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60" r:id="rId12"/>
    <p:sldId id="262" r:id="rId13"/>
    <p:sldId id="263" r:id="rId14"/>
    <p:sldId id="264" r:id="rId15"/>
    <p:sldId id="265" r:id="rId16"/>
    <p:sldId id="266" r:id="rId17"/>
    <p:sldId id="270" r:id="rId18"/>
    <p:sldId id="267" r:id="rId19"/>
    <p:sldId id="258" r:id="rId20"/>
    <p:sldId id="268" r:id="rId21"/>
    <p:sldId id="269" r:id="rId22"/>
    <p:sldId id="279" r:id="rId23"/>
    <p:sldId id="290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9FE4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3A2B-C57B-4F9D-B46E-354ACC6622AF}" type="datetimeFigureOut">
              <a:rPr lang="id-ID" smtClean="0"/>
              <a:pPr/>
              <a:t>13/04/2012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66BF-B845-43AB-BA27-FF4E24735AB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Autofit/>
          </a:bodyPr>
          <a:lstStyle/>
          <a:p>
            <a:r>
              <a:rPr lang="id-ID" sz="9600" dirty="0" smtClean="0">
                <a:latin typeface="Snap ITC" pitchFamily="82" charset="0"/>
              </a:rPr>
              <a:t>SAMIR</a:t>
            </a:r>
            <a:endParaRPr lang="id-ID" sz="9600" dirty="0">
              <a:latin typeface="Snap ITC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5342378" cy="41259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85720" y="214290"/>
            <a:ext cx="3510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 smtClean="0">
                <a:solidFill>
                  <a:srgbClr val="FFFF00"/>
                </a:solidFill>
              </a:rPr>
              <a:t>TERPELANG</a:t>
            </a:r>
            <a:endParaRPr lang="id-ID" sz="5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4942" y="1785926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Biasanya digunakan utk membungkus nasi uduk atau ketan urap.</a:t>
            </a:r>
            <a:br>
              <a:rPr lang="id-ID" sz="32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</a:br>
            <a:r>
              <a:rPr lang="id-ID" sz="32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Kemasannya tanpa disemat, hanya dilipat2.</a:t>
            </a:r>
            <a:endParaRPr lang="id-ID" sz="32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4" y="1928802"/>
            <a:ext cx="5080329" cy="407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5543560" cy="796908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Teknik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Memilih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Daun</a:t>
            </a:r>
            <a:endParaRPr lang="id-ID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500990" cy="4768865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id-ID" dirty="0" smtClean="0"/>
              <a:t>a.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/alas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:</a:t>
            </a:r>
            <a:endParaRPr lang="id-ID" sz="3100" dirty="0" smtClean="0"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Daun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pisang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kapok</a:t>
            </a:r>
            <a:endParaRPr lang="id-ID" sz="3100" dirty="0" smtClean="0"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Daun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pisang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siam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ambon</a:t>
            </a:r>
            <a:endParaRPr lang="id-ID" sz="3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Daun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pisang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batu</a:t>
            </a:r>
            <a:endParaRPr lang="id-ID" sz="31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id-ID" sz="31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id-ID" sz="31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lipatan</a:t>
            </a:r>
            <a:endParaRPr lang="id-ID" sz="3100" dirty="0" smtClean="0"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id-ID" sz="31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engunakan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daun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pisang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warna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daun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hijau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lentur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dibentuk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3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id-ID" sz="31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enis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lipatan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teratai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kipas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gelung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tekuk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mengunakan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daun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pisang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muda</a:t>
            </a:r>
            <a:endParaRPr lang="id-ID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J:\FOTO FOTO\foto SPM\samir\15042011(0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06" y="1285860"/>
            <a:ext cx="3068610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214290"/>
            <a:ext cx="5400684" cy="868346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Alat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diperlukan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endParaRPr lang="id-ID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pPr lvl="0" algn="r"/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pisang</a:t>
            </a:r>
            <a:endParaRPr lang="id-ID" dirty="0" smtClean="0"/>
          </a:p>
          <a:p>
            <a:pPr lvl="0" algn="r"/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pisang</a:t>
            </a:r>
            <a:endParaRPr lang="id-ID" dirty="0" smtClean="0"/>
          </a:p>
          <a:p>
            <a:pPr lvl="0" algn="r"/>
            <a:r>
              <a:rPr lang="en-US" i="1" dirty="0" err="1" smtClean="0"/>
              <a:t>Sterofoam</a:t>
            </a:r>
            <a:endParaRPr lang="id-ID" dirty="0" smtClean="0"/>
          </a:p>
          <a:p>
            <a:pPr lvl="0" algn="r"/>
            <a:r>
              <a:rPr lang="en-US" dirty="0" err="1" smtClean="0"/>
              <a:t>Tampah</a:t>
            </a:r>
            <a:endParaRPr lang="id-ID" dirty="0" smtClean="0"/>
          </a:p>
          <a:p>
            <a:pPr lvl="0" algn="r"/>
            <a:r>
              <a:rPr lang="en-US" dirty="0" err="1" smtClean="0"/>
              <a:t>Gunting</a:t>
            </a:r>
            <a:endParaRPr lang="id-ID" dirty="0" smtClean="0"/>
          </a:p>
          <a:p>
            <a:pPr lvl="0" algn="r"/>
            <a:r>
              <a:rPr lang="en-US" i="1" dirty="0" smtClean="0"/>
              <a:t>Staples</a:t>
            </a:r>
            <a:endParaRPr lang="id-ID" dirty="0" smtClean="0"/>
          </a:p>
          <a:p>
            <a:pPr lvl="0" algn="r"/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pentul</a:t>
            </a:r>
            <a:endParaRPr lang="id-ID" dirty="0" smtClean="0"/>
          </a:p>
          <a:p>
            <a:pPr lvl="0" algn="r"/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jahit</a:t>
            </a:r>
            <a:endParaRPr lang="id-ID" dirty="0" smtClean="0"/>
          </a:p>
          <a:p>
            <a:pPr lvl="0" algn="r"/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jahit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endParaRPr lang="id-ID" dirty="0" smtClean="0"/>
          </a:p>
          <a:p>
            <a:pPr lvl="0" algn="r"/>
            <a:r>
              <a:rPr lang="en-US" dirty="0" err="1" smtClean="0"/>
              <a:t>Tusuk</a:t>
            </a:r>
            <a:r>
              <a:rPr lang="en-US" dirty="0" smtClean="0"/>
              <a:t> sate/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endParaRPr lang="id-ID" dirty="0" smtClean="0"/>
          </a:p>
          <a:p>
            <a:pPr algn="r"/>
            <a:r>
              <a:rPr lang="en-US" i="1" dirty="0" smtClean="0"/>
              <a:t>Cellulose tape </a:t>
            </a:r>
            <a:endParaRPr lang="id-ID" dirty="0"/>
          </a:p>
        </p:txBody>
      </p:sp>
      <p:pic>
        <p:nvPicPr>
          <p:cNvPr id="22530" name="Picture 2" descr="J:\FOTO FOTO\foto SPM\samir\15042011(0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987982" cy="19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31" name="Picture 3" descr="J:\FOTO FOTO\foto SPM\samir\1504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3367080" cy="2819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115064" cy="7969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membersihkan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daun</a:t>
            </a:r>
            <a:endParaRPr lang="id-ID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357298"/>
            <a:ext cx="7572428" cy="3757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gunakan</a:t>
            </a:r>
            <a:r>
              <a:rPr lang="en-US" dirty="0" smtClean="0"/>
              <a:t> lab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r>
              <a:rPr lang="en-US" dirty="0" smtClean="0"/>
              <a:t>. </a:t>
            </a:r>
            <a:endParaRPr lang="id-ID" dirty="0" smtClean="0"/>
          </a:p>
          <a:p>
            <a:pPr marL="0" indent="0" algn="ctr">
              <a:buNone/>
            </a:pPr>
            <a:r>
              <a:rPr lang="en-US" dirty="0" smtClean="0"/>
              <a:t>lap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perlahan-lahan</a:t>
            </a:r>
            <a:r>
              <a:rPr lang="en-US" dirty="0" smtClean="0"/>
              <a:t>, </a:t>
            </a:r>
            <a:endParaRPr lang="id-ID" dirty="0" smtClean="0"/>
          </a:p>
          <a:p>
            <a:pPr marL="0" indent="0" algn="ctr">
              <a:buNone/>
            </a:pPr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menyentuh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sisi-sisi</a:t>
            </a:r>
            <a:r>
              <a:rPr lang="en-US" dirty="0" smtClean="0"/>
              <a:t> yang </a:t>
            </a:r>
            <a:r>
              <a:rPr lang="en-US" dirty="0" err="1" smtClean="0"/>
              <a:t>terpotong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kusam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23554" name="Picture 2" descr="J:\FOTO FOTO\foto SPM\samir\15042011(00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214950"/>
            <a:ext cx="3121025" cy="1258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7969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memotong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daun</a:t>
            </a:r>
            <a:endParaRPr lang="id-ID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4357694"/>
            <a:ext cx="7429552" cy="17684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Pisahkan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tulangnya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gunting</a:t>
            </a:r>
            <a:r>
              <a:rPr lang="en-US" dirty="0" smtClean="0"/>
              <a:t>, </a:t>
            </a:r>
            <a:endParaRPr lang="id-ID" dirty="0" smtClean="0"/>
          </a:p>
          <a:p>
            <a:pPr marL="0" indent="0" algn="ctr">
              <a:buNone/>
            </a:pPr>
            <a:r>
              <a:rPr lang="en-US" dirty="0" err="1" smtClean="0"/>
              <a:t>Potong-potong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kecilnya</a:t>
            </a:r>
            <a:r>
              <a:rPr lang="en-US" dirty="0" smtClean="0"/>
              <a:t> alas.</a:t>
            </a:r>
            <a:endParaRPr lang="id-ID" dirty="0"/>
          </a:p>
        </p:txBody>
      </p:sp>
      <p:pic>
        <p:nvPicPr>
          <p:cNvPr id="24578" name="Picture 2" descr="J:\FOTO FOTO\foto SPM\samir\17122010(0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4850842" cy="3154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86834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melipat</a:t>
            </a:r>
            <a:endParaRPr lang="id-ID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3357562"/>
            <a:ext cx="7429552" cy="3328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endParaRPr lang="id-ID" dirty="0" smtClean="0"/>
          </a:p>
          <a:p>
            <a:pPr marL="0" indent="0" algn="ctr">
              <a:buNone/>
            </a:pP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penjepit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melipat</a:t>
            </a:r>
            <a:r>
              <a:rPr lang="en-US" dirty="0" smtClean="0"/>
              <a:t>. </a:t>
            </a:r>
            <a:endParaRPr lang="id-ID" dirty="0" smtClean="0"/>
          </a:p>
          <a:p>
            <a:pPr marL="0" indent="0" algn="ctr">
              <a:buNone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biarkan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menggembung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l="5584" t="2830" r="5567" b="12723"/>
          <a:stretch>
            <a:fillRect/>
          </a:stretch>
        </p:blipFill>
        <p:spPr bwMode="auto">
          <a:xfrm>
            <a:off x="500034" y="500042"/>
            <a:ext cx="4300810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9397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menyusun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lipatan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daun</a:t>
            </a:r>
            <a:endParaRPr lang="id-ID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357298"/>
            <a:ext cx="757242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Char char="ü"/>
            </a:pPr>
            <a:r>
              <a:rPr lang="id-ID" dirty="0" smtClean="0"/>
              <a:t>H</a:t>
            </a:r>
            <a:r>
              <a:rPr lang="en-US" dirty="0" err="1" smtClean="0"/>
              <a:t>asil-hasil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dirangkai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stepler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dijahit</a:t>
            </a:r>
            <a:endParaRPr lang="id-ID" dirty="0" smtClean="0"/>
          </a:p>
          <a:p>
            <a:pPr marL="0" indent="0" algn="ctr">
              <a:buFont typeface="Wingdings" pitchFamily="2" charset="2"/>
              <a:buChar char="ü"/>
            </a:pP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10 </a:t>
            </a:r>
            <a:r>
              <a:rPr lang="en-US" dirty="0" err="1" smtClean="0"/>
              <a:t>buah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endParaRPr lang="id-ID" dirty="0" smtClean="0"/>
          </a:p>
          <a:p>
            <a:pPr marL="0" indent="0" algn="ctr">
              <a:buFont typeface="Wingdings" pitchFamily="2" charset="2"/>
              <a:buChar char="ü"/>
            </a:pP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ditumpuk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endParaRPr lang="id-ID" dirty="0" smtClean="0"/>
          </a:p>
          <a:p>
            <a:pPr marL="0" indent="0" algn="ctr">
              <a:buFont typeface="Wingdings" pitchFamily="2" charset="2"/>
              <a:buChar char="ü"/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alas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 alas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Styrofoam.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214422"/>
            <a:ext cx="8429652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86834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Agar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lebih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awet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endParaRPr lang="id-ID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8143932" cy="4768865"/>
          </a:xfrm>
        </p:spPr>
        <p:txBody>
          <a:bodyPr/>
          <a:lstStyle/>
          <a:p>
            <a:pPr lvl="0"/>
            <a:r>
              <a:rPr lang="en-US" dirty="0" err="1" smtClean="0"/>
              <a:t>Daun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dilipat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dibungkus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endParaRPr lang="id-ID" dirty="0" smtClean="0"/>
          </a:p>
          <a:p>
            <a:pPr lvl="0"/>
            <a:r>
              <a:rPr lang="en-US" dirty="0" err="1" smtClean="0"/>
              <a:t>Direndam</a:t>
            </a:r>
            <a:r>
              <a:rPr lang="en-US" dirty="0" smtClean="0"/>
              <a:t> air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 </a:t>
            </a:r>
            <a:r>
              <a:rPr lang="en-US" dirty="0" err="1" smtClean="0"/>
              <a:t>jeruk</a:t>
            </a:r>
            <a:r>
              <a:rPr lang="en-US" dirty="0" smtClean="0"/>
              <a:t> </a:t>
            </a:r>
            <a:r>
              <a:rPr lang="en-US" dirty="0" err="1" smtClean="0"/>
              <a:t>nipis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jam</a:t>
            </a:r>
            <a:endParaRPr lang="id-ID" dirty="0" smtClean="0"/>
          </a:p>
          <a:p>
            <a:r>
              <a:rPr lang="en-US" dirty="0" err="1" smtClean="0"/>
              <a:t>Disemprot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</a:t>
            </a:r>
            <a:r>
              <a:rPr lang="id-ID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semprotan</a:t>
            </a:r>
            <a:r>
              <a:rPr lang="en-US" dirty="0" smtClean="0"/>
              <a:t> air.</a:t>
            </a:r>
            <a:endParaRPr lang="id-ID" dirty="0"/>
          </a:p>
        </p:txBody>
      </p:sp>
      <p:pic>
        <p:nvPicPr>
          <p:cNvPr id="6" name="Picture 2" descr="J:\FOTO FOTO\foto SPM\samir\17122010(0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23534"/>
            <a:ext cx="2605112" cy="259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9397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menyimpan</a:t>
            </a:r>
            <a:endParaRPr lang="id-ID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500990" cy="450059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dibungkus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serbet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r>
              <a:rPr lang="id-ID" dirty="0" smtClean="0"/>
              <a:t>,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plasti</a:t>
            </a:r>
            <a:r>
              <a:rPr lang="id-ID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almari</a:t>
            </a:r>
            <a:r>
              <a:rPr lang="en-US" dirty="0" smtClean="0"/>
              <a:t> </a:t>
            </a:r>
            <a:r>
              <a:rPr lang="en-US" dirty="0" err="1" smtClean="0"/>
              <a:t>pendingin</a:t>
            </a:r>
            <a:r>
              <a:rPr lang="en-US" dirty="0" smtClean="0"/>
              <a:t>.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1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samir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 </a:t>
            </a:r>
            <a:endParaRPr lang="id-ID" dirty="0" smtClean="0"/>
          </a:p>
          <a:p>
            <a:pPr algn="r">
              <a:spcBef>
                <a:spcPts val="0"/>
              </a:spcBef>
            </a:pPr>
            <a:r>
              <a:rPr lang="id-ID" dirty="0" smtClean="0"/>
              <a:t>Agar </a:t>
            </a:r>
            <a:r>
              <a:rPr lang="en-US" dirty="0" err="1" smtClean="0"/>
              <a:t>mengkilap</a:t>
            </a:r>
            <a:r>
              <a:rPr lang="en-US" dirty="0" smtClean="0"/>
              <a:t> </a:t>
            </a:r>
            <a:endParaRPr lang="id-ID" dirty="0" smtClean="0"/>
          </a:p>
          <a:p>
            <a:pPr algn="r">
              <a:spcBef>
                <a:spcPts val="0"/>
              </a:spcBef>
              <a:buNone/>
            </a:pPr>
            <a:r>
              <a:rPr lang="en-US" dirty="0" err="1" smtClean="0"/>
              <a:t>usapkan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sayur</a:t>
            </a:r>
            <a:endParaRPr lang="id-ID" dirty="0" smtClean="0"/>
          </a:p>
          <a:p>
            <a:pPr algn="r">
              <a:spcBef>
                <a:spcPts val="0"/>
              </a:spcBef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samir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26626" name="Picture 2" descr="J:\FOTO FOTO\foto SPM\samir\15042011(0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9792">
            <a:off x="372517" y="4175305"/>
            <a:ext cx="3156111" cy="2371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askerville Old Face" pitchFamily="18" charset="0"/>
              </a:rPr>
              <a:t>Cara membungkus styrofoam</a:t>
            </a:r>
            <a:endParaRPr lang="id-ID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6" name="Picture 5" descr="J:\FOTO FOTO\foto SPM\samir\IMG_1267.JPG"/>
          <p:cNvPicPr/>
          <p:nvPr/>
        </p:nvPicPr>
        <p:blipFill>
          <a:blip r:embed="rId2">
            <a:lum bright="20000" contrast="30000"/>
          </a:blip>
          <a:srcRect l="12167" t="54062" r="62178" b="15076"/>
          <a:stretch>
            <a:fillRect/>
          </a:stretch>
        </p:blipFill>
        <p:spPr bwMode="auto">
          <a:xfrm>
            <a:off x="357158" y="1428736"/>
            <a:ext cx="4000528" cy="3214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J:\FOTO FOTO\foto SPM\samir\IMG_1268.JPG"/>
          <p:cNvPicPr/>
          <p:nvPr/>
        </p:nvPicPr>
        <p:blipFill>
          <a:blip r:embed="rId3"/>
          <a:srcRect l="12167" t="57881" r="63333" b="14166"/>
          <a:stretch>
            <a:fillRect/>
          </a:stretch>
        </p:blipFill>
        <p:spPr bwMode="auto">
          <a:xfrm>
            <a:off x="4643438" y="3071810"/>
            <a:ext cx="4286280" cy="3500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796908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latin typeface="Baskerville Old Face" pitchFamily="18" charset="0"/>
              </a:rPr>
              <a:t>Definisi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600201"/>
            <a:ext cx="7115196" cy="175736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d-ID" dirty="0" smtClean="0"/>
              <a:t>daun pisang yg digunting berbentuk bulat dengan aneka ukuran, biasa digunakan sebagai alas nasi untuk selamatan;</a:t>
            </a:r>
            <a:br>
              <a:rPr lang="id-ID" dirty="0" smtClean="0"/>
            </a:br>
            <a:r>
              <a:rPr lang="id-ID" b="1" dirty="0" smtClean="0"/>
              <a:t>me·nya·mir </a:t>
            </a:r>
            <a:r>
              <a:rPr lang="id-ID" i="1" dirty="0" smtClean="0"/>
              <a:t>v</a:t>
            </a:r>
            <a:r>
              <a:rPr lang="id-ID" dirty="0" smtClean="0"/>
              <a:t> menutup (mengalasi) dengan samir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3481375" cy="3386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:\FOTO FOTO\foto SPM\samir\IMG_1267.JPG"/>
          <p:cNvPicPr/>
          <p:nvPr/>
        </p:nvPicPr>
        <p:blipFill>
          <a:blip r:embed="rId2"/>
          <a:srcRect l="61201" t="42857" r="12785" b="26046"/>
          <a:stretch>
            <a:fillRect/>
          </a:stretch>
        </p:blipFill>
        <p:spPr bwMode="auto">
          <a:xfrm>
            <a:off x="357158" y="285728"/>
            <a:ext cx="4000528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 descr="J:\FOTO FOTO\foto SPM\samir\IMG_1268.JPG"/>
          <p:cNvPicPr/>
          <p:nvPr/>
        </p:nvPicPr>
        <p:blipFill>
          <a:blip r:embed="rId3"/>
          <a:srcRect l="60047" t="70284" r="13300" b="1737"/>
          <a:stretch>
            <a:fillRect/>
          </a:stretch>
        </p:blipFill>
        <p:spPr bwMode="auto">
          <a:xfrm>
            <a:off x="4786314" y="3000372"/>
            <a:ext cx="4047804" cy="35968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FOTO FOTO\foto SPM\samir\IMG_1269.JPG"/>
          <p:cNvPicPr/>
          <p:nvPr/>
        </p:nvPicPr>
        <p:blipFill>
          <a:blip r:embed="rId2"/>
          <a:srcRect l="1538" t="4545" r="60116" b="54546"/>
          <a:stretch>
            <a:fillRect/>
          </a:stretch>
        </p:blipFill>
        <p:spPr bwMode="auto">
          <a:xfrm>
            <a:off x="285720" y="357166"/>
            <a:ext cx="4286280" cy="3643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J:\FOTO FOTO\foto SPM\samir\IMG_1269.JPG"/>
          <p:cNvPicPr/>
          <p:nvPr/>
        </p:nvPicPr>
        <p:blipFill>
          <a:blip r:embed="rId2"/>
          <a:srcRect l="61393" t="5615" r="1157" b="53776"/>
          <a:stretch>
            <a:fillRect/>
          </a:stretch>
        </p:blipFill>
        <p:spPr bwMode="auto">
          <a:xfrm>
            <a:off x="4857752" y="3143248"/>
            <a:ext cx="4000528" cy="3500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FOTO FOTO\foto SPM\garnish\DSC00753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21435" t="20264" r="52198" b="12555"/>
          <a:stretch>
            <a:fillRect/>
          </a:stretch>
        </p:blipFill>
        <p:spPr bwMode="auto">
          <a:xfrm>
            <a:off x="-32" y="1"/>
            <a:ext cx="4786346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92867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 smtClean="0">
                <a:solidFill>
                  <a:schemeClr val="bg1"/>
                </a:solidFill>
                <a:latin typeface="Forte" pitchFamily="66" charset="0"/>
              </a:rPr>
              <a:t>MAWAR</a:t>
            </a:r>
            <a:endParaRPr lang="id-ID" sz="72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FOTO FOTO\foto SPM\garnish\DSC00754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17041" t="19163" r="43408" b="13656"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4000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0" dirty="0" smtClean="0">
                <a:solidFill>
                  <a:schemeClr val="bg1"/>
                </a:solidFill>
                <a:latin typeface="Forte" pitchFamily="66" charset="0"/>
              </a:rPr>
              <a:t>Sisik Ikan</a:t>
            </a:r>
            <a:endParaRPr lang="id-ID" sz="100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FOTO FOTO\foto SPM\garnish\DSC00755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24903" t="22026" r="39941" b="11894"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214290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 smtClean="0">
                <a:solidFill>
                  <a:schemeClr val="bg1"/>
                </a:solidFill>
                <a:latin typeface="Forte" pitchFamily="66" charset="0"/>
              </a:rPr>
              <a:t>Kuku Jari Tangan</a:t>
            </a:r>
            <a:endParaRPr lang="id-ID" sz="72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FOTO FOTO\foto SPM\garnish\DSC00756.JPG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 l="22168" t="20264" r="36816" b="15859"/>
          <a:stretch>
            <a:fillRect/>
          </a:stretch>
        </p:blipFill>
        <p:spPr bwMode="auto">
          <a:xfrm>
            <a:off x="-1" y="0"/>
            <a:ext cx="564357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472" y="214290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 smtClean="0">
                <a:solidFill>
                  <a:schemeClr val="bg1"/>
                </a:solidFill>
                <a:latin typeface="Forte" pitchFamily="66" charset="0"/>
              </a:rPr>
              <a:t>Kuku Garuda</a:t>
            </a:r>
            <a:endParaRPr lang="id-ID" sz="72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FOTO FOTO\foto SPM\garnish\DSC00757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22900" t="20264" r="39014" b="5947"/>
          <a:stretch>
            <a:fillRect/>
          </a:stretch>
        </p:blipFill>
        <p:spPr bwMode="auto">
          <a:xfrm>
            <a:off x="0" y="0"/>
            <a:ext cx="5643570" cy="69033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472" y="0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 smtClean="0">
                <a:solidFill>
                  <a:schemeClr val="bg1"/>
                </a:solidFill>
                <a:latin typeface="Forte" pitchFamily="66" charset="0"/>
              </a:rPr>
              <a:t>Kuku Garuda Isi</a:t>
            </a:r>
            <a:endParaRPr lang="id-ID" sz="72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FOTO FOTO\foto SPM\garnish\DSC00758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23633" t="19163" r="40478" b="10352"/>
          <a:stretch>
            <a:fillRect/>
          </a:stretch>
        </p:blipFill>
        <p:spPr bwMode="auto">
          <a:xfrm>
            <a:off x="0" y="-1"/>
            <a:ext cx="5214942" cy="68113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928670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 smtClean="0">
                <a:solidFill>
                  <a:schemeClr val="bg1"/>
                </a:solidFill>
                <a:latin typeface="Forte" pitchFamily="66" charset="0"/>
              </a:rPr>
              <a:t>Leher Kuda</a:t>
            </a:r>
            <a:endParaRPr lang="id-ID" sz="72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FOTO FOTO\foto SPM\garnish\DSC00759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18310" t="17621" r="45801" b="15198"/>
          <a:stretch>
            <a:fillRect/>
          </a:stretch>
        </p:blipFill>
        <p:spPr bwMode="auto">
          <a:xfrm>
            <a:off x="0" y="-1"/>
            <a:ext cx="5500694" cy="68478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472" y="214290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dirty="0" smtClean="0">
                <a:solidFill>
                  <a:schemeClr val="bg1"/>
                </a:solidFill>
                <a:latin typeface="Forte" pitchFamily="66" charset="0"/>
              </a:rPr>
              <a:t>Kuku Wanita Rangkap</a:t>
            </a:r>
            <a:endParaRPr lang="id-ID" sz="60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FOTO FOTO\foto SPM\garnish\DSC00760.JPG"/>
          <p:cNvPicPr/>
          <p:nvPr/>
        </p:nvPicPr>
        <p:blipFill>
          <a:blip r:embed="rId2">
            <a:lum bright="10000" contrast="40000"/>
          </a:blip>
          <a:srcRect l="24885" t="47685" r="54202" b="11842"/>
          <a:stretch>
            <a:fillRect/>
          </a:stretch>
        </p:blipFill>
        <p:spPr bwMode="auto">
          <a:xfrm>
            <a:off x="1500166" y="2643182"/>
            <a:ext cx="2928926" cy="3786190"/>
          </a:xfrm>
          <a:prstGeom prst="rect">
            <a:avLst/>
          </a:prstGeom>
          <a:noFill/>
        </p:spPr>
      </p:pic>
      <p:pic>
        <p:nvPicPr>
          <p:cNvPr id="4" name="Picture 3" descr="J:\FOTO FOTO\foto SPM\garnish\DSC00760.JPG"/>
          <p:cNvPicPr/>
          <p:nvPr/>
        </p:nvPicPr>
        <p:blipFill>
          <a:blip r:embed="rId2">
            <a:lum bright="10000" contrast="40000"/>
          </a:blip>
          <a:srcRect l="53280" t="4845" r="22900" b="10352"/>
          <a:stretch>
            <a:fillRect/>
          </a:stretch>
        </p:blipFill>
        <p:spPr bwMode="auto">
          <a:xfrm>
            <a:off x="5214942" y="0"/>
            <a:ext cx="321467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5429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dirty="0" smtClean="0">
                <a:solidFill>
                  <a:schemeClr val="bg1"/>
                </a:solidFill>
                <a:latin typeface="Forte" pitchFamily="66" charset="0"/>
              </a:rPr>
              <a:t>Kelopak Teratai</a:t>
            </a:r>
            <a:endParaRPr lang="id-ID" sz="80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85720" y="214290"/>
            <a:ext cx="2040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 smtClean="0">
                <a:solidFill>
                  <a:srgbClr val="FFFF00"/>
                </a:solidFill>
              </a:rPr>
              <a:t>SAMIR</a:t>
            </a:r>
            <a:endParaRPr lang="id-ID" sz="5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5103674"/>
            <a:ext cx="7858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dirty="0" smtClean="0"/>
              <a:t>Digunakan sebagai alas nasi utk selamatan, jajan pasar atau sebagai penutup besek (snack box)</a:t>
            </a:r>
            <a:endParaRPr lang="id-ID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5476780" cy="429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FOTO FOTO\foto SPM\garnish\DSC00761.JPG"/>
          <p:cNvPicPr/>
          <p:nvPr/>
        </p:nvPicPr>
        <p:blipFill>
          <a:blip r:embed="rId2">
            <a:lum bright="10000" contrast="40000"/>
          </a:blip>
          <a:srcRect l="34138" t="23819" r="42317" b="46841"/>
          <a:stretch>
            <a:fillRect/>
          </a:stretch>
        </p:blipFill>
        <p:spPr bwMode="auto">
          <a:xfrm rot="16200000">
            <a:off x="1378180" y="2622292"/>
            <a:ext cx="3429000" cy="2899276"/>
          </a:xfrm>
          <a:prstGeom prst="rect">
            <a:avLst/>
          </a:prstGeom>
          <a:noFill/>
        </p:spPr>
      </p:pic>
      <p:pic>
        <p:nvPicPr>
          <p:cNvPr id="4" name="Picture 3" descr="J:\FOTO FOTO\foto SPM\garnish\DSC00761.JPG"/>
          <p:cNvPicPr/>
          <p:nvPr/>
        </p:nvPicPr>
        <p:blipFill>
          <a:blip r:embed="rId2">
            <a:lum bright="10000" contrast="40000"/>
          </a:blip>
          <a:srcRect l="23256" t="66507" r="18806" b="6294"/>
          <a:stretch>
            <a:fillRect/>
          </a:stretch>
        </p:blipFill>
        <p:spPr bwMode="auto">
          <a:xfrm rot="16200000">
            <a:off x="3393281" y="1964537"/>
            <a:ext cx="6858000" cy="29289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40005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500" dirty="0" smtClean="0">
                <a:solidFill>
                  <a:schemeClr val="bg1"/>
                </a:solidFill>
                <a:latin typeface="Forte" pitchFamily="66" charset="0"/>
              </a:rPr>
              <a:t>Kipas</a:t>
            </a:r>
            <a:endParaRPr lang="id-ID" sz="115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FOTO FOTO\foto SPM\garnish\DSC00762.JPG"/>
          <p:cNvPicPr/>
          <p:nvPr/>
        </p:nvPicPr>
        <p:blipFill>
          <a:blip r:embed="rId2">
            <a:lum bright="10000" contrast="40000"/>
          </a:blip>
          <a:srcRect l="36312" t="56578" r="46652" b="10352"/>
          <a:stretch>
            <a:fillRect/>
          </a:stretch>
        </p:blipFill>
        <p:spPr bwMode="auto">
          <a:xfrm>
            <a:off x="1857356" y="2643182"/>
            <a:ext cx="2776726" cy="3643314"/>
          </a:xfrm>
          <a:prstGeom prst="rect">
            <a:avLst/>
          </a:prstGeom>
          <a:noFill/>
        </p:spPr>
      </p:pic>
      <p:pic>
        <p:nvPicPr>
          <p:cNvPr id="4" name="Picture 3" descr="J:\FOTO FOTO\foto SPM\garnish\DSC00762.JPG"/>
          <p:cNvPicPr/>
          <p:nvPr/>
        </p:nvPicPr>
        <p:blipFill>
          <a:blip r:embed="rId2">
            <a:lum bright="10000" contrast="40000"/>
          </a:blip>
          <a:srcRect l="60469" t="5766" r="23083" b="14894"/>
          <a:stretch>
            <a:fillRect/>
          </a:stretch>
        </p:blipFill>
        <p:spPr bwMode="auto">
          <a:xfrm>
            <a:off x="5929322" y="0"/>
            <a:ext cx="25002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40005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500" dirty="0" smtClean="0">
                <a:solidFill>
                  <a:schemeClr val="bg1"/>
                </a:solidFill>
                <a:latin typeface="Forte" pitchFamily="66" charset="0"/>
              </a:rPr>
              <a:t>Stupa</a:t>
            </a:r>
            <a:endParaRPr lang="id-ID" sz="115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FOTO FOTO\foto SPM\garnish\DSC00763.JPG"/>
          <p:cNvPicPr/>
          <p:nvPr/>
        </p:nvPicPr>
        <p:blipFill>
          <a:blip r:embed="rId2">
            <a:lum bright="-10000" contrast="40000"/>
          </a:blip>
          <a:srcRect l="29501" t="47660" r="51168" b="19368"/>
          <a:stretch>
            <a:fillRect/>
          </a:stretch>
        </p:blipFill>
        <p:spPr bwMode="auto">
          <a:xfrm>
            <a:off x="1571604" y="2928934"/>
            <a:ext cx="2944590" cy="3571876"/>
          </a:xfrm>
          <a:prstGeom prst="rect">
            <a:avLst/>
          </a:prstGeom>
          <a:noFill/>
        </p:spPr>
      </p:pic>
      <p:pic>
        <p:nvPicPr>
          <p:cNvPr id="4" name="Picture 3" descr="J:\FOTO FOTO\foto SPM\garnish\DSC00763.JPG"/>
          <p:cNvPicPr/>
          <p:nvPr/>
        </p:nvPicPr>
        <p:blipFill>
          <a:blip r:embed="rId2">
            <a:lum bright="10000" contrast="40000"/>
          </a:blip>
          <a:srcRect l="56648" t="12473" r="26324" b="18103"/>
          <a:stretch>
            <a:fillRect/>
          </a:stretch>
        </p:blipFill>
        <p:spPr bwMode="auto">
          <a:xfrm>
            <a:off x="5500694" y="0"/>
            <a:ext cx="29289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dirty="0" smtClean="0">
                <a:solidFill>
                  <a:schemeClr val="bg1"/>
                </a:solidFill>
                <a:latin typeface="Forte" pitchFamily="66" charset="0"/>
              </a:rPr>
              <a:t>Bunga Kantil</a:t>
            </a:r>
            <a:endParaRPr lang="id-ID" sz="80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500034" y="214290"/>
            <a:ext cx="7697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Berbagai Jenis Bungkusan dari Daun Pisang</a:t>
            </a:r>
            <a:endParaRPr lang="id-ID" sz="2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3570" y="1571612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 smtClean="0"/>
              <a:t>PINCUK</a:t>
            </a:r>
            <a:endParaRPr lang="id-ID" sz="4800" dirty="0"/>
          </a:p>
        </p:txBody>
      </p:sp>
      <p:sp>
        <p:nvSpPr>
          <p:cNvPr id="5" name="Rectangle 4"/>
          <p:cNvSpPr/>
          <p:nvPr/>
        </p:nvSpPr>
        <p:spPr>
          <a:xfrm>
            <a:off x="5000628" y="3000372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/>
              <a:t>Digunakan sebagai pengganti piring atau wadah sate, nasi langgi, nasi liwet, pecel dll.</a:t>
            </a:r>
            <a:br>
              <a:rPr lang="id-ID" sz="2800" dirty="0" smtClean="0"/>
            </a:br>
            <a:r>
              <a:rPr lang="id-ID" sz="2800" dirty="0" smtClean="0"/>
              <a:t>Harus dipegang karena tidak bisa berdiri sendiri</a:t>
            </a:r>
            <a:endParaRPr lang="id-ID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57" y="1214422"/>
            <a:ext cx="435018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3214678" y="357166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>
                <a:solidFill>
                  <a:srgbClr val="FFFF00"/>
                </a:solidFill>
              </a:rPr>
              <a:t>PINJUNG</a:t>
            </a:r>
            <a:endParaRPr lang="id-ID" sz="4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5715016"/>
            <a:ext cx="7858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>
                <a:solidFill>
                  <a:srgbClr val="336600"/>
                </a:solidFill>
              </a:rPr>
              <a:t>Biasanya digunakan utk membungkus penganan atau kue</a:t>
            </a:r>
            <a:endParaRPr lang="id-ID" sz="2800" dirty="0">
              <a:solidFill>
                <a:srgbClr val="3366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30484"/>
            <a:ext cx="5572164" cy="429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85720" y="214290"/>
            <a:ext cx="1547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 smtClean="0">
                <a:solidFill>
                  <a:srgbClr val="FFFF00"/>
                </a:solidFill>
              </a:rPr>
              <a:t>SUDI</a:t>
            </a:r>
            <a:endParaRPr lang="id-ID" sz="5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5103674"/>
            <a:ext cx="7858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dirty="0" smtClean="0">
                <a:solidFill>
                  <a:srgbClr val="336600"/>
                </a:solidFill>
              </a:rPr>
              <a:t>Sebagai wadah lauk kering tak berkuah utk selamatan atau sebagai wadah kue2 kecil seperti klepon, cenil dll</a:t>
            </a:r>
            <a:endParaRPr lang="id-ID" sz="3600" dirty="0">
              <a:solidFill>
                <a:srgbClr val="3366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5526112" cy="476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85720" y="214290"/>
            <a:ext cx="2361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 smtClean="0">
                <a:solidFill>
                  <a:srgbClr val="FFFF00"/>
                </a:solidFill>
              </a:rPr>
              <a:t>SUMPIL</a:t>
            </a:r>
            <a:endParaRPr lang="id-ID" sz="5400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57" y="5072074"/>
            <a:ext cx="77867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Biasanya digunakan utk membungkus tempe, kue lupis atau penganan sejenis nagasari. Kadang disemat dg lidi.</a:t>
            </a:r>
            <a:r>
              <a:rPr kumimoji="0" lang="id-ID" sz="32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714356"/>
            <a:ext cx="5349892" cy="42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14282" y="214290"/>
            <a:ext cx="1710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6000" dirty="0" smtClean="0">
                <a:solidFill>
                  <a:srgbClr val="FFFF00"/>
                </a:solidFill>
              </a:rPr>
              <a:t>TUM</a:t>
            </a:r>
            <a:endParaRPr lang="id-ID" sz="6000" dirty="0">
              <a:solidFill>
                <a:srgbClr val="FFFF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85852" y="4786322"/>
            <a:ext cx="78581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Digunakan utk membungkus macam2 makanan seperti gado2, nasi rames, jongkong kopyor, botok dll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Selalu disemat dg lidi agar penganan di dalamnya tidak tumpah keluar.</a:t>
            </a: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5105387" cy="44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214422"/>
            <a:ext cx="7858148" cy="5643578"/>
          </a:xfrm>
          <a:prstGeom prst="rect">
            <a:avLst/>
          </a:prstGeom>
          <a:solidFill>
            <a:srgbClr val="9FE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357158" y="285728"/>
            <a:ext cx="1780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 smtClean="0">
                <a:solidFill>
                  <a:srgbClr val="FFFF00"/>
                </a:solidFill>
              </a:rPr>
              <a:t>TAKIR</a:t>
            </a:r>
            <a:endParaRPr lang="id-ID" sz="5400" dirty="0">
              <a:solidFill>
                <a:srgbClr val="FFFF0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85851" y="4357694"/>
            <a:ext cx="785814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Biasanya digunakan utk wadah yang agak berkuah seperti kolak pisang, bubur dll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Bentuknya mirip dg mangkuk dan harus disemat lidi di kanan kirinya.</a:t>
            </a:r>
            <a:r>
              <a:rPr kumimoji="0" lang="id-ID" sz="32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4772903" cy="40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490</Words>
  <Application>Microsoft Office PowerPoint</Application>
  <PresentationFormat>On-screen Show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SAMIR</vt:lpstr>
      <vt:lpstr>Definisi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Teknik Memilih Daun</vt:lpstr>
      <vt:lpstr>Alat yang diperlukan </vt:lpstr>
      <vt:lpstr>Cara membersihkan daun</vt:lpstr>
      <vt:lpstr>Cara memotong daun</vt:lpstr>
      <vt:lpstr>Cara melipat</vt:lpstr>
      <vt:lpstr>Cara menyusun lipatan daun</vt:lpstr>
      <vt:lpstr>Agar lebih awet </vt:lpstr>
      <vt:lpstr>Cara menyimpan</vt:lpstr>
      <vt:lpstr>Cara membungkus styrofoam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SAMIR</dc:title>
  <dc:creator>Wika Rinawati</dc:creator>
  <cp:lastModifiedBy>Wika Rinawati</cp:lastModifiedBy>
  <cp:revision>28</cp:revision>
  <dcterms:created xsi:type="dcterms:W3CDTF">2011-10-28T03:40:22Z</dcterms:created>
  <dcterms:modified xsi:type="dcterms:W3CDTF">2012-04-13T15:34:41Z</dcterms:modified>
</cp:coreProperties>
</file>