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0605-4F5B-433E-9DFC-0827F15D8AF8}" type="datetimeFigureOut">
              <a:rPr lang="en-US" smtClean="0"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C464-787C-4828-920D-3F49B27220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47815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304800"/>
            <a:ext cx="74961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785813"/>
            <a:ext cx="89058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628775"/>
            <a:ext cx="7905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Recall/Record 24 Jam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Recall/Record 24 Jam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Recall/Record 24 Jam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Recall/Record 24 Jam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52625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Recall/Record 24 Jam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Frequency Questionnaire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82047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Frequency Questionnaire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4824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3714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272807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Frequency Questionnaire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Unduh</a:t>
            </a:r>
            <a:r>
              <a:rPr lang="en-US" dirty="0" smtClean="0"/>
              <a:t> </a:t>
            </a:r>
            <a:r>
              <a:rPr lang="en-US" dirty="0" err="1" smtClean="0"/>
              <a:t>nutrisurvey</a:t>
            </a:r>
            <a:endParaRPr lang="en-US" dirty="0" smtClean="0"/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food record 24 jam</a:t>
            </a:r>
          </a:p>
          <a:p>
            <a:r>
              <a:rPr lang="en-US" dirty="0" err="1" smtClean="0"/>
              <a:t>Masukkan</a:t>
            </a:r>
            <a:r>
              <a:rPr lang="en-US" dirty="0" smtClean="0"/>
              <a:t> data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nutrisurvey</a:t>
            </a:r>
            <a:endParaRPr lang="en-US" dirty="0" smtClean="0"/>
          </a:p>
          <a:p>
            <a:r>
              <a:rPr lang="en-US" dirty="0" err="1" smtClean="0"/>
              <a:t>Analisis</a:t>
            </a:r>
            <a:endParaRPr lang="en-US" dirty="0" smtClean="0"/>
          </a:p>
          <a:p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print out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mhs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soft file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smtClean="0"/>
              <a:t> 1 CD.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Mendapatkan</a:t>
            </a:r>
            <a:r>
              <a:rPr lang="en-US" dirty="0" smtClean="0"/>
              <a:t> Program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2281238"/>
            <a:ext cx="73723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memulai</a:t>
            </a:r>
            <a:r>
              <a:rPr lang="en-US" dirty="0" smtClean="0"/>
              <a:t> program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338263"/>
            <a:ext cx="8305800" cy="45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mengoperasikan</a:t>
            </a:r>
            <a:r>
              <a:rPr lang="en-US" dirty="0" smtClean="0"/>
              <a:t> menu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1262063"/>
            <a:ext cx="7800975" cy="47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7344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14338"/>
            <a:ext cx="90297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581024"/>
            <a:ext cx="8677275" cy="601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5313"/>
            <a:ext cx="8820472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70</Words>
  <Application>Microsoft Office PowerPoint</Application>
  <PresentationFormat>On-screen Show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Cara Mendapatkan Program</vt:lpstr>
      <vt:lpstr>Cara memulai program</vt:lpstr>
      <vt:lpstr>Cara mengoperasikan menu</vt:lpstr>
      <vt:lpstr>Slide 6</vt:lpstr>
      <vt:lpstr>Slide 7</vt:lpstr>
      <vt:lpstr>Slide 8</vt:lpstr>
      <vt:lpstr>Slide 9</vt:lpstr>
      <vt:lpstr>Slide 10</vt:lpstr>
      <vt:lpstr>Slide 11</vt:lpstr>
      <vt:lpstr>Analisis Kandungan Zat gizi</vt:lpstr>
      <vt:lpstr>Recall/Record 24 Jam</vt:lpstr>
      <vt:lpstr>Recall/Record 24 Jam</vt:lpstr>
      <vt:lpstr>Recall/Record 24 Jam</vt:lpstr>
      <vt:lpstr>Recall/Record 24 Jam</vt:lpstr>
      <vt:lpstr>Recall/Record 24 Jam</vt:lpstr>
      <vt:lpstr>Food Frequency Questionnaire</vt:lpstr>
      <vt:lpstr>Food Frequency Questionnaire</vt:lpstr>
      <vt:lpstr>Food Frequency Questionnaire</vt:lpstr>
      <vt:lpstr>Tugas</vt:lpstr>
    </vt:vector>
  </TitlesOfParts>
  <Company>Yogyakarta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Pujiyati</dc:creator>
  <cp:lastModifiedBy>Pujiyati</cp:lastModifiedBy>
  <cp:revision>4</cp:revision>
  <dcterms:created xsi:type="dcterms:W3CDTF">2002-01-02T09:00:20Z</dcterms:created>
  <dcterms:modified xsi:type="dcterms:W3CDTF">2002-01-02T09:23:45Z</dcterms:modified>
</cp:coreProperties>
</file>