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8" r:id="rId23"/>
    <p:sldId id="276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156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3DF661-3D95-47A1-BDE0-D2C25F411EC6}" type="datetimeFigureOut">
              <a:rPr lang="id-ID" smtClean="0"/>
              <a:pPr/>
              <a:t>20/09/2011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0E2555-9E17-43E3-AA6D-63BAA34A0D0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Pendidik</a:t>
            </a:r>
            <a:r>
              <a:rPr lang="en-US" b="1" dirty="0" smtClean="0"/>
              <a:t> </a:t>
            </a:r>
            <a:r>
              <a:rPr lang="en-US" b="1" dirty="0" err="1" smtClean="0"/>
              <a:t>Matematika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smtClean="0"/>
              <a:t>MPPM</a:t>
            </a:r>
          </a:p>
          <a:p>
            <a:endParaRPr lang="en-US" dirty="0" smtClean="0"/>
          </a:p>
          <a:p>
            <a:r>
              <a:rPr lang="en-US" dirty="0" err="1" smtClean="0"/>
              <a:t>Heri</a:t>
            </a:r>
            <a:r>
              <a:rPr lang="en-US" dirty="0" smtClean="0"/>
              <a:t> </a:t>
            </a:r>
            <a:r>
              <a:rPr lang="en-US" dirty="0" err="1" smtClean="0"/>
              <a:t>Retnawati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(</a:t>
            </a:r>
            <a:r>
              <a:rPr lang="en-US" dirty="0" err="1" smtClean="0"/>
              <a:t>Praksis</a:t>
            </a:r>
            <a:r>
              <a:rPr lang="en-US" dirty="0" smtClean="0"/>
              <a:t>)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smtClean="0"/>
              <a:t>Input</a:t>
            </a:r>
          </a:p>
          <a:p>
            <a:r>
              <a:rPr lang="en-US" dirty="0" err="1" smtClean="0"/>
              <a:t>Proses</a:t>
            </a:r>
            <a:endParaRPr lang="en-US" dirty="0" smtClean="0"/>
          </a:p>
          <a:p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Dampak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pas?</a:t>
            </a:r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endParaRPr lang="en-US" dirty="0" smtClean="0"/>
          </a:p>
          <a:p>
            <a:r>
              <a:rPr lang="en-US" dirty="0" err="1" smtClean="0"/>
              <a:t>Buku-buku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pas?</a:t>
            </a:r>
          </a:p>
          <a:p>
            <a:r>
              <a:rPr lang="en-US" dirty="0" err="1" smtClean="0"/>
              <a:t>Sosial</a:t>
            </a:r>
            <a:r>
              <a:rPr lang="en-US" dirty="0" smtClean="0"/>
              <a:t> learning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Perlunya</a:t>
            </a:r>
            <a:r>
              <a:rPr lang="en-US" dirty="0" smtClean="0"/>
              <a:t> prerequisite?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RPP (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seenarnya</a:t>
            </a:r>
            <a:r>
              <a:rPr lang="en-US" dirty="0" smtClean="0"/>
              <a:t>?)</a:t>
            </a:r>
          </a:p>
          <a:p>
            <a:r>
              <a:rPr lang="en-US" dirty="0" err="1" smtClean="0"/>
              <a:t>Bahan</a:t>
            </a:r>
            <a:r>
              <a:rPr lang="en-US" dirty="0" smtClean="0"/>
              <a:t> Ajar (</a:t>
            </a:r>
            <a:r>
              <a:rPr lang="en-US" dirty="0" err="1" smtClean="0"/>
              <a:t>buku</a:t>
            </a:r>
            <a:r>
              <a:rPr lang="en-US" dirty="0" smtClean="0"/>
              <a:t>, LKS, </a:t>
            </a:r>
            <a:r>
              <a:rPr lang="en-US" dirty="0" err="1" smtClean="0"/>
              <a:t>dll</a:t>
            </a:r>
            <a:r>
              <a:rPr lang="en-US" dirty="0" smtClean="0"/>
              <a:t>)(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, </a:t>
            </a:r>
            <a:r>
              <a:rPr lang="en-US" dirty="0" err="1" smtClean="0"/>
              <a:t>Biasa</a:t>
            </a:r>
            <a:r>
              <a:rPr lang="en-US" dirty="0" smtClean="0"/>
              <a:t>, Gifted)</a:t>
            </a:r>
          </a:p>
          <a:p>
            <a:r>
              <a:rPr lang="en-US" dirty="0" smtClean="0"/>
              <a:t>Media (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Peraga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Mainan</a:t>
            </a:r>
            <a:r>
              <a:rPr lang="en-US" dirty="0" smtClean="0"/>
              <a:t> yang </a:t>
            </a:r>
            <a:r>
              <a:rPr lang="en-US" dirty="0" err="1" smtClean="0"/>
              <a:t>mendidik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Film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(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--</a:t>
            </a:r>
            <a:r>
              <a:rPr lang="en-US" dirty="0" err="1" smtClean="0"/>
              <a:t>suplemen</a:t>
            </a:r>
            <a:r>
              <a:rPr lang="en-US" dirty="0" smtClean="0"/>
              <a:t> (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mudah,fungsi-fungsi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Evaluasi</a:t>
            </a:r>
            <a:r>
              <a:rPr lang="en-US" dirty="0" smtClean="0"/>
              <a:t> (PG computerized, PG </a:t>
            </a:r>
            <a:r>
              <a:rPr lang="en-US" dirty="0" err="1" smtClean="0"/>
              <a:t>terstruktur</a:t>
            </a:r>
            <a:r>
              <a:rPr lang="en-US" dirty="0" smtClean="0"/>
              <a:t>, Constructed </a:t>
            </a:r>
            <a:r>
              <a:rPr lang="en-US" dirty="0" err="1" smtClean="0"/>
              <a:t>respons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(</a:t>
            </a:r>
            <a:r>
              <a:rPr lang="en-US" dirty="0" err="1" smtClean="0"/>
              <a:t>selain</a:t>
            </a:r>
            <a:r>
              <a:rPr lang="en-US" dirty="0" smtClean="0"/>
              <a:t> problem solving)—</a:t>
            </a:r>
            <a:r>
              <a:rPr lang="en-US" dirty="0" err="1" smtClean="0"/>
              <a:t>portofolio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(2)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skl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skkd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Ketercapaian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perbaikannya</a:t>
            </a:r>
            <a:r>
              <a:rPr lang="en-US" dirty="0" smtClean="0"/>
              <a:t>?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UN)</a:t>
            </a:r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Softskil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endParaRPr lang="en-US" dirty="0" smtClean="0"/>
          </a:p>
          <a:p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(developmental </a:t>
            </a:r>
            <a:r>
              <a:rPr lang="en-US" dirty="0" err="1" smtClean="0"/>
              <a:t>riset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(yang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SMK)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membelajarkan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guru?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tutor </a:t>
            </a:r>
            <a:r>
              <a:rPr lang="en-US" dirty="0" err="1" smtClean="0"/>
              <a:t>sebaya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(2)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r>
              <a:rPr lang="en-US" dirty="0" err="1" smtClean="0"/>
              <a:t>Keingintahuan</a:t>
            </a:r>
            <a:endParaRPr lang="en-US" dirty="0" smtClean="0"/>
          </a:p>
          <a:p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endParaRPr lang="en-US" dirty="0" smtClean="0"/>
          </a:p>
          <a:p>
            <a:r>
              <a:rPr lang="en-US" dirty="0" err="1" smtClean="0"/>
              <a:t>Kemanfaatan</a:t>
            </a:r>
            <a:endParaRPr lang="en-US" dirty="0" smtClean="0"/>
          </a:p>
          <a:p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?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keterjangkauan</a:t>
            </a:r>
            <a:r>
              <a:rPr lang="en-US" dirty="0" smtClean="0"/>
              <a:t>/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INAP (</a:t>
            </a:r>
            <a:r>
              <a:rPr lang="en-US" dirty="0" err="1" smtClean="0"/>
              <a:t>Puspendik</a:t>
            </a:r>
            <a:r>
              <a:rPr lang="en-US" dirty="0" smtClean="0"/>
              <a:t>)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guru </a:t>
            </a:r>
            <a:r>
              <a:rPr lang="en-US" dirty="0" err="1" smtClean="0"/>
              <a:t>matematika</a:t>
            </a:r>
            <a:r>
              <a:rPr lang="en-US" dirty="0" smtClean="0"/>
              <a:t> SD </a:t>
            </a:r>
            <a:r>
              <a:rPr lang="en-US" dirty="0" err="1" smtClean="0"/>
              <a:t>di</a:t>
            </a:r>
            <a:r>
              <a:rPr lang="en-US" dirty="0" smtClean="0"/>
              <a:t> Yogyakarta (</a:t>
            </a:r>
            <a:r>
              <a:rPr lang="en-US" dirty="0" err="1" smtClean="0"/>
              <a:t>bahan</a:t>
            </a:r>
            <a:r>
              <a:rPr lang="en-US" dirty="0" smtClean="0"/>
              <a:t> ajar, </a:t>
            </a:r>
            <a:r>
              <a:rPr lang="en-US" dirty="0" err="1" smtClean="0"/>
              <a:t>pelatihan</a:t>
            </a:r>
            <a:r>
              <a:rPr lang="en-US" dirty="0" smtClean="0"/>
              <a:t>, model/</a:t>
            </a:r>
            <a:r>
              <a:rPr lang="en-US" dirty="0" err="1" smtClean="0"/>
              <a:t>peraga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Riset</a:t>
            </a:r>
            <a:r>
              <a:rPr lang="en-US" dirty="0" smtClean="0"/>
              <a:t> Survey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bagaimana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desireability</a:t>
            </a:r>
            <a:r>
              <a:rPr lang="en-US" dirty="0" smtClean="0"/>
              <a:t> bias—bias </a:t>
            </a:r>
            <a:r>
              <a:rPr lang="en-US" dirty="0" err="1" smtClean="0"/>
              <a:t>harapan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responden</a:t>
            </a:r>
            <a:r>
              <a:rPr lang="en-US" b="1" dirty="0" smtClean="0"/>
              <a:t> </a:t>
            </a:r>
            <a:r>
              <a:rPr lang="en-US" b="1" dirty="0" err="1" smtClean="0"/>
              <a:t>mengisi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sebaik-baiknya</a:t>
            </a:r>
            <a:endParaRPr lang="en-US" b="1" dirty="0" smtClean="0"/>
          </a:p>
          <a:p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err="1" smtClean="0"/>
              <a:t>Keterwakilan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penyampelan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r>
              <a:rPr lang="en-US" dirty="0" err="1" smtClean="0"/>
              <a:t>Deskriptif</a:t>
            </a:r>
            <a:r>
              <a:rPr lang="en-US" dirty="0" smtClean="0"/>
              <a:t> </a:t>
            </a:r>
            <a:r>
              <a:rPr lang="en-US" dirty="0" err="1" smtClean="0"/>
              <a:t>eksploratif</a:t>
            </a:r>
            <a:endParaRPr lang="en-US" dirty="0" smtClean="0"/>
          </a:p>
          <a:p>
            <a:r>
              <a:rPr lang="en-US" dirty="0" err="1" smtClean="0"/>
              <a:t>Persentase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lain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lain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Wilayah </a:t>
            </a:r>
            <a:r>
              <a:rPr lang="en-US" dirty="0" err="1" smtClean="0"/>
              <a:t>generalisasi</a:t>
            </a:r>
            <a:endParaRPr lang="en-US" dirty="0" smtClean="0"/>
          </a:p>
          <a:p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representatif</a:t>
            </a:r>
            <a:endParaRPr lang="en-US" dirty="0" smtClean="0"/>
          </a:p>
          <a:p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sungguh-sungguh</a:t>
            </a:r>
            <a:endParaRPr lang="en-US" dirty="0" smtClean="0"/>
          </a:p>
          <a:p>
            <a:r>
              <a:rPr lang="en-US" dirty="0" err="1" smtClean="0"/>
              <a:t>Pengumpulan</a:t>
            </a:r>
            <a:r>
              <a:rPr lang="en-US" dirty="0" smtClean="0"/>
              <a:t> data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digunakan-validitas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data—</a:t>
            </a:r>
            <a:r>
              <a:rPr lang="en-US" dirty="0" err="1" smtClean="0"/>
              <a:t>pengamatan</a:t>
            </a:r>
            <a:r>
              <a:rPr lang="en-US" dirty="0" smtClean="0"/>
              <a:t>, </a:t>
            </a:r>
            <a:r>
              <a:rPr lang="en-US" dirty="0" err="1" smtClean="0"/>
              <a:t>pengukuran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bias </a:t>
            </a:r>
            <a:r>
              <a:rPr lang="en-US" dirty="0" err="1" smtClean="0"/>
              <a:t>eksperimen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(</a:t>
            </a:r>
            <a:r>
              <a:rPr lang="en-US" dirty="0" err="1" smtClean="0"/>
              <a:t>normalitas</a:t>
            </a:r>
            <a:r>
              <a:rPr lang="en-US" dirty="0" smtClean="0"/>
              <a:t>, </a:t>
            </a:r>
            <a:r>
              <a:rPr lang="en-US" dirty="0" err="1" smtClean="0"/>
              <a:t>homogenitas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univariat</a:t>
            </a:r>
            <a:endParaRPr lang="en-US" dirty="0" smtClean="0"/>
          </a:p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multivariat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Generalisasi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?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</a:t>
            </a:r>
            <a:r>
              <a:rPr lang="en-US" dirty="0" err="1" smtClean="0"/>
              <a:t>Riset</a:t>
            </a: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481328"/>
            <a:ext cx="8043890" cy="4525963"/>
          </a:xfrm>
        </p:spPr>
        <p:txBody>
          <a:bodyPr/>
          <a:lstStyle/>
          <a:p>
            <a:r>
              <a:rPr lang="en-US" dirty="0" err="1" smtClean="0"/>
              <a:t>Crosssectional</a:t>
            </a:r>
            <a:endParaRPr lang="en-US" dirty="0" smtClean="0"/>
          </a:p>
          <a:p>
            <a:r>
              <a:rPr lang="en-US" dirty="0" smtClean="0"/>
              <a:t>Longitudinal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developmental research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Regresi</a:t>
            </a:r>
            <a:endParaRPr lang="en-US" dirty="0" smtClean="0"/>
          </a:p>
          <a:p>
            <a:r>
              <a:rPr lang="en-US" dirty="0" err="1" smtClean="0"/>
              <a:t>korelasi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endParaRPr lang="en-US" dirty="0" smtClean="0"/>
          </a:p>
          <a:p>
            <a:r>
              <a:rPr lang="en-US" dirty="0" smtClean="0"/>
              <a:t>Confirmatory Factor </a:t>
            </a:r>
            <a:r>
              <a:rPr lang="en-US" dirty="0" err="1" smtClean="0"/>
              <a:t>Analisis</a:t>
            </a:r>
            <a:endParaRPr lang="en-US" dirty="0" smtClean="0"/>
          </a:p>
          <a:p>
            <a:r>
              <a:rPr lang="en-US" dirty="0" err="1" smtClean="0"/>
              <a:t>Struktural</a:t>
            </a:r>
            <a:r>
              <a:rPr lang="en-US" dirty="0" smtClean="0"/>
              <a:t> Equation </a:t>
            </a:r>
            <a:r>
              <a:rPr lang="en-US" dirty="0" err="1" smtClean="0"/>
              <a:t>Modelling</a:t>
            </a:r>
            <a:endParaRPr lang="en-US" dirty="0" smtClean="0"/>
          </a:p>
          <a:p>
            <a:endParaRPr lang="en-US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</a:t>
            </a:r>
            <a:r>
              <a:rPr lang="en-US" dirty="0" err="1" smtClean="0"/>
              <a:t>Pemodelan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endParaRPr lang="en-US" dirty="0" smtClean="0"/>
          </a:p>
          <a:p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  <a:p>
            <a:r>
              <a:rPr lang="en-US" dirty="0" err="1" smtClean="0"/>
              <a:t>Dikelola</a:t>
            </a:r>
            <a:r>
              <a:rPr lang="en-US" dirty="0" smtClean="0"/>
              <a:t> PT</a:t>
            </a:r>
          </a:p>
          <a:p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Dirjen</a:t>
            </a:r>
            <a:r>
              <a:rPr lang="en-US" dirty="0" smtClean="0"/>
              <a:t> </a:t>
            </a:r>
            <a:r>
              <a:rPr lang="en-US" dirty="0" err="1" smtClean="0"/>
              <a:t>Dikti</a:t>
            </a:r>
            <a:endParaRPr lang="en-US" dirty="0" smtClean="0"/>
          </a:p>
          <a:p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Lain: BPPT, Perusahaan, </a:t>
            </a:r>
            <a:r>
              <a:rPr lang="en-US" dirty="0" err="1" smtClean="0"/>
              <a:t>dll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PT</a:t>
            </a:r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err="1" smtClean="0"/>
              <a:t>Terimakasih</a:t>
            </a:r>
            <a:endParaRPr lang="id-ID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endParaRPr lang="en-US" dirty="0" smtClean="0"/>
          </a:p>
          <a:p>
            <a:r>
              <a:rPr lang="en-US" dirty="0" smtClean="0"/>
              <a:t>Due-Like (8)</a:t>
            </a:r>
          </a:p>
          <a:p>
            <a:r>
              <a:rPr lang="en-US" dirty="0" smtClean="0"/>
              <a:t>IMHERE RG-4 </a:t>
            </a:r>
            <a:r>
              <a:rPr lang="en-US" dirty="0" err="1" smtClean="0"/>
              <a:t>mahasiswa</a:t>
            </a:r>
            <a:r>
              <a:rPr lang="en-US" dirty="0" smtClean="0"/>
              <a:t> (30)</a:t>
            </a:r>
          </a:p>
          <a:p>
            <a:r>
              <a:rPr lang="en-US" dirty="0" smtClean="0"/>
              <a:t>A2 RG-4 </a:t>
            </a:r>
            <a:r>
              <a:rPr lang="en-US" dirty="0" err="1" smtClean="0"/>
              <a:t>mahasiswa</a:t>
            </a:r>
            <a:r>
              <a:rPr lang="en-US" dirty="0" smtClean="0"/>
              <a:t> (30)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(2,5)</a:t>
            </a:r>
          </a:p>
          <a:p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(2,5)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(4)</a:t>
            </a:r>
          </a:p>
          <a:p>
            <a:r>
              <a:rPr lang="en-US" dirty="0" err="1" smtClean="0"/>
              <a:t>Pusdi</a:t>
            </a:r>
            <a:r>
              <a:rPr lang="en-US" dirty="0" smtClean="0"/>
              <a:t> (10)</a:t>
            </a:r>
          </a:p>
          <a:p>
            <a:r>
              <a:rPr lang="en-US" dirty="0" err="1" smtClean="0"/>
              <a:t>Puswil</a:t>
            </a:r>
            <a:r>
              <a:rPr lang="en-US" dirty="0" smtClean="0"/>
              <a:t> (10)</a:t>
            </a: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(50)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PT</a:t>
            </a:r>
            <a:br>
              <a:rPr lang="en-US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(10)</a:t>
            </a:r>
          </a:p>
          <a:p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(50)</a:t>
            </a:r>
          </a:p>
          <a:p>
            <a:r>
              <a:rPr lang="en-US" dirty="0" err="1" smtClean="0"/>
              <a:t>Hibah</a:t>
            </a:r>
            <a:r>
              <a:rPr lang="en-US" dirty="0" smtClean="0"/>
              <a:t> Fundamental (40)</a:t>
            </a:r>
          </a:p>
          <a:p>
            <a:r>
              <a:rPr lang="en-US" dirty="0" err="1" smtClean="0"/>
              <a:t>Stranas</a:t>
            </a:r>
            <a:r>
              <a:rPr lang="en-US" dirty="0" smtClean="0"/>
              <a:t> (100)</a:t>
            </a:r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(150)</a:t>
            </a:r>
          </a:p>
          <a:p>
            <a:r>
              <a:rPr lang="en-US" dirty="0" smtClean="0"/>
              <a:t>Rapid (175)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Dikti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Belajar</a:t>
            </a:r>
            <a:r>
              <a:rPr lang="en-US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merasa</a:t>
            </a:r>
            <a:r>
              <a:rPr lang="en-US" sz="3600" dirty="0" smtClean="0"/>
              <a:t> </a:t>
            </a:r>
            <a:r>
              <a:rPr lang="en-US" sz="3600" dirty="0" err="1" smtClean="0"/>
              <a:t>memerlukan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(Maslow)</a:t>
            </a:r>
            <a:endParaRPr lang="id-ID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WI?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650</Words>
  <Application>Microsoft Office PowerPoint</Application>
  <PresentationFormat>On-screen Show (4:3)</PresentationFormat>
  <Paragraphs>151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Bidang Penelitian  untuk Pendidik Matematika</vt:lpstr>
      <vt:lpstr>Mengapa harus meneliti?</vt:lpstr>
      <vt:lpstr>Pola Pembelajaran Riset di PT</vt:lpstr>
      <vt:lpstr>Dikelola Jurusan</vt:lpstr>
      <vt:lpstr>Dikelola Fakultas</vt:lpstr>
      <vt:lpstr>Riset Dikelola PT </vt:lpstr>
      <vt:lpstr>Dikelola Dikti</vt:lpstr>
      <vt:lpstr>Slide 8</vt:lpstr>
      <vt:lpstr>MODEL Pembinaan Riset WI?</vt:lpstr>
      <vt:lpstr>Riset dalam Pendidikan Matematika</vt:lpstr>
      <vt:lpstr>Peluang Riset Pendidikan Matematika</vt:lpstr>
      <vt:lpstr>Kebijakan</vt:lpstr>
      <vt:lpstr>Input</vt:lpstr>
      <vt:lpstr>Proses</vt:lpstr>
      <vt:lpstr>Proses (2)</vt:lpstr>
      <vt:lpstr>Produk</vt:lpstr>
      <vt:lpstr>Dampak</vt:lpstr>
      <vt:lpstr>Perkembangan Pendidikan Matematika</vt:lpstr>
      <vt:lpstr>Perkembangan Pendidikan Matematika (2)</vt:lpstr>
      <vt:lpstr>Riset Survey</vt:lpstr>
      <vt:lpstr>Kunci keberhasilan</vt:lpstr>
      <vt:lpstr>Analisis Data</vt:lpstr>
      <vt:lpstr>Riset Eksperimen</vt:lpstr>
      <vt:lpstr>Kunci keberhasilan</vt:lpstr>
      <vt:lpstr>Analisis Data</vt:lpstr>
      <vt:lpstr>Developmental Riset</vt:lpstr>
      <vt:lpstr>Jenis developmental research</vt:lpstr>
      <vt:lpstr>Hubungan antar Variabel (Pemodelan)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Penelitian untuk WI</dc:title>
  <dc:creator>Windows User</dc:creator>
  <cp:lastModifiedBy>Windows User</cp:lastModifiedBy>
  <cp:revision>20</cp:revision>
  <dcterms:created xsi:type="dcterms:W3CDTF">2011-01-25T20:39:03Z</dcterms:created>
  <dcterms:modified xsi:type="dcterms:W3CDTF">2011-09-20T06:32:34Z</dcterms:modified>
</cp:coreProperties>
</file>