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82" r:id="rId5"/>
    <p:sldId id="277" r:id="rId6"/>
    <p:sldId id="276" r:id="rId7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997"/>
    <a:srgbClr val="053B9C"/>
    <a:srgbClr val="0D349B"/>
    <a:srgbClr val="352973"/>
    <a:srgbClr val="3A4696"/>
    <a:srgbClr val="75B7D5"/>
    <a:srgbClr val="211E54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6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4DB8C5-CFC6-4362-976E-F1C4C5E690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02B33-24A1-4CA0-B188-C6E15B7F27C3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45F63-7244-4A41-9697-72E41CF2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45F63-7244-4A41-9697-72E41CF275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37525" cy="6477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4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539750" y="4221163"/>
            <a:ext cx="8210550" cy="533400"/>
          </a:xfrm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671888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Verdana" pitchFamily="34" charset="0"/>
              </a:rPr>
              <a:t>Company</a:t>
            </a:r>
          </a:p>
          <a:p>
            <a:pPr algn="ctr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207A-34F9-4DC9-B95B-8DCF99A16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85738"/>
            <a:ext cx="1981200" cy="6215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85738"/>
            <a:ext cx="5791200" cy="6215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69AB-5548-4F81-8F08-74E91BE93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5738"/>
            <a:ext cx="7467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152525"/>
            <a:ext cx="79248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13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804175D-8EC6-4173-ABE3-5C6F69A67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8DAF-B7CC-416E-9172-D0BF012A4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DE5F-9019-4EEA-B840-8E893AE410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1A9E9-8E80-46EB-93D6-345D34467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C5624-6C44-4EE6-A21C-F7F569E05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98C13-590F-4781-8819-09FC25372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31899-9FA3-463E-97EA-3137CD62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F1D3-7D5B-4462-838F-58099BFD2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C9EBA-7470-4087-82ED-1EDA183B8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728663" y="0"/>
            <a:ext cx="8415337" cy="765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762000"/>
            <a:ext cx="738188" cy="6100763"/>
          </a:xfrm>
          <a:prstGeom prst="rect">
            <a:avLst/>
          </a:prstGeom>
          <a:gradFill rotWithShape="1">
            <a:gsLst>
              <a:gs pos="0">
                <a:srgbClr val="001773">
                  <a:gamma/>
                  <a:shade val="46275"/>
                  <a:invGamma/>
                </a:srgbClr>
              </a:gs>
              <a:gs pos="100000">
                <a:srgbClr val="00177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0" y="0"/>
            <a:ext cx="738188" cy="762000"/>
          </a:xfrm>
          <a:prstGeom prst="rect">
            <a:avLst/>
          </a:prstGeom>
          <a:solidFill>
            <a:srgbClr val="0D34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52525"/>
            <a:ext cx="7924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9913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693590-2B80-492B-AA3F-708F81CDD3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62000" y="1857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odul%20Program%20Induksi%20bagi%20Kepala%20Sekolah%20Lantip%20UNY%20email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480"/>
            <a:ext cx="7239000" cy="1012825"/>
          </a:xfrm>
        </p:spPr>
        <p:txBody>
          <a:bodyPr/>
          <a:lstStyle/>
          <a:p>
            <a:r>
              <a:rPr lang="en-US" dirty="0" smtClean="0"/>
              <a:t>PROGRAM INDUKSI BERBASIS </a:t>
            </a:r>
            <a:r>
              <a:rPr lang="en-US" dirty="0" smtClean="0"/>
              <a:t>SEKOLAH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267200"/>
            <a:ext cx="70866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13" name="AutoShape 77"/>
          <p:cNvSpPr>
            <a:spLocks noChangeArrowheads="1"/>
          </p:cNvSpPr>
          <p:nvPr/>
        </p:nvSpPr>
        <p:spPr bwMode="ltGray">
          <a:xfrm rot="5400000">
            <a:off x="-1004887" y="1633537"/>
            <a:ext cx="3505200" cy="3590925"/>
          </a:xfrm>
          <a:custGeom>
            <a:avLst/>
            <a:gdLst>
              <a:gd name="G0" fmla="+- 64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4"/>
              <a:gd name="G18" fmla="*/ 64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64 10800 0"/>
              <a:gd name="G26" fmla="?: G9 G17 G25"/>
              <a:gd name="G27" fmla="?: G9 0 21600"/>
              <a:gd name="G28" fmla="cos 10800 11796480"/>
              <a:gd name="G29" fmla="sin 10800 11796480"/>
              <a:gd name="G30" fmla="sin 64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68 w 21600"/>
              <a:gd name="T15" fmla="*/ 10800 h 21600"/>
              <a:gd name="T16" fmla="*/ 10800 w 21600"/>
              <a:gd name="T17" fmla="*/ 10736 h 21600"/>
              <a:gd name="T18" fmla="*/ 16232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36" y="10800"/>
                </a:moveTo>
                <a:cubicBezTo>
                  <a:pt x="10736" y="10764"/>
                  <a:pt x="10764" y="10736"/>
                  <a:pt x="10800" y="10736"/>
                </a:cubicBezTo>
                <a:cubicBezTo>
                  <a:pt x="10835" y="10735"/>
                  <a:pt x="10863" y="10764"/>
                  <a:pt x="10864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49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 TERDIRI DARI</a:t>
            </a:r>
            <a:endParaRPr lang="en-US" dirty="0"/>
          </a:p>
        </p:txBody>
      </p:sp>
      <p:sp>
        <p:nvSpPr>
          <p:cNvPr id="65565" name="AutoShape 29"/>
          <p:cNvSpPr>
            <a:spLocks noChangeArrowheads="1"/>
          </p:cNvSpPr>
          <p:nvPr/>
        </p:nvSpPr>
        <p:spPr bwMode="gray">
          <a:xfrm rot="5400000">
            <a:off x="-1381125" y="1219200"/>
            <a:ext cx="4430713" cy="44307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50000">
                <a:schemeClr val="bg1">
                  <a:alpha val="0"/>
                </a:schemeClr>
              </a:gs>
              <a:gs pos="100000">
                <a:srgbClr val="00CC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AutoShape 30"/>
          <p:cNvSpPr>
            <a:spLocks noChangeArrowheads="1"/>
          </p:cNvSpPr>
          <p:nvPr/>
        </p:nvSpPr>
        <p:spPr bwMode="ltGray">
          <a:xfrm>
            <a:off x="3089275" y="3203575"/>
            <a:ext cx="4826000" cy="5286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67" name="Group 31"/>
          <p:cNvGrpSpPr>
            <a:grpSpLocks/>
          </p:cNvGrpSpPr>
          <p:nvPr/>
        </p:nvGrpSpPr>
        <p:grpSpPr bwMode="auto">
          <a:xfrm>
            <a:off x="2717800" y="3219450"/>
            <a:ext cx="501650" cy="501650"/>
            <a:chOff x="1583" y="1494"/>
            <a:chExt cx="526" cy="526"/>
          </a:xfrm>
        </p:grpSpPr>
        <p:sp>
          <p:nvSpPr>
            <p:cNvPr id="65568" name="Oval 32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10E47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74" name="AutoShape 38"/>
          <p:cNvSpPr>
            <a:spLocks noChangeArrowheads="1"/>
          </p:cNvSpPr>
          <p:nvPr/>
        </p:nvSpPr>
        <p:spPr bwMode="ltGray">
          <a:xfrm>
            <a:off x="3001963" y="2476500"/>
            <a:ext cx="4827587" cy="5286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75" name="Group 39"/>
          <p:cNvGrpSpPr>
            <a:grpSpLocks/>
          </p:cNvGrpSpPr>
          <p:nvPr/>
        </p:nvGrpSpPr>
        <p:grpSpPr bwMode="auto">
          <a:xfrm>
            <a:off x="2632075" y="2492375"/>
            <a:ext cx="501650" cy="501650"/>
            <a:chOff x="1583" y="1494"/>
            <a:chExt cx="526" cy="526"/>
          </a:xfrm>
        </p:grpSpPr>
        <p:sp>
          <p:nvSpPr>
            <p:cNvPr id="65576" name="Oval 40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7" name="Oval 41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10E47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8" name="Oval 42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9" name="Oval 43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0" name="Oval 44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81" name="AutoShape 45"/>
          <p:cNvSpPr>
            <a:spLocks noChangeArrowheads="1"/>
          </p:cNvSpPr>
          <p:nvPr/>
        </p:nvSpPr>
        <p:spPr bwMode="ltGray">
          <a:xfrm>
            <a:off x="2598738" y="1747838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82" name="Group 46"/>
          <p:cNvGrpSpPr>
            <a:grpSpLocks/>
          </p:cNvGrpSpPr>
          <p:nvPr/>
        </p:nvGrpSpPr>
        <p:grpSpPr bwMode="auto">
          <a:xfrm>
            <a:off x="2228850" y="1763713"/>
            <a:ext cx="501650" cy="501650"/>
            <a:chOff x="1583" y="1494"/>
            <a:chExt cx="526" cy="526"/>
          </a:xfrm>
        </p:grpSpPr>
        <p:sp>
          <p:nvSpPr>
            <p:cNvPr id="65583" name="Oval 47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4" name="Oval 48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10E47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5" name="Oval 49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6" name="Oval 50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7" name="Oval 51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88" name="AutoShape 52"/>
          <p:cNvSpPr>
            <a:spLocks noChangeArrowheads="1"/>
          </p:cNvSpPr>
          <p:nvPr/>
        </p:nvSpPr>
        <p:spPr bwMode="ltGray">
          <a:xfrm>
            <a:off x="3001963" y="3930650"/>
            <a:ext cx="4827587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89" name="Group 53"/>
          <p:cNvGrpSpPr>
            <a:grpSpLocks/>
          </p:cNvGrpSpPr>
          <p:nvPr/>
        </p:nvGrpSpPr>
        <p:grpSpPr bwMode="auto">
          <a:xfrm>
            <a:off x="2632075" y="3946525"/>
            <a:ext cx="501650" cy="501650"/>
            <a:chOff x="1583" y="1494"/>
            <a:chExt cx="526" cy="526"/>
          </a:xfrm>
        </p:grpSpPr>
        <p:sp>
          <p:nvSpPr>
            <p:cNvPr id="65590" name="Oval 54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1" name="Oval 55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10E47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2" name="Oval 56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3" name="Oval 57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4" name="Oval 58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95" name="AutoShape 59"/>
          <p:cNvSpPr>
            <a:spLocks noChangeArrowheads="1"/>
          </p:cNvSpPr>
          <p:nvPr/>
        </p:nvSpPr>
        <p:spPr bwMode="ltGray">
          <a:xfrm>
            <a:off x="2552700" y="4657725"/>
            <a:ext cx="4827588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96" name="Group 60"/>
          <p:cNvGrpSpPr>
            <a:grpSpLocks/>
          </p:cNvGrpSpPr>
          <p:nvPr/>
        </p:nvGrpSpPr>
        <p:grpSpPr bwMode="auto">
          <a:xfrm>
            <a:off x="2182813" y="4675188"/>
            <a:ext cx="501650" cy="501650"/>
            <a:chOff x="1583" y="1494"/>
            <a:chExt cx="526" cy="526"/>
          </a:xfrm>
        </p:grpSpPr>
        <p:sp>
          <p:nvSpPr>
            <p:cNvPr id="65597" name="Oval 61"/>
            <p:cNvSpPr>
              <a:spLocks noChangeArrowheads="1"/>
            </p:cNvSpPr>
            <p:nvPr/>
          </p:nvSpPr>
          <p:spPr bwMode="gray">
            <a:xfrm>
              <a:off x="1583" y="1494"/>
              <a:ext cx="526" cy="52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8" name="Oval 62"/>
            <p:cNvSpPr>
              <a:spLocks noChangeArrowheads="1"/>
            </p:cNvSpPr>
            <p:nvPr/>
          </p:nvSpPr>
          <p:spPr bwMode="gray">
            <a:xfrm>
              <a:off x="1634" y="1547"/>
              <a:ext cx="425" cy="425"/>
            </a:xfrm>
            <a:prstGeom prst="ellipse">
              <a:avLst/>
            </a:prstGeom>
            <a:gradFill rotWithShape="1">
              <a:gsLst>
                <a:gs pos="0">
                  <a:srgbClr val="10E470"/>
                </a:gs>
                <a:gs pos="100000">
                  <a:srgbClr val="10E47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9" name="Oval 63"/>
            <p:cNvSpPr>
              <a:spLocks noChangeArrowheads="1"/>
            </p:cNvSpPr>
            <p:nvPr/>
          </p:nvSpPr>
          <p:spPr bwMode="gray">
            <a:xfrm>
              <a:off x="1642" y="1557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85001"/>
                  </a:srgbClr>
                </a:gs>
                <a:gs pos="100000">
                  <a:srgbClr val="FFFF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0" name="Oval 64"/>
            <p:cNvSpPr>
              <a:spLocks noChangeArrowheads="1"/>
            </p:cNvSpPr>
            <p:nvPr/>
          </p:nvSpPr>
          <p:spPr bwMode="gray">
            <a:xfrm>
              <a:off x="1652" y="1582"/>
              <a:ext cx="265" cy="266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1" name="Oval 65"/>
            <p:cNvSpPr>
              <a:spLocks noChangeArrowheads="1"/>
            </p:cNvSpPr>
            <p:nvPr/>
          </p:nvSpPr>
          <p:spPr bwMode="gray">
            <a:xfrm>
              <a:off x="1659" y="1571"/>
              <a:ext cx="366" cy="366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602" name="Text Box 66"/>
          <p:cNvSpPr txBox="1">
            <a:spLocks noChangeArrowheads="1"/>
          </p:cNvSpPr>
          <p:nvPr/>
        </p:nvSpPr>
        <p:spPr bwMode="white">
          <a:xfrm>
            <a:off x="815975" y="2560638"/>
            <a:ext cx="1536700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</a:t>
            </a:r>
          </a:p>
          <a:p>
            <a:pPr algn="r" eaLnBrk="0" hangingPunct="0"/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Slogan</a:t>
            </a:r>
          </a:p>
          <a:p>
            <a:pPr algn="r" eaLnBrk="0" hangingPunct="0"/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here</a:t>
            </a:r>
          </a:p>
        </p:txBody>
      </p:sp>
      <p:sp>
        <p:nvSpPr>
          <p:cNvPr id="65603" name="Text Box 67"/>
          <p:cNvSpPr txBox="1">
            <a:spLocks noChangeArrowheads="1"/>
          </p:cNvSpPr>
          <p:nvPr/>
        </p:nvSpPr>
        <p:spPr bwMode="auto">
          <a:xfrm>
            <a:off x="2308225" y="18176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604" name="Text Box 68"/>
          <p:cNvSpPr txBox="1">
            <a:spLocks noChangeArrowheads="1"/>
          </p:cNvSpPr>
          <p:nvPr/>
        </p:nvSpPr>
        <p:spPr bwMode="auto">
          <a:xfrm>
            <a:off x="2724150" y="25622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5605" name="Text Box 69"/>
          <p:cNvSpPr txBox="1">
            <a:spLocks noChangeArrowheads="1"/>
          </p:cNvSpPr>
          <p:nvPr/>
        </p:nvSpPr>
        <p:spPr bwMode="auto">
          <a:xfrm>
            <a:off x="2809875" y="3287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5606" name="Text Box 70"/>
          <p:cNvSpPr txBox="1">
            <a:spLocks noChangeArrowheads="1"/>
          </p:cNvSpPr>
          <p:nvPr/>
        </p:nvSpPr>
        <p:spPr bwMode="auto">
          <a:xfrm>
            <a:off x="2724150" y="40163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5607" name="Text Box 71"/>
          <p:cNvSpPr txBox="1">
            <a:spLocks noChangeArrowheads="1"/>
          </p:cNvSpPr>
          <p:nvPr/>
        </p:nvSpPr>
        <p:spPr bwMode="auto">
          <a:xfrm>
            <a:off x="2266950" y="47466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5608" name="Text Box 72"/>
          <p:cNvSpPr txBox="1">
            <a:spLocks noChangeArrowheads="1"/>
          </p:cNvSpPr>
          <p:nvPr/>
        </p:nvSpPr>
        <p:spPr bwMode="black">
          <a:xfrm>
            <a:off x="2809875" y="1833563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BAB  I  PENDAHULUAN</a:t>
            </a:r>
            <a:endParaRPr lang="en-US" b="1" dirty="0"/>
          </a:p>
        </p:txBody>
      </p:sp>
      <p:sp>
        <p:nvSpPr>
          <p:cNvPr id="65609" name="Text Box 73"/>
          <p:cNvSpPr txBox="1">
            <a:spLocks noChangeArrowheads="1"/>
          </p:cNvSpPr>
          <p:nvPr/>
        </p:nvSpPr>
        <p:spPr bwMode="black">
          <a:xfrm>
            <a:off x="3190875" y="2562225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BAB II KONSEP PIGP</a:t>
            </a:r>
            <a:endParaRPr lang="en-US" b="1" dirty="0"/>
          </a:p>
        </p:txBody>
      </p:sp>
      <p:sp>
        <p:nvSpPr>
          <p:cNvPr id="65610" name="Text Box 74"/>
          <p:cNvSpPr txBox="1">
            <a:spLocks noChangeArrowheads="1"/>
          </p:cNvSpPr>
          <p:nvPr/>
        </p:nvSpPr>
        <p:spPr bwMode="black">
          <a:xfrm>
            <a:off x="3267075" y="3302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BAB III KEGIATAN BELAJAR</a:t>
            </a:r>
            <a:endParaRPr lang="en-US" b="1" dirty="0"/>
          </a:p>
        </p:txBody>
      </p:sp>
      <p:sp>
        <p:nvSpPr>
          <p:cNvPr id="65612" name="Text Box 76"/>
          <p:cNvSpPr txBox="1">
            <a:spLocks noChangeArrowheads="1"/>
          </p:cNvSpPr>
          <p:nvPr/>
        </p:nvSpPr>
        <p:spPr bwMode="black">
          <a:xfrm>
            <a:off x="2733675" y="47498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KEGIATAN BELAJAR 3, 4</a:t>
            </a:r>
            <a:endParaRPr lang="en-US" b="1" dirty="0"/>
          </a:p>
        </p:txBody>
      </p:sp>
      <p:sp>
        <p:nvSpPr>
          <p:cNvPr id="65614" name="Text Box 78"/>
          <p:cNvSpPr txBox="1">
            <a:spLocks noChangeArrowheads="1"/>
          </p:cNvSpPr>
          <p:nvPr/>
        </p:nvSpPr>
        <p:spPr bwMode="black">
          <a:xfrm>
            <a:off x="3190875" y="39766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KEGIATAN BELJ 1, 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81125"/>
            <a:ext cx="7485063" cy="3886200"/>
          </a:xfrm>
        </p:spPr>
        <p:txBody>
          <a:bodyPr/>
          <a:lstStyle/>
          <a:p>
            <a:r>
              <a:rPr lang="en-US" sz="2800" dirty="0" smtClean="0">
                <a:hlinkClick r:id="rId3" action="ppaction://hlinkfile"/>
              </a:rPr>
              <a:t>OUT LINE MODUL PIGP KEPALA SEKOLAH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PESERTA DIBAGI DALAM KELOMPOK</a:t>
            </a:r>
            <a:endParaRPr lang="en-US" dirty="0"/>
          </a:p>
        </p:txBody>
      </p:sp>
      <p:grpSp>
        <p:nvGrpSpPr>
          <p:cNvPr id="92189" name="Group 29"/>
          <p:cNvGrpSpPr>
            <a:grpSpLocks/>
          </p:cNvGrpSpPr>
          <p:nvPr/>
        </p:nvGrpSpPr>
        <p:grpSpPr bwMode="auto">
          <a:xfrm>
            <a:off x="1524000" y="1752600"/>
            <a:ext cx="1784350" cy="4267200"/>
            <a:chOff x="960" y="1104"/>
            <a:chExt cx="1124" cy="2688"/>
          </a:xfrm>
        </p:grpSpPr>
        <p:sp>
          <p:nvSpPr>
            <p:cNvPr id="92190" name="AutoShape 30"/>
            <p:cNvSpPr>
              <a:spLocks noChangeArrowheads="1"/>
            </p:cNvSpPr>
            <p:nvPr/>
          </p:nvSpPr>
          <p:spPr bwMode="gray">
            <a:xfrm>
              <a:off x="1008" y="2112"/>
              <a:ext cx="1008" cy="168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6699FF">
                    <a:gamma/>
                    <a:shade val="57647"/>
                    <a:invGamma/>
                  </a:srgbClr>
                </a:gs>
                <a:gs pos="100000">
                  <a:srgbClr val="66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0000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1" name="Text Box 31"/>
            <p:cNvSpPr txBox="1">
              <a:spLocks noChangeArrowheads="1"/>
            </p:cNvSpPr>
            <p:nvPr/>
          </p:nvSpPr>
          <p:spPr bwMode="gray">
            <a:xfrm>
              <a:off x="990" y="2544"/>
              <a:ext cx="109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FFFFFF"/>
                  </a:solidFill>
                </a:rPr>
                <a:t>PENDAMPING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192" name="AutoShape 32"/>
            <p:cNvSpPr>
              <a:spLocks noChangeArrowheads="1"/>
            </p:cNvSpPr>
            <p:nvPr/>
          </p:nvSpPr>
          <p:spPr bwMode="gray">
            <a:xfrm>
              <a:off x="960" y="1104"/>
              <a:ext cx="1104" cy="1296"/>
            </a:xfrm>
            <a:prstGeom prst="roundRect">
              <a:avLst>
                <a:gd name="adj" fmla="val 17509"/>
              </a:avLst>
            </a:prstGeom>
            <a:solidFill>
              <a:srgbClr val="4E91D4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3" name="AutoShape 33"/>
            <p:cNvSpPr>
              <a:spLocks noChangeArrowheads="1"/>
            </p:cNvSpPr>
            <p:nvPr/>
          </p:nvSpPr>
          <p:spPr bwMode="gray">
            <a:xfrm>
              <a:off x="986" y="2044"/>
              <a:ext cx="1056" cy="32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4E91D4">
                    <a:gamma/>
                    <a:tint val="6078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4" name="AutoShape 34"/>
            <p:cNvSpPr>
              <a:spLocks noChangeArrowheads="1"/>
            </p:cNvSpPr>
            <p:nvPr/>
          </p:nvSpPr>
          <p:spPr bwMode="gray">
            <a:xfrm>
              <a:off x="986" y="1118"/>
              <a:ext cx="1056" cy="321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4E91D4">
                    <a:gamma/>
                    <a:tint val="27451"/>
                    <a:invGamma/>
                  </a:srgbClr>
                </a:gs>
                <a:gs pos="100000">
                  <a:srgbClr val="4E91D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5" name="Text Box 35"/>
            <p:cNvSpPr txBox="1">
              <a:spLocks noChangeArrowheads="1"/>
            </p:cNvSpPr>
            <p:nvPr/>
          </p:nvSpPr>
          <p:spPr bwMode="gray">
            <a:xfrm>
              <a:off x="1249" y="1315"/>
              <a:ext cx="504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  <a:p>
              <a:pPr algn="ctr" eaLnBrk="0" hangingPunct="0"/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KEL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196" name="AutoShape 36"/>
            <p:cNvSpPr>
              <a:spLocks noChangeArrowheads="1"/>
            </p:cNvSpPr>
            <p:nvPr/>
          </p:nvSpPr>
          <p:spPr bwMode="gray">
            <a:xfrm flipV="1">
              <a:off x="1077" y="3582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6699FF">
                    <a:gamma/>
                    <a:tint val="45490"/>
                    <a:invGamma/>
                  </a:srgbClr>
                </a:gs>
                <a:gs pos="100000">
                  <a:srgbClr val="66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97" name="Group 37"/>
          <p:cNvGrpSpPr>
            <a:grpSpLocks/>
          </p:cNvGrpSpPr>
          <p:nvPr/>
        </p:nvGrpSpPr>
        <p:grpSpPr bwMode="auto">
          <a:xfrm>
            <a:off x="6059488" y="2438400"/>
            <a:ext cx="1820862" cy="3581400"/>
            <a:chOff x="3817" y="1536"/>
            <a:chExt cx="1147" cy="2256"/>
          </a:xfrm>
        </p:grpSpPr>
        <p:sp>
          <p:nvSpPr>
            <p:cNvPr id="92198" name="AutoShape 38"/>
            <p:cNvSpPr>
              <a:spLocks noChangeArrowheads="1"/>
            </p:cNvSpPr>
            <p:nvPr/>
          </p:nvSpPr>
          <p:spPr bwMode="gray">
            <a:xfrm>
              <a:off x="3856" y="2400"/>
              <a:ext cx="1008" cy="1392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E8C518">
                    <a:gamma/>
                    <a:shade val="46275"/>
                    <a:invGamma/>
                  </a:srgbClr>
                </a:gs>
                <a:gs pos="100000">
                  <a:srgbClr val="E8C51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1">
                <a:srgbClr val="000000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9" name="Text Box 39"/>
            <p:cNvSpPr txBox="1">
              <a:spLocks noChangeArrowheads="1"/>
            </p:cNvSpPr>
            <p:nvPr/>
          </p:nvSpPr>
          <p:spPr bwMode="gray">
            <a:xfrm>
              <a:off x="3870" y="2812"/>
              <a:ext cx="109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FFFFFF"/>
                  </a:solidFill>
                </a:rPr>
                <a:t>PENDAMPING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200" name="AutoShape 40"/>
            <p:cNvSpPr>
              <a:spLocks noChangeArrowheads="1"/>
            </p:cNvSpPr>
            <p:nvPr/>
          </p:nvSpPr>
          <p:spPr bwMode="gray">
            <a:xfrm>
              <a:off x="3817" y="1536"/>
              <a:ext cx="1079" cy="1198"/>
            </a:xfrm>
            <a:prstGeom prst="roundRect">
              <a:avLst>
                <a:gd name="adj" fmla="val 17509"/>
              </a:avLst>
            </a:prstGeom>
            <a:solidFill>
              <a:srgbClr val="B59F4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1" name="AutoShape 41"/>
            <p:cNvSpPr>
              <a:spLocks noChangeArrowheads="1"/>
            </p:cNvSpPr>
            <p:nvPr/>
          </p:nvSpPr>
          <p:spPr bwMode="gray">
            <a:xfrm>
              <a:off x="3842" y="2405"/>
              <a:ext cx="1033" cy="29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B59F43"/>
                </a:gs>
                <a:gs pos="100000">
                  <a:srgbClr val="B59F43">
                    <a:gamma/>
                    <a:tint val="4862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2" name="AutoShape 42"/>
            <p:cNvSpPr>
              <a:spLocks noChangeArrowheads="1"/>
            </p:cNvSpPr>
            <p:nvPr/>
          </p:nvSpPr>
          <p:spPr bwMode="gray">
            <a:xfrm>
              <a:off x="3842" y="1549"/>
              <a:ext cx="1033" cy="29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B59F43">
                    <a:gamma/>
                    <a:tint val="24314"/>
                    <a:invGamma/>
                  </a:srgbClr>
                </a:gs>
                <a:gs pos="100000">
                  <a:srgbClr val="B59F4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3" name="Text Box 43"/>
            <p:cNvSpPr txBox="1">
              <a:spLocks noChangeArrowheads="1"/>
            </p:cNvSpPr>
            <p:nvPr/>
          </p:nvSpPr>
          <p:spPr bwMode="gray">
            <a:xfrm>
              <a:off x="4129" y="1824"/>
              <a:ext cx="504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  <a:p>
              <a:pPr algn="ctr" eaLnBrk="0" hangingPunct="0"/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KEL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04" name="AutoShape 44"/>
            <p:cNvSpPr>
              <a:spLocks noChangeArrowheads="1"/>
            </p:cNvSpPr>
            <p:nvPr/>
          </p:nvSpPr>
          <p:spPr bwMode="gray">
            <a:xfrm flipV="1">
              <a:off x="3936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8C518">
                    <a:gamma/>
                    <a:tint val="18039"/>
                    <a:invGamma/>
                  </a:srgbClr>
                </a:gs>
                <a:gs pos="100000">
                  <a:srgbClr val="E8C51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05" name="Group 45"/>
          <p:cNvGrpSpPr>
            <a:grpSpLocks/>
          </p:cNvGrpSpPr>
          <p:nvPr/>
        </p:nvGrpSpPr>
        <p:grpSpPr bwMode="auto">
          <a:xfrm>
            <a:off x="3835400" y="2057400"/>
            <a:ext cx="1758950" cy="3962400"/>
            <a:chOff x="2416" y="1296"/>
            <a:chExt cx="1108" cy="2496"/>
          </a:xfrm>
        </p:grpSpPr>
        <p:sp>
          <p:nvSpPr>
            <p:cNvPr id="92206" name="AutoShape 46"/>
            <p:cNvSpPr>
              <a:spLocks noChangeArrowheads="1"/>
            </p:cNvSpPr>
            <p:nvPr/>
          </p:nvSpPr>
          <p:spPr bwMode="gray">
            <a:xfrm>
              <a:off x="2464" y="2304"/>
              <a:ext cx="1008" cy="1488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7" name="AutoShape 47"/>
            <p:cNvSpPr>
              <a:spLocks noChangeArrowheads="1"/>
            </p:cNvSpPr>
            <p:nvPr/>
          </p:nvSpPr>
          <p:spPr bwMode="gray">
            <a:xfrm>
              <a:off x="2416" y="1296"/>
              <a:ext cx="1088" cy="1248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8" name="AutoShape 48"/>
            <p:cNvSpPr>
              <a:spLocks noChangeArrowheads="1"/>
            </p:cNvSpPr>
            <p:nvPr/>
          </p:nvSpPr>
          <p:spPr bwMode="gray">
            <a:xfrm>
              <a:off x="2442" y="2202"/>
              <a:ext cx="1040" cy="3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alpha val="0"/>
                  </a:srgbClr>
                </a:gs>
                <a:gs pos="100000">
                  <a:srgbClr val="34B034">
                    <a:gamma/>
                    <a:tint val="4549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9" name="AutoShape 49"/>
            <p:cNvSpPr>
              <a:spLocks noChangeArrowheads="1"/>
            </p:cNvSpPr>
            <p:nvPr/>
          </p:nvSpPr>
          <p:spPr bwMode="gray">
            <a:xfrm>
              <a:off x="2442" y="1311"/>
              <a:ext cx="1040" cy="30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gamma/>
                    <a:tint val="15294"/>
                    <a:invGamma/>
                  </a:srgbClr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0" name="Text Box 50"/>
            <p:cNvSpPr txBox="1">
              <a:spLocks noChangeArrowheads="1"/>
            </p:cNvSpPr>
            <p:nvPr/>
          </p:nvSpPr>
          <p:spPr bwMode="gray">
            <a:xfrm>
              <a:off x="2430" y="2688"/>
              <a:ext cx="109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FFFFFF"/>
                  </a:solidFill>
                </a:rPr>
                <a:t>PENDAMPING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211" name="Text Box 51"/>
            <p:cNvSpPr txBox="1">
              <a:spLocks noChangeArrowheads="1"/>
            </p:cNvSpPr>
            <p:nvPr/>
          </p:nvSpPr>
          <p:spPr bwMode="gray">
            <a:xfrm>
              <a:off x="2705" y="1584"/>
              <a:ext cx="504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  <a:p>
              <a:pPr algn="ctr" eaLnBrk="0" hangingPunct="0"/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KEL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12" name="AutoShape 52"/>
            <p:cNvSpPr>
              <a:spLocks noChangeArrowheads="1"/>
            </p:cNvSpPr>
            <p:nvPr/>
          </p:nvSpPr>
          <p:spPr bwMode="gray">
            <a:xfrm flipV="1">
              <a:off x="2544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CC00">
                    <a:gamma/>
                    <a:tint val="33333"/>
                    <a:invGamma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PESERTA DIBAGI DALAM KELOMPOK</a:t>
            </a:r>
            <a:endParaRPr lang="en-US" sz="2400" dirty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gray">
          <a:xfrm>
            <a:off x="739775" y="1847850"/>
            <a:ext cx="3567113" cy="719138"/>
          </a:xfrm>
          <a:prstGeom prst="rect">
            <a:avLst/>
          </a:prstGeom>
          <a:gradFill rotWithShape="1">
            <a:gsLst>
              <a:gs pos="0">
                <a:srgbClr val="001773">
                  <a:alpha val="44000"/>
                </a:srgbClr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3838575" y="1573213"/>
            <a:ext cx="928688" cy="1001712"/>
            <a:chOff x="1488" y="1968"/>
            <a:chExt cx="432" cy="432"/>
          </a:xfrm>
        </p:grpSpPr>
        <p:grpSp>
          <p:nvGrpSpPr>
            <p:cNvPr id="87045" name="Group 5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8704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8" name="Text Box 8"/>
            <p:cNvSpPr txBox="1">
              <a:spLocks noChangeArrowheads="1"/>
            </p:cNvSpPr>
            <p:nvPr/>
          </p:nvSpPr>
          <p:spPr bwMode="gray">
            <a:xfrm>
              <a:off x="1616" y="2016"/>
              <a:ext cx="195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87049" name="Text Box 9"/>
          <p:cNvSpPr txBox="1">
            <a:spLocks noChangeArrowheads="1"/>
          </p:cNvSpPr>
          <p:nvPr/>
        </p:nvSpPr>
        <p:spPr bwMode="gray">
          <a:xfrm>
            <a:off x="762000" y="2030413"/>
            <a:ext cx="293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b="1" dirty="0" smtClean="0">
                <a:solidFill>
                  <a:srgbClr val="FFFFFF"/>
                </a:solidFill>
              </a:rPr>
              <a:t>PENDAMPING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gray">
          <a:xfrm>
            <a:off x="736600" y="2979738"/>
            <a:ext cx="4022725" cy="719137"/>
          </a:xfrm>
          <a:prstGeom prst="rect">
            <a:avLst/>
          </a:prstGeom>
          <a:gradFill rotWithShape="1">
            <a:gsLst>
              <a:gs pos="0">
                <a:srgbClr val="013997">
                  <a:alpha val="44000"/>
                </a:srgbClr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4454525" y="2727325"/>
            <a:ext cx="949325" cy="1006475"/>
            <a:chOff x="3938" y="1968"/>
            <a:chExt cx="430" cy="437"/>
          </a:xfrm>
        </p:grpSpPr>
        <p:grpSp>
          <p:nvGrpSpPr>
            <p:cNvPr id="87052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8705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55" name="Text Box 15"/>
            <p:cNvSpPr txBox="1">
              <a:spLocks noChangeArrowheads="1"/>
            </p:cNvSpPr>
            <p:nvPr/>
          </p:nvSpPr>
          <p:spPr bwMode="gray">
            <a:xfrm>
              <a:off x="4055" y="2028"/>
              <a:ext cx="189" cy="1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87057" name="Rectangle 17"/>
          <p:cNvSpPr>
            <a:spLocks noChangeArrowheads="1"/>
          </p:cNvSpPr>
          <p:nvPr/>
        </p:nvSpPr>
        <p:spPr bwMode="gray">
          <a:xfrm>
            <a:off x="736600" y="4090988"/>
            <a:ext cx="4999038" cy="720725"/>
          </a:xfrm>
          <a:prstGeom prst="rect">
            <a:avLst/>
          </a:prstGeom>
          <a:gradFill rotWithShape="1">
            <a:gsLst>
              <a:gs pos="0">
                <a:srgbClr val="013997">
                  <a:alpha val="44000"/>
                </a:srgbClr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8" name="Group 18"/>
          <p:cNvGrpSpPr>
            <a:grpSpLocks/>
          </p:cNvGrpSpPr>
          <p:nvPr/>
        </p:nvGrpSpPr>
        <p:grpSpPr bwMode="auto">
          <a:xfrm>
            <a:off x="5145088" y="3810000"/>
            <a:ext cx="974725" cy="1012825"/>
            <a:chOff x="3552" y="3339"/>
            <a:chExt cx="412" cy="392"/>
          </a:xfrm>
        </p:grpSpPr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87060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1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62" name="Text Box 22"/>
            <p:cNvSpPr txBox="1">
              <a:spLocks noChangeArrowheads="1"/>
            </p:cNvSpPr>
            <p:nvPr/>
          </p:nvSpPr>
          <p:spPr bwMode="gray">
            <a:xfrm>
              <a:off x="3695" y="3360"/>
              <a:ext cx="171" cy="1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  <p:sp>
        <p:nvSpPr>
          <p:cNvPr id="87064" name="Rectangle 24"/>
          <p:cNvSpPr>
            <a:spLocks noChangeArrowheads="1"/>
          </p:cNvSpPr>
          <p:nvPr/>
        </p:nvSpPr>
        <p:spPr bwMode="gray">
          <a:xfrm>
            <a:off x="736600" y="5214938"/>
            <a:ext cx="5700713" cy="719137"/>
          </a:xfrm>
          <a:prstGeom prst="rect">
            <a:avLst/>
          </a:prstGeom>
          <a:gradFill rotWithShape="1">
            <a:gsLst>
              <a:gs pos="0">
                <a:srgbClr val="013997">
                  <a:alpha val="44000"/>
                </a:srgbClr>
              </a:gs>
              <a:gs pos="100000">
                <a:srgbClr val="33AD8A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65" name="Group 25"/>
          <p:cNvGrpSpPr>
            <a:grpSpLocks/>
          </p:cNvGrpSpPr>
          <p:nvPr/>
        </p:nvGrpSpPr>
        <p:grpSpPr bwMode="auto">
          <a:xfrm>
            <a:off x="5802313" y="4953000"/>
            <a:ext cx="979487" cy="1019175"/>
            <a:chOff x="2016" y="1920"/>
            <a:chExt cx="1680" cy="1680"/>
          </a:xfrm>
        </p:grpSpPr>
        <p:sp>
          <p:nvSpPr>
            <p:cNvPr id="87066" name="Oval 2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8" name="Text Box 28"/>
          <p:cNvSpPr txBox="1">
            <a:spLocks noChangeArrowheads="1"/>
          </p:cNvSpPr>
          <p:nvPr/>
        </p:nvSpPr>
        <p:spPr bwMode="gray">
          <a:xfrm>
            <a:off x="6164263" y="5019675"/>
            <a:ext cx="436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</a:t>
            </a:r>
          </a:p>
        </p:txBody>
      </p:sp>
      <p:sp>
        <p:nvSpPr>
          <p:cNvPr id="87070" name="AutoShape 30"/>
          <p:cNvSpPr>
            <a:spLocks noChangeArrowheads="1"/>
          </p:cNvSpPr>
          <p:nvPr/>
        </p:nvSpPr>
        <p:spPr bwMode="auto">
          <a:xfrm>
            <a:off x="6172200" y="1676400"/>
            <a:ext cx="2514600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2400" b="1" dirty="0" err="1" smtClean="0">
                <a:solidFill>
                  <a:srgbClr val="000000"/>
                </a:solidFill>
              </a:rPr>
              <a:t>Kepsek</a:t>
            </a:r>
            <a:r>
              <a:rPr lang="en-US" sz="2400" b="1" dirty="0" smtClean="0">
                <a:solidFill>
                  <a:srgbClr val="000000"/>
                </a:solidFill>
              </a:rPr>
              <a:t>  A &amp; B</a:t>
            </a:r>
          </a:p>
          <a:p>
            <a:pPr algn="ctr" eaLnBrk="0" hangingPunct="0"/>
            <a:r>
              <a:rPr lang="en-US" sz="2400" b="1" dirty="0" err="1" smtClean="0">
                <a:solidFill>
                  <a:srgbClr val="000000"/>
                </a:solidFill>
              </a:rPr>
              <a:t>Pembimbing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</a:p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C &amp; 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gray">
          <a:xfrm>
            <a:off x="1347785" y="3205164"/>
            <a:ext cx="293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b="1" dirty="0" smtClean="0">
                <a:solidFill>
                  <a:srgbClr val="FFFFFF"/>
                </a:solidFill>
              </a:rPr>
              <a:t>PENDAMPING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gray">
          <a:xfrm>
            <a:off x="1919289" y="4276734"/>
            <a:ext cx="293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b="1" dirty="0" smtClean="0">
                <a:solidFill>
                  <a:srgbClr val="FFFFFF"/>
                </a:solidFill>
              </a:rPr>
              <a:t>PENDAMPING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gray">
          <a:xfrm>
            <a:off x="2776545" y="5419742"/>
            <a:ext cx="293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b="1" dirty="0" smtClean="0">
                <a:solidFill>
                  <a:srgbClr val="FFFFFF"/>
                </a:solidFill>
              </a:rPr>
              <a:t>PENDAMPING</a:t>
            </a:r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4876800" cy="4572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Add your company slogan</a:t>
            </a:r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gray">
          <a:xfrm>
            <a:off x="1981200" y="3048000"/>
            <a:ext cx="5105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48d">
  <a:themeElements>
    <a:clrScheme name="sample 1">
      <a:dk1>
        <a:srgbClr val="003366"/>
      </a:dk1>
      <a:lt1>
        <a:srgbClr val="CCECFF"/>
      </a:lt1>
      <a:dk2>
        <a:srgbClr val="000099"/>
      </a:dk2>
      <a:lt2>
        <a:srgbClr val="FFFFFF"/>
      </a:lt2>
      <a:accent1>
        <a:srgbClr val="3491E6"/>
      </a:accent1>
      <a:accent2>
        <a:srgbClr val="9999FF"/>
      </a:accent2>
      <a:accent3>
        <a:srgbClr val="AAAACA"/>
      </a:accent3>
      <a:accent4>
        <a:srgbClr val="AEC9DA"/>
      </a:accent4>
      <a:accent5>
        <a:srgbClr val="AEC7F0"/>
      </a:accent5>
      <a:accent6>
        <a:srgbClr val="8A8AE7"/>
      </a:accent6>
      <a:hlink>
        <a:srgbClr val="33CCCC"/>
      </a:hlink>
      <a:folHlink>
        <a:srgbClr val="A8B79B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CCECFF"/>
        </a:lt1>
        <a:dk2>
          <a:srgbClr val="000099"/>
        </a:dk2>
        <a:lt2>
          <a:srgbClr val="FFFFFF"/>
        </a:lt2>
        <a:accent1>
          <a:srgbClr val="3491E6"/>
        </a:accent1>
        <a:accent2>
          <a:srgbClr val="9999FF"/>
        </a:accent2>
        <a:accent3>
          <a:srgbClr val="AAAACA"/>
        </a:accent3>
        <a:accent4>
          <a:srgbClr val="AEC9DA"/>
        </a:accent4>
        <a:accent5>
          <a:srgbClr val="AEC7F0"/>
        </a:accent5>
        <a:accent6>
          <a:srgbClr val="8A8AE7"/>
        </a:accent6>
        <a:hlink>
          <a:srgbClr val="33CCCC"/>
        </a:hlink>
        <a:folHlink>
          <a:srgbClr val="A8B7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99"/>
        </a:dk1>
        <a:lt1>
          <a:srgbClr val="CCECFF"/>
        </a:lt1>
        <a:dk2>
          <a:srgbClr val="5179E9"/>
        </a:dk2>
        <a:lt2>
          <a:srgbClr val="FFFFFF"/>
        </a:lt2>
        <a:accent1>
          <a:srgbClr val="47ABD3"/>
        </a:accent1>
        <a:accent2>
          <a:srgbClr val="FF9999"/>
        </a:accent2>
        <a:accent3>
          <a:srgbClr val="B3BEF2"/>
        </a:accent3>
        <a:accent4>
          <a:srgbClr val="AEC9DA"/>
        </a:accent4>
        <a:accent5>
          <a:srgbClr val="B1D2E6"/>
        </a:accent5>
        <a:accent6>
          <a:srgbClr val="E78A8A"/>
        </a:accent6>
        <a:hlink>
          <a:srgbClr val="00CC99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CCECFF"/>
        </a:lt1>
        <a:dk2>
          <a:srgbClr val="006699"/>
        </a:dk2>
        <a:lt2>
          <a:srgbClr val="FFFFFF"/>
        </a:lt2>
        <a:accent1>
          <a:srgbClr val="29A3BB"/>
        </a:accent1>
        <a:accent2>
          <a:srgbClr val="99CC00"/>
        </a:accent2>
        <a:accent3>
          <a:srgbClr val="AAB8CA"/>
        </a:accent3>
        <a:accent4>
          <a:srgbClr val="AEC9DA"/>
        </a:accent4>
        <a:accent5>
          <a:srgbClr val="ACCEDA"/>
        </a:accent5>
        <a:accent6>
          <a:srgbClr val="8AB900"/>
        </a:accent6>
        <a:hlink>
          <a:srgbClr val="9999FF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cdb2004c048d</Template>
  <TotalTime>27</TotalTime>
  <Words>90</Words>
  <Application>Microsoft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cdb2004c048d</vt:lpstr>
      <vt:lpstr>PROGRAM INDUKSI BERBASIS SEKOLAH</vt:lpstr>
      <vt:lpstr>MODUL TERDIRI DARI</vt:lpstr>
      <vt:lpstr>Slide 3</vt:lpstr>
      <vt:lpstr> PESERTA DIBAGI DALAM KELOMPOK</vt:lpstr>
      <vt:lpstr>PESERTA DIBAGI DALAM KELOMPOK</vt:lpstr>
      <vt:lpstr>Slide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PIGP BAGI KEPALA SEKOLAH</dc:title>
  <dc:creator>Valued Acer Customer</dc:creator>
  <cp:lastModifiedBy>UNY</cp:lastModifiedBy>
  <cp:revision>4</cp:revision>
  <dcterms:created xsi:type="dcterms:W3CDTF">2010-11-09T17:56:46Z</dcterms:created>
  <dcterms:modified xsi:type="dcterms:W3CDTF">2011-07-12T04:29:43Z</dcterms:modified>
</cp:coreProperties>
</file>