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AD142-A077-4705-88EB-FB4AEFF6222E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0EE79-E574-4374-8804-F569FE68F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AD142-A077-4705-88EB-FB4AEFF6222E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0EE79-E574-4374-8804-F569FE68F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AD142-A077-4705-88EB-FB4AEFF6222E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0EE79-E574-4374-8804-F569FE68F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AD142-A077-4705-88EB-FB4AEFF6222E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0EE79-E574-4374-8804-F569FE68F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AD142-A077-4705-88EB-FB4AEFF6222E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0EE79-E574-4374-8804-F569FE68F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AD142-A077-4705-88EB-FB4AEFF6222E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0EE79-E574-4374-8804-F569FE68F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AD142-A077-4705-88EB-FB4AEFF6222E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0EE79-E574-4374-8804-F569FE68F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AD142-A077-4705-88EB-FB4AEFF6222E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0EE79-E574-4374-8804-F569FE68F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AD142-A077-4705-88EB-FB4AEFF6222E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0EE79-E574-4374-8804-F569FE68F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AD142-A077-4705-88EB-FB4AEFF6222E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0EE79-E574-4374-8804-F569FE68FB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AD142-A077-4705-88EB-FB4AEFF6222E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0EE79-E574-4374-8804-F569FE68FB3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C4AD142-A077-4705-88EB-FB4AEFF6222E}" type="datetimeFigureOut">
              <a:rPr lang="en-US" smtClean="0"/>
              <a:t>8/16/2011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8F0EE79-E574-4374-8804-F569FE68FB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Schriftlicher</a:t>
            </a:r>
            <a:r>
              <a:rPr lang="en-US" dirty="0" smtClean="0"/>
              <a:t> </a:t>
            </a:r>
            <a:r>
              <a:rPr lang="en-US" dirty="0" err="1" smtClean="0"/>
              <a:t>Ausdruck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Wichtige</a:t>
            </a:r>
            <a:r>
              <a:rPr lang="en-US" dirty="0" smtClean="0"/>
              <a:t> </a:t>
            </a:r>
            <a:r>
              <a:rPr lang="en-US" dirty="0" err="1" smtClean="0"/>
              <a:t>Informationen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4172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Vor</a:t>
            </a:r>
            <a:r>
              <a:rPr lang="en-US" b="1" dirty="0" smtClean="0"/>
              <a:t> </a:t>
            </a:r>
            <a:r>
              <a:rPr lang="en-US" b="1" dirty="0" err="1" smtClean="0"/>
              <a:t>dem</a:t>
            </a:r>
            <a:r>
              <a:rPr lang="en-US" b="1" dirty="0" smtClean="0"/>
              <a:t> </a:t>
            </a:r>
            <a:r>
              <a:rPr lang="en-US" b="1" dirty="0" err="1" smtClean="0"/>
              <a:t>Schreiben</a:t>
            </a:r>
            <a:endParaRPr lang="en-US" b="1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Lesen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Aufgabenstellung</a:t>
            </a:r>
            <a:r>
              <a:rPr lang="en-US" dirty="0" smtClean="0"/>
              <a:t> </a:t>
            </a:r>
            <a:r>
              <a:rPr lang="en-US" dirty="0" err="1" smtClean="0"/>
              <a:t>zuerst</a:t>
            </a:r>
            <a:r>
              <a:rPr lang="en-US" dirty="0" smtClean="0"/>
              <a:t> </a:t>
            </a:r>
            <a:r>
              <a:rPr lang="en-US" b="1" dirty="0" err="1" smtClean="0"/>
              <a:t>genau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.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Situation? </a:t>
            </a: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schreibt</a:t>
            </a:r>
            <a:r>
              <a:rPr lang="en-US" dirty="0" smtClean="0"/>
              <a:t>? Was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sie</a:t>
            </a:r>
            <a:r>
              <a:rPr lang="en-US" dirty="0" smtClean="0"/>
              <a:t> von </a:t>
            </a:r>
            <a:r>
              <a:rPr lang="en-US" dirty="0" err="1" smtClean="0"/>
              <a:t>Ihnen</a:t>
            </a:r>
            <a:r>
              <a:rPr lang="en-US" dirty="0" smtClean="0"/>
              <a:t>? </a:t>
            </a:r>
            <a:r>
              <a:rPr lang="en-US" dirty="0" err="1" smtClean="0"/>
              <a:t>Usw</a:t>
            </a:r>
            <a:r>
              <a:rPr lang="en-US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Achten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auf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Kontext</a:t>
            </a:r>
            <a:endParaRPr lang="en-US" dirty="0" smtClean="0"/>
          </a:p>
          <a:p>
            <a:pPr marL="324000">
              <a:buFont typeface="Arial" pitchFamily="34" charset="0"/>
              <a:buChar char="•"/>
            </a:pPr>
            <a:r>
              <a:rPr lang="en-US" b="1" dirty="0" err="1" smtClean="0"/>
              <a:t>Beim</a:t>
            </a:r>
            <a:r>
              <a:rPr lang="en-US" b="1" dirty="0" smtClean="0"/>
              <a:t> </a:t>
            </a:r>
            <a:r>
              <a:rPr lang="en-US" b="1" dirty="0" err="1" smtClean="0"/>
              <a:t>Schreiben</a:t>
            </a:r>
            <a:endParaRPr lang="en-US" b="1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Ort und Datum </a:t>
            </a:r>
            <a:r>
              <a:rPr lang="en-US" dirty="0" err="1" smtClean="0"/>
              <a:t>schreiben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Adäquate</a:t>
            </a:r>
            <a:r>
              <a:rPr lang="en-US" dirty="0" smtClean="0"/>
              <a:t> </a:t>
            </a:r>
            <a:r>
              <a:rPr lang="en-US" dirty="0" err="1" smtClean="0"/>
              <a:t>Anrede</a:t>
            </a:r>
            <a:r>
              <a:rPr lang="en-US" dirty="0" smtClean="0"/>
              <a:t>- und </a:t>
            </a:r>
            <a:r>
              <a:rPr lang="en-US" dirty="0" err="1" smtClean="0"/>
              <a:t>Schlussformel</a:t>
            </a:r>
            <a:r>
              <a:rPr lang="en-US" dirty="0" smtClean="0"/>
              <a:t> </a:t>
            </a:r>
            <a:r>
              <a:rPr lang="en-US" dirty="0" err="1" smtClean="0"/>
              <a:t>wählen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Die </a:t>
            </a:r>
            <a:r>
              <a:rPr lang="en-US" dirty="0" err="1" smtClean="0"/>
              <a:t>Einleitungs</a:t>
            </a:r>
            <a:r>
              <a:rPr lang="en-US" dirty="0" smtClean="0"/>
              <a:t>- und </a:t>
            </a:r>
            <a:r>
              <a:rPr lang="en-US" dirty="0" err="1" smtClean="0"/>
              <a:t>Schlusssätze</a:t>
            </a:r>
            <a:r>
              <a:rPr lang="en-US" dirty="0" smtClean="0"/>
              <a:t> </a:t>
            </a:r>
            <a:r>
              <a:rPr lang="en-US" dirty="0" err="1" smtClean="0"/>
              <a:t>formulieren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Die 4 </a:t>
            </a:r>
            <a:r>
              <a:rPr lang="en-US" dirty="0" err="1" smtClean="0"/>
              <a:t>Leitpunkte</a:t>
            </a:r>
            <a:r>
              <a:rPr lang="en-US" dirty="0" smtClean="0"/>
              <a:t> in </a:t>
            </a:r>
            <a:r>
              <a:rPr lang="en-US" dirty="0" err="1" smtClean="0"/>
              <a:t>logische</a:t>
            </a:r>
            <a:r>
              <a:rPr lang="en-US" dirty="0" smtClean="0"/>
              <a:t> </a:t>
            </a:r>
            <a:r>
              <a:rPr lang="en-US" dirty="0" err="1" smtClean="0"/>
              <a:t>Reihenfolge</a:t>
            </a:r>
            <a:r>
              <a:rPr lang="en-US" dirty="0" smtClean="0"/>
              <a:t> </a:t>
            </a:r>
            <a:r>
              <a:rPr lang="en-US" dirty="0" err="1" smtClean="0"/>
              <a:t>bringen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jedem</a:t>
            </a:r>
            <a:r>
              <a:rPr lang="en-US" dirty="0" smtClean="0"/>
              <a:t> </a:t>
            </a:r>
            <a:r>
              <a:rPr lang="en-US" dirty="0" err="1" smtClean="0"/>
              <a:t>Leitpunkt</a:t>
            </a:r>
            <a:r>
              <a:rPr lang="en-US" dirty="0" smtClean="0"/>
              <a:t> ca. 2 </a:t>
            </a:r>
            <a:r>
              <a:rPr lang="en-US" dirty="0" err="1" smtClean="0"/>
              <a:t>Sätze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 smtClean="0"/>
          </a:p>
          <a:p>
            <a:pPr marL="324000">
              <a:buFont typeface="Arial" pitchFamily="34" charset="0"/>
              <a:buChar char="•"/>
            </a:pPr>
            <a:r>
              <a:rPr lang="en-US" b="1" dirty="0" err="1" smtClean="0"/>
              <a:t>Kontrolle</a:t>
            </a:r>
            <a:r>
              <a:rPr lang="en-US" b="1" dirty="0" smtClean="0"/>
              <a:t> am </a:t>
            </a:r>
            <a:r>
              <a:rPr lang="en-US" b="1" dirty="0" err="1" smtClean="0"/>
              <a:t>Ende</a:t>
            </a:r>
            <a:endParaRPr lang="en-US" b="1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530225"/>
            <a:ext cx="6000792" cy="5041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TIPPS </a:t>
            </a:r>
            <a:r>
              <a:rPr lang="en-US" dirty="0" err="1" smtClean="0"/>
              <a:t>beim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Satzverbindungen</a:t>
            </a:r>
            <a:r>
              <a:rPr lang="en-US" i="1" dirty="0" smtClean="0"/>
              <a:t> </a:t>
            </a:r>
            <a:r>
              <a:rPr lang="en-US" i="1" dirty="0" err="1" smtClean="0"/>
              <a:t>beachten</a:t>
            </a:r>
            <a:r>
              <a:rPr lang="en-US" dirty="0" smtClean="0"/>
              <a:t>. </a:t>
            </a:r>
            <a:r>
              <a:rPr lang="en-US" sz="2400" dirty="0" smtClean="0"/>
              <a:t>“An </a:t>
            </a:r>
            <a:r>
              <a:rPr lang="en-US" sz="2400" dirty="0" err="1" smtClean="0"/>
              <a:t>der</a:t>
            </a:r>
            <a:r>
              <a:rPr lang="en-US" sz="2400" dirty="0" smtClean="0"/>
              <a:t> </a:t>
            </a:r>
            <a:r>
              <a:rPr lang="en-US" sz="2400" dirty="0" err="1" smtClean="0"/>
              <a:t>esrten</a:t>
            </a:r>
            <a:r>
              <a:rPr lang="en-US" sz="2400" dirty="0" smtClean="0"/>
              <a:t> Position </a:t>
            </a:r>
            <a:r>
              <a:rPr lang="en-US" sz="2400" dirty="0" err="1" smtClean="0"/>
              <a:t>steht</a:t>
            </a:r>
            <a:r>
              <a:rPr lang="en-US" sz="2400" dirty="0" smtClean="0"/>
              <a:t> </a:t>
            </a:r>
            <a:r>
              <a:rPr lang="en-US" sz="2400" dirty="0" err="1" smtClean="0"/>
              <a:t>ein</a:t>
            </a:r>
            <a:r>
              <a:rPr lang="en-US" sz="2400" dirty="0" smtClean="0"/>
              <a:t> Element, das </a:t>
            </a:r>
            <a:r>
              <a:rPr lang="en-US" sz="2400" dirty="0" err="1" smtClean="0"/>
              <a:t>diesen</a:t>
            </a:r>
            <a:r>
              <a:rPr lang="en-US" sz="2400" dirty="0" smtClean="0"/>
              <a:t> </a:t>
            </a:r>
            <a:r>
              <a:rPr lang="en-US" sz="2400" dirty="0" err="1" smtClean="0"/>
              <a:t>Satz</a:t>
            </a:r>
            <a:r>
              <a:rPr lang="en-US" sz="2400" dirty="0" smtClean="0"/>
              <a:t> </a:t>
            </a:r>
            <a:r>
              <a:rPr lang="en-US" sz="2400" dirty="0" err="1" smtClean="0"/>
              <a:t>mit</a:t>
            </a:r>
            <a:r>
              <a:rPr lang="en-US" sz="2400" dirty="0" smtClean="0"/>
              <a:t> </a:t>
            </a:r>
            <a:r>
              <a:rPr lang="en-US" sz="2400" dirty="0" err="1" smtClean="0"/>
              <a:t>dem</a:t>
            </a:r>
            <a:r>
              <a:rPr lang="en-US" sz="2400" dirty="0" smtClean="0"/>
              <a:t> Text </a:t>
            </a:r>
            <a:r>
              <a:rPr lang="en-US" sz="2400" dirty="0" err="1" smtClean="0"/>
              <a:t>davor</a:t>
            </a:r>
            <a:r>
              <a:rPr lang="en-US" sz="2400" dirty="0" smtClean="0"/>
              <a:t> </a:t>
            </a:r>
            <a:r>
              <a:rPr lang="en-US" sz="2400" dirty="0" err="1" smtClean="0"/>
              <a:t>verbindet</a:t>
            </a:r>
            <a:r>
              <a:rPr lang="en-US" sz="2400" dirty="0" smtClean="0"/>
              <a:t>”</a:t>
            </a:r>
          </a:p>
          <a:p>
            <a:pPr lvl="1"/>
            <a:r>
              <a:rPr lang="en-US" sz="2000" dirty="0" err="1" smtClean="0"/>
              <a:t>z.B</a:t>
            </a:r>
            <a:r>
              <a:rPr lang="en-US" sz="2000" dirty="0" smtClean="0"/>
              <a:t>: </a:t>
            </a:r>
            <a:r>
              <a:rPr lang="en-US" sz="2000" dirty="0" err="1" smtClean="0"/>
              <a:t>lokale</a:t>
            </a:r>
            <a:r>
              <a:rPr lang="en-US" sz="2000" dirty="0" smtClean="0"/>
              <a:t> </a:t>
            </a:r>
            <a:r>
              <a:rPr lang="en-US" sz="2000" dirty="0" err="1" smtClean="0"/>
              <a:t>Angaben</a:t>
            </a:r>
            <a:r>
              <a:rPr lang="en-US" sz="2000" dirty="0" smtClean="0"/>
              <a:t>, </a:t>
            </a:r>
            <a:r>
              <a:rPr lang="en-US" sz="2000" dirty="0" err="1" smtClean="0"/>
              <a:t>temporle</a:t>
            </a:r>
            <a:r>
              <a:rPr lang="en-US" sz="2000" dirty="0" smtClean="0"/>
              <a:t> </a:t>
            </a:r>
            <a:r>
              <a:rPr lang="en-US" sz="2000" dirty="0" err="1" smtClean="0"/>
              <a:t>Angaben</a:t>
            </a:r>
            <a:r>
              <a:rPr lang="en-US" sz="2000" dirty="0" smtClean="0"/>
              <a:t>, </a:t>
            </a:r>
            <a:r>
              <a:rPr lang="en-US" sz="2000" dirty="0" err="1" smtClean="0"/>
              <a:t>Adverbien</a:t>
            </a: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Kleine</a:t>
            </a:r>
            <a:r>
              <a:rPr lang="en-US" dirty="0" smtClean="0"/>
              <a:t> </a:t>
            </a:r>
            <a:r>
              <a:rPr lang="en-US" dirty="0" err="1" smtClean="0"/>
              <a:t>Wörter</a:t>
            </a:r>
            <a:r>
              <a:rPr lang="en-US" dirty="0" smtClean="0"/>
              <a:t>/</a:t>
            </a:r>
            <a:r>
              <a:rPr lang="en-US" dirty="0" err="1" smtClean="0"/>
              <a:t>Ausdrücke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“</a:t>
            </a:r>
            <a:r>
              <a:rPr lang="en-US" sz="2400" dirty="0" smtClean="0"/>
              <a:t>das </a:t>
            </a:r>
            <a:r>
              <a:rPr lang="en-US" sz="2400" dirty="0" err="1" smtClean="0"/>
              <a:t>Salz</a:t>
            </a:r>
            <a:r>
              <a:rPr lang="en-US" sz="2400" dirty="0" smtClean="0"/>
              <a:t> in </a:t>
            </a:r>
            <a:r>
              <a:rPr lang="en-US" sz="2400" dirty="0" err="1" smtClean="0"/>
              <a:t>der</a:t>
            </a:r>
            <a:r>
              <a:rPr lang="en-US" sz="2400" dirty="0" smtClean="0"/>
              <a:t> </a:t>
            </a:r>
            <a:r>
              <a:rPr lang="en-US" sz="2400" dirty="0" err="1" smtClean="0"/>
              <a:t>Suppe</a:t>
            </a:r>
            <a:r>
              <a:rPr lang="en-US" sz="2400" dirty="0" smtClean="0"/>
              <a:t>”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</TotalTime>
  <Words>114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Schriftlicher Ausdruck</vt:lpstr>
      <vt:lpstr>Wichtige Informationen</vt:lpstr>
      <vt:lpstr>Beispiel</vt:lpstr>
      <vt:lpstr>TIPPS beim Schreiben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Schriftlicher Ausdruck</dc:title>
  <dc:creator>M3910</dc:creator>
  <cp:lastModifiedBy>M3910</cp:lastModifiedBy>
  <cp:revision>4</cp:revision>
  <dcterms:created xsi:type="dcterms:W3CDTF">2011-08-16T06:50:53Z</dcterms:created>
  <dcterms:modified xsi:type="dcterms:W3CDTF">2011-08-16T07:18:08Z</dcterms:modified>
</cp:coreProperties>
</file>