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813" r:id="rId2"/>
    <p:sldId id="815" r:id="rId3"/>
    <p:sldId id="816" r:id="rId4"/>
    <p:sldId id="817" r:id="rId5"/>
    <p:sldId id="818" r:id="rId6"/>
    <p:sldId id="819" r:id="rId7"/>
    <p:sldId id="820" r:id="rId8"/>
    <p:sldId id="821" r:id="rId9"/>
    <p:sldId id="822" r:id="rId10"/>
    <p:sldId id="825" r:id="rId11"/>
    <p:sldId id="826" r:id="rId12"/>
    <p:sldId id="814"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00"/>
    <a:srgbClr val="0000CC"/>
    <a:srgbClr val="006600"/>
    <a:srgbClr val="8E001B"/>
    <a:srgbClr val="FA0000"/>
    <a:srgbClr val="FF0000"/>
    <a:srgbClr val="FFFFFF"/>
    <a:srgbClr val="FF66CC"/>
    <a:srgbClr val="61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98" autoAdjust="0"/>
    <p:restoredTop sz="94472" autoAdjust="0"/>
  </p:normalViewPr>
  <p:slideViewPr>
    <p:cSldViewPr>
      <p:cViewPr>
        <p:scale>
          <a:sx n="60" d="100"/>
          <a:sy n="60" d="100"/>
        </p:scale>
        <p:origin x="-151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49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a:defRPr sz="1200"/>
            </a:lvl1pPr>
          </a:lstStyle>
          <a:p>
            <a:pPr>
              <a:defRPr/>
            </a:pPr>
            <a:endParaRPr lang="en-US"/>
          </a:p>
        </p:txBody>
      </p:sp>
      <p:sp>
        <p:nvSpPr>
          <p:cNvPr id="94211"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a:defRPr sz="1200"/>
            </a:lvl1pPr>
          </a:lstStyle>
          <a:p>
            <a:pPr>
              <a:defRPr/>
            </a:pPr>
            <a:endParaRPr lang="en-US"/>
          </a:p>
        </p:txBody>
      </p:sp>
      <p:sp>
        <p:nvSpPr>
          <p:cNvPr id="94212"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a:defRPr sz="1200"/>
            </a:lvl1pPr>
          </a:lstStyle>
          <a:p>
            <a:pPr>
              <a:defRPr/>
            </a:pPr>
            <a:endParaRPr lang="en-US"/>
          </a:p>
        </p:txBody>
      </p:sp>
      <p:sp>
        <p:nvSpPr>
          <p:cNvPr id="94213"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a:defRPr sz="1200"/>
            </a:lvl1pPr>
          </a:lstStyle>
          <a:p>
            <a:pPr>
              <a:defRPr/>
            </a:pPr>
            <a:fld id="{B3553061-2293-43A7-B947-BB9437B5A85E}" type="slidenum">
              <a:rPr lang="en-US"/>
              <a:pPr>
                <a:defRPr/>
              </a:pPr>
              <a:t>‹#›</a:t>
            </a:fld>
            <a:endParaRPr lang="en-US"/>
          </a:p>
        </p:txBody>
      </p:sp>
    </p:spTree>
    <p:extLst>
      <p:ext uri="{BB962C8B-B14F-4D97-AF65-F5344CB8AC3E}">
        <p14:creationId xmlns:p14="http://schemas.microsoft.com/office/powerpoint/2010/main" val="80118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a:defRPr sz="1200"/>
            </a:lvl1pPr>
          </a:lstStyle>
          <a:p>
            <a:pPr>
              <a:defRPr/>
            </a:pPr>
            <a:endParaRPr lang="en-US"/>
          </a:p>
        </p:txBody>
      </p:sp>
      <p:sp>
        <p:nvSpPr>
          <p:cNvPr id="351235"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51237"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1238"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a:defRPr sz="1200"/>
            </a:lvl1pPr>
          </a:lstStyle>
          <a:p>
            <a:pPr>
              <a:defRPr/>
            </a:pPr>
            <a:endParaRPr lang="en-US"/>
          </a:p>
        </p:txBody>
      </p:sp>
      <p:sp>
        <p:nvSpPr>
          <p:cNvPr id="351239"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a:defRPr sz="1200"/>
            </a:lvl1pPr>
          </a:lstStyle>
          <a:p>
            <a:pPr>
              <a:defRPr/>
            </a:pPr>
            <a:fld id="{5D062DCD-6D5B-445F-93A8-061AB542741D}" type="slidenum">
              <a:rPr lang="en-US"/>
              <a:pPr>
                <a:defRPr/>
              </a:pPr>
              <a:t>‹#›</a:t>
            </a:fld>
            <a:endParaRPr lang="en-US"/>
          </a:p>
        </p:txBody>
      </p:sp>
    </p:spTree>
    <p:extLst>
      <p:ext uri="{BB962C8B-B14F-4D97-AF65-F5344CB8AC3E}">
        <p14:creationId xmlns:p14="http://schemas.microsoft.com/office/powerpoint/2010/main" val="86742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descr="Walnut"/>
          <p:cNvSpPr>
            <a:spLocks noChangeArrowheads="1"/>
          </p:cNvSpPr>
          <p:nvPr/>
        </p:nvSpPr>
        <p:spPr bwMode="auto">
          <a:xfrm>
            <a:off x="0" y="0"/>
            <a:ext cx="9144000" cy="2286000"/>
          </a:xfrm>
          <a:prstGeom prst="rect">
            <a:avLst/>
          </a:prstGeom>
          <a:blipFill dpi="0" rotWithShape="1">
            <a:blip r:embed="rId2"/>
            <a:srcRect/>
            <a:tile tx="0" ty="0" sx="100000" sy="100000" flip="none" algn="tl"/>
          </a:blipFill>
          <a:ln w="9525">
            <a:noFill/>
            <a:miter lim="800000"/>
            <a:headEnd/>
            <a:tailEnd/>
          </a:ln>
          <a:effectLst/>
        </p:spPr>
        <p:txBody>
          <a:bodyPr wrap="none" anchor="ctr"/>
          <a:lstStyle/>
          <a:p>
            <a:pPr algn="ctr">
              <a:defRPr/>
            </a:pPr>
            <a:endParaRPr lang="en-US">
              <a:solidFill>
                <a:schemeClr val="accent1"/>
              </a:solidFill>
            </a:endParaRPr>
          </a:p>
        </p:txBody>
      </p:sp>
      <p:grpSp>
        <p:nvGrpSpPr>
          <p:cNvPr id="5" name="Group 7"/>
          <p:cNvGrpSpPr>
            <a:grpSpLocks/>
          </p:cNvGrpSpPr>
          <p:nvPr/>
        </p:nvGrpSpPr>
        <p:grpSpPr bwMode="auto">
          <a:xfrm>
            <a:off x="-96838" y="1752600"/>
            <a:ext cx="9372601" cy="5105400"/>
            <a:chOff x="-23" y="1525"/>
            <a:chExt cx="5783" cy="2495"/>
          </a:xfrm>
        </p:grpSpPr>
        <p:sp>
          <p:nvSpPr>
            <p:cNvPr id="6" name="Rectangle 8"/>
            <p:cNvSpPr>
              <a:spLocks noChangeArrowheads="1"/>
            </p:cNvSpPr>
            <p:nvPr/>
          </p:nvSpPr>
          <p:spPr bwMode="auto">
            <a:xfrm>
              <a:off x="0" y="1752"/>
              <a:ext cx="5760" cy="90"/>
            </a:xfrm>
            <a:prstGeom prst="rect">
              <a:avLst/>
            </a:prstGeom>
            <a:solidFill>
              <a:srgbClr val="66FF33"/>
            </a:solidFill>
            <a:ln w="9525">
              <a:noFill/>
              <a:miter lim="800000"/>
              <a:headEnd/>
              <a:tailEnd/>
            </a:ln>
            <a:effectLst/>
          </p:spPr>
          <p:txBody>
            <a:bodyPr wrap="none" anchor="ctr"/>
            <a:lstStyle/>
            <a:p>
              <a:pPr>
                <a:defRPr/>
              </a:pPr>
              <a:endParaRPr lang="en-US"/>
            </a:p>
          </p:txBody>
        </p:sp>
        <p:sp>
          <p:nvSpPr>
            <p:cNvPr id="7" name="Rectangle 9"/>
            <p:cNvSpPr>
              <a:spLocks noChangeArrowheads="1"/>
            </p:cNvSpPr>
            <p:nvPr/>
          </p:nvSpPr>
          <p:spPr bwMode="auto">
            <a:xfrm>
              <a:off x="0" y="1842"/>
              <a:ext cx="5760" cy="91"/>
            </a:xfrm>
            <a:prstGeom prst="rect">
              <a:avLst/>
            </a:prstGeom>
            <a:solidFill>
              <a:srgbClr val="FFFF00"/>
            </a:soli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0" y="1933"/>
              <a:ext cx="251" cy="2087"/>
            </a:xfrm>
            <a:prstGeom prst="rect">
              <a:avLst/>
            </a:prstGeom>
            <a:gradFill rotWithShape="1">
              <a:gsLst>
                <a:gs pos="0">
                  <a:srgbClr val="FFFF00"/>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9" name="Rectangle 11"/>
            <p:cNvSpPr>
              <a:spLocks noChangeArrowheads="1"/>
            </p:cNvSpPr>
            <p:nvPr/>
          </p:nvSpPr>
          <p:spPr bwMode="auto">
            <a:xfrm>
              <a:off x="0" y="1525"/>
              <a:ext cx="748" cy="273"/>
            </a:xfrm>
            <a:prstGeom prst="rect">
              <a:avLst/>
            </a:prstGeom>
            <a:solidFill>
              <a:srgbClr val="FF9900"/>
            </a:solidFill>
            <a:ln w="9525">
              <a:noFill/>
              <a:miter lim="800000"/>
              <a:headEnd/>
              <a:tailEnd/>
            </a:ln>
            <a:effectLst/>
          </p:spPr>
          <p:txBody>
            <a:bodyPr wrap="none" anchor="ctr"/>
            <a:lstStyle/>
            <a:p>
              <a:pPr>
                <a:defRPr/>
              </a:pPr>
              <a:endParaRPr lang="en-US"/>
            </a:p>
          </p:txBody>
        </p:sp>
        <p:sp>
          <p:nvSpPr>
            <p:cNvPr id="10" name="Oval 12"/>
            <p:cNvSpPr>
              <a:spLocks noChangeArrowheads="1"/>
            </p:cNvSpPr>
            <p:nvPr/>
          </p:nvSpPr>
          <p:spPr bwMode="auto">
            <a:xfrm>
              <a:off x="431" y="1616"/>
              <a:ext cx="318" cy="318"/>
            </a:xfrm>
            <a:prstGeom prst="ellipse">
              <a:avLst/>
            </a:prstGeom>
            <a:solidFill>
              <a:srgbClr val="CC00FF"/>
            </a:solidFill>
            <a:ln w="9525">
              <a:noFill/>
              <a:round/>
              <a:headEnd/>
              <a:tailEnd/>
            </a:ln>
            <a:effectLst/>
          </p:spPr>
          <p:txBody>
            <a:bodyPr wrap="none" anchor="ctr"/>
            <a:lstStyle/>
            <a:p>
              <a:pPr>
                <a:defRPr/>
              </a:pPr>
              <a:endParaRPr lang="en-US"/>
            </a:p>
          </p:txBody>
        </p:sp>
        <p:sp>
          <p:nvSpPr>
            <p:cNvPr id="11" name="Oval 13"/>
            <p:cNvSpPr>
              <a:spLocks noChangeArrowheads="1"/>
            </p:cNvSpPr>
            <p:nvPr/>
          </p:nvSpPr>
          <p:spPr bwMode="auto">
            <a:xfrm>
              <a:off x="158" y="1661"/>
              <a:ext cx="454" cy="227"/>
            </a:xfrm>
            <a:prstGeom prst="ellipse">
              <a:avLst/>
            </a:prstGeom>
            <a:solidFill>
              <a:srgbClr val="FF0000"/>
            </a:solidFill>
            <a:ln w="9525">
              <a:noFill/>
              <a:round/>
              <a:headEnd/>
              <a:tailEnd/>
            </a:ln>
            <a:effectLst/>
          </p:spPr>
          <p:txBody>
            <a:bodyPr wrap="none" anchor="ctr"/>
            <a:lstStyle/>
            <a:p>
              <a:pPr>
                <a:defRPr/>
              </a:pPr>
              <a:endParaRPr lang="en-US"/>
            </a:p>
          </p:txBody>
        </p:sp>
        <p:sp>
          <p:nvSpPr>
            <p:cNvPr id="12" name="Rectangle 14"/>
            <p:cNvSpPr>
              <a:spLocks noChangeArrowheads="1"/>
            </p:cNvSpPr>
            <p:nvPr/>
          </p:nvSpPr>
          <p:spPr bwMode="auto">
            <a:xfrm>
              <a:off x="-23" y="1525"/>
              <a:ext cx="295" cy="273"/>
            </a:xfrm>
            <a:prstGeom prst="rect">
              <a:avLst/>
            </a:prstGeom>
            <a:solidFill>
              <a:srgbClr val="FFFF00"/>
            </a:solidFill>
            <a:ln w="9525">
              <a:noFill/>
              <a:miter lim="800000"/>
              <a:headEnd/>
              <a:tailEnd/>
            </a:ln>
            <a:effectLst/>
          </p:spPr>
          <p:txBody>
            <a:bodyPr wrap="none" anchor="ctr"/>
            <a:lstStyle/>
            <a:p>
              <a:pPr>
                <a:defRPr/>
              </a:pPr>
              <a:endParaRPr lang="en-US"/>
            </a:p>
          </p:txBody>
        </p:sp>
        <p:sp>
          <p:nvSpPr>
            <p:cNvPr id="13" name="AutoShape 15"/>
            <p:cNvSpPr>
              <a:spLocks noChangeArrowheads="1"/>
            </p:cNvSpPr>
            <p:nvPr/>
          </p:nvSpPr>
          <p:spPr bwMode="auto">
            <a:xfrm>
              <a:off x="-23" y="1525"/>
              <a:ext cx="363" cy="408"/>
            </a:xfrm>
            <a:prstGeom prst="rtTriangle">
              <a:avLst/>
            </a:prstGeom>
            <a:solidFill>
              <a:srgbClr val="66FF33"/>
            </a:solidFill>
            <a:ln w="9525">
              <a:noFill/>
              <a:miter lim="800000"/>
              <a:headEnd/>
              <a:tailEnd/>
            </a:ln>
            <a:effectLst/>
          </p:spPr>
          <p:txBody>
            <a:bodyPr wrap="none" anchor="ctr"/>
            <a:lstStyle/>
            <a:p>
              <a:pPr>
                <a:defRPr/>
              </a:pPr>
              <a:endParaRPr lang="en-US"/>
            </a:p>
          </p:txBody>
        </p:sp>
        <p:sp>
          <p:nvSpPr>
            <p:cNvPr id="14" name="Text Box 16"/>
            <p:cNvSpPr txBox="1">
              <a:spLocks noChangeArrowheads="1"/>
            </p:cNvSpPr>
            <p:nvPr/>
          </p:nvSpPr>
          <p:spPr bwMode="auto">
            <a:xfrm rot="5400000">
              <a:off x="-822" y="2843"/>
              <a:ext cx="1967" cy="237"/>
            </a:xfrm>
            <a:prstGeom prst="rect">
              <a:avLst/>
            </a:prstGeom>
            <a:noFill/>
            <a:ln w="9525">
              <a:noFill/>
              <a:miter lim="800000"/>
              <a:headEnd/>
              <a:tailEnd/>
            </a:ln>
            <a:effectLst/>
          </p:spPr>
          <p:txBody>
            <a:bodyPr wrap="square">
              <a:spAutoFit/>
            </a:bodyPr>
            <a:lstStyle/>
            <a:p>
              <a:pPr>
                <a:defRPr/>
              </a:pPr>
              <a:r>
                <a:rPr lang="en-AU" sz="1900" b="1" dirty="0">
                  <a:solidFill>
                    <a:srgbClr val="D60093"/>
                  </a:solidFill>
                  <a:latin typeface="Microsoft Sans Serif" pitchFamily="34" charset="0"/>
                </a:rPr>
                <a:t>© Yosa A. Alzuhdy – </a:t>
              </a:r>
              <a:r>
                <a:rPr lang="en-AU" sz="1900" b="1" dirty="0" smtClean="0">
                  <a:solidFill>
                    <a:srgbClr val="0000CC"/>
                  </a:solidFill>
                  <a:latin typeface="Microsoft Sans Serif" pitchFamily="34" charset="0"/>
                </a:rPr>
                <a:t>English Dept.</a:t>
              </a:r>
              <a:endParaRPr lang="en-AU" sz="1900" dirty="0"/>
            </a:p>
          </p:txBody>
        </p:sp>
      </p:grpSp>
      <p:sp>
        <p:nvSpPr>
          <p:cNvPr id="5123" name="Rectangle 3"/>
          <p:cNvSpPr>
            <a:spLocks noGrp="1" noChangeArrowheads="1"/>
          </p:cNvSpPr>
          <p:nvPr>
            <p:ph type="subTitle" idx="1"/>
          </p:nvPr>
        </p:nvSpPr>
        <p:spPr>
          <a:xfrm>
            <a:off x="838200" y="2971800"/>
            <a:ext cx="7696200" cy="2514600"/>
          </a:xfrm>
        </p:spPr>
        <p:txBody>
          <a:bodyPr/>
          <a:lstStyle>
            <a:lvl1pPr marL="0" indent="0" algn="ctr">
              <a:defRPr/>
            </a:lvl1pPr>
          </a:lstStyle>
          <a:p>
            <a:r>
              <a:rPr lang="en-AU" dirty="0"/>
              <a:t>Click to edit Master subtitle style</a:t>
            </a:r>
          </a:p>
        </p:txBody>
      </p:sp>
      <p:sp>
        <p:nvSpPr>
          <p:cNvPr id="5124" name="Rectangle 4"/>
          <p:cNvSpPr>
            <a:spLocks noGrp="1" noChangeArrowheads="1"/>
          </p:cNvSpPr>
          <p:nvPr>
            <p:ph type="ctrTitle"/>
          </p:nvPr>
        </p:nvSpPr>
        <p:spPr>
          <a:xfrm>
            <a:off x="457200" y="358775"/>
            <a:ext cx="8162925" cy="1470025"/>
          </a:xfrm>
        </p:spPr>
        <p:txBody>
          <a:bodyPr/>
          <a:lstStyle>
            <a:lvl1pPr>
              <a:defRPr/>
            </a:lvl1pPr>
          </a:lstStyle>
          <a:p>
            <a:r>
              <a:rPr lang="en-AU" dirty="0"/>
              <a:t>Click to edit Master title style</a:t>
            </a:r>
          </a:p>
        </p:txBody>
      </p:sp>
      <p:sp>
        <p:nvSpPr>
          <p:cNvPr id="17" name="Rectangle 5"/>
          <p:cNvSpPr>
            <a:spLocks noGrp="1" noChangeArrowheads="1"/>
          </p:cNvSpPr>
          <p:nvPr>
            <p:ph type="dt" sz="half" idx="10"/>
          </p:nvPr>
        </p:nvSpPr>
        <p:spPr/>
        <p:txBody>
          <a:bodyPr/>
          <a:lstStyle>
            <a:lvl1pPr>
              <a:defRPr/>
            </a:lvl1pPr>
          </a:lstStyle>
          <a:p>
            <a:pPr>
              <a:defRPr/>
            </a:pPr>
            <a:endParaRPr lang="en-AU"/>
          </a:p>
        </p:txBody>
      </p:sp>
      <p:sp>
        <p:nvSpPr>
          <p:cNvPr id="18" name="Rectangle 6"/>
          <p:cNvSpPr>
            <a:spLocks noGrp="1" noChangeArrowheads="1"/>
          </p:cNvSpPr>
          <p:nvPr>
            <p:ph type="ftr" sz="quarter" idx="11"/>
          </p:nvPr>
        </p:nvSpPr>
        <p:spPr>
          <a:xfrm>
            <a:off x="3124200" y="6245225"/>
            <a:ext cx="2895600" cy="476250"/>
          </a:xfrm>
        </p:spPr>
        <p:txBody>
          <a:bodyPr/>
          <a:lstStyle>
            <a:lvl1pPr>
              <a:defRPr b="0"/>
            </a:lvl1pPr>
          </a:lstStyle>
          <a:p>
            <a:pPr>
              <a:defRPr/>
            </a:pPr>
            <a:endParaRPr lang="en-AU"/>
          </a:p>
        </p:txBody>
      </p:sp>
      <p:sp>
        <p:nvSpPr>
          <p:cNvPr id="20" name="WordArt 21"/>
          <p:cNvSpPr>
            <a:spLocks noChangeArrowheads="1" noChangeShapeType="1" noTextEdit="1"/>
          </p:cNvSpPr>
          <p:nvPr userDrawn="1"/>
        </p:nvSpPr>
        <p:spPr bwMode="auto">
          <a:xfrm>
            <a:off x="15766" y="417708"/>
            <a:ext cx="1143000" cy="533400"/>
          </a:xfrm>
          <a:prstGeom prst="rect">
            <a:avLst/>
          </a:prstGeom>
        </p:spPr>
        <p:txBody>
          <a:bodyPr wrap="none" fromWordArt="1">
            <a:prstTxWarp prst="textDoubleWave1">
              <a:avLst>
                <a:gd name="adj1" fmla="val 6500"/>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latin typeface="Impact"/>
              </a:rPr>
              <a:t>TOEFL</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latin typeface="Impact"/>
            </a:endParaRPr>
          </a:p>
        </p:txBody>
      </p:sp>
      <p:sp>
        <p:nvSpPr>
          <p:cNvPr id="21" name="WordArt 20"/>
          <p:cNvSpPr>
            <a:spLocks noChangeArrowheads="1" noChangeShapeType="1" noTextEdit="1"/>
          </p:cNvSpPr>
          <p:nvPr userDrawn="1"/>
        </p:nvSpPr>
        <p:spPr bwMode="auto">
          <a:xfrm>
            <a:off x="44450" y="89079"/>
            <a:ext cx="1066800" cy="306007"/>
          </a:xfrm>
          <a:prstGeom prst="rect">
            <a:avLst/>
          </a:prstGeom>
        </p:spPr>
        <p:txBody>
          <a:bodyPr wrap="none" fromWordArt="1">
            <a:prstTxWarp prst="textDoubleWave1">
              <a:avLst>
                <a:gd name="adj1" fmla="val 10319"/>
                <a:gd name="adj2" fmla="val 0"/>
              </a:avLst>
            </a:prstTxWarp>
          </a:bodyPr>
          <a:lstStyle/>
          <a:p>
            <a:pPr algn="ctr"/>
            <a:r>
              <a:rPr lang="en-US" sz="3600" b="1" kern="10" dirty="0" smtClean="0">
                <a:ln w="17780">
                  <a:solidFill>
                    <a:srgbClr val="FFFFFF"/>
                  </a:solidFill>
                  <a:miter lim="800000"/>
                  <a:headEnd/>
                  <a:tailEnd/>
                </a:ln>
                <a:solidFill>
                  <a:srgbClr val="505050"/>
                </a:solidFill>
                <a:effectLst>
                  <a:glow rad="228600">
                    <a:schemeClr val="accent2">
                      <a:satMod val="175000"/>
                      <a:alpha val="40000"/>
                    </a:schemeClr>
                  </a:glow>
                  <a:outerShdw algn="tl" rotWithShape="0">
                    <a:srgbClr val="000000"/>
                  </a:outerShdw>
                </a:effectLst>
                <a:latin typeface="Impact"/>
              </a:rPr>
              <a:t>STRUCTURE</a:t>
            </a:r>
            <a:endParaRPr lang="en-US" sz="3600" b="1" kern="10" dirty="0">
              <a:ln w="17780">
                <a:solidFill>
                  <a:srgbClr val="FFFFFF"/>
                </a:solidFill>
                <a:miter lim="800000"/>
                <a:headEnd/>
                <a:tailEnd/>
              </a:ln>
              <a:solidFill>
                <a:srgbClr val="505050"/>
              </a:solidFill>
              <a:effectLst>
                <a:glow rad="228600">
                  <a:schemeClr val="accent2">
                    <a:satMod val="175000"/>
                    <a:alpha val="40000"/>
                  </a:schemeClr>
                </a:glow>
                <a:outerShdw algn="tl" rotWithShape="0">
                  <a:srgbClr val="000000"/>
                </a:outerShdw>
              </a:effectLst>
              <a:latin typeface="Impact"/>
            </a:endParaRPr>
          </a:p>
        </p:txBody>
      </p:sp>
    </p:spTree>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000" autoRev="1" fill="hold">
                                          <p:stCondLst>
                                            <p:cond delay="0"/>
                                          </p:stCondLst>
                                        </p:cTn>
                                        <p:tgtEl>
                                          <p:spTgt spid="20"/>
                                        </p:tgtEl>
                                      </p:cBhvr>
                                      <p:to x="80000" y="100000"/>
                                    </p:animScale>
                                    <p:anim by="(#ppt_w*0.10)" calcmode="lin" valueType="num">
                                      <p:cBhvr>
                                        <p:cTn id="7" dur="1000" autoRev="1" fill="hold">
                                          <p:stCondLst>
                                            <p:cond delay="0"/>
                                          </p:stCondLst>
                                        </p:cTn>
                                        <p:tgtEl>
                                          <p:spTgt spid="20"/>
                                        </p:tgtEl>
                                        <p:attrNameLst>
                                          <p:attrName>ppt_x</p:attrName>
                                        </p:attrNameLst>
                                      </p:cBhvr>
                                    </p:anim>
                                    <p:anim by="(-#ppt_w*0.10)" calcmode="lin" valueType="num">
                                      <p:cBhvr>
                                        <p:cTn id="8" dur="1000" autoRev="1" fill="hold">
                                          <p:stCondLst>
                                            <p:cond delay="0"/>
                                          </p:stCondLst>
                                        </p:cTn>
                                        <p:tgtEl>
                                          <p:spTgt spid="20"/>
                                        </p:tgtEl>
                                        <p:attrNameLst>
                                          <p:attrName>ppt_y</p:attrName>
                                        </p:attrNameLst>
                                      </p:cBhvr>
                                    </p:anim>
                                    <p:animRot by="-480000">
                                      <p:cBhvr>
                                        <p:cTn id="9" dur="1000" autoRev="1" fill="hold">
                                          <p:stCondLst>
                                            <p:cond delay="0"/>
                                          </p:stCondLst>
                                        </p:cTn>
                                        <p:tgtEl>
                                          <p:spTgt spid="20"/>
                                        </p:tgtEl>
                                        <p:attrNameLst>
                                          <p:attrName>r</p:attrName>
                                        </p:attrNameLst>
                                      </p:cBhvr>
                                    </p:animRot>
                                  </p:childTnLst>
                                </p:cTn>
                              </p:par>
                              <p:par>
                                <p:cTn id="10" presetID="26" presetClass="emph" presetSubtype="0" repeatCount="indefinite" fill="hold" grpId="0" nodeType="withEffect">
                                  <p:stCondLst>
                                    <p:cond delay="0"/>
                                  </p:stCondLst>
                                  <p:childTnLst>
                                    <p:animEffect transition="out" filter="fade">
                                      <p:cBhvr>
                                        <p:cTn id="11" dur="3000" tmFilter="0, 0; .2, .5; .8, .5; 1, 0"/>
                                        <p:tgtEl>
                                          <p:spTgt spid="21"/>
                                        </p:tgtEl>
                                      </p:cBhvr>
                                    </p:animEffect>
                                    <p:animScale>
                                      <p:cBhvr>
                                        <p:cTn id="12" dur="1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P spid="20" grpId="3"/>
      <p:bldP spid="20" grpId="4"/>
      <p:bldP spid="20" grpId="5"/>
      <p:bldP spid="20" grpId="6"/>
      <p:bldP spid="20" grpId="7"/>
      <p:bldP spid="20" grpId="8"/>
      <p:bldP spid="20" grpId="9"/>
      <p:bldP spid="20" grpId="10"/>
      <p:bldP spid="20" grpId="11"/>
      <p:bldP spid="20" grpId="12"/>
      <p:bldP spid="20" grpId="13"/>
      <p:bldP spid="20" grpId="14"/>
      <p:bldP spid="20" grpId="15"/>
      <p:bldP spid="20" grpId="16"/>
      <p:bldP spid="20" grpId="17"/>
      <p:bldP spid="20" grpId="18"/>
      <p:bldP spid="20" grpId="19"/>
      <p:bldP spid="20" grpId="20"/>
      <p:bldP spid="20" grpId="21"/>
      <p:bldP spid="20" grpId="22"/>
      <p:bldP spid="20" grpId="23"/>
      <p:bldP spid="20" grpId="24"/>
      <p:bldP spid="20" grpId="25"/>
      <p:bldP spid="20" grpId="26"/>
      <p:bldP spid="20" grpId="27"/>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1" grpId="10" animBg="1"/>
      <p:bldP spid="21" grpId="11" animBg="1"/>
      <p:bldP spid="21" grpId="12" animBg="1"/>
      <p:bldP spid="21" grpId="13" animBg="1"/>
      <p:bldP spid="21" grpId="14" animBg="1"/>
      <p:bldP spid="21" grpId="15" animBg="1"/>
      <p:bldP spid="21" grpId="16" animBg="1"/>
      <p:bldP spid="21" grpId="17" animBg="1"/>
      <p:bldP spid="21" grpId="18" animBg="1"/>
      <p:bldP spid="21" grpId="19" animBg="1"/>
      <p:bldP spid="21" grpId="20" animBg="1"/>
      <p:bldP spid="21" grpId="21" animBg="1"/>
      <p:bldP spid="21" grpId="22" animBg="1"/>
      <p:bldP spid="21" grpId="23" animBg="1"/>
      <p:bldP spid="21" grpId="24" animBg="1"/>
      <p:bldP spid="21" grpId="25" animBg="1"/>
      <p:bldP spid="21" grpId="26" animBg="1"/>
      <p:bldP spid="21" grpId="27"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Slide Number Placeholder 4"/>
          <p:cNvSpPr>
            <a:spLocks noGrp="1"/>
          </p:cNvSpPr>
          <p:nvPr>
            <p:ph type="sldNum" sz="quarter" idx="11"/>
          </p:nvPr>
        </p:nvSpPr>
        <p:spPr/>
        <p:txBody>
          <a:bodyPr/>
          <a:lstStyle>
            <a:lvl1pPr>
              <a:defRPr/>
            </a:lvl1pPr>
          </a:lstStyle>
          <a:p>
            <a:pPr>
              <a:defRPr/>
            </a:pPr>
            <a:fld id="{24F43AC9-F051-440F-A054-0C3855545DFB}" type="slidenum">
              <a:rPr lang="en-AU"/>
              <a:pPr>
                <a:defRPr/>
              </a:pPr>
              <a:t>‹#›</a:t>
            </a:fld>
            <a:endParaRPr lang="en-AU"/>
          </a:p>
        </p:txBody>
      </p:sp>
      <p:sp>
        <p:nvSpPr>
          <p:cNvPr id="6" name="Footer Placeholder 5"/>
          <p:cNvSpPr>
            <a:spLocks noGrp="1"/>
          </p:cNvSpPr>
          <p:nvPr>
            <p:ph type="ftr" sz="quarter" idx="12"/>
          </p:nvPr>
        </p:nvSpPr>
        <p:spPr/>
        <p:txBody>
          <a:bodyPr/>
          <a:lstStyle>
            <a:lvl1pPr>
              <a:defRPr sz="1800" b="0"/>
            </a:lvl1pPr>
          </a:lstStyle>
          <a:p>
            <a:pPr>
              <a:defRPr/>
            </a:pPr>
            <a:endParaRPr lang="en-AU"/>
          </a:p>
          <a:p>
            <a:pPr>
              <a:defRPr/>
            </a:pPr>
            <a:fld id="{D8E2F17B-35EF-4339-96AF-4DE3DA47070F}"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5888"/>
            <a:ext cx="2190750" cy="6513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15888"/>
            <a:ext cx="6419850" cy="6513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Slide Number Placeholder 4"/>
          <p:cNvSpPr>
            <a:spLocks noGrp="1"/>
          </p:cNvSpPr>
          <p:nvPr>
            <p:ph type="sldNum" sz="quarter" idx="11"/>
          </p:nvPr>
        </p:nvSpPr>
        <p:spPr/>
        <p:txBody>
          <a:bodyPr/>
          <a:lstStyle>
            <a:lvl1pPr>
              <a:defRPr/>
            </a:lvl1pPr>
          </a:lstStyle>
          <a:p>
            <a:pPr>
              <a:defRPr/>
            </a:pPr>
            <a:fld id="{01923BB9-77E7-4D17-88AD-F1510B01C2F6}" type="slidenum">
              <a:rPr lang="en-AU"/>
              <a:pPr>
                <a:defRPr/>
              </a:pPr>
              <a:t>‹#›</a:t>
            </a:fld>
            <a:endParaRPr lang="en-AU"/>
          </a:p>
        </p:txBody>
      </p:sp>
      <p:sp>
        <p:nvSpPr>
          <p:cNvPr id="6" name="Footer Placeholder 5"/>
          <p:cNvSpPr>
            <a:spLocks noGrp="1"/>
          </p:cNvSpPr>
          <p:nvPr>
            <p:ph type="ftr" sz="quarter" idx="12"/>
          </p:nvPr>
        </p:nvSpPr>
        <p:spPr/>
        <p:txBody>
          <a:bodyPr/>
          <a:lstStyle>
            <a:lvl1pPr>
              <a:defRPr sz="1800" b="0"/>
            </a:lvl1pPr>
          </a:lstStyle>
          <a:p>
            <a:pPr>
              <a:defRPr/>
            </a:pPr>
            <a:endParaRPr lang="en-AU"/>
          </a:p>
          <a:p>
            <a:pPr>
              <a:defRPr/>
            </a:pPr>
            <a:fld id="{03F2727D-DCC7-45AC-83AE-E779AA4FEEBF}"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Slide Number Placeholder 4"/>
          <p:cNvSpPr>
            <a:spLocks noGrp="1"/>
          </p:cNvSpPr>
          <p:nvPr>
            <p:ph type="sldNum" sz="quarter" idx="11"/>
          </p:nvPr>
        </p:nvSpPr>
        <p:spPr/>
        <p:txBody>
          <a:bodyPr/>
          <a:lstStyle>
            <a:lvl1pPr>
              <a:defRPr/>
            </a:lvl1pPr>
          </a:lstStyle>
          <a:p>
            <a:pPr>
              <a:defRPr/>
            </a:pPr>
            <a:fld id="{48B15B8D-5BF6-471F-8C52-C07E2B2F68C8}" type="slidenum">
              <a:rPr lang="en-AU"/>
              <a:pPr>
                <a:defRPr/>
              </a:pPr>
              <a:t>‹#›</a:t>
            </a:fld>
            <a:endParaRPr lang="en-AU"/>
          </a:p>
        </p:txBody>
      </p:sp>
      <p:sp>
        <p:nvSpPr>
          <p:cNvPr id="6" name="Footer Placeholder 5"/>
          <p:cNvSpPr>
            <a:spLocks noGrp="1"/>
          </p:cNvSpPr>
          <p:nvPr>
            <p:ph type="ftr" sz="quarter" idx="12"/>
          </p:nvPr>
        </p:nvSpPr>
        <p:spPr>
          <a:xfrm>
            <a:off x="-334095" y="759004"/>
            <a:ext cx="914401" cy="625475"/>
          </a:xfrm>
        </p:spPr>
        <p:txBody>
          <a:bodyPr/>
          <a:lstStyle>
            <a:lvl1pPr>
              <a:defRPr sz="700" b="0"/>
            </a:lvl1pPr>
          </a:lstStyle>
          <a:p>
            <a:pPr>
              <a:defRPr/>
            </a:pPr>
            <a:endParaRPr lang="en-AU" dirty="0" smtClean="0"/>
          </a:p>
          <a:p>
            <a:pPr>
              <a:defRPr/>
            </a:pPr>
            <a:fld id="{5EFE5B72-F925-4B41-B02E-CCDD58C0A057}" type="slidenum">
              <a:rPr lang="en-AU" sz="1400" b="1" smtClean="0"/>
              <a:pPr>
                <a:defRPr/>
              </a:pPr>
              <a:t>‹#›</a:t>
            </a:fld>
            <a:endParaRPr lang="en-AU" sz="1600" b="1" dirty="0"/>
          </a:p>
        </p:txBody>
      </p:sp>
    </p:spTree>
  </p:cSld>
  <p:clrMapOvr>
    <a:masterClrMapping/>
  </p:clrMapOvr>
  <p:transition spd="med" advClick="0">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Slide Number Placeholder 4"/>
          <p:cNvSpPr>
            <a:spLocks noGrp="1"/>
          </p:cNvSpPr>
          <p:nvPr>
            <p:ph type="sldNum" sz="quarter" idx="11"/>
          </p:nvPr>
        </p:nvSpPr>
        <p:spPr/>
        <p:txBody>
          <a:bodyPr/>
          <a:lstStyle>
            <a:lvl1pPr>
              <a:defRPr/>
            </a:lvl1pPr>
          </a:lstStyle>
          <a:p>
            <a:pPr>
              <a:defRPr/>
            </a:pPr>
            <a:fld id="{BCBE195F-42C6-4B24-B212-038E171AC0BF}" type="slidenum">
              <a:rPr lang="en-AU"/>
              <a:pPr>
                <a:defRPr/>
              </a:pPr>
              <a:t>‹#›</a:t>
            </a:fld>
            <a:endParaRPr lang="en-AU"/>
          </a:p>
        </p:txBody>
      </p:sp>
      <p:sp>
        <p:nvSpPr>
          <p:cNvPr id="6" name="Footer Placeholder 5"/>
          <p:cNvSpPr>
            <a:spLocks noGrp="1"/>
          </p:cNvSpPr>
          <p:nvPr>
            <p:ph type="ftr" sz="quarter" idx="12"/>
          </p:nvPr>
        </p:nvSpPr>
        <p:spPr>
          <a:xfrm>
            <a:off x="-86931" y="648237"/>
            <a:ext cx="504825" cy="457200"/>
          </a:xfrm>
        </p:spPr>
        <p:txBody>
          <a:bodyPr/>
          <a:lstStyle>
            <a:lvl1pPr>
              <a:defRPr sz="1600" b="0"/>
            </a:lvl1pPr>
          </a:lstStyle>
          <a:p>
            <a:pPr>
              <a:defRPr/>
            </a:pPr>
            <a:endParaRPr lang="en-AU" dirty="0" smtClean="0"/>
          </a:p>
          <a:p>
            <a:pPr>
              <a:defRPr/>
            </a:pPr>
            <a:fld id="{0C75A260-20DB-46F2-8C65-16CBA7A23BE1}" type="slidenum">
              <a:rPr lang="en-AU" sz="1400" smtClean="0"/>
              <a:pPr>
                <a:defRPr/>
              </a:pPr>
              <a:t>‹#›</a:t>
            </a:fld>
            <a:endParaRPr lang="en-AU" sz="1400" dirty="0"/>
          </a:p>
        </p:txBody>
      </p:sp>
    </p:spTree>
  </p:cSld>
  <p:clrMapOvr>
    <a:masterClrMapping/>
  </p:clrMapOvr>
  <p:transition spd="med" advClick="0">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2954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AU"/>
          </a:p>
        </p:txBody>
      </p:sp>
      <p:sp>
        <p:nvSpPr>
          <p:cNvPr id="6" name="Slide Number Placeholder 5"/>
          <p:cNvSpPr>
            <a:spLocks noGrp="1"/>
          </p:cNvSpPr>
          <p:nvPr>
            <p:ph type="sldNum" sz="quarter" idx="11"/>
          </p:nvPr>
        </p:nvSpPr>
        <p:spPr/>
        <p:txBody>
          <a:bodyPr/>
          <a:lstStyle>
            <a:lvl1pPr>
              <a:defRPr/>
            </a:lvl1pPr>
          </a:lstStyle>
          <a:p>
            <a:pPr>
              <a:defRPr/>
            </a:pPr>
            <a:fld id="{CE8BDDBF-7578-4780-BA2F-9371B09EAB2E}" type="slidenum">
              <a:rPr lang="en-AU"/>
              <a:pPr>
                <a:defRPr/>
              </a:pPr>
              <a:t>‹#›</a:t>
            </a:fld>
            <a:endParaRPr lang="en-AU"/>
          </a:p>
        </p:txBody>
      </p:sp>
      <p:sp>
        <p:nvSpPr>
          <p:cNvPr id="7" name="Footer Placeholder 6"/>
          <p:cNvSpPr>
            <a:spLocks noGrp="1"/>
          </p:cNvSpPr>
          <p:nvPr>
            <p:ph type="ftr" sz="quarter" idx="12"/>
          </p:nvPr>
        </p:nvSpPr>
        <p:spPr>
          <a:xfrm>
            <a:off x="-112689" y="661116"/>
            <a:ext cx="504825" cy="457200"/>
          </a:xfrm>
        </p:spPr>
        <p:txBody>
          <a:bodyPr/>
          <a:lstStyle>
            <a:lvl1pPr>
              <a:defRPr sz="1800" b="0"/>
            </a:lvl1pPr>
          </a:lstStyle>
          <a:p>
            <a:pPr>
              <a:defRPr/>
            </a:pPr>
            <a:endParaRPr lang="en-AU" sz="1600" dirty="0" smtClean="0"/>
          </a:p>
          <a:p>
            <a:pPr>
              <a:defRPr/>
            </a:pPr>
            <a:fld id="{09ED9FF8-674A-4A3E-BA5D-57D2E674D5E2}" type="slidenum">
              <a:rPr lang="en-AU" sz="1600" smtClean="0"/>
              <a:pPr>
                <a:defRPr/>
              </a:pPr>
              <a:t>‹#›</a:t>
            </a:fld>
            <a:endParaRPr lang="en-AU" dirty="0"/>
          </a:p>
        </p:txBody>
      </p:sp>
    </p:spTree>
  </p:cSld>
  <p:clrMapOvr>
    <a:masterClrMapping/>
  </p:clrMapOvr>
  <p:transition spd="med" advClick="0">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AU"/>
          </a:p>
        </p:txBody>
      </p:sp>
      <p:sp>
        <p:nvSpPr>
          <p:cNvPr id="8" name="Slide Number Placeholder 7"/>
          <p:cNvSpPr>
            <a:spLocks noGrp="1"/>
          </p:cNvSpPr>
          <p:nvPr>
            <p:ph type="sldNum" sz="quarter" idx="11"/>
          </p:nvPr>
        </p:nvSpPr>
        <p:spPr/>
        <p:txBody>
          <a:bodyPr/>
          <a:lstStyle>
            <a:lvl1pPr>
              <a:defRPr/>
            </a:lvl1pPr>
          </a:lstStyle>
          <a:p>
            <a:pPr>
              <a:defRPr/>
            </a:pPr>
            <a:fld id="{D1EEDA99-CE6C-425B-AC77-6DA33CC3EBB2}" type="slidenum">
              <a:rPr lang="en-AU"/>
              <a:pPr>
                <a:defRPr/>
              </a:pPr>
              <a:t>‹#›</a:t>
            </a:fld>
            <a:endParaRPr lang="en-AU"/>
          </a:p>
        </p:txBody>
      </p:sp>
      <p:sp>
        <p:nvSpPr>
          <p:cNvPr id="9" name="Footer Placeholder 8"/>
          <p:cNvSpPr>
            <a:spLocks noGrp="1"/>
          </p:cNvSpPr>
          <p:nvPr>
            <p:ph type="ftr" sz="quarter" idx="12"/>
          </p:nvPr>
        </p:nvSpPr>
        <p:spPr/>
        <p:txBody>
          <a:bodyPr/>
          <a:lstStyle>
            <a:lvl1pPr>
              <a:defRPr sz="1800" b="0"/>
            </a:lvl1pPr>
          </a:lstStyle>
          <a:p>
            <a:pPr>
              <a:defRPr/>
            </a:pPr>
            <a:endParaRPr lang="en-AU"/>
          </a:p>
          <a:p>
            <a:pPr>
              <a:defRPr/>
            </a:pPr>
            <a:fld id="{F375F13E-9E56-4DE0-A180-238B02D2F6B8}"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AU"/>
          </a:p>
        </p:txBody>
      </p:sp>
      <p:sp>
        <p:nvSpPr>
          <p:cNvPr id="4" name="Slide Number Placeholder 3"/>
          <p:cNvSpPr>
            <a:spLocks noGrp="1"/>
          </p:cNvSpPr>
          <p:nvPr>
            <p:ph type="sldNum" sz="quarter" idx="11"/>
          </p:nvPr>
        </p:nvSpPr>
        <p:spPr/>
        <p:txBody>
          <a:bodyPr/>
          <a:lstStyle>
            <a:lvl1pPr>
              <a:defRPr/>
            </a:lvl1pPr>
          </a:lstStyle>
          <a:p>
            <a:pPr>
              <a:defRPr/>
            </a:pPr>
            <a:fld id="{5EB06547-306D-47B9-AE97-DF858A8E2591}" type="slidenum">
              <a:rPr lang="en-AU"/>
              <a:pPr>
                <a:defRPr/>
              </a:pPr>
              <a:t>‹#›</a:t>
            </a:fld>
            <a:endParaRPr lang="en-AU"/>
          </a:p>
        </p:txBody>
      </p:sp>
      <p:sp>
        <p:nvSpPr>
          <p:cNvPr id="5" name="Footer Placeholder 4"/>
          <p:cNvSpPr>
            <a:spLocks noGrp="1"/>
          </p:cNvSpPr>
          <p:nvPr>
            <p:ph type="ftr" sz="quarter" idx="12"/>
          </p:nvPr>
        </p:nvSpPr>
        <p:spPr/>
        <p:txBody>
          <a:bodyPr/>
          <a:lstStyle>
            <a:lvl1pPr>
              <a:defRPr sz="1800" b="0"/>
            </a:lvl1pPr>
          </a:lstStyle>
          <a:p>
            <a:pPr>
              <a:defRPr/>
            </a:pPr>
            <a:endParaRPr lang="en-AU"/>
          </a:p>
          <a:p>
            <a:pPr>
              <a:defRPr/>
            </a:pPr>
            <a:fld id="{78DED882-3382-4FEA-9E16-05BD07EE97A9}"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AU"/>
          </a:p>
        </p:txBody>
      </p:sp>
      <p:sp>
        <p:nvSpPr>
          <p:cNvPr id="3" name="Slide Number Placeholder 2"/>
          <p:cNvSpPr>
            <a:spLocks noGrp="1"/>
          </p:cNvSpPr>
          <p:nvPr>
            <p:ph type="sldNum" sz="quarter" idx="11"/>
          </p:nvPr>
        </p:nvSpPr>
        <p:spPr/>
        <p:txBody>
          <a:bodyPr/>
          <a:lstStyle>
            <a:lvl1pPr>
              <a:defRPr/>
            </a:lvl1pPr>
          </a:lstStyle>
          <a:p>
            <a:pPr>
              <a:defRPr/>
            </a:pPr>
            <a:fld id="{B0B5BD38-0C24-4F4D-A17C-EB1E1EBD494C}" type="slidenum">
              <a:rPr lang="en-AU"/>
              <a:pPr>
                <a:defRPr/>
              </a:pPr>
              <a:t>‹#›</a:t>
            </a:fld>
            <a:endParaRPr lang="en-AU"/>
          </a:p>
        </p:txBody>
      </p:sp>
      <p:sp>
        <p:nvSpPr>
          <p:cNvPr id="4" name="Footer Placeholder 3"/>
          <p:cNvSpPr>
            <a:spLocks noGrp="1"/>
          </p:cNvSpPr>
          <p:nvPr>
            <p:ph type="ftr" sz="quarter" idx="12"/>
          </p:nvPr>
        </p:nvSpPr>
        <p:spPr/>
        <p:txBody>
          <a:bodyPr/>
          <a:lstStyle>
            <a:lvl1pPr>
              <a:defRPr sz="1800" b="0"/>
            </a:lvl1pPr>
          </a:lstStyle>
          <a:p>
            <a:pPr>
              <a:defRPr/>
            </a:pPr>
            <a:endParaRPr lang="en-AU"/>
          </a:p>
          <a:p>
            <a:pPr>
              <a:defRPr/>
            </a:pPr>
            <a:fld id="{33ECE34D-DA64-4B58-AD13-C80CCC5D96A8}"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p>
        </p:txBody>
      </p:sp>
      <p:sp>
        <p:nvSpPr>
          <p:cNvPr id="6" name="Slide Number Placeholder 5"/>
          <p:cNvSpPr>
            <a:spLocks noGrp="1"/>
          </p:cNvSpPr>
          <p:nvPr>
            <p:ph type="sldNum" sz="quarter" idx="11"/>
          </p:nvPr>
        </p:nvSpPr>
        <p:spPr/>
        <p:txBody>
          <a:bodyPr/>
          <a:lstStyle>
            <a:lvl1pPr>
              <a:defRPr/>
            </a:lvl1pPr>
          </a:lstStyle>
          <a:p>
            <a:pPr>
              <a:defRPr/>
            </a:pPr>
            <a:fld id="{84DF85A6-BB67-4469-96B6-1A3DC35C1E44}" type="slidenum">
              <a:rPr lang="en-AU"/>
              <a:pPr>
                <a:defRPr/>
              </a:pPr>
              <a:t>‹#›</a:t>
            </a:fld>
            <a:endParaRPr lang="en-AU"/>
          </a:p>
        </p:txBody>
      </p:sp>
      <p:sp>
        <p:nvSpPr>
          <p:cNvPr id="7" name="Footer Placeholder 6"/>
          <p:cNvSpPr>
            <a:spLocks noGrp="1"/>
          </p:cNvSpPr>
          <p:nvPr>
            <p:ph type="ftr" sz="quarter" idx="12"/>
          </p:nvPr>
        </p:nvSpPr>
        <p:spPr/>
        <p:txBody>
          <a:bodyPr/>
          <a:lstStyle>
            <a:lvl1pPr>
              <a:defRPr sz="1800" b="0"/>
            </a:lvl1pPr>
          </a:lstStyle>
          <a:p>
            <a:pPr>
              <a:defRPr/>
            </a:pPr>
            <a:endParaRPr lang="en-AU"/>
          </a:p>
          <a:p>
            <a:pPr>
              <a:defRPr/>
            </a:pPr>
            <a:fld id="{7251C355-2630-4345-8CD5-EF1F6B95E74B}"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AU"/>
          </a:p>
        </p:txBody>
      </p:sp>
      <p:sp>
        <p:nvSpPr>
          <p:cNvPr id="6" name="Slide Number Placeholder 5"/>
          <p:cNvSpPr>
            <a:spLocks noGrp="1"/>
          </p:cNvSpPr>
          <p:nvPr>
            <p:ph type="sldNum" sz="quarter" idx="11"/>
          </p:nvPr>
        </p:nvSpPr>
        <p:spPr/>
        <p:txBody>
          <a:bodyPr/>
          <a:lstStyle>
            <a:lvl1pPr>
              <a:defRPr/>
            </a:lvl1pPr>
          </a:lstStyle>
          <a:p>
            <a:pPr>
              <a:defRPr/>
            </a:pPr>
            <a:fld id="{084A6173-2FA3-45FC-83BB-1179DED63741}" type="slidenum">
              <a:rPr lang="en-AU"/>
              <a:pPr>
                <a:defRPr/>
              </a:pPr>
              <a:t>‹#›</a:t>
            </a:fld>
            <a:endParaRPr lang="en-AU"/>
          </a:p>
        </p:txBody>
      </p:sp>
      <p:sp>
        <p:nvSpPr>
          <p:cNvPr id="7" name="Footer Placeholder 6"/>
          <p:cNvSpPr>
            <a:spLocks noGrp="1"/>
          </p:cNvSpPr>
          <p:nvPr>
            <p:ph type="ftr" sz="quarter" idx="12"/>
          </p:nvPr>
        </p:nvSpPr>
        <p:spPr/>
        <p:txBody>
          <a:bodyPr/>
          <a:lstStyle>
            <a:lvl1pPr>
              <a:defRPr sz="1800" b="0"/>
            </a:lvl1pPr>
          </a:lstStyle>
          <a:p>
            <a:pPr>
              <a:defRPr/>
            </a:pPr>
            <a:endParaRPr lang="en-AU"/>
          </a:p>
          <a:p>
            <a:pPr>
              <a:defRPr/>
            </a:pPr>
            <a:fld id="{FBCC6D6A-67D3-4726-B2E9-0D32FC1EDBB4}" type="slidenum">
              <a:rPr lang="en-AU"/>
              <a:pPr>
                <a:defRPr/>
              </a:pPr>
              <a:t>‹#›</a:t>
            </a:fld>
            <a:endParaRPr lang="en-AU"/>
          </a:p>
        </p:txBody>
      </p:sp>
    </p:spTree>
  </p:cSld>
  <p:clrMapOvr>
    <a:masterClrMapping/>
  </p:clrMapOvr>
  <p:transition spd="med" advClick="0">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alpha val="67000"/>
              </a:srgbClr>
            </a:gs>
            <a:gs pos="17999">
              <a:srgbClr val="99CCFF">
                <a:alpha val="24000"/>
              </a:srgbClr>
            </a:gs>
            <a:gs pos="36000">
              <a:srgbClr val="9966FF">
                <a:alpha val="22000"/>
              </a:srgbClr>
            </a:gs>
            <a:gs pos="61000">
              <a:srgbClr val="CC99FF">
                <a:alpha val="37000"/>
              </a:srgbClr>
            </a:gs>
            <a:gs pos="82001">
              <a:srgbClr val="99CCFF">
                <a:alpha val="62000"/>
              </a:srgbClr>
            </a:gs>
            <a:gs pos="100000">
              <a:srgbClr val="CCCCFF"/>
            </a:gs>
          </a:gsLst>
          <a:lin ang="6000000" scaled="0"/>
          <a:tileRect/>
        </a:gradFill>
        <a:effectLst/>
      </p:bgPr>
    </p:bg>
    <p:spTree>
      <p:nvGrpSpPr>
        <p:cNvPr id="1" name=""/>
        <p:cNvGrpSpPr/>
        <p:nvPr/>
      </p:nvGrpSpPr>
      <p:grpSpPr>
        <a:xfrm>
          <a:off x="0" y="0"/>
          <a:ext cx="0" cy="0"/>
          <a:chOff x="0" y="0"/>
          <a:chExt cx="0" cy="0"/>
        </a:xfrm>
      </p:grpSpPr>
      <p:sp>
        <p:nvSpPr>
          <p:cNvPr id="4098" name="Rectangle 2" descr="Medium wood"/>
          <p:cNvSpPr>
            <a:spLocks noChangeArrowheads="1"/>
          </p:cNvSpPr>
          <p:nvPr/>
        </p:nvSpPr>
        <p:spPr bwMode="auto">
          <a:xfrm>
            <a:off x="0" y="0"/>
            <a:ext cx="9144000" cy="914400"/>
          </a:xfrm>
          <a:prstGeom prst="rect">
            <a:avLst/>
          </a:prstGeom>
          <a:blipFill dpi="0" rotWithShape="1">
            <a:blip r:embed="rId13">
              <a:lum bright="-35000" contrast="-43000"/>
            </a:blip>
            <a:srcRect/>
            <a:tile tx="0" ty="0" sx="100000" sy="100000" flip="none" algn="tl"/>
          </a:blipFill>
          <a:ln w="9525">
            <a:noFill/>
            <a:miter lim="800000"/>
            <a:headEnd/>
            <a:tailEnd/>
          </a:ln>
          <a:effectLst/>
        </p:spPr>
        <p:txBody>
          <a:bodyPr wrap="none" anchor="ctr"/>
          <a:lstStyle/>
          <a:p>
            <a:pPr>
              <a:defRPr/>
            </a:pPr>
            <a:endParaRPr lang="en-US" dirty="0"/>
          </a:p>
        </p:txBody>
      </p:sp>
      <p:sp>
        <p:nvSpPr>
          <p:cNvPr id="1027" name="Rectangle 3"/>
          <p:cNvSpPr>
            <a:spLocks noGrp="1" noChangeArrowheads="1"/>
          </p:cNvSpPr>
          <p:nvPr>
            <p:ph type="body" idx="1"/>
          </p:nvPr>
        </p:nvSpPr>
        <p:spPr bwMode="auto">
          <a:xfrm>
            <a:off x="381000" y="1295400"/>
            <a:ext cx="8763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1028" name="Rectangle 4"/>
          <p:cNvSpPr>
            <a:spLocks noGrp="1" noChangeArrowheads="1"/>
          </p:cNvSpPr>
          <p:nvPr>
            <p:ph type="title"/>
          </p:nvPr>
        </p:nvSpPr>
        <p:spPr bwMode="auto">
          <a:xfrm>
            <a:off x="609600" y="115888"/>
            <a:ext cx="8283575" cy="722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AU" dirty="0"/>
          </a:p>
        </p:txBody>
      </p:sp>
      <p:sp>
        <p:nvSpPr>
          <p:cNvPr id="4103" name="Rectangle 7"/>
          <p:cNvSpPr>
            <a:spLocks noGrp="1" noChangeArrowheads="1"/>
          </p:cNvSpPr>
          <p:nvPr>
            <p:ph type="sldNum" sz="quarter" idx="4"/>
          </p:nvPr>
        </p:nvSpPr>
        <p:spPr bwMode="auto">
          <a:xfrm>
            <a:off x="4800600" y="5181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3333CC"/>
                </a:solidFill>
              </a:defRPr>
            </a:lvl1pPr>
          </a:lstStyle>
          <a:p>
            <a:pPr>
              <a:defRPr/>
            </a:pPr>
            <a:fld id="{12B75FBF-C9C8-41B3-A0BC-19F6FA086E3C}" type="slidenum">
              <a:rPr lang="en-AU"/>
              <a:pPr>
                <a:defRPr/>
              </a:pPr>
              <a:t>‹#›</a:t>
            </a:fld>
            <a:endParaRPr lang="en-AU" dirty="0"/>
          </a:p>
        </p:txBody>
      </p:sp>
      <p:sp>
        <p:nvSpPr>
          <p:cNvPr id="4107" name="Rectangle 11"/>
          <p:cNvSpPr>
            <a:spLocks noChangeArrowheads="1"/>
          </p:cNvSpPr>
          <p:nvPr/>
        </p:nvSpPr>
        <p:spPr bwMode="auto">
          <a:xfrm>
            <a:off x="-114300" y="1120775"/>
            <a:ext cx="406400" cy="5737225"/>
          </a:xfrm>
          <a:prstGeom prst="rect">
            <a:avLst/>
          </a:prstGeom>
          <a:gradFill rotWithShape="1">
            <a:gsLst>
              <a:gs pos="0">
                <a:srgbClr val="FFFF00"/>
              </a:gs>
              <a:gs pos="100000">
                <a:schemeClr val="bg1"/>
              </a:gs>
            </a:gsLst>
            <a:lin ang="5400000" scaled="1"/>
          </a:gradFill>
          <a:ln w="9525">
            <a:noFill/>
            <a:miter lim="800000"/>
            <a:headEnd/>
            <a:tailEnd/>
          </a:ln>
          <a:effectLst/>
        </p:spPr>
        <p:txBody>
          <a:bodyPr wrap="none" anchor="ctr"/>
          <a:lstStyle/>
          <a:p>
            <a:pPr>
              <a:defRPr/>
            </a:pPr>
            <a:endParaRPr lang="en-US" dirty="0"/>
          </a:p>
        </p:txBody>
      </p:sp>
      <p:sp>
        <p:nvSpPr>
          <p:cNvPr id="4108" name="Rectangle 12"/>
          <p:cNvSpPr>
            <a:spLocks noChangeArrowheads="1"/>
          </p:cNvSpPr>
          <p:nvPr/>
        </p:nvSpPr>
        <p:spPr bwMode="auto">
          <a:xfrm>
            <a:off x="0" y="885825"/>
            <a:ext cx="9410700" cy="109538"/>
          </a:xfrm>
          <a:prstGeom prst="rect">
            <a:avLst/>
          </a:prstGeom>
          <a:solidFill>
            <a:srgbClr val="66FF33"/>
          </a:solidFill>
          <a:ln w="9525">
            <a:noFill/>
            <a:miter lim="800000"/>
            <a:headEnd/>
            <a:tailEnd/>
          </a:ln>
          <a:effectLst/>
        </p:spPr>
        <p:txBody>
          <a:bodyPr wrap="none" anchor="ctr"/>
          <a:lstStyle/>
          <a:p>
            <a:pPr>
              <a:defRPr/>
            </a:pPr>
            <a:endParaRPr lang="en-US" dirty="0"/>
          </a:p>
        </p:txBody>
      </p:sp>
      <p:sp>
        <p:nvSpPr>
          <p:cNvPr id="4109" name="Rectangle 13"/>
          <p:cNvSpPr>
            <a:spLocks noChangeArrowheads="1"/>
          </p:cNvSpPr>
          <p:nvPr/>
        </p:nvSpPr>
        <p:spPr bwMode="auto">
          <a:xfrm>
            <a:off x="-114300" y="990600"/>
            <a:ext cx="9410700" cy="130175"/>
          </a:xfrm>
          <a:prstGeom prst="rect">
            <a:avLst/>
          </a:prstGeom>
          <a:solidFill>
            <a:srgbClr val="FFFF00"/>
          </a:solidFill>
          <a:ln w="9525">
            <a:noFill/>
            <a:miter lim="800000"/>
            <a:headEnd/>
            <a:tailEnd/>
          </a:ln>
          <a:effectLst/>
        </p:spPr>
        <p:txBody>
          <a:bodyPr wrap="none" anchor="ctr"/>
          <a:lstStyle/>
          <a:p>
            <a:pPr>
              <a:defRPr/>
            </a:pPr>
            <a:endParaRPr lang="en-US" dirty="0"/>
          </a:p>
        </p:txBody>
      </p:sp>
      <p:sp>
        <p:nvSpPr>
          <p:cNvPr id="4110" name="Rectangle 14"/>
          <p:cNvSpPr>
            <a:spLocks noChangeArrowheads="1"/>
          </p:cNvSpPr>
          <p:nvPr/>
        </p:nvSpPr>
        <p:spPr bwMode="auto">
          <a:xfrm>
            <a:off x="-114300" y="0"/>
            <a:ext cx="1222375" cy="750888"/>
          </a:xfrm>
          <a:prstGeom prst="rect">
            <a:avLst/>
          </a:prstGeom>
          <a:solidFill>
            <a:srgbClr val="FF9900"/>
          </a:solidFill>
          <a:ln w="9525">
            <a:noFill/>
            <a:miter lim="800000"/>
            <a:headEnd/>
            <a:tailEnd/>
          </a:ln>
          <a:effectLst/>
        </p:spPr>
        <p:txBody>
          <a:bodyPr wrap="none" anchor="ctr"/>
          <a:lstStyle/>
          <a:p>
            <a:pPr>
              <a:defRPr/>
            </a:pPr>
            <a:endParaRPr lang="en-US" dirty="0"/>
          </a:p>
        </p:txBody>
      </p:sp>
      <p:sp>
        <p:nvSpPr>
          <p:cNvPr id="4111" name="Oval 15"/>
          <p:cNvSpPr>
            <a:spLocks noChangeArrowheads="1"/>
          </p:cNvSpPr>
          <p:nvPr/>
        </p:nvSpPr>
        <p:spPr bwMode="auto">
          <a:xfrm>
            <a:off x="588963" y="250825"/>
            <a:ext cx="520700" cy="873125"/>
          </a:xfrm>
          <a:prstGeom prst="ellipse">
            <a:avLst/>
          </a:prstGeom>
          <a:solidFill>
            <a:srgbClr val="CC00FF"/>
          </a:solidFill>
          <a:ln w="9525">
            <a:noFill/>
            <a:round/>
            <a:headEnd/>
            <a:tailEnd/>
          </a:ln>
          <a:effectLst/>
        </p:spPr>
        <p:txBody>
          <a:bodyPr wrap="none" anchor="ctr"/>
          <a:lstStyle/>
          <a:p>
            <a:pPr>
              <a:defRPr/>
            </a:pPr>
            <a:endParaRPr lang="en-US" dirty="0"/>
          </a:p>
        </p:txBody>
      </p:sp>
      <p:sp>
        <p:nvSpPr>
          <p:cNvPr id="4112" name="Oval 16"/>
          <p:cNvSpPr>
            <a:spLocks noChangeArrowheads="1"/>
          </p:cNvSpPr>
          <p:nvPr/>
        </p:nvSpPr>
        <p:spPr bwMode="auto">
          <a:xfrm>
            <a:off x="142875" y="373063"/>
            <a:ext cx="742950" cy="625475"/>
          </a:xfrm>
          <a:prstGeom prst="ellipse">
            <a:avLst/>
          </a:prstGeom>
          <a:solidFill>
            <a:srgbClr val="FF0000"/>
          </a:solidFill>
          <a:ln w="9525">
            <a:noFill/>
            <a:round/>
            <a:headEnd/>
            <a:tailEnd/>
          </a:ln>
          <a:effectLst/>
        </p:spPr>
        <p:txBody>
          <a:bodyPr wrap="none" anchor="ctr"/>
          <a:lstStyle/>
          <a:p>
            <a:pPr>
              <a:defRPr/>
            </a:pPr>
            <a:endParaRPr lang="en-US" dirty="0"/>
          </a:p>
        </p:txBody>
      </p:sp>
      <p:sp>
        <p:nvSpPr>
          <p:cNvPr id="4113" name="Rectangle 17"/>
          <p:cNvSpPr>
            <a:spLocks noChangeArrowheads="1"/>
          </p:cNvSpPr>
          <p:nvPr/>
        </p:nvSpPr>
        <p:spPr bwMode="auto">
          <a:xfrm>
            <a:off x="-152400" y="0"/>
            <a:ext cx="482600" cy="750888"/>
          </a:xfrm>
          <a:prstGeom prst="rect">
            <a:avLst/>
          </a:prstGeom>
          <a:solidFill>
            <a:srgbClr val="FFFF00"/>
          </a:solidFill>
          <a:ln w="9525">
            <a:noFill/>
            <a:miter lim="800000"/>
            <a:headEnd/>
            <a:tailEnd/>
          </a:ln>
          <a:effectLst/>
        </p:spPr>
        <p:txBody>
          <a:bodyPr wrap="none" anchor="ctr"/>
          <a:lstStyle/>
          <a:p>
            <a:pPr>
              <a:defRPr/>
            </a:pPr>
            <a:endParaRPr lang="en-US" dirty="0"/>
          </a:p>
        </p:txBody>
      </p:sp>
      <p:sp>
        <p:nvSpPr>
          <p:cNvPr id="4114" name="AutoShape 18"/>
          <p:cNvSpPr>
            <a:spLocks noChangeArrowheads="1"/>
          </p:cNvSpPr>
          <p:nvPr/>
        </p:nvSpPr>
        <p:spPr bwMode="auto">
          <a:xfrm>
            <a:off x="-152400" y="0"/>
            <a:ext cx="593725" cy="1120775"/>
          </a:xfrm>
          <a:prstGeom prst="rtTriangle">
            <a:avLst/>
          </a:prstGeom>
          <a:solidFill>
            <a:srgbClr val="66FF33"/>
          </a:solidFill>
          <a:ln w="9525">
            <a:noFill/>
            <a:miter lim="800000"/>
            <a:headEnd/>
            <a:tailEnd/>
          </a:ln>
          <a:effectLst/>
        </p:spPr>
        <p:txBody>
          <a:bodyPr wrap="none" anchor="ctr"/>
          <a:lstStyle/>
          <a:p>
            <a:pPr>
              <a:defRPr/>
            </a:pPr>
            <a:endParaRPr lang="en-US" dirty="0"/>
          </a:p>
        </p:txBody>
      </p:sp>
      <p:sp>
        <p:nvSpPr>
          <p:cNvPr id="4115" name="Text Box 19"/>
          <p:cNvSpPr txBox="1">
            <a:spLocks noChangeArrowheads="1"/>
          </p:cNvSpPr>
          <p:nvPr/>
        </p:nvSpPr>
        <p:spPr bwMode="auto">
          <a:xfrm rot="5400000">
            <a:off x="-2314575" y="3533775"/>
            <a:ext cx="4986337" cy="366713"/>
          </a:xfrm>
          <a:prstGeom prst="rect">
            <a:avLst/>
          </a:prstGeom>
          <a:noFill/>
          <a:ln w="9525">
            <a:noFill/>
            <a:miter lim="800000"/>
            <a:headEnd/>
            <a:tailEnd/>
          </a:ln>
          <a:effectLst/>
        </p:spPr>
        <p:txBody>
          <a:bodyPr>
            <a:spAutoFit/>
          </a:bodyPr>
          <a:lstStyle/>
          <a:p>
            <a:pPr>
              <a:defRPr/>
            </a:pPr>
            <a:endParaRPr lang="en-AU" b="1" dirty="0">
              <a:solidFill>
                <a:srgbClr val="D60093"/>
              </a:solidFill>
            </a:endParaRPr>
          </a:p>
        </p:txBody>
      </p:sp>
      <p:sp>
        <p:nvSpPr>
          <p:cNvPr id="4102" name="Rectangle 6"/>
          <p:cNvSpPr>
            <a:spLocks noGrp="1" noChangeArrowheads="1"/>
          </p:cNvSpPr>
          <p:nvPr>
            <p:ph type="ftr" sz="quarter" idx="3"/>
          </p:nvPr>
        </p:nvSpPr>
        <p:spPr bwMode="auto">
          <a:xfrm>
            <a:off x="-74052" y="863958"/>
            <a:ext cx="504825" cy="279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lvl1pPr>
          </a:lstStyle>
          <a:p>
            <a:pPr>
              <a:defRPr/>
            </a:pPr>
            <a:fld id="{99C25317-4D8B-4904-B18A-E8C15F1D6AA5}" type="slidenum">
              <a:rPr lang="en-AU" smtClean="0"/>
              <a:pPr>
                <a:defRPr/>
              </a:pPr>
              <a:t>‹#›</a:t>
            </a:fld>
            <a:endParaRPr lang="en-AU" dirty="0"/>
          </a:p>
        </p:txBody>
      </p:sp>
      <p:sp>
        <p:nvSpPr>
          <p:cNvPr id="4117" name="WordArt 21"/>
          <p:cNvSpPr>
            <a:spLocks noChangeArrowheads="1" noChangeShapeType="1" noTextEdit="1"/>
          </p:cNvSpPr>
          <p:nvPr/>
        </p:nvSpPr>
        <p:spPr bwMode="auto">
          <a:xfrm>
            <a:off x="15766" y="417708"/>
            <a:ext cx="1143000" cy="533400"/>
          </a:xfrm>
          <a:prstGeom prst="rect">
            <a:avLst/>
          </a:prstGeom>
        </p:spPr>
        <p:txBody>
          <a:bodyPr wrap="none" fromWordArt="1">
            <a:prstTxWarp prst="textDoubleWave1">
              <a:avLst>
                <a:gd name="adj1" fmla="val 6500"/>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latin typeface="Impact"/>
              </a:rPr>
              <a:t>TOEFL</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6">
                    <a:satMod val="175000"/>
                    <a:alpha val="40000"/>
                  </a:schemeClr>
                </a:glow>
                <a:outerShdw blurRad="50800" dist="39000" dir="5460000" algn="tl">
                  <a:srgbClr val="000000">
                    <a:alpha val="38000"/>
                  </a:srgbClr>
                </a:outerShdw>
              </a:effectLst>
              <a:latin typeface="Impact"/>
            </a:endParaRPr>
          </a:p>
        </p:txBody>
      </p:sp>
      <p:sp>
        <p:nvSpPr>
          <p:cNvPr id="19" name="Rectangle 20"/>
          <p:cNvSpPr>
            <a:spLocks noChangeArrowheads="1"/>
          </p:cNvSpPr>
          <p:nvPr/>
        </p:nvSpPr>
        <p:spPr bwMode="auto">
          <a:xfrm rot="5400000">
            <a:off x="-608806" y="5493544"/>
            <a:ext cx="1479550" cy="182562"/>
          </a:xfrm>
          <a:prstGeom prst="rect">
            <a:avLst/>
          </a:prstGeom>
          <a:solidFill>
            <a:srgbClr val="0000CC"/>
          </a:solidFill>
          <a:ln w="9525">
            <a:noFill/>
            <a:miter lim="800000"/>
            <a:headEnd/>
            <a:tailEnd/>
          </a:ln>
          <a:effectLst/>
        </p:spPr>
        <p:txBody>
          <a:bodyPr lIns="0" tIns="0" rIns="0" bIns="0"/>
          <a:lstStyle/>
          <a:p>
            <a:pPr algn="ctr">
              <a:defRPr/>
            </a:pPr>
            <a:r>
              <a:rPr lang="en-AU" sz="1000" dirty="0">
                <a:solidFill>
                  <a:schemeClr val="bg1"/>
                </a:solidFill>
              </a:rPr>
              <a:t>©</a:t>
            </a:r>
            <a:r>
              <a:rPr lang="en-AU" sz="900" dirty="0">
                <a:solidFill>
                  <a:schemeClr val="bg1"/>
                </a:solidFill>
              </a:rPr>
              <a:t> Yosa A. Alzuhdy - </a:t>
            </a:r>
            <a:r>
              <a:rPr lang="en-AU" sz="900" dirty="0" smtClean="0">
                <a:solidFill>
                  <a:schemeClr val="bg1"/>
                </a:solidFill>
              </a:rPr>
              <a:t>UNY</a:t>
            </a:r>
            <a:endParaRPr lang="en-AU" sz="900" dirty="0">
              <a:solidFill>
                <a:schemeClr val="bg1"/>
              </a:solidFill>
            </a:endParaRPr>
          </a:p>
        </p:txBody>
      </p:sp>
      <p:sp>
        <p:nvSpPr>
          <p:cNvPr id="20" name="WordArt 20"/>
          <p:cNvSpPr>
            <a:spLocks noChangeArrowheads="1" noChangeShapeType="1" noTextEdit="1"/>
          </p:cNvSpPr>
          <p:nvPr/>
        </p:nvSpPr>
        <p:spPr bwMode="auto">
          <a:xfrm>
            <a:off x="44450" y="77272"/>
            <a:ext cx="1066800" cy="331765"/>
          </a:xfrm>
          <a:prstGeom prst="rect">
            <a:avLst/>
          </a:prstGeom>
        </p:spPr>
        <p:txBody>
          <a:bodyPr wrap="none" fromWordArt="1">
            <a:prstTxWarp prst="textDoubleWave1">
              <a:avLst>
                <a:gd name="adj1" fmla="val 10319"/>
                <a:gd name="adj2" fmla="val 0"/>
              </a:avLst>
            </a:prstTxWarp>
          </a:bodyPr>
          <a:lstStyle/>
          <a:p>
            <a:pPr algn="ctr"/>
            <a:r>
              <a:rPr lang="en-US" sz="3600" b="1" kern="10" dirty="0" smtClean="0">
                <a:ln w="17780">
                  <a:solidFill>
                    <a:srgbClr val="61FF69"/>
                  </a:solidFill>
                  <a:miter lim="800000"/>
                  <a:headEnd/>
                  <a:tailEnd/>
                </a:ln>
                <a:solidFill>
                  <a:srgbClr val="8E001B"/>
                </a:solidFill>
                <a:effectLst>
                  <a:outerShdw algn="tl" rotWithShape="0">
                    <a:srgbClr val="000000"/>
                  </a:outerShdw>
                </a:effectLst>
                <a:latin typeface="Impact"/>
              </a:rPr>
              <a:t>STRUCTURE</a:t>
            </a:r>
            <a:endParaRPr lang="en-US" sz="3600" b="1" kern="10" dirty="0">
              <a:ln w="17780">
                <a:solidFill>
                  <a:srgbClr val="61FF69"/>
                </a:solidFill>
                <a:miter lim="800000"/>
                <a:headEnd/>
                <a:tailEnd/>
              </a:ln>
              <a:solidFill>
                <a:srgbClr val="8E001B"/>
              </a:solidFill>
              <a:effectLst>
                <a:outerShdw algn="tl" rotWithShape="0">
                  <a:srgbClr val="000000"/>
                </a:outerShdw>
              </a:effectLst>
              <a:latin typeface="Impact"/>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med"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000" autoRev="1" fill="hold">
                                          <p:stCondLst>
                                            <p:cond delay="0"/>
                                          </p:stCondLst>
                                        </p:cTn>
                                        <p:tgtEl>
                                          <p:spTgt spid="4117"/>
                                        </p:tgtEl>
                                      </p:cBhvr>
                                      <p:to x="80000" y="100000"/>
                                    </p:animScale>
                                    <p:anim by="(#ppt_w*0.10)" calcmode="lin" valueType="num">
                                      <p:cBhvr>
                                        <p:cTn id="7" dur="1000" autoRev="1" fill="hold">
                                          <p:stCondLst>
                                            <p:cond delay="0"/>
                                          </p:stCondLst>
                                        </p:cTn>
                                        <p:tgtEl>
                                          <p:spTgt spid="4117"/>
                                        </p:tgtEl>
                                        <p:attrNameLst>
                                          <p:attrName>ppt_x</p:attrName>
                                        </p:attrNameLst>
                                      </p:cBhvr>
                                    </p:anim>
                                    <p:anim by="(-#ppt_w*0.10)" calcmode="lin" valueType="num">
                                      <p:cBhvr>
                                        <p:cTn id="8" dur="1000" autoRev="1" fill="hold">
                                          <p:stCondLst>
                                            <p:cond delay="0"/>
                                          </p:stCondLst>
                                        </p:cTn>
                                        <p:tgtEl>
                                          <p:spTgt spid="4117"/>
                                        </p:tgtEl>
                                        <p:attrNameLst>
                                          <p:attrName>ppt_y</p:attrName>
                                        </p:attrNameLst>
                                      </p:cBhvr>
                                    </p:anim>
                                    <p:animRot by="-480000">
                                      <p:cBhvr>
                                        <p:cTn id="9" dur="1000" autoRev="1" fill="hold">
                                          <p:stCondLst>
                                            <p:cond delay="0"/>
                                          </p:stCondLst>
                                        </p:cTn>
                                        <p:tgtEl>
                                          <p:spTgt spid="4117"/>
                                        </p:tgtEl>
                                        <p:attrNameLst>
                                          <p:attrName>r</p:attrName>
                                        </p:attrNameLst>
                                      </p:cBhvr>
                                    </p:animRot>
                                  </p:childTnLst>
                                </p:cTn>
                              </p:par>
                            </p:childTnLst>
                          </p:cTn>
                        </p:par>
                        <p:par>
                          <p:cTn id="10" fill="hold">
                            <p:stCondLst>
                              <p:cond delay="2800"/>
                            </p:stCondLst>
                            <p:childTnLst>
                              <p:par>
                                <p:cTn id="11" presetID="33" presetClass="emph" presetSubtype="0" repeatCount="indefinite" fill="remove" grpId="28" nodeType="afterEffect">
                                  <p:stCondLst>
                                    <p:cond delay="0"/>
                                  </p:stCondLst>
                                  <p:iterate type="lt">
                                    <p:tmPct val="0"/>
                                  </p:iterate>
                                  <p:childTnLst>
                                    <p:animClr clrSpc="rgb" dir="cw">
                                      <p:cBhvr override="childStyle">
                                        <p:cTn id="12" dur="1500" accel="50000" autoRev="1" fill="hold" tmFilter="0, 0; .33333, 1; 1, 1">
                                          <p:stCondLst>
                                            <p:cond delay="0"/>
                                          </p:stCondLst>
                                        </p:cTn>
                                        <p:tgtEl>
                                          <p:spTgt spid="20"/>
                                        </p:tgtEl>
                                        <p:attrNameLst>
                                          <p:attrName>style.color</p:attrName>
                                        </p:attrNameLst>
                                      </p:cBhvr>
                                      <p:to>
                                        <a:schemeClr val="accent2"/>
                                      </p:to>
                                    </p:animClr>
                                    <p:animClr clrSpc="rgb" dir="cw">
                                      <p:cBhvr>
                                        <p:cTn id="13" dur="1500" accel="50000" autoRev="1" fill="hold" tmFilter="0, 0; .33333, 1; 1, 1">
                                          <p:stCondLst>
                                            <p:cond delay="0"/>
                                          </p:stCondLst>
                                        </p:cTn>
                                        <p:tgtEl>
                                          <p:spTgt spid="20"/>
                                        </p:tgtEl>
                                        <p:attrNameLst>
                                          <p:attrName>fillcolor</p:attrName>
                                        </p:attrNameLst>
                                      </p:cBhvr>
                                      <p:to>
                                        <a:schemeClr val="accent2"/>
                                      </p:to>
                                    </p:animClr>
                                    <p:set>
                                      <p:cBhvr>
                                        <p:cTn id="14" dur="3000" fill="hold"/>
                                        <p:tgtEl>
                                          <p:spTgt spid="20"/>
                                        </p:tgtEl>
                                        <p:attrNameLst>
                                          <p:attrName>fill.type</p:attrName>
                                        </p:attrNameLst>
                                      </p:cBhvr>
                                      <p:to>
                                        <p:strVal val="solid"/>
                                      </p:to>
                                    </p:set>
                                    <p:set>
                                      <p:cBhvr>
                                        <p:cTn id="15" dur="3000" fill="hold"/>
                                        <p:tgtEl>
                                          <p:spTgt spid="20"/>
                                        </p:tgtEl>
                                        <p:attrNameLst>
                                          <p:attrName>fill.on</p:attrName>
                                        </p:attrNameLst>
                                      </p:cBhvr>
                                      <p:to>
                                        <p:strVal val="true"/>
                                      </p:to>
                                    </p:set>
                                    <p:animScale>
                                      <p:cBhvr>
                                        <p:cTn id="16" dur="1500" accel="50000" autoRev="1" fill="hold" tmFilter="0, 0; .33333, 1; 1, 1">
                                          <p:stCondLst>
                                            <p:cond delay="0"/>
                                          </p:stCondLst>
                                        </p:cTn>
                                        <p:tgtEl>
                                          <p:spTgt spid="20"/>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p:bldP spid="4117" grpId="1"/>
      <p:bldP spid="4117" grpId="2"/>
      <p:bldP spid="4117" grpId="3"/>
      <p:bldP spid="4117" grpId="4"/>
      <p:bldP spid="4117" grpId="5"/>
      <p:bldP spid="4117" grpId="6"/>
      <p:bldP spid="4117" grpId="8"/>
      <p:bldP spid="4117" grpId="9"/>
      <p:bldP spid="4117" grpId="10"/>
      <p:bldP spid="4117" grpId="11"/>
      <p:bldP spid="4117" grpId="12"/>
      <p:bldP spid="4117" grpId="13"/>
      <p:bldP spid="4117" grpId="14"/>
      <p:bldP spid="4117" grpId="15"/>
      <p:bldP spid="4117" grpId="16"/>
      <p:bldP spid="4117" grpId="17"/>
      <p:bldP spid="4117" grpId="18"/>
      <p:bldP spid="4117" grpId="19"/>
      <p:bldP spid="4117" grpId="20"/>
      <p:bldP spid="4117" grpId="21"/>
      <p:bldP spid="4117" grpId="22"/>
      <p:bldP spid="4117" grpId="23"/>
      <p:bldP spid="4117" grpId="24"/>
      <p:bldP spid="4117" grpId="25"/>
      <p:bldP spid="4117" grpId="26"/>
      <p:bldP spid="4117" grpId="27"/>
      <p:bldP spid="4117" grpId="28"/>
      <p:bldP spid="4117" grpId="29"/>
      <p:bldP spid="4117" grpId="30"/>
      <p:bldP spid="4117" grpId="31"/>
      <p:bldP spid="4117" grpId="32"/>
      <p:bldP spid="4117" grpId="36"/>
      <p:bldP spid="4117" grpId="37"/>
      <p:bldP spid="20" grpId="1" animBg="1"/>
      <p:bldP spid="20" grpId="2" animBg="1"/>
      <p:bldP spid="20" grpId="3" animBg="1"/>
      <p:bldP spid="20" grpId="4" animBg="1"/>
      <p:bldP spid="20" grpId="5" animBg="1"/>
      <p:bldP spid="20" grpId="6" animBg="1"/>
      <p:bldP spid="20" grpId="7" animBg="1"/>
      <p:bldP spid="20" grpId="8" animBg="1"/>
      <p:bldP spid="20" grpId="9" animBg="1"/>
      <p:bldP spid="20" grpId="10" animBg="1"/>
      <p:bldP spid="20" grpId="11" animBg="1"/>
      <p:bldP spid="20" grpId="12" animBg="1"/>
      <p:bldP spid="20" grpId="13" animBg="1"/>
      <p:bldP spid="20" grpId="14" animBg="1"/>
      <p:bldP spid="20" grpId="15" animBg="1"/>
      <p:bldP spid="20" grpId="16" animBg="1"/>
      <p:bldP spid="20" grpId="17" animBg="1"/>
      <p:bldP spid="20" grpId="18" animBg="1"/>
      <p:bldP spid="20" grpId="19" animBg="1"/>
      <p:bldP spid="20" grpId="20" animBg="1"/>
      <p:bldP spid="20" grpId="21" animBg="1"/>
      <p:bldP spid="20" grpId="22" animBg="1"/>
      <p:bldP spid="20" grpId="23" animBg="1"/>
      <p:bldP spid="20" grpId="24" animBg="1"/>
      <p:bldP spid="20" grpId="25" animBg="1"/>
      <p:bldP spid="20" grpId="26" animBg="1"/>
      <p:bldP spid="20" grpId="27" animBg="1"/>
      <p:bldP spid="20" grpId="28"/>
      <p:bldP spid="20" grpId="29"/>
      <p:bldP spid="20" grpId="30"/>
      <p:bldP spid="20" grpId="31"/>
      <p:bldP spid="20" grpId="32"/>
      <p:bldP spid="20" grpId="36"/>
      <p:bldP spid="20" grpId="37"/>
    </p:bldLst>
  </p:timing>
  <p:hf sldNum="0"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ahoma" pitchFamily="34" charset="0"/>
        </a:defRPr>
      </a:lvl2pPr>
      <a:lvl3pPr algn="ctr" rtl="0" eaLnBrk="0" fontAlgn="base" hangingPunct="0">
        <a:spcBef>
          <a:spcPct val="0"/>
        </a:spcBef>
        <a:spcAft>
          <a:spcPct val="0"/>
        </a:spcAft>
        <a:defRPr sz="4400">
          <a:solidFill>
            <a:schemeClr val="bg1"/>
          </a:solidFill>
          <a:latin typeface="Tahoma" pitchFamily="34" charset="0"/>
        </a:defRPr>
      </a:lvl3pPr>
      <a:lvl4pPr algn="ctr" rtl="0" eaLnBrk="0" fontAlgn="base" hangingPunct="0">
        <a:spcBef>
          <a:spcPct val="0"/>
        </a:spcBef>
        <a:spcAft>
          <a:spcPct val="0"/>
        </a:spcAft>
        <a:defRPr sz="4400">
          <a:solidFill>
            <a:schemeClr val="bg1"/>
          </a:solidFill>
          <a:latin typeface="Tahoma" pitchFamily="34" charset="0"/>
        </a:defRPr>
      </a:lvl4pPr>
      <a:lvl5pPr algn="ctr" rtl="0" eaLnBrk="0" fontAlgn="base" hangingPunct="0">
        <a:spcBef>
          <a:spcPct val="0"/>
        </a:spcBef>
        <a:spcAft>
          <a:spcPct val="0"/>
        </a:spcAft>
        <a:defRPr sz="4400">
          <a:solidFill>
            <a:schemeClr val="bg1"/>
          </a:solidFill>
          <a:latin typeface="Tahoma" pitchFamily="34" charset="0"/>
        </a:defRPr>
      </a:lvl5pPr>
      <a:lvl6pPr marL="457200" algn="ctr" rtl="0" fontAlgn="base">
        <a:spcBef>
          <a:spcPct val="0"/>
        </a:spcBef>
        <a:spcAft>
          <a:spcPct val="0"/>
        </a:spcAft>
        <a:defRPr sz="4400">
          <a:solidFill>
            <a:schemeClr val="bg1"/>
          </a:solidFill>
          <a:latin typeface="Tahoma" pitchFamily="34" charset="0"/>
        </a:defRPr>
      </a:lvl6pPr>
      <a:lvl7pPr marL="914400" algn="ctr" rtl="0" fontAlgn="base">
        <a:spcBef>
          <a:spcPct val="0"/>
        </a:spcBef>
        <a:spcAft>
          <a:spcPct val="0"/>
        </a:spcAft>
        <a:defRPr sz="4400">
          <a:solidFill>
            <a:schemeClr val="bg1"/>
          </a:solidFill>
          <a:latin typeface="Tahoma" pitchFamily="34" charset="0"/>
        </a:defRPr>
      </a:lvl7pPr>
      <a:lvl8pPr marL="1371600" algn="ctr" rtl="0" fontAlgn="base">
        <a:spcBef>
          <a:spcPct val="0"/>
        </a:spcBef>
        <a:spcAft>
          <a:spcPct val="0"/>
        </a:spcAft>
        <a:defRPr sz="4400">
          <a:solidFill>
            <a:schemeClr val="bg1"/>
          </a:solidFill>
          <a:latin typeface="Tahoma" pitchFamily="34" charset="0"/>
        </a:defRPr>
      </a:lvl8pPr>
      <a:lvl9pPr marL="1828800" algn="ctr" rtl="0" fontAlgn="base">
        <a:spcBef>
          <a:spcPct val="0"/>
        </a:spcBef>
        <a:spcAft>
          <a:spcPct val="0"/>
        </a:spcAft>
        <a:defRPr sz="4400">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ÿ"/>
        <a:defRPr sz="2400">
          <a:solidFill>
            <a:schemeClr val="tx1"/>
          </a:solidFill>
          <a:latin typeface="+mn-lt"/>
        </a:defRPr>
      </a:lvl2pPr>
      <a:lvl3pPr marL="1143000" indent="-228600" algn="l" rtl="0" eaLnBrk="0" fontAlgn="base" hangingPunct="0">
        <a:spcBef>
          <a:spcPct val="20000"/>
        </a:spcBef>
        <a:spcAft>
          <a:spcPct val="0"/>
        </a:spcAft>
        <a:buClr>
          <a:srgbClr val="CC0066"/>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v"/>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8200" y="381000"/>
            <a:ext cx="8305800" cy="1470025"/>
          </a:xfrm>
        </p:spPr>
        <p:txBody>
          <a:bodyPr/>
          <a:lstStyle/>
          <a:p>
            <a:pPr eaLnBrk="1" hangingPunct="1"/>
            <a:r>
              <a:rPr lang="en-US" sz="6600" b="1" dirty="0" smtClean="0">
                <a:solidFill>
                  <a:srgbClr val="82E9FE"/>
                </a:solidFill>
              </a:rPr>
              <a:t>17  Parallelism</a:t>
            </a:r>
            <a:endParaRPr lang="id-ID" sz="4800" b="1" dirty="0" smtClean="0">
              <a:solidFill>
                <a:srgbClr val="2CFC31"/>
              </a:solidFill>
            </a:endParaRPr>
          </a:p>
        </p:txBody>
      </p:sp>
      <p:sp>
        <p:nvSpPr>
          <p:cNvPr id="13315" name="Rectangle 3"/>
          <p:cNvSpPr>
            <a:spLocks noGrp="1" noChangeArrowheads="1"/>
          </p:cNvSpPr>
          <p:nvPr>
            <p:ph type="subTitle" idx="1"/>
          </p:nvPr>
        </p:nvSpPr>
        <p:spPr>
          <a:xfrm>
            <a:off x="457200" y="2895600"/>
            <a:ext cx="8496300" cy="3657600"/>
          </a:xfrm>
          <a:solidFill>
            <a:schemeClr val="accent5">
              <a:lumMod val="50000"/>
            </a:schemeClr>
          </a:solidFill>
        </p:spPr>
        <p:txBody>
          <a:bodyPr/>
          <a:lstStyle/>
          <a:p>
            <a:pPr eaLnBrk="1" hangingPunct="1">
              <a:lnSpc>
                <a:spcPct val="90000"/>
              </a:lnSpc>
              <a:buFont typeface="Wingdings" pitchFamily="2" charset="2"/>
              <a:buNone/>
            </a:pPr>
            <a:r>
              <a:rPr lang="en-US" sz="3500" i="1" dirty="0" smtClean="0">
                <a:solidFill>
                  <a:srgbClr val="FFFF00"/>
                </a:solidFill>
              </a:rPr>
              <a:t>Section 2: Structure &amp; Written Expression</a:t>
            </a:r>
          </a:p>
          <a:p>
            <a:pPr eaLnBrk="1" hangingPunct="1">
              <a:lnSpc>
                <a:spcPct val="90000"/>
              </a:lnSpc>
              <a:buNone/>
            </a:pPr>
            <a:r>
              <a:rPr lang="en-US" sz="4400" b="1" dirty="0" smtClean="0">
                <a:solidFill>
                  <a:srgbClr val="0000A4"/>
                </a:solidFill>
              </a:rPr>
              <a:t>TOEFL Preparation</a:t>
            </a:r>
          </a:p>
          <a:p>
            <a:pPr eaLnBrk="1" hangingPunct="1">
              <a:lnSpc>
                <a:spcPct val="90000"/>
              </a:lnSpc>
              <a:buFont typeface="Wingdings" pitchFamily="2" charset="2"/>
              <a:buNone/>
            </a:pPr>
            <a:endParaRPr lang="en-US" sz="1400" i="1" dirty="0" smtClean="0">
              <a:solidFill>
                <a:srgbClr val="1111FF"/>
              </a:solidFill>
            </a:endParaRPr>
          </a:p>
          <a:p>
            <a:pPr eaLnBrk="1" hangingPunct="1">
              <a:lnSpc>
                <a:spcPct val="90000"/>
              </a:lnSpc>
              <a:spcAft>
                <a:spcPct val="15000"/>
              </a:spcAft>
              <a:buFont typeface="Wingdings" pitchFamily="2" charset="2"/>
              <a:buNone/>
            </a:pPr>
            <a:r>
              <a:rPr lang="en-US" dirty="0" smtClean="0">
                <a:solidFill>
                  <a:schemeClr val="tx2"/>
                </a:solidFill>
              </a:rPr>
              <a:t>© </a:t>
            </a:r>
            <a:r>
              <a:rPr lang="en-US" dirty="0" smtClean="0">
                <a:solidFill>
                  <a:schemeClr val="tx2"/>
                </a:solidFill>
              </a:rPr>
              <a:t>Yosa A. Alzuhdy, M.Hum</a:t>
            </a:r>
            <a:r>
              <a:rPr lang="en-US" dirty="0" smtClean="0">
                <a:solidFill>
                  <a:schemeClr val="tx2"/>
                </a:solidFill>
              </a:rPr>
              <a:t>.</a:t>
            </a:r>
          </a:p>
          <a:p>
            <a:pPr eaLnBrk="1" hangingPunct="1">
              <a:lnSpc>
                <a:spcPct val="90000"/>
              </a:lnSpc>
              <a:spcAft>
                <a:spcPct val="15000"/>
              </a:spcAft>
              <a:buNone/>
            </a:pPr>
            <a:r>
              <a:rPr lang="en-US" b="1" dirty="0">
                <a:solidFill>
                  <a:srgbClr val="0000CC"/>
                </a:solidFill>
              </a:rPr>
              <a:t>yosa@uny.ac.id</a:t>
            </a:r>
          </a:p>
          <a:p>
            <a:pPr eaLnBrk="1" hangingPunct="1">
              <a:lnSpc>
                <a:spcPct val="90000"/>
              </a:lnSpc>
              <a:buNone/>
            </a:pPr>
            <a:r>
              <a:rPr lang="en-US" sz="3600" b="1" dirty="0" smtClean="0">
                <a:solidFill>
                  <a:schemeClr val="bg2">
                    <a:lumMod val="20000"/>
                    <a:lumOff val="80000"/>
                  </a:schemeClr>
                </a:solidFill>
              </a:rPr>
              <a:t>English </a:t>
            </a:r>
            <a:r>
              <a:rPr lang="en-US" sz="3600" b="1" dirty="0" smtClean="0">
                <a:solidFill>
                  <a:schemeClr val="bg2">
                    <a:lumMod val="20000"/>
                    <a:lumOff val="80000"/>
                  </a:schemeClr>
                </a:solidFill>
              </a:rPr>
              <a:t>Literature Study Program</a:t>
            </a:r>
            <a:endParaRPr lang="en-US" sz="4000" b="1" dirty="0">
              <a:solidFill>
                <a:schemeClr val="bg2">
                  <a:lumMod val="20000"/>
                  <a:lumOff val="80000"/>
                </a:schemeClr>
              </a:solidFill>
            </a:endParaRPr>
          </a:p>
          <a:p>
            <a:pPr eaLnBrk="1" hangingPunct="1">
              <a:lnSpc>
                <a:spcPct val="90000"/>
              </a:lnSpc>
              <a:buNone/>
            </a:pPr>
            <a:r>
              <a:rPr lang="en-US" sz="3200" b="1" dirty="0" smtClean="0">
                <a:solidFill>
                  <a:srgbClr val="A20202"/>
                </a:solidFill>
              </a:rPr>
              <a:t>State University of Yogyakarta</a:t>
            </a:r>
            <a:endParaRPr lang="id-ID" sz="3200" b="1" dirty="0">
              <a:solidFill>
                <a:srgbClr val="A20202"/>
              </a:solidFill>
            </a:endParaRPr>
          </a:p>
        </p:txBody>
      </p:sp>
    </p:spTree>
    <p:extLst>
      <p:ext uri="{BB962C8B-B14F-4D97-AF65-F5344CB8AC3E}">
        <p14:creationId xmlns:p14="http://schemas.microsoft.com/office/powerpoint/2010/main" val="1386937935"/>
      </p:ext>
    </p:extLst>
  </p:cSld>
  <p:clrMapOvr>
    <a:masterClrMapping/>
  </p:clrMapOvr>
  <p:transition spd="med" advClick="0">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2"/>
          </p:nvPr>
        </p:nvSpPr>
        <p:spPr/>
        <p:txBody>
          <a:bodyPr/>
          <a:lstStyle/>
          <a:p>
            <a:pPr>
              <a:defRPr/>
            </a:pPr>
            <a:endParaRPr lang="en-AU" smtClean="0"/>
          </a:p>
          <a:p>
            <a:pPr>
              <a:defRPr/>
            </a:pPr>
            <a:fld id="{5EFE5B72-F925-4B41-B02E-CCDD58C0A057}" type="slidenum">
              <a:rPr lang="en-AU" sz="1400" b="1" smtClean="0"/>
              <a:pPr>
                <a:defRPr/>
              </a:pPr>
              <a:t>10</a:t>
            </a:fld>
            <a:endParaRPr lang="en-AU" sz="1600" b="1" dirty="0"/>
          </a:p>
        </p:txBody>
      </p:sp>
      <p:pic>
        <p:nvPicPr>
          <p:cNvPr id="1638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0000"/>
                    </a14:imgEffect>
                  </a14:imgLayer>
                </a14:imgProps>
              </a:ext>
              <a:ext uri="{28A0092B-C50C-407E-A947-70E740481C1C}">
                <a14:useLocalDpi xmlns:a14="http://schemas.microsoft.com/office/drawing/2010/main" val="0"/>
              </a:ext>
            </a:extLst>
          </a:blip>
          <a:srcRect/>
          <a:stretch>
            <a:fillRect/>
          </a:stretch>
        </p:blipFill>
        <p:spPr bwMode="auto">
          <a:xfrm>
            <a:off x="76200" y="1066800"/>
            <a:ext cx="9067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0000" contrast="70000"/>
                    </a14:imgEffect>
                  </a14:imgLayer>
                </a14:imgProps>
              </a:ext>
              <a:ext uri="{28A0092B-C50C-407E-A947-70E740481C1C}">
                <a14:useLocalDpi xmlns:a14="http://schemas.microsoft.com/office/drawing/2010/main" val="0"/>
              </a:ext>
            </a:extLst>
          </a:blip>
          <a:srcRect/>
          <a:stretch>
            <a:fillRect/>
          </a:stretch>
        </p:blipFill>
        <p:spPr bwMode="auto">
          <a:xfrm>
            <a:off x="76200" y="285751"/>
            <a:ext cx="9067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bwMode="auto">
          <a:xfrm>
            <a:off x="241002" y="381000"/>
            <a:ext cx="190240"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mj-lt"/>
              </a:rPr>
              <a:t>C</a:t>
            </a:r>
            <a:endParaRPr kumimoji="0" lang="en-US" sz="1800" b="1" i="0" u="none" strike="noStrike" cap="none" normalizeH="0" baseline="0" dirty="0" smtClean="0">
              <a:ln>
                <a:noFill/>
              </a:ln>
              <a:solidFill>
                <a:schemeClr val="tx1"/>
              </a:solidFill>
              <a:effectLst/>
              <a:latin typeface="+mj-lt"/>
              <a:cs typeface="Times New Roman" pitchFamily="18" charset="0"/>
            </a:endParaRPr>
          </a:p>
        </p:txBody>
      </p:sp>
      <p:sp>
        <p:nvSpPr>
          <p:cNvPr id="10" name="Rectangular Callout 9"/>
          <p:cNvSpPr/>
          <p:nvPr/>
        </p:nvSpPr>
        <p:spPr bwMode="auto">
          <a:xfrm>
            <a:off x="1524447" y="1410034"/>
            <a:ext cx="1762786"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the quality of water</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1" name="Rectangular Callout 10"/>
          <p:cNvSpPr/>
          <p:nvPr/>
        </p:nvSpPr>
        <p:spPr bwMode="auto">
          <a:xfrm>
            <a:off x="230369" y="861235"/>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13" name="Rectangular Callout 12"/>
          <p:cNvSpPr/>
          <p:nvPr/>
        </p:nvSpPr>
        <p:spPr bwMode="auto">
          <a:xfrm>
            <a:off x="228600" y="1704201"/>
            <a:ext cx="190240"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mj-lt"/>
              </a:rPr>
              <a:t>C</a:t>
            </a:r>
            <a:endParaRPr kumimoji="0" lang="en-US" sz="1800" b="1" i="0" u="none" strike="noStrike" cap="none" normalizeH="0" baseline="0" dirty="0" smtClean="0">
              <a:ln>
                <a:noFill/>
              </a:ln>
              <a:solidFill>
                <a:schemeClr val="tx1"/>
              </a:solidFill>
              <a:effectLst/>
              <a:latin typeface="+mj-lt"/>
              <a:cs typeface="Times New Roman" pitchFamily="18" charset="0"/>
            </a:endParaRPr>
          </a:p>
        </p:txBody>
      </p:sp>
      <p:sp>
        <p:nvSpPr>
          <p:cNvPr id="14" name="Rectangular Callout 13"/>
          <p:cNvSpPr/>
          <p:nvPr/>
        </p:nvSpPr>
        <p:spPr bwMode="auto">
          <a:xfrm>
            <a:off x="217967" y="2498100"/>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15" name="Rectangular Callout 14"/>
          <p:cNvSpPr/>
          <p:nvPr/>
        </p:nvSpPr>
        <p:spPr bwMode="auto">
          <a:xfrm>
            <a:off x="8153400" y="2819400"/>
            <a:ext cx="531680"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warm</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6" name="Rectangular Callout 15"/>
          <p:cNvSpPr/>
          <p:nvPr/>
        </p:nvSpPr>
        <p:spPr bwMode="auto">
          <a:xfrm>
            <a:off x="201393" y="3308499"/>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17" name="Rectangular Callout 16"/>
          <p:cNvSpPr/>
          <p:nvPr/>
        </p:nvSpPr>
        <p:spPr bwMode="auto">
          <a:xfrm>
            <a:off x="6172200" y="3570767"/>
            <a:ext cx="658317"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stories</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8" name="Rectangular Callout 17"/>
          <p:cNvSpPr/>
          <p:nvPr/>
        </p:nvSpPr>
        <p:spPr bwMode="auto">
          <a:xfrm>
            <a:off x="228600" y="4077034"/>
            <a:ext cx="190240"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mj-lt"/>
              </a:rPr>
              <a:t>C</a:t>
            </a:r>
            <a:endParaRPr kumimoji="0" lang="en-US" sz="1800" b="1" i="0" u="none" strike="noStrike" cap="none" normalizeH="0" baseline="0" dirty="0" smtClean="0">
              <a:ln>
                <a:noFill/>
              </a:ln>
              <a:solidFill>
                <a:schemeClr val="tx1"/>
              </a:solidFill>
              <a:effectLst/>
              <a:latin typeface="+mj-lt"/>
              <a:cs typeface="Times New Roman" pitchFamily="18" charset="0"/>
            </a:endParaRPr>
          </a:p>
        </p:txBody>
      </p:sp>
      <p:sp>
        <p:nvSpPr>
          <p:cNvPr id="19" name="Rectangular Callout 18"/>
          <p:cNvSpPr/>
          <p:nvPr/>
        </p:nvSpPr>
        <p:spPr bwMode="auto">
          <a:xfrm>
            <a:off x="228600" y="4837265"/>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20" name="Rectangular Callout 19"/>
          <p:cNvSpPr/>
          <p:nvPr/>
        </p:nvSpPr>
        <p:spPr bwMode="auto">
          <a:xfrm>
            <a:off x="7055631" y="4648200"/>
            <a:ext cx="792969"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grinding</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21" name="Rectangular Callout 20"/>
          <p:cNvSpPr/>
          <p:nvPr/>
        </p:nvSpPr>
        <p:spPr bwMode="auto">
          <a:xfrm>
            <a:off x="228600" y="5349399"/>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22" name="Rectangular Callout 21"/>
          <p:cNvSpPr/>
          <p:nvPr/>
        </p:nvSpPr>
        <p:spPr bwMode="auto">
          <a:xfrm>
            <a:off x="4191000" y="5181600"/>
            <a:ext cx="826633"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religions</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23" name="Rectangular Callout 22"/>
          <p:cNvSpPr/>
          <p:nvPr/>
        </p:nvSpPr>
        <p:spPr bwMode="auto">
          <a:xfrm>
            <a:off x="228600" y="5838498"/>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24" name="Rectangular Callout 23"/>
          <p:cNvSpPr/>
          <p:nvPr/>
        </p:nvSpPr>
        <p:spPr bwMode="auto">
          <a:xfrm>
            <a:off x="2713070" y="5645335"/>
            <a:ext cx="942049"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Arial Narrow" pitchFamily="34" charset="0"/>
              </a:rPr>
              <a:t>verb:</a:t>
            </a:r>
            <a:r>
              <a:rPr lang="en-US" sz="1800" b="1" dirty="0" smtClean="0">
                <a:solidFill>
                  <a:srgbClr val="FF0000"/>
                </a:solidFill>
                <a:latin typeface="Arial Narrow" pitchFamily="34" charset="0"/>
              </a:rPr>
              <a:t> heat</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25" name="Rectangular Callout 24"/>
          <p:cNvSpPr/>
          <p:nvPr/>
        </p:nvSpPr>
        <p:spPr bwMode="auto">
          <a:xfrm>
            <a:off x="228600" y="6356499"/>
            <a:ext cx="195049" cy="276999"/>
          </a:xfrm>
          <a:prstGeom prst="wedgeRectCallout">
            <a:avLst>
              <a:gd name="adj1" fmla="val -16198"/>
              <a:gd name="adj2" fmla="val -44406"/>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mj-lt"/>
              </a:rPr>
              <a:t>X</a:t>
            </a:r>
            <a:endParaRPr kumimoji="0" lang="en-US" sz="1800" b="1" i="0" u="none" strike="noStrike" cap="none" normalizeH="0" baseline="0" dirty="0" smtClean="0">
              <a:ln>
                <a:noFill/>
              </a:ln>
              <a:solidFill>
                <a:srgbClr val="0000CC"/>
              </a:solidFill>
              <a:effectLst/>
              <a:latin typeface="+mj-lt"/>
              <a:cs typeface="Times New Roman" pitchFamily="18" charset="0"/>
            </a:endParaRPr>
          </a:p>
        </p:txBody>
      </p:sp>
      <p:sp>
        <p:nvSpPr>
          <p:cNvPr id="26" name="Rectangular Callout 25"/>
          <p:cNvSpPr/>
          <p:nvPr/>
        </p:nvSpPr>
        <p:spPr bwMode="auto">
          <a:xfrm>
            <a:off x="5398438" y="6161567"/>
            <a:ext cx="648699" cy="276999"/>
          </a:xfrm>
          <a:prstGeom prst="wedgeRectCallout">
            <a:avLst>
              <a:gd name="adj1" fmla="val -16198"/>
              <a:gd name="adj2" fmla="val -44406"/>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a critic</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27" name="Rectangular Callout 26"/>
          <p:cNvSpPr/>
          <p:nvPr/>
        </p:nvSpPr>
        <p:spPr bwMode="auto">
          <a:xfrm>
            <a:off x="5048410" y="401628"/>
            <a:ext cx="768079"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8" name="Rectangular Callout 27"/>
          <p:cNvSpPr/>
          <p:nvPr/>
        </p:nvSpPr>
        <p:spPr bwMode="auto">
          <a:xfrm>
            <a:off x="5883166" y="396766"/>
            <a:ext cx="813550"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9" name="Rectangular Callout 28"/>
          <p:cNvSpPr/>
          <p:nvPr/>
        </p:nvSpPr>
        <p:spPr bwMode="auto">
          <a:xfrm>
            <a:off x="7153257" y="396766"/>
            <a:ext cx="894905"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0" name="Rectangular Callout 29"/>
          <p:cNvSpPr/>
          <p:nvPr/>
        </p:nvSpPr>
        <p:spPr bwMode="auto">
          <a:xfrm>
            <a:off x="7459916" y="883664"/>
            <a:ext cx="131023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1" name="Rectangular Callout 30"/>
          <p:cNvSpPr/>
          <p:nvPr/>
        </p:nvSpPr>
        <p:spPr bwMode="auto">
          <a:xfrm>
            <a:off x="892135" y="1171443"/>
            <a:ext cx="555665"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2" name="Rectangular Callout 31"/>
          <p:cNvSpPr/>
          <p:nvPr/>
        </p:nvSpPr>
        <p:spPr bwMode="auto">
          <a:xfrm>
            <a:off x="1502997" y="1158902"/>
            <a:ext cx="2808599"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3" name="Rectangular Callout 32"/>
          <p:cNvSpPr/>
          <p:nvPr/>
        </p:nvSpPr>
        <p:spPr bwMode="auto">
          <a:xfrm>
            <a:off x="4760003" y="1158902"/>
            <a:ext cx="1743919"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4" name="Rectangular Callout 33"/>
          <p:cNvSpPr/>
          <p:nvPr/>
        </p:nvSpPr>
        <p:spPr bwMode="auto">
          <a:xfrm>
            <a:off x="5332368" y="1736698"/>
            <a:ext cx="61123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5" name="Rectangular Callout 34"/>
          <p:cNvSpPr/>
          <p:nvPr/>
        </p:nvSpPr>
        <p:spPr bwMode="auto">
          <a:xfrm>
            <a:off x="5990727" y="1728747"/>
            <a:ext cx="1515306"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6" name="Rectangular Callout 35"/>
          <p:cNvSpPr/>
          <p:nvPr/>
        </p:nvSpPr>
        <p:spPr bwMode="auto">
          <a:xfrm>
            <a:off x="7527898" y="1728747"/>
            <a:ext cx="70690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7" name="Rectangular Callout 36"/>
          <p:cNvSpPr/>
          <p:nvPr/>
        </p:nvSpPr>
        <p:spPr bwMode="auto">
          <a:xfrm>
            <a:off x="914794" y="2009643"/>
            <a:ext cx="584216"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8" name="Rectangular Callout 37"/>
          <p:cNvSpPr/>
          <p:nvPr/>
        </p:nvSpPr>
        <p:spPr bwMode="auto">
          <a:xfrm>
            <a:off x="6942151" y="2530502"/>
            <a:ext cx="1034975"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39" name="Rectangular Callout 38"/>
          <p:cNvSpPr/>
          <p:nvPr/>
        </p:nvSpPr>
        <p:spPr bwMode="auto">
          <a:xfrm>
            <a:off x="8033904" y="2530502"/>
            <a:ext cx="77759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0" name="Rectangular Callout 39"/>
          <p:cNvSpPr/>
          <p:nvPr/>
        </p:nvSpPr>
        <p:spPr bwMode="auto">
          <a:xfrm>
            <a:off x="1315153" y="2787545"/>
            <a:ext cx="70690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1" name="Rectangular Callout 40"/>
          <p:cNvSpPr/>
          <p:nvPr/>
        </p:nvSpPr>
        <p:spPr bwMode="auto">
          <a:xfrm>
            <a:off x="3023685" y="3328896"/>
            <a:ext cx="642638"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2" name="Rectangular Callout 41"/>
          <p:cNvSpPr/>
          <p:nvPr/>
        </p:nvSpPr>
        <p:spPr bwMode="auto">
          <a:xfrm>
            <a:off x="3706406" y="3328896"/>
            <a:ext cx="77759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3" name="Rectangular Callout 42"/>
          <p:cNvSpPr/>
          <p:nvPr/>
        </p:nvSpPr>
        <p:spPr bwMode="auto">
          <a:xfrm>
            <a:off x="4556974" y="3328896"/>
            <a:ext cx="855351"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4" name="Rectangular Callout 43"/>
          <p:cNvSpPr/>
          <p:nvPr/>
        </p:nvSpPr>
        <p:spPr bwMode="auto">
          <a:xfrm>
            <a:off x="5858133" y="3328896"/>
            <a:ext cx="1252320"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5" name="Rectangular Callout 44"/>
          <p:cNvSpPr/>
          <p:nvPr/>
        </p:nvSpPr>
        <p:spPr bwMode="auto">
          <a:xfrm>
            <a:off x="4527604" y="4090896"/>
            <a:ext cx="2795547"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6" name="Rectangular Callout 45"/>
          <p:cNvSpPr/>
          <p:nvPr/>
        </p:nvSpPr>
        <p:spPr bwMode="auto">
          <a:xfrm>
            <a:off x="7376240" y="4090896"/>
            <a:ext cx="1515307"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7" name="Rectangular Callout 46"/>
          <p:cNvSpPr/>
          <p:nvPr/>
        </p:nvSpPr>
        <p:spPr bwMode="auto">
          <a:xfrm>
            <a:off x="1307203" y="4371843"/>
            <a:ext cx="2730680"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8" name="Rectangular Callout 47"/>
          <p:cNvSpPr/>
          <p:nvPr/>
        </p:nvSpPr>
        <p:spPr bwMode="auto">
          <a:xfrm>
            <a:off x="6477000" y="4876749"/>
            <a:ext cx="70690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49" name="Rectangular Callout 48"/>
          <p:cNvSpPr/>
          <p:nvPr/>
        </p:nvSpPr>
        <p:spPr bwMode="auto">
          <a:xfrm>
            <a:off x="7218567" y="4868849"/>
            <a:ext cx="531105"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0" name="Rectangular Callout 49"/>
          <p:cNvSpPr/>
          <p:nvPr/>
        </p:nvSpPr>
        <p:spPr bwMode="auto">
          <a:xfrm>
            <a:off x="8188611" y="4868849"/>
            <a:ext cx="642638"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1" name="Rectangular Callout 50"/>
          <p:cNvSpPr/>
          <p:nvPr/>
        </p:nvSpPr>
        <p:spPr bwMode="auto">
          <a:xfrm>
            <a:off x="3516558" y="5370394"/>
            <a:ext cx="642638"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2" name="Rectangular Callout 51"/>
          <p:cNvSpPr/>
          <p:nvPr/>
        </p:nvSpPr>
        <p:spPr bwMode="auto">
          <a:xfrm>
            <a:off x="4236581" y="5370394"/>
            <a:ext cx="77759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3" name="Rectangular Callout 52"/>
          <p:cNvSpPr/>
          <p:nvPr/>
        </p:nvSpPr>
        <p:spPr bwMode="auto">
          <a:xfrm>
            <a:off x="5457898" y="5370394"/>
            <a:ext cx="1138473"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4" name="Rectangular Callout 53"/>
          <p:cNvSpPr/>
          <p:nvPr/>
        </p:nvSpPr>
        <p:spPr bwMode="auto">
          <a:xfrm>
            <a:off x="2807399" y="5867400"/>
            <a:ext cx="438930"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5" name="Rectangular Callout 54"/>
          <p:cNvSpPr/>
          <p:nvPr/>
        </p:nvSpPr>
        <p:spPr bwMode="auto">
          <a:xfrm>
            <a:off x="3306738" y="5867400"/>
            <a:ext cx="362752"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6" name="Rectangular Callout 55"/>
          <p:cNvSpPr/>
          <p:nvPr/>
        </p:nvSpPr>
        <p:spPr bwMode="auto">
          <a:xfrm>
            <a:off x="4101266" y="5867400"/>
            <a:ext cx="438930"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7" name="Rectangular Callout 56"/>
          <p:cNvSpPr/>
          <p:nvPr/>
        </p:nvSpPr>
        <p:spPr bwMode="auto">
          <a:xfrm>
            <a:off x="4412366" y="6408751"/>
            <a:ext cx="584216"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8" name="Rectangular Callout 57"/>
          <p:cNvSpPr/>
          <p:nvPr/>
        </p:nvSpPr>
        <p:spPr bwMode="auto">
          <a:xfrm>
            <a:off x="5067216" y="6400800"/>
            <a:ext cx="1666838"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59" name="Rectangular Callout 58"/>
          <p:cNvSpPr/>
          <p:nvPr/>
        </p:nvSpPr>
        <p:spPr bwMode="auto">
          <a:xfrm>
            <a:off x="7183454" y="6384898"/>
            <a:ext cx="1034975" cy="268406"/>
          </a:xfrm>
          <a:prstGeom prst="wedgeRectCallout">
            <a:avLst>
              <a:gd name="adj1" fmla="val -10126"/>
              <a:gd name="adj2" fmla="val 51318"/>
            </a:avLst>
          </a:prstGeom>
          <a:solidFill>
            <a:srgbClr val="0000CC">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Tree>
    <p:extLst>
      <p:ext uri="{BB962C8B-B14F-4D97-AF65-F5344CB8AC3E}">
        <p14:creationId xmlns:p14="http://schemas.microsoft.com/office/powerpoint/2010/main" val="470571797"/>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1000" fill="hold"/>
                                        <p:tgtEl>
                                          <p:spTgt spid="28"/>
                                        </p:tgtEl>
                                        <p:attrNameLst>
                                          <p:attrName>ppt_w</p:attrName>
                                        </p:attrNameLst>
                                      </p:cBhvr>
                                      <p:tavLst>
                                        <p:tav tm="0">
                                          <p:val>
                                            <p:fltVal val="0"/>
                                          </p:val>
                                        </p:tav>
                                        <p:tav tm="100000">
                                          <p:val>
                                            <p:strVal val="#ppt_w"/>
                                          </p:val>
                                        </p:tav>
                                      </p:tavLst>
                                    </p:anim>
                                    <p:anim calcmode="lin" valueType="num">
                                      <p:cBhvr>
                                        <p:cTn id="19"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ppt_w</p:attrName>
                                        </p:attrNameLst>
                                      </p:cBhvr>
                                      <p:tavLst>
                                        <p:tav tm="0">
                                          <p:val>
                                            <p:fltVal val="0"/>
                                          </p:val>
                                        </p:tav>
                                        <p:tav tm="100000">
                                          <p:val>
                                            <p:strVal val="#ppt_w"/>
                                          </p:val>
                                        </p:tav>
                                      </p:tavLst>
                                    </p:anim>
                                    <p:anim calcmode="lin" valueType="num">
                                      <p:cBhvr>
                                        <p:cTn id="37" dur="1000" fill="hold"/>
                                        <p:tgtEl>
                                          <p:spTgt spid="30"/>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fltVal val="0"/>
                                          </p:val>
                                        </p:tav>
                                        <p:tav tm="100000">
                                          <p:val>
                                            <p:strVal val="#ppt_w"/>
                                          </p:val>
                                        </p:tav>
                                      </p:tavLst>
                                    </p:anim>
                                    <p:anim calcmode="lin" valueType="num">
                                      <p:cBhvr>
                                        <p:cTn id="41" dur="1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fltVal val="0"/>
                                          </p:val>
                                        </p:tav>
                                        <p:tav tm="100000">
                                          <p:val>
                                            <p:strVal val="#ppt_w"/>
                                          </p:val>
                                        </p:tav>
                                      </p:tavLst>
                                    </p:anim>
                                    <p:anim calcmode="lin" valueType="num">
                                      <p:cBhvr>
                                        <p:cTn id="53" dur="1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fltVal val="0"/>
                                          </p:val>
                                        </p:tav>
                                        <p:tav tm="100000">
                                          <p:val>
                                            <p:strVal val="#ppt_w"/>
                                          </p:val>
                                        </p:tav>
                                      </p:tavLst>
                                    </p:anim>
                                    <p:anim calcmode="lin" valueType="num">
                                      <p:cBhvr>
                                        <p:cTn id="6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1000" fill="hold"/>
                                        <p:tgtEl>
                                          <p:spTgt spid="34"/>
                                        </p:tgtEl>
                                        <p:attrNameLst>
                                          <p:attrName>ppt_w</p:attrName>
                                        </p:attrNameLst>
                                      </p:cBhvr>
                                      <p:tavLst>
                                        <p:tav tm="0">
                                          <p:val>
                                            <p:fltVal val="0"/>
                                          </p:val>
                                        </p:tav>
                                        <p:tav tm="100000">
                                          <p:val>
                                            <p:strVal val="#ppt_w"/>
                                          </p:val>
                                        </p:tav>
                                      </p:tavLst>
                                    </p:anim>
                                    <p:anim calcmode="lin" valueType="num">
                                      <p:cBhvr>
                                        <p:cTn id="71" dur="1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fltVal val="0"/>
                                          </p:val>
                                        </p:tav>
                                        <p:tav tm="100000">
                                          <p:val>
                                            <p:strVal val="#ppt_w"/>
                                          </p:val>
                                        </p:tav>
                                      </p:tavLst>
                                    </p:anim>
                                    <p:anim calcmode="lin" valueType="num">
                                      <p:cBhvr>
                                        <p:cTn id="77" dur="1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fltVal val="0"/>
                                          </p:val>
                                        </p:tav>
                                        <p:tav tm="100000">
                                          <p:val>
                                            <p:strVal val="#ppt_w"/>
                                          </p:val>
                                        </p:tav>
                                      </p:tavLst>
                                    </p:anim>
                                    <p:anim calcmode="lin" valueType="num">
                                      <p:cBhvr>
                                        <p:cTn id="83" dur="1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p:cTn id="88" dur="1000" fill="hold"/>
                                        <p:tgtEl>
                                          <p:spTgt spid="37"/>
                                        </p:tgtEl>
                                        <p:attrNameLst>
                                          <p:attrName>ppt_w</p:attrName>
                                        </p:attrNameLst>
                                      </p:cBhvr>
                                      <p:tavLst>
                                        <p:tav tm="0">
                                          <p:val>
                                            <p:fltVal val="0"/>
                                          </p:val>
                                        </p:tav>
                                        <p:tav tm="100000">
                                          <p:val>
                                            <p:strVal val="#ppt_w"/>
                                          </p:val>
                                        </p:tav>
                                      </p:tavLst>
                                    </p:anim>
                                    <p:anim calcmode="lin" valueType="num">
                                      <p:cBhvr>
                                        <p:cTn id="89"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1000" fill="hold"/>
                                        <p:tgtEl>
                                          <p:spTgt spid="13"/>
                                        </p:tgtEl>
                                        <p:attrNameLst>
                                          <p:attrName>ppt_w</p:attrName>
                                        </p:attrNameLst>
                                      </p:cBhvr>
                                      <p:tavLst>
                                        <p:tav tm="0">
                                          <p:val>
                                            <p:fltVal val="0"/>
                                          </p:val>
                                        </p:tav>
                                        <p:tav tm="100000">
                                          <p:val>
                                            <p:strVal val="#ppt_w"/>
                                          </p:val>
                                        </p:tav>
                                      </p:tavLst>
                                    </p:anim>
                                    <p:anim calcmode="lin" valueType="num">
                                      <p:cBhvr>
                                        <p:cTn id="9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1000" fill="hold"/>
                                        <p:tgtEl>
                                          <p:spTgt spid="38"/>
                                        </p:tgtEl>
                                        <p:attrNameLst>
                                          <p:attrName>ppt_w</p:attrName>
                                        </p:attrNameLst>
                                      </p:cBhvr>
                                      <p:tavLst>
                                        <p:tav tm="0">
                                          <p:val>
                                            <p:fltVal val="0"/>
                                          </p:val>
                                        </p:tav>
                                        <p:tav tm="100000">
                                          <p:val>
                                            <p:strVal val="#ppt_w"/>
                                          </p:val>
                                        </p:tav>
                                      </p:tavLst>
                                    </p:anim>
                                    <p:anim calcmode="lin" valueType="num">
                                      <p:cBhvr>
                                        <p:cTn id="101" dur="1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1000" fill="hold"/>
                                        <p:tgtEl>
                                          <p:spTgt spid="39"/>
                                        </p:tgtEl>
                                        <p:attrNameLst>
                                          <p:attrName>ppt_w</p:attrName>
                                        </p:attrNameLst>
                                      </p:cBhvr>
                                      <p:tavLst>
                                        <p:tav tm="0">
                                          <p:val>
                                            <p:fltVal val="0"/>
                                          </p:val>
                                        </p:tav>
                                        <p:tav tm="100000">
                                          <p:val>
                                            <p:strVal val="#ppt_w"/>
                                          </p:val>
                                        </p:tav>
                                      </p:tavLst>
                                    </p:anim>
                                    <p:anim calcmode="lin" valueType="num">
                                      <p:cBhvr>
                                        <p:cTn id="107" dur="1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7" presetClass="entr" presetSubtype="10"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p:cTn id="112" dur="1000" fill="hold"/>
                                        <p:tgtEl>
                                          <p:spTgt spid="40"/>
                                        </p:tgtEl>
                                        <p:attrNameLst>
                                          <p:attrName>ppt_w</p:attrName>
                                        </p:attrNameLst>
                                      </p:cBhvr>
                                      <p:tavLst>
                                        <p:tav tm="0">
                                          <p:val>
                                            <p:fltVal val="0"/>
                                          </p:val>
                                        </p:tav>
                                        <p:tav tm="100000">
                                          <p:val>
                                            <p:strVal val="#ppt_w"/>
                                          </p:val>
                                        </p:tav>
                                      </p:tavLst>
                                    </p:anim>
                                    <p:anim calcmode="lin" valueType="num">
                                      <p:cBhvr>
                                        <p:cTn id="113" dur="1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1000" fill="hold"/>
                                        <p:tgtEl>
                                          <p:spTgt spid="14"/>
                                        </p:tgtEl>
                                        <p:attrNameLst>
                                          <p:attrName>ppt_w</p:attrName>
                                        </p:attrNameLst>
                                      </p:cBhvr>
                                      <p:tavLst>
                                        <p:tav tm="0">
                                          <p:val>
                                            <p:fltVal val="0"/>
                                          </p:val>
                                        </p:tav>
                                        <p:tav tm="100000">
                                          <p:val>
                                            <p:strVal val="#ppt_w"/>
                                          </p:val>
                                        </p:tav>
                                      </p:tavLst>
                                    </p:anim>
                                    <p:anim calcmode="lin" valueType="num">
                                      <p:cBhvr>
                                        <p:cTn id="1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p:cTn id="124" dur="1000" fill="hold"/>
                                        <p:tgtEl>
                                          <p:spTgt spid="15"/>
                                        </p:tgtEl>
                                        <p:attrNameLst>
                                          <p:attrName>ppt_w</p:attrName>
                                        </p:attrNameLst>
                                      </p:cBhvr>
                                      <p:tavLst>
                                        <p:tav tm="0">
                                          <p:val>
                                            <p:fltVal val="0"/>
                                          </p:val>
                                        </p:tav>
                                        <p:tav tm="100000">
                                          <p:val>
                                            <p:strVal val="#ppt_w"/>
                                          </p:val>
                                        </p:tav>
                                      </p:tavLst>
                                    </p:anim>
                                    <p:anim calcmode="lin" valueType="num">
                                      <p:cBhvr>
                                        <p:cTn id="125"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17" presetClass="entr" presetSubtype="10" fill="hold" grpId="0" nodeType="click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p:cTn id="130" dur="1000" fill="hold"/>
                                        <p:tgtEl>
                                          <p:spTgt spid="41"/>
                                        </p:tgtEl>
                                        <p:attrNameLst>
                                          <p:attrName>ppt_w</p:attrName>
                                        </p:attrNameLst>
                                      </p:cBhvr>
                                      <p:tavLst>
                                        <p:tav tm="0">
                                          <p:val>
                                            <p:fltVal val="0"/>
                                          </p:val>
                                        </p:tav>
                                        <p:tav tm="100000">
                                          <p:val>
                                            <p:strVal val="#ppt_w"/>
                                          </p:val>
                                        </p:tav>
                                      </p:tavLst>
                                    </p:anim>
                                    <p:anim calcmode="lin" valueType="num">
                                      <p:cBhvr>
                                        <p:cTn id="131"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7" presetClass="entr" presetSubtype="10" fill="hold" grpId="0" nodeType="clickEffect">
                                  <p:stCondLst>
                                    <p:cond delay="0"/>
                                  </p:stCondLst>
                                  <p:childTnLst>
                                    <p:set>
                                      <p:cBhvr>
                                        <p:cTn id="135" dur="1" fill="hold">
                                          <p:stCondLst>
                                            <p:cond delay="0"/>
                                          </p:stCondLst>
                                        </p:cTn>
                                        <p:tgtEl>
                                          <p:spTgt spid="42"/>
                                        </p:tgtEl>
                                        <p:attrNameLst>
                                          <p:attrName>style.visibility</p:attrName>
                                        </p:attrNameLst>
                                      </p:cBhvr>
                                      <p:to>
                                        <p:strVal val="visible"/>
                                      </p:to>
                                    </p:set>
                                    <p:anim calcmode="lin" valueType="num">
                                      <p:cBhvr>
                                        <p:cTn id="136" dur="1000" fill="hold"/>
                                        <p:tgtEl>
                                          <p:spTgt spid="42"/>
                                        </p:tgtEl>
                                        <p:attrNameLst>
                                          <p:attrName>ppt_w</p:attrName>
                                        </p:attrNameLst>
                                      </p:cBhvr>
                                      <p:tavLst>
                                        <p:tav tm="0">
                                          <p:val>
                                            <p:fltVal val="0"/>
                                          </p:val>
                                        </p:tav>
                                        <p:tav tm="100000">
                                          <p:val>
                                            <p:strVal val="#ppt_w"/>
                                          </p:val>
                                        </p:tav>
                                      </p:tavLst>
                                    </p:anim>
                                    <p:anim calcmode="lin" valueType="num">
                                      <p:cBhvr>
                                        <p:cTn id="137" dur="1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1000" fill="hold"/>
                                        <p:tgtEl>
                                          <p:spTgt spid="43"/>
                                        </p:tgtEl>
                                        <p:attrNameLst>
                                          <p:attrName>ppt_w</p:attrName>
                                        </p:attrNameLst>
                                      </p:cBhvr>
                                      <p:tavLst>
                                        <p:tav tm="0">
                                          <p:val>
                                            <p:fltVal val="0"/>
                                          </p:val>
                                        </p:tav>
                                        <p:tav tm="100000">
                                          <p:val>
                                            <p:strVal val="#ppt_w"/>
                                          </p:val>
                                        </p:tav>
                                      </p:tavLst>
                                    </p:anim>
                                    <p:anim calcmode="lin" valueType="num">
                                      <p:cBhvr>
                                        <p:cTn id="143" dur="1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17" presetClass="entr" presetSubtype="10" fill="hold" grpId="0" nodeType="clickEffect">
                                  <p:stCondLst>
                                    <p:cond delay="0"/>
                                  </p:stCondLst>
                                  <p:childTnLst>
                                    <p:set>
                                      <p:cBhvr>
                                        <p:cTn id="147" dur="1" fill="hold">
                                          <p:stCondLst>
                                            <p:cond delay="0"/>
                                          </p:stCondLst>
                                        </p:cTn>
                                        <p:tgtEl>
                                          <p:spTgt spid="44"/>
                                        </p:tgtEl>
                                        <p:attrNameLst>
                                          <p:attrName>style.visibility</p:attrName>
                                        </p:attrNameLst>
                                      </p:cBhvr>
                                      <p:to>
                                        <p:strVal val="visible"/>
                                      </p:to>
                                    </p:set>
                                    <p:anim calcmode="lin" valueType="num">
                                      <p:cBhvr>
                                        <p:cTn id="148" dur="1000" fill="hold"/>
                                        <p:tgtEl>
                                          <p:spTgt spid="44"/>
                                        </p:tgtEl>
                                        <p:attrNameLst>
                                          <p:attrName>ppt_w</p:attrName>
                                        </p:attrNameLst>
                                      </p:cBhvr>
                                      <p:tavLst>
                                        <p:tav tm="0">
                                          <p:val>
                                            <p:fltVal val="0"/>
                                          </p:val>
                                        </p:tav>
                                        <p:tav tm="100000">
                                          <p:val>
                                            <p:strVal val="#ppt_w"/>
                                          </p:val>
                                        </p:tav>
                                      </p:tavLst>
                                    </p:anim>
                                    <p:anim calcmode="lin" valueType="num">
                                      <p:cBhvr>
                                        <p:cTn id="149" dur="1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17" presetClass="entr" presetSubtype="10" fill="hold" grpId="0" nodeType="clickEffect">
                                  <p:stCondLst>
                                    <p:cond delay="0"/>
                                  </p:stCondLst>
                                  <p:childTnLst>
                                    <p:set>
                                      <p:cBhvr>
                                        <p:cTn id="153" dur="1" fill="hold">
                                          <p:stCondLst>
                                            <p:cond delay="0"/>
                                          </p:stCondLst>
                                        </p:cTn>
                                        <p:tgtEl>
                                          <p:spTgt spid="16"/>
                                        </p:tgtEl>
                                        <p:attrNameLst>
                                          <p:attrName>style.visibility</p:attrName>
                                        </p:attrNameLst>
                                      </p:cBhvr>
                                      <p:to>
                                        <p:strVal val="visible"/>
                                      </p:to>
                                    </p:set>
                                    <p:anim calcmode="lin" valueType="num">
                                      <p:cBhvr>
                                        <p:cTn id="154" dur="1000" fill="hold"/>
                                        <p:tgtEl>
                                          <p:spTgt spid="16"/>
                                        </p:tgtEl>
                                        <p:attrNameLst>
                                          <p:attrName>ppt_w</p:attrName>
                                        </p:attrNameLst>
                                      </p:cBhvr>
                                      <p:tavLst>
                                        <p:tav tm="0">
                                          <p:val>
                                            <p:fltVal val="0"/>
                                          </p:val>
                                        </p:tav>
                                        <p:tav tm="100000">
                                          <p:val>
                                            <p:strVal val="#ppt_w"/>
                                          </p:val>
                                        </p:tav>
                                      </p:tavLst>
                                    </p:anim>
                                    <p:anim calcmode="lin" valueType="num">
                                      <p:cBhvr>
                                        <p:cTn id="155"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17" presetClass="entr" presetSubtype="10" fill="hold" grpId="0" nodeType="clickEffect">
                                  <p:stCondLst>
                                    <p:cond delay="0"/>
                                  </p:stCondLst>
                                  <p:childTnLst>
                                    <p:set>
                                      <p:cBhvr>
                                        <p:cTn id="159" dur="1" fill="hold">
                                          <p:stCondLst>
                                            <p:cond delay="0"/>
                                          </p:stCondLst>
                                        </p:cTn>
                                        <p:tgtEl>
                                          <p:spTgt spid="17"/>
                                        </p:tgtEl>
                                        <p:attrNameLst>
                                          <p:attrName>style.visibility</p:attrName>
                                        </p:attrNameLst>
                                      </p:cBhvr>
                                      <p:to>
                                        <p:strVal val="visible"/>
                                      </p:to>
                                    </p:set>
                                    <p:anim calcmode="lin" valueType="num">
                                      <p:cBhvr>
                                        <p:cTn id="160" dur="1000" fill="hold"/>
                                        <p:tgtEl>
                                          <p:spTgt spid="17"/>
                                        </p:tgtEl>
                                        <p:attrNameLst>
                                          <p:attrName>ppt_w</p:attrName>
                                        </p:attrNameLst>
                                      </p:cBhvr>
                                      <p:tavLst>
                                        <p:tav tm="0">
                                          <p:val>
                                            <p:fltVal val="0"/>
                                          </p:val>
                                        </p:tav>
                                        <p:tav tm="100000">
                                          <p:val>
                                            <p:strVal val="#ppt_w"/>
                                          </p:val>
                                        </p:tav>
                                      </p:tavLst>
                                    </p:anim>
                                    <p:anim calcmode="lin" valueType="num">
                                      <p:cBhvr>
                                        <p:cTn id="161"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62" fill="hold">
                      <p:stCondLst>
                        <p:cond delay="indefinite"/>
                      </p:stCondLst>
                      <p:childTnLst>
                        <p:par>
                          <p:cTn id="163" fill="hold">
                            <p:stCondLst>
                              <p:cond delay="0"/>
                            </p:stCondLst>
                            <p:childTnLst>
                              <p:par>
                                <p:cTn id="164" presetID="17" presetClass="entr" presetSubtype="10"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 calcmode="lin" valueType="num">
                                      <p:cBhvr>
                                        <p:cTn id="166" dur="1000" fill="hold"/>
                                        <p:tgtEl>
                                          <p:spTgt spid="45"/>
                                        </p:tgtEl>
                                        <p:attrNameLst>
                                          <p:attrName>ppt_w</p:attrName>
                                        </p:attrNameLst>
                                      </p:cBhvr>
                                      <p:tavLst>
                                        <p:tav tm="0">
                                          <p:val>
                                            <p:fltVal val="0"/>
                                          </p:val>
                                        </p:tav>
                                        <p:tav tm="100000">
                                          <p:val>
                                            <p:strVal val="#ppt_w"/>
                                          </p:val>
                                        </p:tav>
                                      </p:tavLst>
                                    </p:anim>
                                    <p:anim calcmode="lin" valueType="num">
                                      <p:cBhvr>
                                        <p:cTn id="167" dur="1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17" presetClass="entr" presetSubtype="10" fill="hold" grpId="0" nodeType="clickEffect">
                                  <p:stCondLst>
                                    <p:cond delay="0"/>
                                  </p:stCondLst>
                                  <p:childTnLst>
                                    <p:set>
                                      <p:cBhvr>
                                        <p:cTn id="171" dur="1" fill="hold">
                                          <p:stCondLst>
                                            <p:cond delay="0"/>
                                          </p:stCondLst>
                                        </p:cTn>
                                        <p:tgtEl>
                                          <p:spTgt spid="46"/>
                                        </p:tgtEl>
                                        <p:attrNameLst>
                                          <p:attrName>style.visibility</p:attrName>
                                        </p:attrNameLst>
                                      </p:cBhvr>
                                      <p:to>
                                        <p:strVal val="visible"/>
                                      </p:to>
                                    </p:set>
                                    <p:anim calcmode="lin" valueType="num">
                                      <p:cBhvr>
                                        <p:cTn id="172" dur="1000" fill="hold"/>
                                        <p:tgtEl>
                                          <p:spTgt spid="46"/>
                                        </p:tgtEl>
                                        <p:attrNameLst>
                                          <p:attrName>ppt_w</p:attrName>
                                        </p:attrNameLst>
                                      </p:cBhvr>
                                      <p:tavLst>
                                        <p:tav tm="0">
                                          <p:val>
                                            <p:fltVal val="0"/>
                                          </p:val>
                                        </p:tav>
                                        <p:tav tm="100000">
                                          <p:val>
                                            <p:strVal val="#ppt_w"/>
                                          </p:val>
                                        </p:tav>
                                      </p:tavLst>
                                    </p:anim>
                                    <p:anim calcmode="lin" valueType="num">
                                      <p:cBhvr>
                                        <p:cTn id="173" dur="1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17" presetClass="entr" presetSubtype="10" fill="hold" grpId="0" nodeType="clickEffect">
                                  <p:stCondLst>
                                    <p:cond delay="0"/>
                                  </p:stCondLst>
                                  <p:childTnLst>
                                    <p:set>
                                      <p:cBhvr>
                                        <p:cTn id="177" dur="1" fill="hold">
                                          <p:stCondLst>
                                            <p:cond delay="0"/>
                                          </p:stCondLst>
                                        </p:cTn>
                                        <p:tgtEl>
                                          <p:spTgt spid="47"/>
                                        </p:tgtEl>
                                        <p:attrNameLst>
                                          <p:attrName>style.visibility</p:attrName>
                                        </p:attrNameLst>
                                      </p:cBhvr>
                                      <p:to>
                                        <p:strVal val="visible"/>
                                      </p:to>
                                    </p:set>
                                    <p:anim calcmode="lin" valueType="num">
                                      <p:cBhvr>
                                        <p:cTn id="178" dur="1000" fill="hold"/>
                                        <p:tgtEl>
                                          <p:spTgt spid="47"/>
                                        </p:tgtEl>
                                        <p:attrNameLst>
                                          <p:attrName>ppt_w</p:attrName>
                                        </p:attrNameLst>
                                      </p:cBhvr>
                                      <p:tavLst>
                                        <p:tav tm="0">
                                          <p:val>
                                            <p:fltVal val="0"/>
                                          </p:val>
                                        </p:tav>
                                        <p:tav tm="100000">
                                          <p:val>
                                            <p:strVal val="#ppt_w"/>
                                          </p:val>
                                        </p:tav>
                                      </p:tavLst>
                                    </p:anim>
                                    <p:anim calcmode="lin" valueType="num">
                                      <p:cBhvr>
                                        <p:cTn id="179" dur="1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17" presetClass="entr" presetSubtype="10" fill="hold" grpId="0" nodeType="clickEffect">
                                  <p:stCondLst>
                                    <p:cond delay="0"/>
                                  </p:stCondLst>
                                  <p:childTnLst>
                                    <p:set>
                                      <p:cBhvr>
                                        <p:cTn id="183" dur="1" fill="hold">
                                          <p:stCondLst>
                                            <p:cond delay="0"/>
                                          </p:stCondLst>
                                        </p:cTn>
                                        <p:tgtEl>
                                          <p:spTgt spid="18"/>
                                        </p:tgtEl>
                                        <p:attrNameLst>
                                          <p:attrName>style.visibility</p:attrName>
                                        </p:attrNameLst>
                                      </p:cBhvr>
                                      <p:to>
                                        <p:strVal val="visible"/>
                                      </p:to>
                                    </p:set>
                                    <p:anim calcmode="lin" valueType="num">
                                      <p:cBhvr>
                                        <p:cTn id="184" dur="1000" fill="hold"/>
                                        <p:tgtEl>
                                          <p:spTgt spid="18"/>
                                        </p:tgtEl>
                                        <p:attrNameLst>
                                          <p:attrName>ppt_w</p:attrName>
                                        </p:attrNameLst>
                                      </p:cBhvr>
                                      <p:tavLst>
                                        <p:tav tm="0">
                                          <p:val>
                                            <p:fltVal val="0"/>
                                          </p:val>
                                        </p:tav>
                                        <p:tav tm="100000">
                                          <p:val>
                                            <p:strVal val="#ppt_w"/>
                                          </p:val>
                                        </p:tav>
                                      </p:tavLst>
                                    </p:anim>
                                    <p:anim calcmode="lin" valueType="num">
                                      <p:cBhvr>
                                        <p:cTn id="185"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17" presetClass="entr" presetSubtype="10" fill="hold" grpId="0" nodeType="clickEffect">
                                  <p:stCondLst>
                                    <p:cond delay="0"/>
                                  </p:stCondLst>
                                  <p:childTnLst>
                                    <p:set>
                                      <p:cBhvr>
                                        <p:cTn id="189" dur="1" fill="hold">
                                          <p:stCondLst>
                                            <p:cond delay="0"/>
                                          </p:stCondLst>
                                        </p:cTn>
                                        <p:tgtEl>
                                          <p:spTgt spid="48"/>
                                        </p:tgtEl>
                                        <p:attrNameLst>
                                          <p:attrName>style.visibility</p:attrName>
                                        </p:attrNameLst>
                                      </p:cBhvr>
                                      <p:to>
                                        <p:strVal val="visible"/>
                                      </p:to>
                                    </p:set>
                                    <p:anim calcmode="lin" valueType="num">
                                      <p:cBhvr>
                                        <p:cTn id="190" dur="1000" fill="hold"/>
                                        <p:tgtEl>
                                          <p:spTgt spid="48"/>
                                        </p:tgtEl>
                                        <p:attrNameLst>
                                          <p:attrName>ppt_w</p:attrName>
                                        </p:attrNameLst>
                                      </p:cBhvr>
                                      <p:tavLst>
                                        <p:tav tm="0">
                                          <p:val>
                                            <p:fltVal val="0"/>
                                          </p:val>
                                        </p:tav>
                                        <p:tav tm="100000">
                                          <p:val>
                                            <p:strVal val="#ppt_w"/>
                                          </p:val>
                                        </p:tav>
                                      </p:tavLst>
                                    </p:anim>
                                    <p:anim calcmode="lin" valueType="num">
                                      <p:cBhvr>
                                        <p:cTn id="191" dur="1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17" presetClass="entr" presetSubtype="10" fill="hold" grpId="0" nodeType="clickEffect">
                                  <p:stCondLst>
                                    <p:cond delay="0"/>
                                  </p:stCondLst>
                                  <p:childTnLst>
                                    <p:set>
                                      <p:cBhvr>
                                        <p:cTn id="195" dur="1" fill="hold">
                                          <p:stCondLst>
                                            <p:cond delay="0"/>
                                          </p:stCondLst>
                                        </p:cTn>
                                        <p:tgtEl>
                                          <p:spTgt spid="49"/>
                                        </p:tgtEl>
                                        <p:attrNameLst>
                                          <p:attrName>style.visibility</p:attrName>
                                        </p:attrNameLst>
                                      </p:cBhvr>
                                      <p:to>
                                        <p:strVal val="visible"/>
                                      </p:to>
                                    </p:set>
                                    <p:anim calcmode="lin" valueType="num">
                                      <p:cBhvr>
                                        <p:cTn id="196" dur="1000" fill="hold"/>
                                        <p:tgtEl>
                                          <p:spTgt spid="49"/>
                                        </p:tgtEl>
                                        <p:attrNameLst>
                                          <p:attrName>ppt_w</p:attrName>
                                        </p:attrNameLst>
                                      </p:cBhvr>
                                      <p:tavLst>
                                        <p:tav tm="0">
                                          <p:val>
                                            <p:fltVal val="0"/>
                                          </p:val>
                                        </p:tav>
                                        <p:tav tm="100000">
                                          <p:val>
                                            <p:strVal val="#ppt_w"/>
                                          </p:val>
                                        </p:tav>
                                      </p:tavLst>
                                    </p:anim>
                                    <p:anim calcmode="lin" valueType="num">
                                      <p:cBhvr>
                                        <p:cTn id="197" dur="1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98" fill="hold">
                      <p:stCondLst>
                        <p:cond delay="indefinite"/>
                      </p:stCondLst>
                      <p:childTnLst>
                        <p:par>
                          <p:cTn id="199" fill="hold">
                            <p:stCondLst>
                              <p:cond delay="0"/>
                            </p:stCondLst>
                            <p:childTnLst>
                              <p:par>
                                <p:cTn id="200" presetID="17" presetClass="entr" presetSubtype="10" fill="hold" grpId="0" nodeType="clickEffect">
                                  <p:stCondLst>
                                    <p:cond delay="0"/>
                                  </p:stCondLst>
                                  <p:childTnLst>
                                    <p:set>
                                      <p:cBhvr>
                                        <p:cTn id="201" dur="1" fill="hold">
                                          <p:stCondLst>
                                            <p:cond delay="0"/>
                                          </p:stCondLst>
                                        </p:cTn>
                                        <p:tgtEl>
                                          <p:spTgt spid="50"/>
                                        </p:tgtEl>
                                        <p:attrNameLst>
                                          <p:attrName>style.visibility</p:attrName>
                                        </p:attrNameLst>
                                      </p:cBhvr>
                                      <p:to>
                                        <p:strVal val="visible"/>
                                      </p:to>
                                    </p:set>
                                    <p:anim calcmode="lin" valueType="num">
                                      <p:cBhvr>
                                        <p:cTn id="202" dur="1000" fill="hold"/>
                                        <p:tgtEl>
                                          <p:spTgt spid="50"/>
                                        </p:tgtEl>
                                        <p:attrNameLst>
                                          <p:attrName>ppt_w</p:attrName>
                                        </p:attrNameLst>
                                      </p:cBhvr>
                                      <p:tavLst>
                                        <p:tav tm="0">
                                          <p:val>
                                            <p:fltVal val="0"/>
                                          </p:val>
                                        </p:tav>
                                        <p:tav tm="100000">
                                          <p:val>
                                            <p:strVal val="#ppt_w"/>
                                          </p:val>
                                        </p:tav>
                                      </p:tavLst>
                                    </p:anim>
                                    <p:anim calcmode="lin" valueType="num">
                                      <p:cBhvr>
                                        <p:cTn id="203" dur="1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204" fill="hold">
                      <p:stCondLst>
                        <p:cond delay="indefinite"/>
                      </p:stCondLst>
                      <p:childTnLst>
                        <p:par>
                          <p:cTn id="205" fill="hold">
                            <p:stCondLst>
                              <p:cond delay="0"/>
                            </p:stCondLst>
                            <p:childTnLst>
                              <p:par>
                                <p:cTn id="206" presetID="17" presetClass="entr" presetSubtype="10" fill="hold" grpId="0" nodeType="clickEffect">
                                  <p:stCondLst>
                                    <p:cond delay="0"/>
                                  </p:stCondLst>
                                  <p:childTnLst>
                                    <p:set>
                                      <p:cBhvr>
                                        <p:cTn id="207" dur="1" fill="hold">
                                          <p:stCondLst>
                                            <p:cond delay="0"/>
                                          </p:stCondLst>
                                        </p:cTn>
                                        <p:tgtEl>
                                          <p:spTgt spid="19"/>
                                        </p:tgtEl>
                                        <p:attrNameLst>
                                          <p:attrName>style.visibility</p:attrName>
                                        </p:attrNameLst>
                                      </p:cBhvr>
                                      <p:to>
                                        <p:strVal val="visible"/>
                                      </p:to>
                                    </p:set>
                                    <p:anim calcmode="lin" valueType="num">
                                      <p:cBhvr>
                                        <p:cTn id="208" dur="1000" fill="hold"/>
                                        <p:tgtEl>
                                          <p:spTgt spid="19"/>
                                        </p:tgtEl>
                                        <p:attrNameLst>
                                          <p:attrName>ppt_w</p:attrName>
                                        </p:attrNameLst>
                                      </p:cBhvr>
                                      <p:tavLst>
                                        <p:tav tm="0">
                                          <p:val>
                                            <p:fltVal val="0"/>
                                          </p:val>
                                        </p:tav>
                                        <p:tav tm="100000">
                                          <p:val>
                                            <p:strVal val="#ppt_w"/>
                                          </p:val>
                                        </p:tav>
                                      </p:tavLst>
                                    </p:anim>
                                    <p:anim calcmode="lin" valueType="num">
                                      <p:cBhvr>
                                        <p:cTn id="209"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10" fill="hold">
                      <p:stCondLst>
                        <p:cond delay="indefinite"/>
                      </p:stCondLst>
                      <p:childTnLst>
                        <p:par>
                          <p:cTn id="211" fill="hold">
                            <p:stCondLst>
                              <p:cond delay="0"/>
                            </p:stCondLst>
                            <p:childTnLst>
                              <p:par>
                                <p:cTn id="212" presetID="17" presetClass="entr" presetSubtype="10" fill="hold" grpId="0" nodeType="clickEffect">
                                  <p:stCondLst>
                                    <p:cond delay="0"/>
                                  </p:stCondLst>
                                  <p:childTnLst>
                                    <p:set>
                                      <p:cBhvr>
                                        <p:cTn id="213" dur="1" fill="hold">
                                          <p:stCondLst>
                                            <p:cond delay="0"/>
                                          </p:stCondLst>
                                        </p:cTn>
                                        <p:tgtEl>
                                          <p:spTgt spid="20"/>
                                        </p:tgtEl>
                                        <p:attrNameLst>
                                          <p:attrName>style.visibility</p:attrName>
                                        </p:attrNameLst>
                                      </p:cBhvr>
                                      <p:to>
                                        <p:strVal val="visible"/>
                                      </p:to>
                                    </p:set>
                                    <p:anim calcmode="lin" valueType="num">
                                      <p:cBhvr>
                                        <p:cTn id="214" dur="1000" fill="hold"/>
                                        <p:tgtEl>
                                          <p:spTgt spid="20"/>
                                        </p:tgtEl>
                                        <p:attrNameLst>
                                          <p:attrName>ppt_w</p:attrName>
                                        </p:attrNameLst>
                                      </p:cBhvr>
                                      <p:tavLst>
                                        <p:tav tm="0">
                                          <p:val>
                                            <p:fltVal val="0"/>
                                          </p:val>
                                        </p:tav>
                                        <p:tav tm="100000">
                                          <p:val>
                                            <p:strVal val="#ppt_w"/>
                                          </p:val>
                                        </p:tav>
                                      </p:tavLst>
                                    </p:anim>
                                    <p:anim calcmode="lin" valueType="num">
                                      <p:cBhvr>
                                        <p:cTn id="215"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16" fill="hold">
                      <p:stCondLst>
                        <p:cond delay="indefinite"/>
                      </p:stCondLst>
                      <p:childTnLst>
                        <p:par>
                          <p:cTn id="217" fill="hold">
                            <p:stCondLst>
                              <p:cond delay="0"/>
                            </p:stCondLst>
                            <p:childTnLst>
                              <p:par>
                                <p:cTn id="218" presetID="17" presetClass="entr" presetSubtype="10" fill="hold" grpId="0" nodeType="clickEffect">
                                  <p:stCondLst>
                                    <p:cond delay="0"/>
                                  </p:stCondLst>
                                  <p:childTnLst>
                                    <p:set>
                                      <p:cBhvr>
                                        <p:cTn id="219" dur="1" fill="hold">
                                          <p:stCondLst>
                                            <p:cond delay="0"/>
                                          </p:stCondLst>
                                        </p:cTn>
                                        <p:tgtEl>
                                          <p:spTgt spid="51"/>
                                        </p:tgtEl>
                                        <p:attrNameLst>
                                          <p:attrName>style.visibility</p:attrName>
                                        </p:attrNameLst>
                                      </p:cBhvr>
                                      <p:to>
                                        <p:strVal val="visible"/>
                                      </p:to>
                                    </p:set>
                                    <p:anim calcmode="lin" valueType="num">
                                      <p:cBhvr>
                                        <p:cTn id="220" dur="1000" fill="hold"/>
                                        <p:tgtEl>
                                          <p:spTgt spid="51"/>
                                        </p:tgtEl>
                                        <p:attrNameLst>
                                          <p:attrName>ppt_w</p:attrName>
                                        </p:attrNameLst>
                                      </p:cBhvr>
                                      <p:tavLst>
                                        <p:tav tm="0">
                                          <p:val>
                                            <p:fltVal val="0"/>
                                          </p:val>
                                        </p:tav>
                                        <p:tav tm="100000">
                                          <p:val>
                                            <p:strVal val="#ppt_w"/>
                                          </p:val>
                                        </p:tav>
                                      </p:tavLst>
                                    </p:anim>
                                    <p:anim calcmode="lin" valueType="num">
                                      <p:cBhvr>
                                        <p:cTn id="221" dur="1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22" fill="hold">
                      <p:stCondLst>
                        <p:cond delay="indefinite"/>
                      </p:stCondLst>
                      <p:childTnLst>
                        <p:par>
                          <p:cTn id="223" fill="hold">
                            <p:stCondLst>
                              <p:cond delay="0"/>
                            </p:stCondLst>
                            <p:childTnLst>
                              <p:par>
                                <p:cTn id="224" presetID="17" presetClass="entr" presetSubtype="10" fill="hold" grpId="0" nodeType="clickEffect">
                                  <p:stCondLst>
                                    <p:cond delay="0"/>
                                  </p:stCondLst>
                                  <p:childTnLst>
                                    <p:set>
                                      <p:cBhvr>
                                        <p:cTn id="225" dur="1" fill="hold">
                                          <p:stCondLst>
                                            <p:cond delay="0"/>
                                          </p:stCondLst>
                                        </p:cTn>
                                        <p:tgtEl>
                                          <p:spTgt spid="52"/>
                                        </p:tgtEl>
                                        <p:attrNameLst>
                                          <p:attrName>style.visibility</p:attrName>
                                        </p:attrNameLst>
                                      </p:cBhvr>
                                      <p:to>
                                        <p:strVal val="visible"/>
                                      </p:to>
                                    </p:set>
                                    <p:anim calcmode="lin" valueType="num">
                                      <p:cBhvr>
                                        <p:cTn id="226" dur="1000" fill="hold"/>
                                        <p:tgtEl>
                                          <p:spTgt spid="52"/>
                                        </p:tgtEl>
                                        <p:attrNameLst>
                                          <p:attrName>ppt_w</p:attrName>
                                        </p:attrNameLst>
                                      </p:cBhvr>
                                      <p:tavLst>
                                        <p:tav tm="0">
                                          <p:val>
                                            <p:fltVal val="0"/>
                                          </p:val>
                                        </p:tav>
                                        <p:tav tm="100000">
                                          <p:val>
                                            <p:strVal val="#ppt_w"/>
                                          </p:val>
                                        </p:tav>
                                      </p:tavLst>
                                    </p:anim>
                                    <p:anim calcmode="lin" valueType="num">
                                      <p:cBhvr>
                                        <p:cTn id="227" dur="1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28" fill="hold">
                      <p:stCondLst>
                        <p:cond delay="indefinite"/>
                      </p:stCondLst>
                      <p:childTnLst>
                        <p:par>
                          <p:cTn id="229" fill="hold">
                            <p:stCondLst>
                              <p:cond delay="0"/>
                            </p:stCondLst>
                            <p:childTnLst>
                              <p:par>
                                <p:cTn id="230" presetID="17" presetClass="entr" presetSubtype="10" fill="hold" grpId="0" nodeType="clickEffect">
                                  <p:stCondLst>
                                    <p:cond delay="0"/>
                                  </p:stCondLst>
                                  <p:childTnLst>
                                    <p:set>
                                      <p:cBhvr>
                                        <p:cTn id="231" dur="1" fill="hold">
                                          <p:stCondLst>
                                            <p:cond delay="0"/>
                                          </p:stCondLst>
                                        </p:cTn>
                                        <p:tgtEl>
                                          <p:spTgt spid="53"/>
                                        </p:tgtEl>
                                        <p:attrNameLst>
                                          <p:attrName>style.visibility</p:attrName>
                                        </p:attrNameLst>
                                      </p:cBhvr>
                                      <p:to>
                                        <p:strVal val="visible"/>
                                      </p:to>
                                    </p:set>
                                    <p:anim calcmode="lin" valueType="num">
                                      <p:cBhvr>
                                        <p:cTn id="232" dur="1000" fill="hold"/>
                                        <p:tgtEl>
                                          <p:spTgt spid="53"/>
                                        </p:tgtEl>
                                        <p:attrNameLst>
                                          <p:attrName>ppt_w</p:attrName>
                                        </p:attrNameLst>
                                      </p:cBhvr>
                                      <p:tavLst>
                                        <p:tav tm="0">
                                          <p:val>
                                            <p:fltVal val="0"/>
                                          </p:val>
                                        </p:tav>
                                        <p:tav tm="100000">
                                          <p:val>
                                            <p:strVal val="#ppt_w"/>
                                          </p:val>
                                        </p:tav>
                                      </p:tavLst>
                                    </p:anim>
                                    <p:anim calcmode="lin" valueType="num">
                                      <p:cBhvr>
                                        <p:cTn id="233" dur="1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234" fill="hold">
                      <p:stCondLst>
                        <p:cond delay="indefinite"/>
                      </p:stCondLst>
                      <p:childTnLst>
                        <p:par>
                          <p:cTn id="235" fill="hold">
                            <p:stCondLst>
                              <p:cond delay="0"/>
                            </p:stCondLst>
                            <p:childTnLst>
                              <p:par>
                                <p:cTn id="236" presetID="17" presetClass="entr" presetSubtype="10" fill="hold" grpId="0" nodeType="clickEffect">
                                  <p:stCondLst>
                                    <p:cond delay="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1000" fill="hold"/>
                                        <p:tgtEl>
                                          <p:spTgt spid="21"/>
                                        </p:tgtEl>
                                        <p:attrNameLst>
                                          <p:attrName>ppt_w</p:attrName>
                                        </p:attrNameLst>
                                      </p:cBhvr>
                                      <p:tavLst>
                                        <p:tav tm="0">
                                          <p:val>
                                            <p:fltVal val="0"/>
                                          </p:val>
                                        </p:tav>
                                        <p:tav tm="100000">
                                          <p:val>
                                            <p:strVal val="#ppt_w"/>
                                          </p:val>
                                        </p:tav>
                                      </p:tavLst>
                                    </p:anim>
                                    <p:anim calcmode="lin" valueType="num">
                                      <p:cBhvr>
                                        <p:cTn id="239"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40" fill="hold">
                      <p:stCondLst>
                        <p:cond delay="indefinite"/>
                      </p:stCondLst>
                      <p:childTnLst>
                        <p:par>
                          <p:cTn id="241" fill="hold">
                            <p:stCondLst>
                              <p:cond delay="0"/>
                            </p:stCondLst>
                            <p:childTnLst>
                              <p:par>
                                <p:cTn id="242" presetID="17" presetClass="entr" presetSubtype="10" fill="hold" grpId="0" nodeType="clickEffect">
                                  <p:stCondLst>
                                    <p:cond delay="0"/>
                                  </p:stCondLst>
                                  <p:childTnLst>
                                    <p:set>
                                      <p:cBhvr>
                                        <p:cTn id="243" dur="1" fill="hold">
                                          <p:stCondLst>
                                            <p:cond delay="0"/>
                                          </p:stCondLst>
                                        </p:cTn>
                                        <p:tgtEl>
                                          <p:spTgt spid="22"/>
                                        </p:tgtEl>
                                        <p:attrNameLst>
                                          <p:attrName>style.visibility</p:attrName>
                                        </p:attrNameLst>
                                      </p:cBhvr>
                                      <p:to>
                                        <p:strVal val="visible"/>
                                      </p:to>
                                    </p:set>
                                    <p:anim calcmode="lin" valueType="num">
                                      <p:cBhvr>
                                        <p:cTn id="244" dur="1000" fill="hold"/>
                                        <p:tgtEl>
                                          <p:spTgt spid="22"/>
                                        </p:tgtEl>
                                        <p:attrNameLst>
                                          <p:attrName>ppt_w</p:attrName>
                                        </p:attrNameLst>
                                      </p:cBhvr>
                                      <p:tavLst>
                                        <p:tav tm="0">
                                          <p:val>
                                            <p:fltVal val="0"/>
                                          </p:val>
                                        </p:tav>
                                        <p:tav tm="100000">
                                          <p:val>
                                            <p:strVal val="#ppt_w"/>
                                          </p:val>
                                        </p:tav>
                                      </p:tavLst>
                                    </p:anim>
                                    <p:anim calcmode="lin" valueType="num">
                                      <p:cBhvr>
                                        <p:cTn id="245"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46" fill="hold">
                      <p:stCondLst>
                        <p:cond delay="indefinite"/>
                      </p:stCondLst>
                      <p:childTnLst>
                        <p:par>
                          <p:cTn id="247" fill="hold">
                            <p:stCondLst>
                              <p:cond delay="0"/>
                            </p:stCondLst>
                            <p:childTnLst>
                              <p:par>
                                <p:cTn id="248" presetID="17" presetClass="entr" presetSubtype="10" fill="hold" grpId="0" nodeType="clickEffect">
                                  <p:stCondLst>
                                    <p:cond delay="0"/>
                                  </p:stCondLst>
                                  <p:childTnLst>
                                    <p:set>
                                      <p:cBhvr>
                                        <p:cTn id="249" dur="1" fill="hold">
                                          <p:stCondLst>
                                            <p:cond delay="0"/>
                                          </p:stCondLst>
                                        </p:cTn>
                                        <p:tgtEl>
                                          <p:spTgt spid="54"/>
                                        </p:tgtEl>
                                        <p:attrNameLst>
                                          <p:attrName>style.visibility</p:attrName>
                                        </p:attrNameLst>
                                      </p:cBhvr>
                                      <p:to>
                                        <p:strVal val="visible"/>
                                      </p:to>
                                    </p:set>
                                    <p:anim calcmode="lin" valueType="num">
                                      <p:cBhvr>
                                        <p:cTn id="250" dur="1000" fill="hold"/>
                                        <p:tgtEl>
                                          <p:spTgt spid="54"/>
                                        </p:tgtEl>
                                        <p:attrNameLst>
                                          <p:attrName>ppt_w</p:attrName>
                                        </p:attrNameLst>
                                      </p:cBhvr>
                                      <p:tavLst>
                                        <p:tav tm="0">
                                          <p:val>
                                            <p:fltVal val="0"/>
                                          </p:val>
                                        </p:tav>
                                        <p:tav tm="100000">
                                          <p:val>
                                            <p:strVal val="#ppt_w"/>
                                          </p:val>
                                        </p:tav>
                                      </p:tavLst>
                                    </p:anim>
                                    <p:anim calcmode="lin" valueType="num">
                                      <p:cBhvr>
                                        <p:cTn id="251" dur="1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252" fill="hold">
                      <p:stCondLst>
                        <p:cond delay="indefinite"/>
                      </p:stCondLst>
                      <p:childTnLst>
                        <p:par>
                          <p:cTn id="253" fill="hold">
                            <p:stCondLst>
                              <p:cond delay="0"/>
                            </p:stCondLst>
                            <p:childTnLst>
                              <p:par>
                                <p:cTn id="254" presetID="17" presetClass="entr" presetSubtype="10" fill="hold" grpId="0" nodeType="clickEffect">
                                  <p:stCondLst>
                                    <p:cond delay="0"/>
                                  </p:stCondLst>
                                  <p:childTnLst>
                                    <p:set>
                                      <p:cBhvr>
                                        <p:cTn id="255" dur="1" fill="hold">
                                          <p:stCondLst>
                                            <p:cond delay="0"/>
                                          </p:stCondLst>
                                        </p:cTn>
                                        <p:tgtEl>
                                          <p:spTgt spid="55"/>
                                        </p:tgtEl>
                                        <p:attrNameLst>
                                          <p:attrName>style.visibility</p:attrName>
                                        </p:attrNameLst>
                                      </p:cBhvr>
                                      <p:to>
                                        <p:strVal val="visible"/>
                                      </p:to>
                                    </p:set>
                                    <p:anim calcmode="lin" valueType="num">
                                      <p:cBhvr>
                                        <p:cTn id="256" dur="1000" fill="hold"/>
                                        <p:tgtEl>
                                          <p:spTgt spid="55"/>
                                        </p:tgtEl>
                                        <p:attrNameLst>
                                          <p:attrName>ppt_w</p:attrName>
                                        </p:attrNameLst>
                                      </p:cBhvr>
                                      <p:tavLst>
                                        <p:tav tm="0">
                                          <p:val>
                                            <p:fltVal val="0"/>
                                          </p:val>
                                        </p:tav>
                                        <p:tav tm="100000">
                                          <p:val>
                                            <p:strVal val="#ppt_w"/>
                                          </p:val>
                                        </p:tav>
                                      </p:tavLst>
                                    </p:anim>
                                    <p:anim calcmode="lin" valueType="num">
                                      <p:cBhvr>
                                        <p:cTn id="257" dur="10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258" fill="hold">
                      <p:stCondLst>
                        <p:cond delay="indefinite"/>
                      </p:stCondLst>
                      <p:childTnLst>
                        <p:par>
                          <p:cTn id="259" fill="hold">
                            <p:stCondLst>
                              <p:cond delay="0"/>
                            </p:stCondLst>
                            <p:childTnLst>
                              <p:par>
                                <p:cTn id="260" presetID="17" presetClass="entr" presetSubtype="10" fill="hold" grpId="0" nodeType="clickEffect">
                                  <p:stCondLst>
                                    <p:cond delay="0"/>
                                  </p:stCondLst>
                                  <p:childTnLst>
                                    <p:set>
                                      <p:cBhvr>
                                        <p:cTn id="261" dur="1" fill="hold">
                                          <p:stCondLst>
                                            <p:cond delay="0"/>
                                          </p:stCondLst>
                                        </p:cTn>
                                        <p:tgtEl>
                                          <p:spTgt spid="56"/>
                                        </p:tgtEl>
                                        <p:attrNameLst>
                                          <p:attrName>style.visibility</p:attrName>
                                        </p:attrNameLst>
                                      </p:cBhvr>
                                      <p:to>
                                        <p:strVal val="visible"/>
                                      </p:to>
                                    </p:set>
                                    <p:anim calcmode="lin" valueType="num">
                                      <p:cBhvr>
                                        <p:cTn id="262" dur="1000" fill="hold"/>
                                        <p:tgtEl>
                                          <p:spTgt spid="56"/>
                                        </p:tgtEl>
                                        <p:attrNameLst>
                                          <p:attrName>ppt_w</p:attrName>
                                        </p:attrNameLst>
                                      </p:cBhvr>
                                      <p:tavLst>
                                        <p:tav tm="0">
                                          <p:val>
                                            <p:fltVal val="0"/>
                                          </p:val>
                                        </p:tav>
                                        <p:tav tm="100000">
                                          <p:val>
                                            <p:strVal val="#ppt_w"/>
                                          </p:val>
                                        </p:tav>
                                      </p:tavLst>
                                    </p:anim>
                                    <p:anim calcmode="lin" valueType="num">
                                      <p:cBhvr>
                                        <p:cTn id="263" dur="1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264" fill="hold">
                      <p:stCondLst>
                        <p:cond delay="indefinite"/>
                      </p:stCondLst>
                      <p:childTnLst>
                        <p:par>
                          <p:cTn id="265" fill="hold">
                            <p:stCondLst>
                              <p:cond delay="0"/>
                            </p:stCondLst>
                            <p:childTnLst>
                              <p:par>
                                <p:cTn id="266" presetID="17" presetClass="entr" presetSubtype="10" fill="hold" grpId="0" nodeType="clickEffect">
                                  <p:stCondLst>
                                    <p:cond delay="0"/>
                                  </p:stCondLst>
                                  <p:childTnLst>
                                    <p:set>
                                      <p:cBhvr>
                                        <p:cTn id="267" dur="1" fill="hold">
                                          <p:stCondLst>
                                            <p:cond delay="0"/>
                                          </p:stCondLst>
                                        </p:cTn>
                                        <p:tgtEl>
                                          <p:spTgt spid="23"/>
                                        </p:tgtEl>
                                        <p:attrNameLst>
                                          <p:attrName>style.visibility</p:attrName>
                                        </p:attrNameLst>
                                      </p:cBhvr>
                                      <p:to>
                                        <p:strVal val="visible"/>
                                      </p:to>
                                    </p:set>
                                    <p:anim calcmode="lin" valueType="num">
                                      <p:cBhvr>
                                        <p:cTn id="268" dur="1000" fill="hold"/>
                                        <p:tgtEl>
                                          <p:spTgt spid="23"/>
                                        </p:tgtEl>
                                        <p:attrNameLst>
                                          <p:attrName>ppt_w</p:attrName>
                                        </p:attrNameLst>
                                      </p:cBhvr>
                                      <p:tavLst>
                                        <p:tav tm="0">
                                          <p:val>
                                            <p:fltVal val="0"/>
                                          </p:val>
                                        </p:tav>
                                        <p:tav tm="100000">
                                          <p:val>
                                            <p:strVal val="#ppt_w"/>
                                          </p:val>
                                        </p:tav>
                                      </p:tavLst>
                                    </p:anim>
                                    <p:anim calcmode="lin" valueType="num">
                                      <p:cBhvr>
                                        <p:cTn id="269"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70" fill="hold">
                      <p:stCondLst>
                        <p:cond delay="indefinite"/>
                      </p:stCondLst>
                      <p:childTnLst>
                        <p:par>
                          <p:cTn id="271" fill="hold">
                            <p:stCondLst>
                              <p:cond delay="0"/>
                            </p:stCondLst>
                            <p:childTnLst>
                              <p:par>
                                <p:cTn id="272" presetID="17" presetClass="entr" presetSubtype="10" fill="hold" grpId="0" nodeType="clickEffect">
                                  <p:stCondLst>
                                    <p:cond delay="0"/>
                                  </p:stCondLst>
                                  <p:childTnLst>
                                    <p:set>
                                      <p:cBhvr>
                                        <p:cTn id="273" dur="1" fill="hold">
                                          <p:stCondLst>
                                            <p:cond delay="0"/>
                                          </p:stCondLst>
                                        </p:cTn>
                                        <p:tgtEl>
                                          <p:spTgt spid="24"/>
                                        </p:tgtEl>
                                        <p:attrNameLst>
                                          <p:attrName>style.visibility</p:attrName>
                                        </p:attrNameLst>
                                      </p:cBhvr>
                                      <p:to>
                                        <p:strVal val="visible"/>
                                      </p:to>
                                    </p:set>
                                    <p:anim calcmode="lin" valueType="num">
                                      <p:cBhvr>
                                        <p:cTn id="274" dur="1000" fill="hold"/>
                                        <p:tgtEl>
                                          <p:spTgt spid="24"/>
                                        </p:tgtEl>
                                        <p:attrNameLst>
                                          <p:attrName>ppt_w</p:attrName>
                                        </p:attrNameLst>
                                      </p:cBhvr>
                                      <p:tavLst>
                                        <p:tav tm="0">
                                          <p:val>
                                            <p:fltVal val="0"/>
                                          </p:val>
                                        </p:tav>
                                        <p:tav tm="100000">
                                          <p:val>
                                            <p:strVal val="#ppt_w"/>
                                          </p:val>
                                        </p:tav>
                                      </p:tavLst>
                                    </p:anim>
                                    <p:anim calcmode="lin" valueType="num">
                                      <p:cBhvr>
                                        <p:cTn id="275"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76" fill="hold">
                      <p:stCondLst>
                        <p:cond delay="indefinite"/>
                      </p:stCondLst>
                      <p:childTnLst>
                        <p:par>
                          <p:cTn id="277" fill="hold">
                            <p:stCondLst>
                              <p:cond delay="0"/>
                            </p:stCondLst>
                            <p:childTnLst>
                              <p:par>
                                <p:cTn id="278" presetID="17" presetClass="entr" presetSubtype="10" fill="hold" grpId="0" nodeType="clickEffect">
                                  <p:stCondLst>
                                    <p:cond delay="0"/>
                                  </p:stCondLst>
                                  <p:childTnLst>
                                    <p:set>
                                      <p:cBhvr>
                                        <p:cTn id="279" dur="1" fill="hold">
                                          <p:stCondLst>
                                            <p:cond delay="0"/>
                                          </p:stCondLst>
                                        </p:cTn>
                                        <p:tgtEl>
                                          <p:spTgt spid="57"/>
                                        </p:tgtEl>
                                        <p:attrNameLst>
                                          <p:attrName>style.visibility</p:attrName>
                                        </p:attrNameLst>
                                      </p:cBhvr>
                                      <p:to>
                                        <p:strVal val="visible"/>
                                      </p:to>
                                    </p:set>
                                    <p:anim calcmode="lin" valueType="num">
                                      <p:cBhvr>
                                        <p:cTn id="280" dur="1000" fill="hold"/>
                                        <p:tgtEl>
                                          <p:spTgt spid="57"/>
                                        </p:tgtEl>
                                        <p:attrNameLst>
                                          <p:attrName>ppt_w</p:attrName>
                                        </p:attrNameLst>
                                      </p:cBhvr>
                                      <p:tavLst>
                                        <p:tav tm="0">
                                          <p:val>
                                            <p:fltVal val="0"/>
                                          </p:val>
                                        </p:tav>
                                        <p:tav tm="100000">
                                          <p:val>
                                            <p:strVal val="#ppt_w"/>
                                          </p:val>
                                        </p:tav>
                                      </p:tavLst>
                                    </p:anim>
                                    <p:anim calcmode="lin" valueType="num">
                                      <p:cBhvr>
                                        <p:cTn id="281" dur="10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282" fill="hold">
                      <p:stCondLst>
                        <p:cond delay="indefinite"/>
                      </p:stCondLst>
                      <p:childTnLst>
                        <p:par>
                          <p:cTn id="283" fill="hold">
                            <p:stCondLst>
                              <p:cond delay="0"/>
                            </p:stCondLst>
                            <p:childTnLst>
                              <p:par>
                                <p:cTn id="284" presetID="17" presetClass="entr" presetSubtype="10" fill="hold" grpId="0" nodeType="clickEffect">
                                  <p:stCondLst>
                                    <p:cond delay="0"/>
                                  </p:stCondLst>
                                  <p:childTnLst>
                                    <p:set>
                                      <p:cBhvr>
                                        <p:cTn id="285" dur="1" fill="hold">
                                          <p:stCondLst>
                                            <p:cond delay="0"/>
                                          </p:stCondLst>
                                        </p:cTn>
                                        <p:tgtEl>
                                          <p:spTgt spid="58"/>
                                        </p:tgtEl>
                                        <p:attrNameLst>
                                          <p:attrName>style.visibility</p:attrName>
                                        </p:attrNameLst>
                                      </p:cBhvr>
                                      <p:to>
                                        <p:strVal val="visible"/>
                                      </p:to>
                                    </p:set>
                                    <p:anim calcmode="lin" valueType="num">
                                      <p:cBhvr>
                                        <p:cTn id="286" dur="1000" fill="hold"/>
                                        <p:tgtEl>
                                          <p:spTgt spid="58"/>
                                        </p:tgtEl>
                                        <p:attrNameLst>
                                          <p:attrName>ppt_w</p:attrName>
                                        </p:attrNameLst>
                                      </p:cBhvr>
                                      <p:tavLst>
                                        <p:tav tm="0">
                                          <p:val>
                                            <p:fltVal val="0"/>
                                          </p:val>
                                        </p:tav>
                                        <p:tav tm="100000">
                                          <p:val>
                                            <p:strVal val="#ppt_w"/>
                                          </p:val>
                                        </p:tav>
                                      </p:tavLst>
                                    </p:anim>
                                    <p:anim calcmode="lin" valueType="num">
                                      <p:cBhvr>
                                        <p:cTn id="287" dur="1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288" fill="hold">
                      <p:stCondLst>
                        <p:cond delay="indefinite"/>
                      </p:stCondLst>
                      <p:childTnLst>
                        <p:par>
                          <p:cTn id="289" fill="hold">
                            <p:stCondLst>
                              <p:cond delay="0"/>
                            </p:stCondLst>
                            <p:childTnLst>
                              <p:par>
                                <p:cTn id="290" presetID="17" presetClass="entr" presetSubtype="10" fill="hold" grpId="0" nodeType="clickEffect">
                                  <p:stCondLst>
                                    <p:cond delay="0"/>
                                  </p:stCondLst>
                                  <p:childTnLst>
                                    <p:set>
                                      <p:cBhvr>
                                        <p:cTn id="291" dur="1" fill="hold">
                                          <p:stCondLst>
                                            <p:cond delay="0"/>
                                          </p:stCondLst>
                                        </p:cTn>
                                        <p:tgtEl>
                                          <p:spTgt spid="59"/>
                                        </p:tgtEl>
                                        <p:attrNameLst>
                                          <p:attrName>style.visibility</p:attrName>
                                        </p:attrNameLst>
                                      </p:cBhvr>
                                      <p:to>
                                        <p:strVal val="visible"/>
                                      </p:to>
                                    </p:set>
                                    <p:anim calcmode="lin" valueType="num">
                                      <p:cBhvr>
                                        <p:cTn id="292" dur="1000" fill="hold"/>
                                        <p:tgtEl>
                                          <p:spTgt spid="59"/>
                                        </p:tgtEl>
                                        <p:attrNameLst>
                                          <p:attrName>ppt_w</p:attrName>
                                        </p:attrNameLst>
                                      </p:cBhvr>
                                      <p:tavLst>
                                        <p:tav tm="0">
                                          <p:val>
                                            <p:fltVal val="0"/>
                                          </p:val>
                                        </p:tav>
                                        <p:tav tm="100000">
                                          <p:val>
                                            <p:strVal val="#ppt_w"/>
                                          </p:val>
                                        </p:tav>
                                      </p:tavLst>
                                    </p:anim>
                                    <p:anim calcmode="lin" valueType="num">
                                      <p:cBhvr>
                                        <p:cTn id="293" dur="1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294" fill="hold">
                      <p:stCondLst>
                        <p:cond delay="indefinite"/>
                      </p:stCondLst>
                      <p:childTnLst>
                        <p:par>
                          <p:cTn id="295" fill="hold">
                            <p:stCondLst>
                              <p:cond delay="0"/>
                            </p:stCondLst>
                            <p:childTnLst>
                              <p:par>
                                <p:cTn id="296" presetID="17" presetClass="entr" presetSubtype="10" fill="hold" grpId="0" nodeType="clickEffect">
                                  <p:stCondLst>
                                    <p:cond delay="0"/>
                                  </p:stCondLst>
                                  <p:childTnLst>
                                    <p:set>
                                      <p:cBhvr>
                                        <p:cTn id="297" dur="1" fill="hold">
                                          <p:stCondLst>
                                            <p:cond delay="0"/>
                                          </p:stCondLst>
                                        </p:cTn>
                                        <p:tgtEl>
                                          <p:spTgt spid="25"/>
                                        </p:tgtEl>
                                        <p:attrNameLst>
                                          <p:attrName>style.visibility</p:attrName>
                                        </p:attrNameLst>
                                      </p:cBhvr>
                                      <p:to>
                                        <p:strVal val="visible"/>
                                      </p:to>
                                    </p:set>
                                    <p:anim calcmode="lin" valueType="num">
                                      <p:cBhvr>
                                        <p:cTn id="298" dur="1000" fill="hold"/>
                                        <p:tgtEl>
                                          <p:spTgt spid="25"/>
                                        </p:tgtEl>
                                        <p:attrNameLst>
                                          <p:attrName>ppt_w</p:attrName>
                                        </p:attrNameLst>
                                      </p:cBhvr>
                                      <p:tavLst>
                                        <p:tav tm="0">
                                          <p:val>
                                            <p:fltVal val="0"/>
                                          </p:val>
                                        </p:tav>
                                        <p:tav tm="100000">
                                          <p:val>
                                            <p:strVal val="#ppt_w"/>
                                          </p:val>
                                        </p:tav>
                                      </p:tavLst>
                                    </p:anim>
                                    <p:anim calcmode="lin" valueType="num">
                                      <p:cBhvr>
                                        <p:cTn id="299" dur="1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00" fill="hold">
                      <p:stCondLst>
                        <p:cond delay="indefinite"/>
                      </p:stCondLst>
                      <p:childTnLst>
                        <p:par>
                          <p:cTn id="301" fill="hold">
                            <p:stCondLst>
                              <p:cond delay="0"/>
                            </p:stCondLst>
                            <p:childTnLst>
                              <p:par>
                                <p:cTn id="302" presetID="17" presetClass="entr" presetSubtype="10" fill="hold" grpId="0" nodeType="clickEffect">
                                  <p:stCondLst>
                                    <p:cond delay="0"/>
                                  </p:stCondLst>
                                  <p:childTnLst>
                                    <p:set>
                                      <p:cBhvr>
                                        <p:cTn id="303" dur="1" fill="hold">
                                          <p:stCondLst>
                                            <p:cond delay="0"/>
                                          </p:stCondLst>
                                        </p:cTn>
                                        <p:tgtEl>
                                          <p:spTgt spid="26"/>
                                        </p:tgtEl>
                                        <p:attrNameLst>
                                          <p:attrName>style.visibility</p:attrName>
                                        </p:attrNameLst>
                                      </p:cBhvr>
                                      <p:to>
                                        <p:strVal val="visible"/>
                                      </p:to>
                                    </p:set>
                                    <p:anim calcmode="lin" valueType="num">
                                      <p:cBhvr>
                                        <p:cTn id="304" dur="1000" fill="hold"/>
                                        <p:tgtEl>
                                          <p:spTgt spid="26"/>
                                        </p:tgtEl>
                                        <p:attrNameLst>
                                          <p:attrName>ppt_w</p:attrName>
                                        </p:attrNameLst>
                                      </p:cBhvr>
                                      <p:tavLst>
                                        <p:tav tm="0">
                                          <p:val>
                                            <p:fltVal val="0"/>
                                          </p:val>
                                        </p:tav>
                                        <p:tav tm="100000">
                                          <p:val>
                                            <p:strVal val="#ppt_w"/>
                                          </p:val>
                                        </p:tav>
                                      </p:tavLst>
                                    </p:anim>
                                    <p:anim calcmode="lin" valueType="num">
                                      <p:cBhvr>
                                        <p:cTn id="305" dur="1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Exercise 17.2</a:t>
            </a:r>
            <a:endParaRPr lang="en-US"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2"/>
          </p:nvPr>
        </p:nvSpPr>
        <p:spPr/>
        <p:txBody>
          <a:bodyPr/>
          <a:lstStyle/>
          <a:p>
            <a:pPr>
              <a:defRPr/>
            </a:pPr>
            <a:endParaRPr lang="en-AU" smtClean="0"/>
          </a:p>
          <a:p>
            <a:pPr>
              <a:defRPr/>
            </a:pPr>
            <a:fld id="{5EFE5B72-F925-4B41-B02E-CCDD58C0A057}" type="slidenum">
              <a:rPr lang="en-AU" sz="1400" b="1" smtClean="0"/>
              <a:pPr>
                <a:defRPr/>
              </a:pPr>
              <a:t>11</a:t>
            </a:fld>
            <a:endParaRPr lang="en-AU" sz="1600" b="1"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70000"/>
                    </a14:imgEffect>
                  </a14:imgLayer>
                </a14:imgProps>
              </a:ext>
              <a:ext uri="{28A0092B-C50C-407E-A947-70E740481C1C}">
                <a14:useLocalDpi xmlns:a14="http://schemas.microsoft.com/office/drawing/2010/main" val="0"/>
              </a:ext>
            </a:extLst>
          </a:blip>
          <a:srcRect/>
          <a:stretch>
            <a:fillRect/>
          </a:stretch>
        </p:blipFill>
        <p:spPr bwMode="auto">
          <a:xfrm>
            <a:off x="152401" y="104775"/>
            <a:ext cx="8991599"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3048000" y="814681"/>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7" name="Rectangular Callout 6"/>
          <p:cNvSpPr/>
          <p:nvPr/>
        </p:nvSpPr>
        <p:spPr bwMode="auto">
          <a:xfrm>
            <a:off x="2362200" y="992816"/>
            <a:ext cx="1528748" cy="276999"/>
          </a:xfrm>
          <a:prstGeom prst="wedgeRectCallout">
            <a:avLst>
              <a:gd name="adj1" fmla="val -3500"/>
              <a:gd name="adj2" fmla="val -164999"/>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and in mountain</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8" name="AutoShape 5"/>
          <p:cNvSpPr>
            <a:spLocks noChangeArrowheads="1"/>
          </p:cNvSpPr>
          <p:nvPr/>
        </p:nvSpPr>
        <p:spPr bwMode="auto">
          <a:xfrm>
            <a:off x="450999" y="2448549"/>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9" name="AutoShape 5"/>
          <p:cNvSpPr>
            <a:spLocks noChangeArrowheads="1"/>
          </p:cNvSpPr>
          <p:nvPr/>
        </p:nvSpPr>
        <p:spPr bwMode="auto">
          <a:xfrm>
            <a:off x="785035" y="3695550"/>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10" name="Rectangular Callout 9"/>
          <p:cNvSpPr/>
          <p:nvPr/>
        </p:nvSpPr>
        <p:spPr bwMode="auto">
          <a:xfrm>
            <a:off x="522767" y="3232299"/>
            <a:ext cx="594197" cy="276999"/>
          </a:xfrm>
          <a:prstGeom prst="wedgeRectCallout">
            <a:avLst>
              <a:gd name="adj1" fmla="val 25100"/>
              <a:gd name="adj2" fmla="val 78425"/>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FF0000"/>
                </a:solidFill>
                <a:latin typeface="Arial Narrow" pitchFamily="34" charset="0"/>
              </a:rPr>
              <a:t>adjust</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1" name="AutoShape 5"/>
          <p:cNvSpPr>
            <a:spLocks noChangeArrowheads="1"/>
          </p:cNvSpPr>
          <p:nvPr/>
        </p:nvSpPr>
        <p:spPr bwMode="auto">
          <a:xfrm>
            <a:off x="1724817" y="4510715"/>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12" name="Rectangular Callout 11"/>
          <p:cNvSpPr/>
          <p:nvPr/>
        </p:nvSpPr>
        <p:spPr bwMode="auto">
          <a:xfrm>
            <a:off x="1013635" y="4017334"/>
            <a:ext cx="1406920" cy="276999"/>
          </a:xfrm>
          <a:prstGeom prst="wedgeRectCallout">
            <a:avLst>
              <a:gd name="adj1" fmla="val 4870"/>
              <a:gd name="adj2" fmla="val 93779"/>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Arial Narrow" pitchFamily="34" charset="0"/>
              </a:rPr>
              <a:t>passive: </a:t>
            </a:r>
            <a:r>
              <a:rPr lang="en-US" sz="1800" b="1" dirty="0" smtClean="0">
                <a:solidFill>
                  <a:srgbClr val="FF0000"/>
                </a:solidFill>
                <a:latin typeface="Arial Narrow" pitchFamily="34" charset="0"/>
              </a:rPr>
              <a:t>boiled</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3" name="AutoShape 5"/>
          <p:cNvSpPr>
            <a:spLocks noChangeArrowheads="1"/>
          </p:cNvSpPr>
          <p:nvPr/>
        </p:nvSpPr>
        <p:spPr bwMode="auto">
          <a:xfrm>
            <a:off x="2313467" y="5769934"/>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15" name="Rectangular Callout 14"/>
          <p:cNvSpPr/>
          <p:nvPr/>
        </p:nvSpPr>
        <p:spPr bwMode="auto">
          <a:xfrm>
            <a:off x="4114800" y="838200"/>
            <a:ext cx="5005661" cy="861774"/>
          </a:xfrm>
          <a:prstGeom prst="wedgeRectCallout">
            <a:avLst>
              <a:gd name="adj1" fmla="val 15611"/>
              <a:gd name="adj2" fmla="val 41084"/>
            </a:avLst>
          </a:prstGeom>
          <a:solidFill>
            <a:srgbClr val="FFFF00">
              <a:alpha val="72157"/>
            </a:srgbClr>
          </a:solidFill>
          <a:ln w="12700" cap="flat" cmpd="sng" algn="ctr">
            <a:solidFill>
              <a:srgbClr val="FF0000"/>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2800" b="1" dirty="0" smtClean="0">
                <a:solidFill>
                  <a:srgbClr val="0000CC"/>
                </a:solidFill>
                <a:latin typeface="Arial Narrow" pitchFamily="34" charset="0"/>
              </a:rPr>
              <a:t>Do the rest </a:t>
            </a:r>
            <a:r>
              <a:rPr lang="en-US" sz="2800" b="1" dirty="0" smtClean="0">
                <a:solidFill>
                  <a:srgbClr val="FF0000"/>
                </a:solidFill>
                <a:latin typeface="Arial Narrow" pitchFamily="34" charset="0"/>
              </a:rPr>
              <a:t>(+additional questions)</a:t>
            </a:r>
          </a:p>
          <a:p>
            <a:pPr marL="1154113" indent="-1154113">
              <a:tabLst>
                <a:tab pos="566738" algn="l"/>
                <a:tab pos="1539875" algn="l"/>
              </a:tabLst>
            </a:pPr>
            <a:r>
              <a:rPr lang="en-US" sz="2800" b="1" dirty="0" smtClean="0">
                <a:solidFill>
                  <a:srgbClr val="0000CC"/>
                </a:solidFill>
                <a:latin typeface="Arial Narrow" pitchFamily="34" charset="0"/>
              </a:rPr>
              <a:t>for your exercise </a:t>
            </a:r>
            <a:r>
              <a:rPr lang="en-US" sz="2800" b="1" dirty="0" smtClean="0">
                <a:solidFill>
                  <a:srgbClr val="660066"/>
                </a:solidFill>
                <a:latin typeface="Arial Narrow" pitchFamily="34" charset="0"/>
              </a:rPr>
              <a:t>as a quiz </a:t>
            </a:r>
            <a:r>
              <a:rPr lang="en-US" sz="2800" b="1" dirty="0" smtClean="0">
                <a:latin typeface="Arial Narrow" pitchFamily="34" charset="0"/>
              </a:rPr>
              <a:t>ONLINE</a:t>
            </a:r>
            <a:r>
              <a:rPr lang="en-US" sz="2800" b="1" dirty="0" smtClean="0">
                <a:solidFill>
                  <a:srgbClr val="0000CC"/>
                </a:solidFill>
                <a:latin typeface="Arial Narrow" pitchFamily="34" charset="0"/>
              </a:rPr>
              <a:t>.</a:t>
            </a:r>
            <a:endParaRPr kumimoji="0" lang="en-US" sz="2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16" name="Rectangular Callout 15"/>
          <p:cNvSpPr/>
          <p:nvPr/>
        </p:nvSpPr>
        <p:spPr bwMode="auto">
          <a:xfrm>
            <a:off x="4128846" y="152400"/>
            <a:ext cx="259222"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17" name="Rectangular Callout 16"/>
          <p:cNvSpPr/>
          <p:nvPr/>
        </p:nvSpPr>
        <p:spPr bwMode="auto">
          <a:xfrm>
            <a:off x="1601110" y="585560"/>
            <a:ext cx="259222"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18" name="Rectangular Callout 17"/>
          <p:cNvSpPr/>
          <p:nvPr/>
        </p:nvSpPr>
        <p:spPr bwMode="auto">
          <a:xfrm>
            <a:off x="3075636" y="1464863"/>
            <a:ext cx="813550" cy="244005"/>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19" name="Rectangular Callout 18"/>
          <p:cNvSpPr/>
          <p:nvPr/>
        </p:nvSpPr>
        <p:spPr bwMode="auto">
          <a:xfrm>
            <a:off x="2413072" y="1704367"/>
            <a:ext cx="984396" cy="244005"/>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0" name="Rectangular Callout 19"/>
          <p:cNvSpPr/>
          <p:nvPr/>
        </p:nvSpPr>
        <p:spPr bwMode="auto">
          <a:xfrm>
            <a:off x="3048000" y="3032234"/>
            <a:ext cx="672355"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1" name="Rectangular Callout 20"/>
          <p:cNvSpPr/>
          <p:nvPr/>
        </p:nvSpPr>
        <p:spPr bwMode="auto">
          <a:xfrm>
            <a:off x="455278" y="3449628"/>
            <a:ext cx="1082836"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2" name="Rectangular Callout 21"/>
          <p:cNvSpPr/>
          <p:nvPr/>
        </p:nvSpPr>
        <p:spPr bwMode="auto">
          <a:xfrm>
            <a:off x="1936532" y="3436492"/>
            <a:ext cx="672355"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3" name="Rectangular Callout 22"/>
          <p:cNvSpPr/>
          <p:nvPr/>
        </p:nvSpPr>
        <p:spPr bwMode="auto">
          <a:xfrm>
            <a:off x="1611559" y="4243160"/>
            <a:ext cx="672355"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4" name="Rectangular Callout 23"/>
          <p:cNvSpPr/>
          <p:nvPr/>
        </p:nvSpPr>
        <p:spPr bwMode="auto">
          <a:xfrm>
            <a:off x="3343238" y="4227394"/>
            <a:ext cx="984396"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5" name="Rectangular Callout 24"/>
          <p:cNvSpPr/>
          <p:nvPr/>
        </p:nvSpPr>
        <p:spPr bwMode="auto">
          <a:xfrm>
            <a:off x="441434" y="4653062"/>
            <a:ext cx="555665"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6" name="Rectangular Callout 25"/>
          <p:cNvSpPr/>
          <p:nvPr/>
        </p:nvSpPr>
        <p:spPr bwMode="auto">
          <a:xfrm>
            <a:off x="1375221" y="4653062"/>
            <a:ext cx="672355"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7" name="Rectangular Callout 26"/>
          <p:cNvSpPr/>
          <p:nvPr/>
        </p:nvSpPr>
        <p:spPr bwMode="auto">
          <a:xfrm>
            <a:off x="2970705" y="5242034"/>
            <a:ext cx="739591"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28" name="Rectangular Callout 27"/>
          <p:cNvSpPr/>
          <p:nvPr/>
        </p:nvSpPr>
        <p:spPr bwMode="auto">
          <a:xfrm>
            <a:off x="856616" y="5454868"/>
            <a:ext cx="611232"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Tree>
    <p:extLst>
      <p:ext uri="{BB962C8B-B14F-4D97-AF65-F5344CB8AC3E}">
        <p14:creationId xmlns:p14="http://schemas.microsoft.com/office/powerpoint/2010/main" val="3563754414"/>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2000" fill="hold"/>
                                        <p:tgtEl>
                                          <p:spTgt spid="8"/>
                                        </p:tgtEl>
                                        <p:attrNameLst>
                                          <p:attrName>ppt_w</p:attrName>
                                        </p:attrNameLst>
                                      </p:cBhvr>
                                      <p:tavLst>
                                        <p:tav tm="0" fmla="#ppt_w*sin(2.5*pi*$)">
                                          <p:val>
                                            <p:fltVal val="0"/>
                                          </p:val>
                                        </p:tav>
                                        <p:tav tm="100000">
                                          <p:val>
                                            <p:fltVal val="1"/>
                                          </p:val>
                                        </p:tav>
                                      </p:tavLst>
                                    </p:anim>
                                    <p:anim calcmode="lin" valueType="num">
                                      <p:cBhvr>
                                        <p:cTn id="4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9" presetClass="entr" presetSubtype="1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2000" fill="hold"/>
                                        <p:tgtEl>
                                          <p:spTgt spid="9"/>
                                        </p:tgtEl>
                                        <p:attrNameLst>
                                          <p:attrName>ppt_w</p:attrName>
                                        </p:attrNameLst>
                                      </p:cBhvr>
                                      <p:tavLst>
                                        <p:tav tm="0" fmla="#ppt_w*sin(2.5*pi*$)">
                                          <p:val>
                                            <p:fltVal val="0"/>
                                          </p:val>
                                        </p:tav>
                                        <p:tav tm="100000">
                                          <p:val>
                                            <p:fltVal val="1"/>
                                          </p:val>
                                        </p:tav>
                                      </p:tavLst>
                                    </p:anim>
                                    <p:anim calcmode="lin" valueType="num">
                                      <p:cBhvr>
                                        <p:cTn id="7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1000" fill="hold"/>
                                        <p:tgtEl>
                                          <p:spTgt spid="10"/>
                                        </p:tgtEl>
                                        <p:attrNameLst>
                                          <p:attrName>ppt_w</p:attrName>
                                        </p:attrNameLst>
                                      </p:cBhvr>
                                      <p:tavLst>
                                        <p:tav tm="0">
                                          <p:val>
                                            <p:fltVal val="0"/>
                                          </p:val>
                                        </p:tav>
                                        <p:tav tm="100000">
                                          <p:val>
                                            <p:strVal val="#ppt_w"/>
                                          </p:val>
                                        </p:tav>
                                      </p:tavLst>
                                    </p:anim>
                                    <p:anim calcmode="lin" valueType="num">
                                      <p:cBhvr>
                                        <p:cTn id="7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1000" fill="hold"/>
                                        <p:tgtEl>
                                          <p:spTgt spid="23"/>
                                        </p:tgtEl>
                                        <p:attrNameLst>
                                          <p:attrName>ppt_w</p:attrName>
                                        </p:attrNameLst>
                                      </p:cBhvr>
                                      <p:tavLst>
                                        <p:tav tm="0">
                                          <p:val>
                                            <p:fltVal val="0"/>
                                          </p:val>
                                        </p:tav>
                                        <p:tav tm="100000">
                                          <p:val>
                                            <p:strVal val="#ppt_w"/>
                                          </p:val>
                                        </p:tav>
                                      </p:tavLst>
                                    </p:anim>
                                    <p:anim calcmode="lin" valueType="num">
                                      <p:cBhvr>
                                        <p:cTn id="85"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7" presetClass="entr" presetSubtype="1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ppt_w</p:attrName>
                                        </p:attrNameLst>
                                      </p:cBhvr>
                                      <p:tavLst>
                                        <p:tav tm="0">
                                          <p:val>
                                            <p:fltVal val="0"/>
                                          </p:val>
                                        </p:tav>
                                        <p:tav tm="100000">
                                          <p:val>
                                            <p:strVal val="#ppt_w"/>
                                          </p:val>
                                        </p:tav>
                                      </p:tavLst>
                                    </p:anim>
                                    <p:anim calcmode="lin" valueType="num">
                                      <p:cBhvr>
                                        <p:cTn id="91"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7" presetClass="entr" presetSubtype="1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1000" fill="hold"/>
                                        <p:tgtEl>
                                          <p:spTgt spid="25"/>
                                        </p:tgtEl>
                                        <p:attrNameLst>
                                          <p:attrName>ppt_w</p:attrName>
                                        </p:attrNameLst>
                                      </p:cBhvr>
                                      <p:tavLst>
                                        <p:tav tm="0">
                                          <p:val>
                                            <p:fltVal val="0"/>
                                          </p:val>
                                        </p:tav>
                                        <p:tav tm="100000">
                                          <p:val>
                                            <p:strVal val="#ppt_w"/>
                                          </p:val>
                                        </p:tav>
                                      </p:tavLst>
                                    </p:anim>
                                    <p:anim calcmode="lin" valueType="num">
                                      <p:cBhvr>
                                        <p:cTn id="97" dur="1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1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1000" fill="hold"/>
                                        <p:tgtEl>
                                          <p:spTgt spid="26"/>
                                        </p:tgtEl>
                                        <p:attrNameLst>
                                          <p:attrName>ppt_w</p:attrName>
                                        </p:attrNameLst>
                                      </p:cBhvr>
                                      <p:tavLst>
                                        <p:tav tm="0">
                                          <p:val>
                                            <p:fltVal val="0"/>
                                          </p:val>
                                        </p:tav>
                                        <p:tav tm="100000">
                                          <p:val>
                                            <p:strVal val="#ppt_w"/>
                                          </p:val>
                                        </p:tav>
                                      </p:tavLst>
                                    </p:anim>
                                    <p:anim calcmode="lin" valueType="num">
                                      <p:cBhvr>
                                        <p:cTn id="103" dur="1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9" presetClass="entr" presetSubtype="1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2000" fill="hold"/>
                                        <p:tgtEl>
                                          <p:spTgt spid="11"/>
                                        </p:tgtEl>
                                        <p:attrNameLst>
                                          <p:attrName>ppt_w</p:attrName>
                                        </p:attrNameLst>
                                      </p:cBhvr>
                                      <p:tavLst>
                                        <p:tav tm="0" fmla="#ppt_w*sin(2.5*pi*$)">
                                          <p:val>
                                            <p:fltVal val="0"/>
                                          </p:val>
                                        </p:tav>
                                        <p:tav tm="100000">
                                          <p:val>
                                            <p:fltVal val="1"/>
                                          </p:val>
                                        </p:tav>
                                      </p:tavLst>
                                    </p:anim>
                                    <p:anim calcmode="lin" valueType="num">
                                      <p:cBhvr>
                                        <p:cTn id="10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ntr" presetSubtype="10"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fltVal val="0"/>
                                          </p:val>
                                        </p:tav>
                                        <p:tav tm="100000">
                                          <p:val>
                                            <p:strVal val="#ppt_w"/>
                                          </p:val>
                                        </p:tav>
                                      </p:tavLst>
                                    </p:anim>
                                    <p:anim calcmode="lin" valueType="num">
                                      <p:cBhvr>
                                        <p:cTn id="115"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7" presetClass="entr" presetSubtype="10" fill="hold" grpId="0" nodeType="clickEffect">
                                  <p:stCondLst>
                                    <p:cond delay="0"/>
                                  </p:stCondLst>
                                  <p:childTnLst>
                                    <p:set>
                                      <p:cBhvr>
                                        <p:cTn id="119" dur="1" fill="hold">
                                          <p:stCondLst>
                                            <p:cond delay="0"/>
                                          </p:stCondLst>
                                        </p:cTn>
                                        <p:tgtEl>
                                          <p:spTgt spid="27"/>
                                        </p:tgtEl>
                                        <p:attrNameLst>
                                          <p:attrName>style.visibility</p:attrName>
                                        </p:attrNameLst>
                                      </p:cBhvr>
                                      <p:to>
                                        <p:strVal val="visible"/>
                                      </p:to>
                                    </p:set>
                                    <p:anim calcmode="lin" valueType="num">
                                      <p:cBhvr>
                                        <p:cTn id="120" dur="1000" fill="hold"/>
                                        <p:tgtEl>
                                          <p:spTgt spid="27"/>
                                        </p:tgtEl>
                                        <p:attrNameLst>
                                          <p:attrName>ppt_w</p:attrName>
                                        </p:attrNameLst>
                                      </p:cBhvr>
                                      <p:tavLst>
                                        <p:tav tm="0">
                                          <p:val>
                                            <p:fltVal val="0"/>
                                          </p:val>
                                        </p:tav>
                                        <p:tav tm="100000">
                                          <p:val>
                                            <p:strVal val="#ppt_w"/>
                                          </p:val>
                                        </p:tav>
                                      </p:tavLst>
                                    </p:anim>
                                    <p:anim calcmode="lin" valueType="num">
                                      <p:cBhvr>
                                        <p:cTn id="121" dur="1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19" presetClass="entr" presetSubtype="10" fill="hold" grpId="0" nodeType="click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2000" fill="hold"/>
                                        <p:tgtEl>
                                          <p:spTgt spid="13"/>
                                        </p:tgtEl>
                                        <p:attrNameLst>
                                          <p:attrName>ppt_w</p:attrName>
                                        </p:attrNameLst>
                                      </p:cBhvr>
                                      <p:tavLst>
                                        <p:tav tm="0" fmla="#ppt_w*sin(2.5*pi*$)">
                                          <p:val>
                                            <p:fltVal val="0"/>
                                          </p:val>
                                        </p:tav>
                                        <p:tav tm="100000">
                                          <p:val>
                                            <p:fltVal val="1"/>
                                          </p:val>
                                        </p:tav>
                                      </p:tavLst>
                                    </p:anim>
                                    <p:anim calcmode="lin" valueType="num">
                                      <p:cBhvr>
                                        <p:cTn id="13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17" presetClass="entr" presetSubtype="1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 calcmode="lin" valueType="num">
                                      <p:cBhvr>
                                        <p:cTn id="138" dur="1000" fill="hold"/>
                                        <p:tgtEl>
                                          <p:spTgt spid="15"/>
                                        </p:tgtEl>
                                        <p:attrNameLst>
                                          <p:attrName>ppt_w</p:attrName>
                                        </p:attrNameLst>
                                      </p:cBhvr>
                                      <p:tavLst>
                                        <p:tav tm="0">
                                          <p:val>
                                            <p:fltVal val="0"/>
                                          </p:val>
                                        </p:tav>
                                        <p:tav tm="100000">
                                          <p:val>
                                            <p:strVal val="#ppt_w"/>
                                          </p:val>
                                        </p:tav>
                                      </p:tavLst>
                                    </p:anim>
                                    <p:anim calcmode="lin" valueType="num">
                                      <p:cBhvr>
                                        <p:cTn id="139"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sz="3600" b="1" dirty="0" smtClean="0"/>
          </a:p>
          <a:p>
            <a:pPr algn="ctr">
              <a:buNone/>
            </a:pPr>
            <a:r>
              <a:rPr lang="en-US" sz="3600" b="1" dirty="0" smtClean="0">
                <a:solidFill>
                  <a:srgbClr val="C00000"/>
                </a:solidFill>
              </a:rPr>
              <a:t>Please review again at home,</a:t>
            </a:r>
          </a:p>
          <a:p>
            <a:pPr algn="ctr">
              <a:buNone/>
            </a:pPr>
            <a:r>
              <a:rPr lang="en-US" sz="3600" b="1" dirty="0" smtClean="0">
                <a:solidFill>
                  <a:srgbClr val="C00000"/>
                </a:solidFill>
              </a:rPr>
              <a:t>and</a:t>
            </a:r>
            <a:endParaRPr lang="en-US" sz="3600" b="1" dirty="0">
              <a:solidFill>
                <a:srgbClr val="C00000"/>
              </a:solidFill>
            </a:endParaRPr>
          </a:p>
          <a:p>
            <a:pPr algn="ctr">
              <a:spcBef>
                <a:spcPts val="0"/>
              </a:spcBef>
              <a:buNone/>
            </a:pPr>
            <a:r>
              <a:rPr lang="en-US" sz="3600" b="1" dirty="0" smtClean="0">
                <a:solidFill>
                  <a:srgbClr val="0000CC"/>
                </a:solidFill>
              </a:rPr>
              <a:t>do the quiz/exercise </a:t>
            </a:r>
            <a:r>
              <a:rPr lang="en-US" sz="4800" b="1" dirty="0" smtClean="0">
                <a:solidFill>
                  <a:srgbClr val="006600"/>
                </a:solidFill>
              </a:rPr>
              <a:t>online.</a:t>
            </a:r>
            <a:endParaRPr lang="en-US" sz="3600" b="1" dirty="0" smtClean="0">
              <a:solidFill>
                <a:srgbClr val="006600"/>
              </a:solidFill>
            </a:endParaRPr>
          </a:p>
          <a:p>
            <a:pPr algn="ctr">
              <a:buNone/>
            </a:pPr>
            <a:endParaRPr lang="en-US" sz="3600" b="1" dirty="0" smtClean="0"/>
          </a:p>
          <a:p>
            <a:pPr algn="ctr">
              <a:buNone/>
            </a:pPr>
            <a:r>
              <a:rPr lang="en-US" sz="3600" b="1" dirty="0" smtClean="0"/>
              <a:t>See you next time…</a:t>
            </a:r>
            <a:endParaRPr lang="en-US" sz="3600" b="1" dirty="0"/>
          </a:p>
        </p:txBody>
      </p:sp>
      <p:sp>
        <p:nvSpPr>
          <p:cNvPr id="4" name="Footer Placeholder 3"/>
          <p:cNvSpPr>
            <a:spLocks noGrp="1"/>
          </p:cNvSpPr>
          <p:nvPr>
            <p:ph type="ftr" sz="quarter" idx="12"/>
          </p:nvPr>
        </p:nvSpPr>
        <p:spPr/>
        <p:txBody>
          <a:bodyPr/>
          <a:lstStyle/>
          <a:p>
            <a:pPr>
              <a:defRPr/>
            </a:pPr>
            <a:endParaRPr lang="en-AU" smtClean="0"/>
          </a:p>
          <a:p>
            <a:pPr>
              <a:defRPr/>
            </a:pPr>
            <a:fld id="{5EFE5B72-F925-4B41-B02E-CCDD58C0A057}" type="slidenum">
              <a:rPr lang="en-AU" sz="1400" b="1" smtClean="0"/>
              <a:pPr>
                <a:defRPr/>
              </a:pPr>
              <a:t>12</a:t>
            </a:fld>
            <a:endParaRPr lang="en-AU" sz="1600" b="1" dirty="0"/>
          </a:p>
        </p:txBody>
      </p:sp>
    </p:spTree>
    <p:extLst>
      <p:ext uri="{BB962C8B-B14F-4D97-AF65-F5344CB8AC3E}">
        <p14:creationId xmlns:p14="http://schemas.microsoft.com/office/powerpoint/2010/main" val="4279487700"/>
      </p:ext>
    </p:extLst>
  </p:cSld>
  <p:clrMapOvr>
    <a:masterClrMapping/>
  </p:clrMapOvr>
  <p:transition spd="med" advClick="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7826375" cy="722312"/>
          </a:xfrm>
        </p:spPr>
        <p:txBody>
          <a:bodyPr/>
          <a:lstStyle/>
          <a:p>
            <a:r>
              <a:rPr lang="en-US" sz="4800" b="1" dirty="0" smtClean="0"/>
              <a:t>Lesson 17 - Parallelism</a:t>
            </a:r>
            <a:endParaRPr lang="en-US"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2"/>
          </p:nvPr>
        </p:nvSpPr>
        <p:spPr/>
        <p:txBody>
          <a:bodyPr/>
          <a:lstStyle/>
          <a:p>
            <a:pPr>
              <a:defRPr/>
            </a:pPr>
            <a:endParaRPr lang="en-AU" smtClean="0"/>
          </a:p>
          <a:p>
            <a:pPr>
              <a:defRPr/>
            </a:pPr>
            <a:fld id="{5EFE5B72-F925-4B41-B02E-CCDD58C0A057}" type="slidenum">
              <a:rPr lang="en-AU" sz="1400" b="1" smtClean="0"/>
              <a:pPr>
                <a:defRPr/>
              </a:pPr>
              <a:t>2</a:t>
            </a:fld>
            <a:endParaRPr lang="en-AU" sz="1600" b="1" dirty="0"/>
          </a:p>
        </p:txBody>
      </p:sp>
      <p:pic>
        <p:nvPicPr>
          <p:cNvPr id="1434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70000"/>
                    </a14:imgEffect>
                  </a14:imgLayer>
                </a14:imgProps>
              </a:ext>
              <a:ext uri="{28A0092B-C50C-407E-A947-70E740481C1C}">
                <a14:useLocalDpi xmlns:a14="http://schemas.microsoft.com/office/drawing/2010/main" val="0"/>
              </a:ext>
            </a:extLst>
          </a:blip>
          <a:srcRect/>
          <a:stretch>
            <a:fillRect/>
          </a:stretch>
        </p:blipFill>
        <p:spPr bwMode="auto">
          <a:xfrm>
            <a:off x="0" y="100013"/>
            <a:ext cx="9144000"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bwMode="auto">
          <a:xfrm>
            <a:off x="2856932" y="2994546"/>
            <a:ext cx="2553268"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7" name="Rectangular Callout 6"/>
          <p:cNvSpPr/>
          <p:nvPr/>
        </p:nvSpPr>
        <p:spPr bwMode="auto">
          <a:xfrm>
            <a:off x="789296" y="3276600"/>
            <a:ext cx="6068704"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8" name="Rectangular Callout 7"/>
          <p:cNvSpPr/>
          <p:nvPr/>
        </p:nvSpPr>
        <p:spPr bwMode="auto">
          <a:xfrm>
            <a:off x="1815152" y="3568890"/>
            <a:ext cx="3592772" cy="268406"/>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
        <p:nvSpPr>
          <p:cNvPr id="9" name="Rectangular Callout 8"/>
          <p:cNvSpPr/>
          <p:nvPr/>
        </p:nvSpPr>
        <p:spPr bwMode="auto">
          <a:xfrm>
            <a:off x="2313296" y="3858904"/>
            <a:ext cx="2326943" cy="262720"/>
          </a:xfrm>
          <a:prstGeom prst="wedgeRectCallout">
            <a:avLst>
              <a:gd name="adj1" fmla="val -10126"/>
              <a:gd name="adj2" fmla="val 51318"/>
            </a:avLst>
          </a:prstGeom>
          <a:solidFill>
            <a:srgbClr val="FF0000">
              <a:alpha val="22000"/>
            </a:srgbClr>
          </a:solidFill>
          <a:ln w="12700" cap="flat" cmpd="sng" algn="ctr">
            <a:solidFill>
              <a:srgbClr val="FF0000"/>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1154113" indent="-1154113">
              <a:lnSpc>
                <a:spcPts val="1800"/>
              </a:lnSpc>
              <a:tabLst>
                <a:tab pos="566738" algn="l"/>
                <a:tab pos="1539875" algn="l"/>
              </a:tabLst>
            </a:pPr>
            <a:endParaRPr kumimoji="0" lang="en-US" sz="1800" b="1" i="0" strike="noStrike" cap="none" normalizeH="0" baseline="0" dirty="0" smtClean="0">
              <a:ln>
                <a:noFill/>
              </a:ln>
              <a:solidFill>
                <a:srgbClr val="0000CC"/>
              </a:solidFill>
              <a:effectLst/>
              <a:latin typeface="Verdana" pitchFamily="34" charset="0"/>
              <a:cs typeface="Times New Roman" pitchFamily="18" charset="0"/>
            </a:endParaRPr>
          </a:p>
        </p:txBody>
      </p:sp>
    </p:spTree>
    <p:extLst>
      <p:ext uri="{BB962C8B-B14F-4D97-AF65-F5344CB8AC3E}">
        <p14:creationId xmlns:p14="http://schemas.microsoft.com/office/powerpoint/2010/main" val="2653436557"/>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323850" y="1219200"/>
            <a:ext cx="8820150" cy="5502275"/>
          </a:xfrm>
        </p:spPr>
        <p:txBody>
          <a:bodyPr/>
          <a:lstStyle/>
          <a:p>
            <a:pPr marL="241300" indent="-241300">
              <a:lnSpc>
                <a:spcPct val="90000"/>
              </a:lnSpc>
              <a:buNone/>
            </a:pPr>
            <a:r>
              <a:rPr lang="en-US" sz="2200" b="1" dirty="0">
                <a:solidFill>
                  <a:srgbClr val="0000DA"/>
                </a:solidFill>
              </a:rPr>
              <a:t>Parallel structure</a:t>
            </a:r>
            <a:r>
              <a:rPr lang="en-US" sz="2200" b="1" dirty="0"/>
              <a:t> means using the same pattern of words to show that two or more ideas have the same level of importance. This can happen at the word, phrase, or clause level. The usual way to join parallel structures is with the use of </a:t>
            </a:r>
            <a:r>
              <a:rPr lang="en-US" sz="2200" b="1" dirty="0">
                <a:solidFill>
                  <a:srgbClr val="FF0000"/>
                </a:solidFill>
              </a:rPr>
              <a:t>coordinating</a:t>
            </a:r>
            <a:r>
              <a:rPr lang="en-US" sz="2200" b="1" dirty="0">
                <a:solidFill>
                  <a:srgbClr val="C00000"/>
                </a:solidFill>
              </a:rPr>
              <a:t> </a:t>
            </a:r>
            <a:r>
              <a:rPr lang="en-US" sz="2200" b="1" dirty="0">
                <a:solidFill>
                  <a:srgbClr val="FF0000"/>
                </a:solidFill>
              </a:rPr>
              <a:t>conjunctions</a:t>
            </a:r>
            <a:r>
              <a:rPr lang="en-US" sz="2200" b="1" dirty="0">
                <a:solidFill>
                  <a:srgbClr val="C00000"/>
                </a:solidFill>
              </a:rPr>
              <a:t> </a:t>
            </a:r>
            <a:r>
              <a:rPr lang="en-US" sz="2200" b="1" dirty="0"/>
              <a:t>such as "and" or "or." </a:t>
            </a:r>
          </a:p>
          <a:p>
            <a:pPr marL="241300" indent="-241300">
              <a:lnSpc>
                <a:spcPct val="90000"/>
              </a:lnSpc>
              <a:spcBef>
                <a:spcPts val="2400"/>
              </a:spcBef>
              <a:spcAft>
                <a:spcPts val="600"/>
              </a:spcAft>
              <a:buNone/>
            </a:pPr>
            <a:r>
              <a:rPr lang="en-US" sz="2200" b="1" dirty="0" smtClean="0">
                <a:solidFill>
                  <a:srgbClr val="0000CC"/>
                </a:solidFill>
              </a:rPr>
              <a:t>1. Words </a:t>
            </a:r>
            <a:r>
              <a:rPr lang="en-US" sz="2200" b="1" dirty="0">
                <a:solidFill>
                  <a:srgbClr val="0000CC"/>
                </a:solidFill>
              </a:rPr>
              <a:t>and Phrases</a:t>
            </a:r>
          </a:p>
          <a:p>
            <a:pPr marL="241300" indent="-241300">
              <a:lnSpc>
                <a:spcPct val="90000"/>
              </a:lnSpc>
              <a:buNone/>
            </a:pPr>
            <a:r>
              <a:rPr lang="en-US" sz="2200" b="1" dirty="0" smtClean="0"/>
              <a:t>With </a:t>
            </a:r>
            <a:r>
              <a:rPr lang="en-US" sz="2200" b="1" dirty="0"/>
              <a:t>the </a:t>
            </a:r>
            <a:r>
              <a:rPr lang="en-US" sz="2200" b="1" dirty="0">
                <a:solidFill>
                  <a:srgbClr val="8E001B"/>
                </a:solidFill>
              </a:rPr>
              <a:t>-</a:t>
            </a:r>
            <a:r>
              <a:rPr lang="en-US" sz="2200" b="1" dirty="0" err="1">
                <a:solidFill>
                  <a:srgbClr val="8E001B"/>
                </a:solidFill>
              </a:rPr>
              <a:t>ing</a:t>
            </a:r>
            <a:r>
              <a:rPr lang="en-US" sz="2200" b="1" dirty="0">
                <a:solidFill>
                  <a:srgbClr val="8E001B"/>
                </a:solidFill>
              </a:rPr>
              <a:t> form (gerund) </a:t>
            </a:r>
            <a:r>
              <a:rPr lang="en-US" sz="2200" b="1" dirty="0"/>
              <a:t>of words:</a:t>
            </a:r>
          </a:p>
          <a:p>
            <a:pPr marL="241300" indent="-241300">
              <a:lnSpc>
                <a:spcPct val="90000"/>
              </a:lnSpc>
              <a:buNone/>
            </a:pPr>
            <a:r>
              <a:rPr lang="en-US" sz="2200" b="1" dirty="0">
                <a:solidFill>
                  <a:srgbClr val="FF0000"/>
                </a:solidFill>
              </a:rPr>
              <a:t>Parallel</a:t>
            </a:r>
            <a:r>
              <a:rPr lang="en-US" sz="2200" b="1" dirty="0"/>
              <a:t>: Mary likes hik</a:t>
            </a:r>
            <a:r>
              <a:rPr lang="en-US" sz="2200" b="1" i="1" dirty="0"/>
              <a:t>ing</a:t>
            </a:r>
            <a:r>
              <a:rPr lang="en-US" sz="2200" b="1" dirty="0"/>
              <a:t>, swimm</a:t>
            </a:r>
            <a:r>
              <a:rPr lang="en-US" sz="2200" b="1" i="1" dirty="0"/>
              <a:t>ing</a:t>
            </a:r>
            <a:r>
              <a:rPr lang="en-US" sz="2200" b="1" dirty="0"/>
              <a:t>, and bicycl</a:t>
            </a:r>
            <a:r>
              <a:rPr lang="en-US" sz="2200" b="1" i="1" dirty="0"/>
              <a:t>ing</a:t>
            </a:r>
            <a:r>
              <a:rPr lang="en-US" sz="2200" b="1" dirty="0"/>
              <a:t>. </a:t>
            </a:r>
          </a:p>
          <a:p>
            <a:pPr marL="241300" indent="-241300">
              <a:lnSpc>
                <a:spcPct val="90000"/>
              </a:lnSpc>
              <a:spcBef>
                <a:spcPts val="1800"/>
              </a:spcBef>
              <a:buNone/>
            </a:pPr>
            <a:r>
              <a:rPr lang="en-US" sz="2200" b="1" dirty="0" smtClean="0"/>
              <a:t>With </a:t>
            </a:r>
            <a:r>
              <a:rPr lang="en-US" sz="2200" b="1" dirty="0">
                <a:solidFill>
                  <a:srgbClr val="8E001B"/>
                </a:solidFill>
              </a:rPr>
              <a:t>infinitive</a:t>
            </a:r>
            <a:r>
              <a:rPr lang="en-US" sz="2200" b="1" dirty="0"/>
              <a:t> phrases:</a:t>
            </a:r>
          </a:p>
          <a:p>
            <a:pPr marL="241300" indent="-241300">
              <a:lnSpc>
                <a:spcPct val="90000"/>
              </a:lnSpc>
              <a:buNone/>
            </a:pPr>
            <a:r>
              <a:rPr lang="en-US" sz="2200" b="1" dirty="0">
                <a:solidFill>
                  <a:srgbClr val="FF0000"/>
                </a:solidFill>
              </a:rPr>
              <a:t>Parallel</a:t>
            </a:r>
            <a:r>
              <a:rPr lang="en-US" sz="2200" b="1" dirty="0"/>
              <a:t>: Mary likes </a:t>
            </a:r>
            <a:r>
              <a:rPr lang="en-US" sz="2200" b="1" i="1" dirty="0"/>
              <a:t>to hike</a:t>
            </a:r>
            <a:r>
              <a:rPr lang="en-US" sz="2200" b="1" dirty="0"/>
              <a:t>, </a:t>
            </a:r>
            <a:r>
              <a:rPr lang="en-US" sz="2200" b="1" i="1" dirty="0"/>
              <a:t>to swim</a:t>
            </a:r>
            <a:r>
              <a:rPr lang="en-US" sz="2200" b="1" dirty="0"/>
              <a:t>, and </a:t>
            </a:r>
            <a:r>
              <a:rPr lang="en-US" sz="2200" b="1" i="1" dirty="0"/>
              <a:t>to ride </a:t>
            </a:r>
            <a:r>
              <a:rPr lang="en-US" sz="2200" b="1" dirty="0"/>
              <a:t>a bicycle.</a:t>
            </a:r>
            <a:br>
              <a:rPr lang="en-US" sz="2200" b="1" dirty="0"/>
            </a:br>
            <a:r>
              <a:rPr lang="en-US" sz="2200" b="1" dirty="0" smtClean="0"/>
              <a:t>  OR	     Mary </a:t>
            </a:r>
            <a:r>
              <a:rPr lang="en-US" sz="2200" b="1" dirty="0"/>
              <a:t>likes to</a:t>
            </a:r>
            <a:r>
              <a:rPr lang="en-US" sz="2200" b="1" i="1" dirty="0"/>
              <a:t> hike</a:t>
            </a:r>
            <a:r>
              <a:rPr lang="en-US" sz="2200" b="1" dirty="0"/>
              <a:t>, </a:t>
            </a:r>
            <a:r>
              <a:rPr lang="en-US" sz="2200" b="1" i="1" dirty="0"/>
              <a:t>swim</a:t>
            </a:r>
            <a:r>
              <a:rPr lang="en-US" sz="2200" b="1" dirty="0"/>
              <a:t>, and </a:t>
            </a:r>
            <a:r>
              <a:rPr lang="en-US" sz="2200" b="1" i="1" dirty="0"/>
              <a:t>ride </a:t>
            </a:r>
            <a:r>
              <a:rPr lang="en-US" sz="2200" b="1" dirty="0"/>
              <a:t>a bicycle. </a:t>
            </a:r>
          </a:p>
          <a:p>
            <a:pPr marL="241300" indent="-241300">
              <a:lnSpc>
                <a:spcPct val="90000"/>
              </a:lnSpc>
              <a:spcBef>
                <a:spcPts val="1200"/>
              </a:spcBef>
              <a:buNone/>
            </a:pPr>
            <a:r>
              <a:rPr lang="en-US" sz="2200" b="1" dirty="0" smtClean="0"/>
              <a:t>(</a:t>
            </a:r>
            <a:r>
              <a:rPr lang="en-US" sz="2200" b="1" dirty="0"/>
              <a:t>Note: You can use "to" before all the verbs in a sentence or only before the first one.)</a:t>
            </a:r>
          </a:p>
          <a:p>
            <a:pPr marL="241300" indent="-241300">
              <a:lnSpc>
                <a:spcPct val="90000"/>
              </a:lnSpc>
              <a:spcBef>
                <a:spcPts val="1800"/>
              </a:spcBef>
              <a:buNone/>
            </a:pPr>
            <a:r>
              <a:rPr lang="en-US" sz="2200" b="1" dirty="0" err="1" smtClean="0">
                <a:solidFill>
                  <a:srgbClr val="0000DA"/>
                </a:solidFill>
              </a:rPr>
              <a:t>BENTUK</a:t>
            </a:r>
            <a:r>
              <a:rPr lang="en-US" sz="2200" b="1" dirty="0" smtClean="0">
                <a:solidFill>
                  <a:srgbClr val="0000DA"/>
                </a:solidFill>
              </a:rPr>
              <a:t> </a:t>
            </a:r>
            <a:r>
              <a:rPr lang="en-US" sz="2200" b="1" dirty="0">
                <a:solidFill>
                  <a:srgbClr val="0000DA"/>
                </a:solidFill>
              </a:rPr>
              <a:t>YANG </a:t>
            </a:r>
            <a:r>
              <a:rPr lang="en-US" sz="2200" b="1" dirty="0" err="1" smtClean="0">
                <a:solidFill>
                  <a:srgbClr val="0000DA"/>
                </a:solidFill>
              </a:rPr>
              <a:t>BERBEDA</a:t>
            </a:r>
            <a:r>
              <a:rPr lang="en-US" sz="2200" b="1" dirty="0" smtClean="0">
                <a:solidFill>
                  <a:srgbClr val="0000DA"/>
                </a:solidFill>
              </a:rPr>
              <a:t> </a:t>
            </a:r>
            <a:r>
              <a:rPr lang="en-US" sz="2200" b="1" dirty="0" err="1">
                <a:solidFill>
                  <a:srgbClr val="0000DA"/>
                </a:solidFill>
              </a:rPr>
              <a:t>TIDAK</a:t>
            </a:r>
            <a:r>
              <a:rPr lang="en-US" sz="2200" b="1" dirty="0">
                <a:solidFill>
                  <a:srgbClr val="0000DA"/>
                </a:solidFill>
              </a:rPr>
              <a:t> </a:t>
            </a:r>
            <a:r>
              <a:rPr lang="en-US" sz="2200" b="1" dirty="0" err="1">
                <a:solidFill>
                  <a:srgbClr val="0000DA"/>
                </a:solidFill>
              </a:rPr>
              <a:t>BOLEH</a:t>
            </a:r>
            <a:r>
              <a:rPr lang="en-US" sz="2200" b="1" dirty="0">
                <a:solidFill>
                  <a:srgbClr val="0000DA"/>
                </a:solidFill>
              </a:rPr>
              <a:t> </a:t>
            </a:r>
            <a:r>
              <a:rPr lang="en-US" sz="2200" b="1" dirty="0" err="1">
                <a:solidFill>
                  <a:srgbClr val="0000DA"/>
                </a:solidFill>
              </a:rPr>
              <a:t>DICAMPUR</a:t>
            </a:r>
            <a:r>
              <a:rPr lang="en-US" sz="2200" b="1" dirty="0">
                <a:solidFill>
                  <a:srgbClr val="0000DA"/>
                </a:solidFill>
              </a:rPr>
              <a:t> </a:t>
            </a:r>
            <a:r>
              <a:rPr lang="en-US" sz="2200" b="1" dirty="0" err="1">
                <a:solidFill>
                  <a:srgbClr val="0000DA"/>
                </a:solidFill>
              </a:rPr>
              <a:t>ADUK</a:t>
            </a:r>
            <a:r>
              <a:rPr lang="en-US" sz="2200" b="1" dirty="0">
                <a:solidFill>
                  <a:srgbClr val="0000DA"/>
                </a:solidFill>
              </a:rPr>
              <a:t>!</a:t>
            </a:r>
          </a:p>
        </p:txBody>
      </p:sp>
      <p:sp>
        <p:nvSpPr>
          <p:cNvPr id="118787" name="Rectangle 3"/>
          <p:cNvSpPr>
            <a:spLocks noGrp="1" noChangeArrowheads="1"/>
          </p:cNvSpPr>
          <p:nvPr>
            <p:ph type="title"/>
          </p:nvPr>
        </p:nvSpPr>
        <p:spPr>
          <a:xfrm>
            <a:off x="250825" y="6350"/>
            <a:ext cx="8764588" cy="758825"/>
          </a:xfrm>
          <a:noFill/>
          <a:ln/>
        </p:spPr>
        <p:txBody>
          <a:bodyPr/>
          <a:lstStyle/>
          <a:p>
            <a:r>
              <a:rPr lang="en-US"/>
              <a:t>Parallel Structure</a:t>
            </a:r>
            <a:endParaRPr lang="id-ID"/>
          </a:p>
        </p:txBody>
      </p:sp>
    </p:spTree>
    <p:extLst>
      <p:ext uri="{BB962C8B-B14F-4D97-AF65-F5344CB8AC3E}">
        <p14:creationId xmlns:p14="http://schemas.microsoft.com/office/powerpoint/2010/main" val="1866959004"/>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additive="base">
                                        <p:cTn id="7" dur="5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8786">
                                            <p:txEl>
                                              <p:pRg st="4" end="4"/>
                                            </p:txEl>
                                          </p:spTgt>
                                        </p:tgtEl>
                                        <p:attrNameLst>
                                          <p:attrName>style.visibility</p:attrName>
                                        </p:attrNameLst>
                                      </p:cBhvr>
                                      <p:to>
                                        <p:strVal val="visible"/>
                                      </p:to>
                                    </p:set>
                                    <p:anim calcmode="lin" valueType="num">
                                      <p:cBhvr additive="base">
                                        <p:cTn id="31" dur="5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8786">
                                            <p:txEl>
                                              <p:pRg st="5" end="5"/>
                                            </p:txEl>
                                          </p:spTgt>
                                        </p:tgtEl>
                                        <p:attrNameLst>
                                          <p:attrName>style.visibility</p:attrName>
                                        </p:attrNameLst>
                                      </p:cBhvr>
                                      <p:to>
                                        <p:strVal val="visible"/>
                                      </p:to>
                                    </p:set>
                                    <p:anim calcmode="lin" valueType="num">
                                      <p:cBhvr additive="base">
                                        <p:cTn id="37"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8786">
                                            <p:txEl>
                                              <p:pRg st="6" end="6"/>
                                            </p:txEl>
                                          </p:spTgt>
                                        </p:tgtEl>
                                        <p:attrNameLst>
                                          <p:attrName>style.visibility</p:attrName>
                                        </p:attrNameLst>
                                      </p:cBhvr>
                                      <p:to>
                                        <p:strVal val="visible"/>
                                      </p:to>
                                    </p:set>
                                    <p:anim calcmode="lin" valueType="num">
                                      <p:cBhvr additive="base">
                                        <p:cTn id="43"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8786">
                                            <p:txEl>
                                              <p:pRg st="7" end="7"/>
                                            </p:txEl>
                                          </p:spTgt>
                                        </p:tgtEl>
                                        <p:attrNameLst>
                                          <p:attrName>style.visibility</p:attrName>
                                        </p:attrNameLst>
                                      </p:cBhvr>
                                      <p:to>
                                        <p:strVal val="visible"/>
                                      </p:to>
                                    </p:set>
                                    <p:anim calcmode="lin" valueType="num">
                                      <p:cBhvr additive="base">
                                        <p:cTn id="49" dur="500" fill="hold"/>
                                        <p:tgtEl>
                                          <p:spTgt spid="1187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457200" y="1171575"/>
            <a:ext cx="8686800" cy="4086225"/>
          </a:xfrm>
        </p:spPr>
        <p:txBody>
          <a:bodyPr/>
          <a:lstStyle/>
          <a:p>
            <a:pPr marL="685800" indent="-685800">
              <a:lnSpc>
                <a:spcPct val="90000"/>
              </a:lnSpc>
              <a:buNone/>
              <a:tabLst>
                <a:tab pos="4224338" algn="l"/>
                <a:tab pos="4854575" algn="l"/>
              </a:tabLst>
            </a:pPr>
            <a:r>
              <a:rPr lang="en-US" sz="2200" b="1" dirty="0" smtClean="0">
                <a:solidFill>
                  <a:srgbClr val="0000DA"/>
                </a:solidFill>
              </a:rPr>
              <a:t>Not </a:t>
            </a:r>
            <a:r>
              <a:rPr lang="en-US" sz="2200" b="1" dirty="0">
                <a:solidFill>
                  <a:srgbClr val="0000DA"/>
                </a:solidFill>
              </a:rPr>
              <a:t>Parallel</a:t>
            </a:r>
            <a:r>
              <a:rPr lang="en-US" sz="2200" b="1" dirty="0"/>
              <a:t>: Mary likes hik</a:t>
            </a:r>
            <a:r>
              <a:rPr lang="en-US" sz="2200" b="1" i="1" dirty="0"/>
              <a:t>ing</a:t>
            </a:r>
            <a:r>
              <a:rPr lang="en-US" sz="2200" b="1" dirty="0"/>
              <a:t>, swimm</a:t>
            </a:r>
            <a:r>
              <a:rPr lang="en-US" sz="2200" b="1" i="1" dirty="0"/>
              <a:t>ing</a:t>
            </a:r>
            <a:r>
              <a:rPr lang="en-US" sz="2200" b="1" dirty="0"/>
              <a:t>, and </a:t>
            </a:r>
            <a:r>
              <a:rPr lang="en-US" sz="2200" b="1" i="1" dirty="0"/>
              <a:t>to ride </a:t>
            </a:r>
            <a:r>
              <a:rPr lang="en-US" sz="2200" b="1" dirty="0"/>
              <a:t>a bicycle. </a:t>
            </a:r>
          </a:p>
          <a:p>
            <a:pPr marL="685800" indent="-685800">
              <a:lnSpc>
                <a:spcPct val="90000"/>
              </a:lnSpc>
              <a:buNone/>
              <a:tabLst>
                <a:tab pos="4224338" algn="l"/>
                <a:tab pos="4854575" algn="l"/>
              </a:tabLst>
            </a:pPr>
            <a:r>
              <a:rPr lang="en-US" sz="2200" b="1" dirty="0">
                <a:solidFill>
                  <a:srgbClr val="C00000"/>
                </a:solidFill>
              </a:rPr>
              <a:t>Parallel</a:t>
            </a:r>
            <a:r>
              <a:rPr lang="en-US" sz="2200" b="1" dirty="0"/>
              <a:t>: Mary likes hik</a:t>
            </a:r>
            <a:r>
              <a:rPr lang="en-US" sz="2200" b="1" i="1" dirty="0"/>
              <a:t>ing</a:t>
            </a:r>
            <a:r>
              <a:rPr lang="en-US" sz="2200" b="1" dirty="0"/>
              <a:t>, swimm</a:t>
            </a:r>
            <a:r>
              <a:rPr lang="en-US" sz="2200" b="1" i="1" dirty="0"/>
              <a:t>ing</a:t>
            </a:r>
            <a:r>
              <a:rPr lang="en-US" sz="2200" b="1" dirty="0"/>
              <a:t>, and rid</a:t>
            </a:r>
            <a:r>
              <a:rPr lang="en-US" sz="2200" b="1" i="1" dirty="0"/>
              <a:t>ing </a:t>
            </a:r>
            <a:r>
              <a:rPr lang="en-US" sz="2200" b="1" dirty="0"/>
              <a:t>a bicycle. </a:t>
            </a:r>
          </a:p>
          <a:p>
            <a:pPr marL="685800" indent="-685800">
              <a:lnSpc>
                <a:spcPct val="90000"/>
              </a:lnSpc>
              <a:buNone/>
              <a:tabLst>
                <a:tab pos="4224338" algn="l"/>
                <a:tab pos="4854575" algn="l"/>
              </a:tabLst>
            </a:pPr>
            <a:endParaRPr lang="en-US" sz="1100" b="1" dirty="0">
              <a:solidFill>
                <a:srgbClr val="C00000"/>
              </a:solidFill>
            </a:endParaRPr>
          </a:p>
          <a:p>
            <a:pPr marL="685800" indent="-685800">
              <a:lnSpc>
                <a:spcPct val="90000"/>
              </a:lnSpc>
              <a:buNone/>
              <a:tabLst>
                <a:tab pos="4224338" algn="l"/>
                <a:tab pos="4854575" algn="l"/>
              </a:tabLst>
            </a:pPr>
            <a:r>
              <a:rPr lang="en-US" sz="2200" b="1" dirty="0" smtClean="0">
                <a:solidFill>
                  <a:srgbClr val="0000DA"/>
                </a:solidFill>
              </a:rPr>
              <a:t>Not </a:t>
            </a:r>
            <a:r>
              <a:rPr lang="en-US" sz="2200" b="1" dirty="0">
                <a:solidFill>
                  <a:srgbClr val="0000DA"/>
                </a:solidFill>
              </a:rPr>
              <a:t>Parallel</a:t>
            </a:r>
            <a:r>
              <a:rPr lang="en-US" sz="2200" b="1" dirty="0"/>
              <a:t>: The production manager was asked to write his report quick</a:t>
            </a:r>
            <a:r>
              <a:rPr lang="en-US" sz="2200" b="1" i="1" dirty="0"/>
              <a:t>ly</a:t>
            </a:r>
            <a:r>
              <a:rPr lang="en-US" sz="2200" b="1" dirty="0"/>
              <a:t>, accurate</a:t>
            </a:r>
            <a:r>
              <a:rPr lang="en-US" sz="2200" b="1" i="1" dirty="0"/>
              <a:t>ly</a:t>
            </a:r>
            <a:r>
              <a:rPr lang="en-US" sz="2200" b="1" dirty="0"/>
              <a:t>, and </a:t>
            </a:r>
            <a:r>
              <a:rPr lang="en-US" sz="2200" b="1" i="1" dirty="0"/>
              <a:t>in a detailed manner</a:t>
            </a:r>
            <a:r>
              <a:rPr lang="en-US" sz="2200" b="1" dirty="0"/>
              <a:t>. </a:t>
            </a:r>
          </a:p>
          <a:p>
            <a:pPr marL="685800" indent="-685800">
              <a:lnSpc>
                <a:spcPct val="90000"/>
              </a:lnSpc>
              <a:buNone/>
              <a:tabLst>
                <a:tab pos="4224338" algn="l"/>
                <a:tab pos="4854575" algn="l"/>
              </a:tabLst>
            </a:pPr>
            <a:r>
              <a:rPr lang="en-US" sz="2200" b="1" dirty="0">
                <a:solidFill>
                  <a:srgbClr val="C00000"/>
                </a:solidFill>
              </a:rPr>
              <a:t>Parallel</a:t>
            </a:r>
            <a:r>
              <a:rPr lang="en-US" sz="2200" b="1" dirty="0"/>
              <a:t>: The production manager was asked to write his report quick</a:t>
            </a:r>
            <a:r>
              <a:rPr lang="en-US" sz="2200" b="1" i="1" dirty="0"/>
              <a:t>ly,</a:t>
            </a:r>
            <a:r>
              <a:rPr lang="en-US" sz="2200" b="1" dirty="0"/>
              <a:t> accurate</a:t>
            </a:r>
            <a:r>
              <a:rPr lang="en-US" sz="2200" b="1" i="1" dirty="0"/>
              <a:t>ly</a:t>
            </a:r>
            <a:r>
              <a:rPr lang="en-US" sz="2200" b="1" dirty="0"/>
              <a:t>, and thorough</a:t>
            </a:r>
            <a:r>
              <a:rPr lang="en-US" sz="2200" b="1" i="1" dirty="0"/>
              <a:t>ly</a:t>
            </a:r>
            <a:r>
              <a:rPr lang="en-US" sz="2200" b="1" dirty="0"/>
              <a:t>. </a:t>
            </a:r>
          </a:p>
          <a:p>
            <a:pPr marL="685800" indent="-685800">
              <a:lnSpc>
                <a:spcPct val="90000"/>
              </a:lnSpc>
              <a:buNone/>
              <a:tabLst>
                <a:tab pos="4224338" algn="l"/>
                <a:tab pos="4854575" algn="l"/>
              </a:tabLst>
            </a:pPr>
            <a:endParaRPr lang="en-US" sz="1100" b="1" dirty="0">
              <a:solidFill>
                <a:srgbClr val="C00000"/>
              </a:solidFill>
            </a:endParaRPr>
          </a:p>
          <a:p>
            <a:pPr marL="685800" indent="-685800">
              <a:lnSpc>
                <a:spcPct val="90000"/>
              </a:lnSpc>
              <a:buNone/>
              <a:tabLst>
                <a:tab pos="4224338" algn="l"/>
                <a:tab pos="4854575" algn="l"/>
              </a:tabLst>
            </a:pPr>
            <a:r>
              <a:rPr lang="en-US" sz="2200" b="1" dirty="0" smtClean="0">
                <a:solidFill>
                  <a:srgbClr val="0000DA"/>
                </a:solidFill>
              </a:rPr>
              <a:t>Not </a:t>
            </a:r>
            <a:r>
              <a:rPr lang="en-US" sz="2200" b="1" dirty="0">
                <a:solidFill>
                  <a:srgbClr val="0000DA"/>
                </a:solidFill>
              </a:rPr>
              <a:t>Parallel</a:t>
            </a:r>
            <a:r>
              <a:rPr lang="en-US" sz="2200" b="1" dirty="0"/>
              <a:t>: The teacher said that he was a poor student because he wait</a:t>
            </a:r>
            <a:r>
              <a:rPr lang="en-US" sz="2200" b="1" i="1" dirty="0"/>
              <a:t>ed </a:t>
            </a:r>
            <a:r>
              <a:rPr lang="en-US" sz="2200" b="1" dirty="0"/>
              <a:t>until the last minute to study for the exam, complet</a:t>
            </a:r>
            <a:r>
              <a:rPr lang="en-US" sz="2200" b="1" i="1" dirty="0"/>
              <a:t>ed </a:t>
            </a:r>
            <a:r>
              <a:rPr lang="en-US" sz="2200" b="1" dirty="0"/>
              <a:t>his lab problems in a careless manner, and </a:t>
            </a:r>
            <a:r>
              <a:rPr lang="en-US" sz="2200" b="1" i="1" dirty="0"/>
              <a:t>his motivation was</a:t>
            </a:r>
            <a:r>
              <a:rPr lang="en-US" sz="2200" b="1" dirty="0"/>
              <a:t> low. </a:t>
            </a:r>
          </a:p>
          <a:p>
            <a:pPr marL="685800" indent="-685800">
              <a:lnSpc>
                <a:spcPct val="90000"/>
              </a:lnSpc>
              <a:buNone/>
              <a:tabLst>
                <a:tab pos="4224338" algn="l"/>
                <a:tab pos="4854575" algn="l"/>
              </a:tabLst>
            </a:pPr>
            <a:r>
              <a:rPr lang="en-US" sz="2200" b="1" dirty="0">
                <a:solidFill>
                  <a:srgbClr val="C00000"/>
                </a:solidFill>
              </a:rPr>
              <a:t>Parallel</a:t>
            </a:r>
            <a:r>
              <a:rPr lang="en-US" sz="2200" b="1" dirty="0"/>
              <a:t>: The teacher said that he was a poor student because he wait</a:t>
            </a:r>
            <a:r>
              <a:rPr lang="en-US" sz="2200" b="1" i="1" dirty="0"/>
              <a:t>ed </a:t>
            </a:r>
            <a:r>
              <a:rPr lang="en-US" sz="2200" b="1" dirty="0"/>
              <a:t>until the last minute to study for the exam, complet</a:t>
            </a:r>
            <a:r>
              <a:rPr lang="en-US" sz="2200" b="1" i="1" dirty="0"/>
              <a:t>ed </a:t>
            </a:r>
            <a:r>
              <a:rPr lang="en-US" sz="2200" b="1" dirty="0"/>
              <a:t>his lab problems in a careless manner, and lack</a:t>
            </a:r>
            <a:r>
              <a:rPr lang="en-US" sz="2200" b="1" i="1" dirty="0"/>
              <a:t>ed </a:t>
            </a:r>
            <a:r>
              <a:rPr lang="en-US" sz="2200" b="1" dirty="0"/>
              <a:t>motivation. </a:t>
            </a:r>
          </a:p>
        </p:txBody>
      </p:sp>
      <p:sp>
        <p:nvSpPr>
          <p:cNvPr id="142338" name="Rectangle 2"/>
          <p:cNvSpPr>
            <a:spLocks noGrp="1" noChangeArrowheads="1"/>
          </p:cNvSpPr>
          <p:nvPr>
            <p:ph type="title"/>
          </p:nvPr>
        </p:nvSpPr>
        <p:spPr/>
        <p:txBody>
          <a:bodyPr/>
          <a:lstStyle/>
          <a:p>
            <a:r>
              <a:rPr lang="en-US"/>
              <a:t>Parallel Structure</a:t>
            </a:r>
          </a:p>
        </p:txBody>
      </p:sp>
    </p:spTree>
    <p:extLst>
      <p:ext uri="{BB962C8B-B14F-4D97-AF65-F5344CB8AC3E}">
        <p14:creationId xmlns:p14="http://schemas.microsoft.com/office/powerpoint/2010/main" val="2653591363"/>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anim calcmode="lin" valueType="num">
                                      <p:cBhvr additive="base">
                                        <p:cTn id="19"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 calcmode="lin" valueType="num">
                                      <p:cBhvr additive="base">
                                        <p:cTn id="25" dur="5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2339">
                                            <p:txEl>
                                              <p:pRg st="6" end="6"/>
                                            </p:txEl>
                                          </p:spTgt>
                                        </p:tgtEl>
                                        <p:attrNameLst>
                                          <p:attrName>style.visibility</p:attrName>
                                        </p:attrNameLst>
                                      </p:cBhvr>
                                      <p:to>
                                        <p:strVal val="visible"/>
                                      </p:to>
                                    </p:set>
                                    <p:anim calcmode="lin" valueType="num">
                                      <p:cBhvr additive="base">
                                        <p:cTn id="31" dur="500" fill="hold"/>
                                        <p:tgtEl>
                                          <p:spTgt spid="14233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2339">
                                            <p:txEl>
                                              <p:pRg st="7" end="7"/>
                                            </p:txEl>
                                          </p:spTgt>
                                        </p:tgtEl>
                                        <p:attrNameLst>
                                          <p:attrName>style.visibility</p:attrName>
                                        </p:attrNameLst>
                                      </p:cBhvr>
                                      <p:to>
                                        <p:strVal val="visible"/>
                                      </p:to>
                                    </p:set>
                                    <p:anim calcmode="lin" valueType="num">
                                      <p:cBhvr additive="base">
                                        <p:cTn id="37" dur="500" fill="hold"/>
                                        <p:tgtEl>
                                          <p:spTgt spid="14233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2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5104" y="644856"/>
            <a:ext cx="457200" cy="476250"/>
          </a:xfrm>
        </p:spPr>
        <p:txBody>
          <a:bodyPr/>
          <a:lstStyle/>
          <a:p>
            <a:endParaRPr lang="en-AU" dirty="0"/>
          </a:p>
          <a:p>
            <a:fld id="{58A9D31F-5B30-41C6-8C8B-BBEB2028233A}" type="slidenum">
              <a:rPr lang="en-AU" b="1"/>
              <a:pPr/>
              <a:t>5</a:t>
            </a:fld>
            <a:endParaRPr lang="en-AU" b="1" dirty="0"/>
          </a:p>
        </p:txBody>
      </p:sp>
      <p:sp>
        <p:nvSpPr>
          <p:cNvPr id="137218" name="Rectangle 2"/>
          <p:cNvSpPr>
            <a:spLocks noGrp="1" noChangeArrowheads="1"/>
          </p:cNvSpPr>
          <p:nvPr>
            <p:ph type="body" idx="1"/>
          </p:nvPr>
        </p:nvSpPr>
        <p:spPr>
          <a:xfrm>
            <a:off x="323850" y="1295400"/>
            <a:ext cx="8820150" cy="5502275"/>
          </a:xfrm>
        </p:spPr>
        <p:txBody>
          <a:bodyPr/>
          <a:lstStyle/>
          <a:p>
            <a:pPr marL="577850" indent="-577850">
              <a:lnSpc>
                <a:spcPct val="80000"/>
              </a:lnSpc>
              <a:buNone/>
            </a:pPr>
            <a:r>
              <a:rPr lang="en-US" sz="2000" b="1" dirty="0">
                <a:solidFill>
                  <a:srgbClr val="0000CC"/>
                </a:solidFill>
              </a:rPr>
              <a:t>2. </a:t>
            </a:r>
            <a:r>
              <a:rPr lang="en-US" sz="2200" b="1" dirty="0">
                <a:solidFill>
                  <a:srgbClr val="0000CC"/>
                </a:solidFill>
              </a:rPr>
              <a:t>Clauses</a:t>
            </a:r>
          </a:p>
          <a:p>
            <a:pPr marL="577850" indent="-577850">
              <a:lnSpc>
                <a:spcPct val="80000"/>
              </a:lnSpc>
              <a:buNone/>
            </a:pPr>
            <a:r>
              <a:rPr lang="en-US" sz="2200" b="1" dirty="0"/>
              <a:t>A parallel structure that begins with clauses must keep on with clauses. Changing to another pattern or changing the voice of the verb (from active to passive or vice versa) will break the parallelism.</a:t>
            </a:r>
          </a:p>
          <a:p>
            <a:pPr marL="577850" indent="-577850">
              <a:lnSpc>
                <a:spcPct val="80000"/>
              </a:lnSpc>
              <a:buNone/>
            </a:pPr>
            <a:endParaRPr lang="en-US" sz="2200" b="1" dirty="0">
              <a:solidFill>
                <a:schemeClr val="bg2"/>
              </a:solidFill>
            </a:endParaRPr>
          </a:p>
          <a:p>
            <a:pPr marL="577850" indent="-577850">
              <a:lnSpc>
                <a:spcPct val="80000"/>
              </a:lnSpc>
              <a:buNone/>
            </a:pPr>
            <a:r>
              <a:rPr lang="en-US" sz="2200" b="1" dirty="0" smtClean="0">
                <a:solidFill>
                  <a:srgbClr val="0000DA"/>
                </a:solidFill>
              </a:rPr>
              <a:t>Not </a:t>
            </a:r>
            <a:r>
              <a:rPr lang="en-US" sz="2200" b="1" dirty="0">
                <a:solidFill>
                  <a:srgbClr val="0000DA"/>
                </a:solidFill>
              </a:rPr>
              <a:t>Parallel</a:t>
            </a:r>
            <a:r>
              <a:rPr lang="en-US" sz="2200" b="1" dirty="0"/>
              <a:t>: The coach told the players </a:t>
            </a:r>
            <a:r>
              <a:rPr lang="en-US" sz="2200" b="1" i="1" dirty="0"/>
              <a:t>that they should get</a:t>
            </a:r>
            <a:r>
              <a:rPr lang="en-US" sz="2200" b="1" dirty="0"/>
              <a:t> a lot of sleep, </a:t>
            </a:r>
            <a:r>
              <a:rPr lang="en-US" sz="2200" b="1" i="1" dirty="0"/>
              <a:t>that they should not eat</a:t>
            </a:r>
            <a:r>
              <a:rPr lang="en-US" sz="2200" b="1" dirty="0"/>
              <a:t> too much, and </a:t>
            </a:r>
            <a:r>
              <a:rPr lang="en-US" sz="2200" b="1" i="1" dirty="0"/>
              <a:t>to do </a:t>
            </a:r>
            <a:r>
              <a:rPr lang="en-US" sz="2200" b="1" dirty="0"/>
              <a:t>some warm-up exercises before the game. </a:t>
            </a:r>
          </a:p>
          <a:p>
            <a:pPr marL="577850" indent="-577850">
              <a:lnSpc>
                <a:spcPct val="80000"/>
              </a:lnSpc>
              <a:spcBef>
                <a:spcPts val="1200"/>
              </a:spcBef>
              <a:buNone/>
            </a:pPr>
            <a:r>
              <a:rPr lang="en-US" sz="2200" b="1" dirty="0">
                <a:solidFill>
                  <a:srgbClr val="C00000"/>
                </a:solidFill>
              </a:rPr>
              <a:t>Parallel</a:t>
            </a:r>
            <a:r>
              <a:rPr lang="en-US" sz="2200" b="1" dirty="0"/>
              <a:t>: The coach told the players </a:t>
            </a:r>
            <a:r>
              <a:rPr lang="en-US" sz="2200" b="1" i="1" dirty="0"/>
              <a:t>that they should get</a:t>
            </a:r>
            <a:r>
              <a:rPr lang="en-US" sz="2200" b="1" dirty="0"/>
              <a:t> a lot of sleep, </a:t>
            </a:r>
            <a:r>
              <a:rPr lang="en-US" sz="2200" b="1" i="1" dirty="0"/>
              <a:t>that they should not eat</a:t>
            </a:r>
            <a:r>
              <a:rPr lang="en-US" sz="2200" b="1" dirty="0"/>
              <a:t> too much, and </a:t>
            </a:r>
            <a:r>
              <a:rPr lang="en-US" sz="2200" b="1" i="1" dirty="0"/>
              <a:t>that they should do</a:t>
            </a:r>
            <a:r>
              <a:rPr lang="en-US" sz="2200" b="1" dirty="0"/>
              <a:t> some warm-up exercises before the game. </a:t>
            </a:r>
          </a:p>
          <a:p>
            <a:pPr marL="577850" indent="-577850">
              <a:lnSpc>
                <a:spcPct val="80000"/>
              </a:lnSpc>
              <a:spcBef>
                <a:spcPts val="1200"/>
              </a:spcBef>
              <a:spcAft>
                <a:spcPts val="600"/>
              </a:spcAft>
              <a:buNone/>
            </a:pPr>
            <a:r>
              <a:rPr lang="en-US" sz="2200" b="1" dirty="0"/>
              <a:t>-- or -- </a:t>
            </a:r>
          </a:p>
          <a:p>
            <a:pPr marL="577850" indent="-577850">
              <a:lnSpc>
                <a:spcPct val="80000"/>
              </a:lnSpc>
              <a:buNone/>
            </a:pPr>
            <a:r>
              <a:rPr lang="en-US" sz="2200" b="1" dirty="0">
                <a:solidFill>
                  <a:srgbClr val="C00000"/>
                </a:solidFill>
              </a:rPr>
              <a:t>Parallel</a:t>
            </a:r>
            <a:r>
              <a:rPr lang="en-US" sz="2200" b="1" dirty="0"/>
              <a:t>: The coach told the players that they should </a:t>
            </a:r>
            <a:r>
              <a:rPr lang="en-US" sz="2200" b="1" i="1" dirty="0"/>
              <a:t>get </a:t>
            </a:r>
            <a:r>
              <a:rPr lang="en-US" sz="2200" b="1" dirty="0"/>
              <a:t>a lot of sleep, not </a:t>
            </a:r>
            <a:r>
              <a:rPr lang="en-US" sz="2200" b="1" i="1" dirty="0"/>
              <a:t>eat </a:t>
            </a:r>
            <a:r>
              <a:rPr lang="en-US" sz="2200" b="1" dirty="0"/>
              <a:t>too much, and </a:t>
            </a:r>
            <a:r>
              <a:rPr lang="en-US" sz="2200" b="1" i="1" dirty="0"/>
              <a:t>do </a:t>
            </a:r>
            <a:r>
              <a:rPr lang="en-US" sz="2200" b="1" dirty="0"/>
              <a:t>some warm-up exercises before the game. </a:t>
            </a:r>
          </a:p>
        </p:txBody>
      </p:sp>
      <p:sp>
        <p:nvSpPr>
          <p:cNvPr id="137219" name="Rectangle 3"/>
          <p:cNvSpPr>
            <a:spLocks noGrp="1" noChangeArrowheads="1"/>
          </p:cNvSpPr>
          <p:nvPr>
            <p:ph type="title"/>
          </p:nvPr>
        </p:nvSpPr>
        <p:spPr>
          <a:xfrm>
            <a:off x="250825" y="6350"/>
            <a:ext cx="8764588" cy="758825"/>
          </a:xfrm>
          <a:noFill/>
          <a:ln/>
        </p:spPr>
        <p:txBody>
          <a:bodyPr/>
          <a:lstStyle/>
          <a:p>
            <a:r>
              <a:rPr lang="en-US"/>
              <a:t>Parallel Structure</a:t>
            </a:r>
            <a:endParaRPr lang="id-ID"/>
          </a:p>
        </p:txBody>
      </p:sp>
    </p:spTree>
    <p:extLst>
      <p:ext uri="{BB962C8B-B14F-4D97-AF65-F5344CB8AC3E}">
        <p14:creationId xmlns:p14="http://schemas.microsoft.com/office/powerpoint/2010/main" val="4208714233"/>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anim calcmode="lin" valueType="num">
                                      <p:cBhvr additive="base">
                                        <p:cTn id="19"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7218">
                                            <p:txEl>
                                              <p:pRg st="4" end="4"/>
                                            </p:txEl>
                                          </p:spTgt>
                                        </p:tgtEl>
                                        <p:attrNameLst>
                                          <p:attrName>style.visibility</p:attrName>
                                        </p:attrNameLst>
                                      </p:cBhvr>
                                      <p:to>
                                        <p:strVal val="visible"/>
                                      </p:to>
                                    </p:set>
                                    <p:anim calcmode="lin" valueType="num">
                                      <p:cBhvr additive="base">
                                        <p:cTn id="25" dur="500" fill="hold"/>
                                        <p:tgtEl>
                                          <p:spTgt spid="13721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7218">
                                            <p:txEl>
                                              <p:pRg st="5" end="5"/>
                                            </p:txEl>
                                          </p:spTgt>
                                        </p:tgtEl>
                                        <p:attrNameLst>
                                          <p:attrName>style.visibility</p:attrName>
                                        </p:attrNameLst>
                                      </p:cBhvr>
                                      <p:to>
                                        <p:strVal val="visible"/>
                                      </p:to>
                                    </p:set>
                                    <p:anim calcmode="lin" valueType="num">
                                      <p:cBhvr additive="base">
                                        <p:cTn id="31" dur="500" fill="hold"/>
                                        <p:tgtEl>
                                          <p:spTgt spid="13721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7218">
                                            <p:txEl>
                                              <p:pRg st="6" end="6"/>
                                            </p:txEl>
                                          </p:spTgt>
                                        </p:tgtEl>
                                        <p:attrNameLst>
                                          <p:attrName>style.visibility</p:attrName>
                                        </p:attrNameLst>
                                      </p:cBhvr>
                                      <p:to>
                                        <p:strVal val="visible"/>
                                      </p:to>
                                    </p:set>
                                    <p:anim calcmode="lin" valueType="num">
                                      <p:cBhvr additive="base">
                                        <p:cTn id="37" dur="500" fill="hold"/>
                                        <p:tgtEl>
                                          <p:spTgt spid="13721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72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Parallel Structure</a:t>
            </a:r>
          </a:p>
        </p:txBody>
      </p:sp>
      <p:sp>
        <p:nvSpPr>
          <p:cNvPr id="143363" name="Rectangle 3"/>
          <p:cNvSpPr>
            <a:spLocks noGrp="1" noChangeArrowheads="1"/>
          </p:cNvSpPr>
          <p:nvPr>
            <p:ph type="body" idx="1"/>
          </p:nvPr>
        </p:nvSpPr>
        <p:spPr>
          <a:xfrm>
            <a:off x="381000" y="1121392"/>
            <a:ext cx="8675688" cy="5638800"/>
          </a:xfrm>
        </p:spPr>
        <p:txBody>
          <a:bodyPr/>
          <a:lstStyle/>
          <a:p>
            <a:pPr marL="504825" indent="-504825">
              <a:lnSpc>
                <a:spcPct val="90000"/>
              </a:lnSpc>
              <a:buNone/>
              <a:tabLst>
                <a:tab pos="625475" algn="l"/>
                <a:tab pos="3946525" algn="l"/>
                <a:tab pos="4524375" algn="l"/>
              </a:tabLst>
            </a:pPr>
            <a:r>
              <a:rPr lang="en-US" sz="2200" b="1" dirty="0" smtClean="0">
                <a:solidFill>
                  <a:srgbClr val="C00000"/>
                </a:solidFill>
              </a:rPr>
              <a:t>Not </a:t>
            </a:r>
            <a:r>
              <a:rPr lang="en-US" sz="2200" b="1" dirty="0">
                <a:solidFill>
                  <a:srgbClr val="C00000"/>
                </a:solidFill>
              </a:rPr>
              <a:t>Parallel</a:t>
            </a:r>
            <a:r>
              <a:rPr lang="en-US" sz="2200" b="1" dirty="0"/>
              <a:t>: The salesman expected </a:t>
            </a:r>
            <a:r>
              <a:rPr lang="en-US" sz="2200" b="1" i="1" dirty="0"/>
              <a:t>that he would present </a:t>
            </a:r>
            <a:r>
              <a:rPr lang="en-US" sz="2200" b="1" dirty="0"/>
              <a:t>his product at the meeting, </a:t>
            </a:r>
            <a:r>
              <a:rPr lang="en-US" sz="2200" b="1" i="1" dirty="0"/>
              <a:t>that there would be </a:t>
            </a:r>
            <a:r>
              <a:rPr lang="en-US" sz="2200" b="1" dirty="0"/>
              <a:t>time for him to show his slide presentation, and </a:t>
            </a:r>
            <a:r>
              <a:rPr lang="en-US" sz="2200" b="1" i="1" dirty="0"/>
              <a:t>that questions would be asked </a:t>
            </a:r>
            <a:r>
              <a:rPr lang="en-US" sz="2200" b="1" dirty="0"/>
              <a:t>by prospective buyers. (passive) </a:t>
            </a:r>
          </a:p>
          <a:p>
            <a:pPr marL="504825" indent="-504825">
              <a:lnSpc>
                <a:spcPct val="90000"/>
              </a:lnSpc>
              <a:spcBef>
                <a:spcPts val="1200"/>
              </a:spcBef>
              <a:buNone/>
              <a:tabLst>
                <a:tab pos="625475" algn="l"/>
                <a:tab pos="3946525" algn="l"/>
                <a:tab pos="4524375" algn="l"/>
              </a:tabLst>
            </a:pPr>
            <a:r>
              <a:rPr lang="en-US" sz="2200" b="1" dirty="0">
                <a:solidFill>
                  <a:srgbClr val="0000DA"/>
                </a:solidFill>
              </a:rPr>
              <a:t>Parallel</a:t>
            </a:r>
            <a:r>
              <a:rPr lang="en-US" sz="2200" b="1" dirty="0"/>
              <a:t>: The salesman expected </a:t>
            </a:r>
            <a:r>
              <a:rPr lang="en-US" sz="2200" b="1" i="1" dirty="0"/>
              <a:t>that he would present </a:t>
            </a:r>
            <a:r>
              <a:rPr lang="en-US" sz="2200" b="1" dirty="0"/>
              <a:t>his product at the meeting, </a:t>
            </a:r>
            <a:r>
              <a:rPr lang="en-US" sz="2200" b="1" i="1" dirty="0"/>
              <a:t>that there would be </a:t>
            </a:r>
            <a:r>
              <a:rPr lang="en-US" sz="2200" b="1" dirty="0"/>
              <a:t>time for him to show his slide presentation, and </a:t>
            </a:r>
            <a:r>
              <a:rPr lang="en-US" sz="2200" b="1" i="1" dirty="0"/>
              <a:t>that prospective buyers would ask </a:t>
            </a:r>
            <a:r>
              <a:rPr lang="en-US" sz="2200" b="1" dirty="0"/>
              <a:t>him questions. </a:t>
            </a:r>
          </a:p>
          <a:p>
            <a:pPr marL="504825" indent="-504825">
              <a:lnSpc>
                <a:spcPct val="90000"/>
              </a:lnSpc>
              <a:spcBef>
                <a:spcPts val="1800"/>
              </a:spcBef>
              <a:spcAft>
                <a:spcPts val="600"/>
              </a:spcAft>
              <a:buNone/>
              <a:tabLst>
                <a:tab pos="625475" algn="l"/>
                <a:tab pos="3946525" algn="l"/>
                <a:tab pos="4524375" algn="l"/>
              </a:tabLst>
            </a:pPr>
            <a:r>
              <a:rPr lang="en-US" sz="2200" b="1" dirty="0">
                <a:solidFill>
                  <a:srgbClr val="0000CC"/>
                </a:solidFill>
              </a:rPr>
              <a:t>3. Lists after a colon</a:t>
            </a:r>
          </a:p>
          <a:p>
            <a:pPr marL="504825" indent="-504825">
              <a:lnSpc>
                <a:spcPct val="90000"/>
              </a:lnSpc>
              <a:buNone/>
              <a:tabLst>
                <a:tab pos="625475" algn="l"/>
                <a:tab pos="3946525" algn="l"/>
                <a:tab pos="4524375" algn="l"/>
              </a:tabLst>
            </a:pPr>
            <a:r>
              <a:rPr lang="en-US" sz="2200" b="1" dirty="0"/>
              <a:t>Be sure to keep all the elements in a list in the same form.</a:t>
            </a:r>
          </a:p>
          <a:p>
            <a:pPr marL="504825" indent="-504825">
              <a:lnSpc>
                <a:spcPct val="90000"/>
              </a:lnSpc>
              <a:buNone/>
              <a:tabLst>
                <a:tab pos="625475" algn="l"/>
                <a:tab pos="3946525" algn="l"/>
                <a:tab pos="4524375" algn="l"/>
              </a:tabLst>
            </a:pPr>
            <a:r>
              <a:rPr lang="en-US" sz="2200" b="1" dirty="0" smtClean="0">
                <a:solidFill>
                  <a:srgbClr val="C00000"/>
                </a:solidFill>
              </a:rPr>
              <a:t>Not </a:t>
            </a:r>
            <a:r>
              <a:rPr lang="en-US" sz="2200" b="1" dirty="0">
                <a:solidFill>
                  <a:srgbClr val="C00000"/>
                </a:solidFill>
              </a:rPr>
              <a:t>Parallel</a:t>
            </a:r>
            <a:r>
              <a:rPr lang="en-US" sz="2200" b="1" dirty="0"/>
              <a:t>: The dictionary can be used for these purposes: to find </a:t>
            </a:r>
            <a:r>
              <a:rPr lang="en-US" sz="2200" b="1" i="1" dirty="0"/>
              <a:t>word meanings, pronunciations, correct spellings</a:t>
            </a:r>
            <a:r>
              <a:rPr lang="en-US" sz="2200" b="1" dirty="0"/>
              <a:t>, and </a:t>
            </a:r>
            <a:r>
              <a:rPr lang="en-US" sz="2200" b="1" i="1" dirty="0"/>
              <a:t>looking up irregular verbs</a:t>
            </a:r>
            <a:r>
              <a:rPr lang="en-US" sz="2200" b="1" dirty="0"/>
              <a:t>. </a:t>
            </a:r>
          </a:p>
          <a:p>
            <a:pPr marL="504825" indent="-504825">
              <a:lnSpc>
                <a:spcPct val="90000"/>
              </a:lnSpc>
              <a:spcBef>
                <a:spcPts val="1200"/>
              </a:spcBef>
              <a:buNone/>
              <a:tabLst>
                <a:tab pos="625475" algn="l"/>
                <a:tab pos="3946525" algn="l"/>
                <a:tab pos="4524375" algn="l"/>
              </a:tabLst>
            </a:pPr>
            <a:r>
              <a:rPr lang="en-US" sz="2200" b="1" dirty="0">
                <a:solidFill>
                  <a:srgbClr val="0000DA"/>
                </a:solidFill>
              </a:rPr>
              <a:t>Parallel</a:t>
            </a:r>
            <a:r>
              <a:rPr lang="en-US" sz="2200" b="1" dirty="0"/>
              <a:t>: The dictionary can be used for these purposes: to find </a:t>
            </a:r>
            <a:r>
              <a:rPr lang="en-US" sz="2200" b="1" i="1" dirty="0"/>
              <a:t>word meanings, pronunciations, correct spellings, </a:t>
            </a:r>
            <a:r>
              <a:rPr lang="en-US" sz="2200" b="1" dirty="0"/>
              <a:t>and </a:t>
            </a:r>
            <a:r>
              <a:rPr lang="en-US" sz="2200" b="1" i="1" dirty="0"/>
              <a:t>irregular verbs</a:t>
            </a:r>
            <a:r>
              <a:rPr lang="en-US" sz="2200" b="1" dirty="0"/>
              <a:t>. </a:t>
            </a:r>
          </a:p>
        </p:txBody>
      </p:sp>
      <p:sp>
        <p:nvSpPr>
          <p:cNvPr id="6" name="Footer Placeholder 4"/>
          <p:cNvSpPr>
            <a:spLocks noGrp="1"/>
          </p:cNvSpPr>
          <p:nvPr>
            <p:ph type="ftr" sz="quarter" idx="11"/>
          </p:nvPr>
        </p:nvSpPr>
        <p:spPr>
          <a:xfrm>
            <a:off x="-125104" y="644856"/>
            <a:ext cx="457200" cy="476250"/>
          </a:xfrm>
        </p:spPr>
        <p:txBody>
          <a:bodyPr/>
          <a:lstStyle/>
          <a:p>
            <a:endParaRPr lang="en-AU" dirty="0"/>
          </a:p>
          <a:p>
            <a:fld id="{58A9D31F-5B30-41C6-8C8B-BBEB2028233A}" type="slidenum">
              <a:rPr lang="en-AU" b="1"/>
              <a:pPr/>
              <a:t>6</a:t>
            </a:fld>
            <a:endParaRPr lang="en-AU" b="1" dirty="0"/>
          </a:p>
        </p:txBody>
      </p:sp>
    </p:spTree>
    <p:extLst>
      <p:ext uri="{BB962C8B-B14F-4D97-AF65-F5344CB8AC3E}">
        <p14:creationId xmlns:p14="http://schemas.microsoft.com/office/powerpoint/2010/main" val="3571009174"/>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63">
                                            <p:txEl>
                                              <p:pRg st="4" end="4"/>
                                            </p:txEl>
                                          </p:spTgt>
                                        </p:tgtEl>
                                        <p:attrNameLst>
                                          <p:attrName>style.visibility</p:attrName>
                                        </p:attrNameLst>
                                      </p:cBhvr>
                                      <p:to>
                                        <p:strVal val="visible"/>
                                      </p:to>
                                    </p:set>
                                    <p:anim calcmode="lin" valueType="num">
                                      <p:cBhvr additive="base">
                                        <p:cTn id="3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63">
                                            <p:txEl>
                                              <p:pRg st="5" end="5"/>
                                            </p:txEl>
                                          </p:spTgt>
                                        </p:tgtEl>
                                        <p:attrNameLst>
                                          <p:attrName>style.visibility</p:attrName>
                                        </p:attrNameLst>
                                      </p:cBhvr>
                                      <p:to>
                                        <p:strVal val="visible"/>
                                      </p:to>
                                    </p:set>
                                    <p:anim calcmode="lin" valueType="num">
                                      <p:cBhvr additive="base">
                                        <p:cTn id="37" dur="5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 y="647700"/>
            <a:ext cx="609600" cy="476250"/>
          </a:xfrm>
        </p:spPr>
        <p:txBody>
          <a:bodyPr/>
          <a:lstStyle/>
          <a:p>
            <a:endParaRPr lang="en-AU" dirty="0"/>
          </a:p>
          <a:p>
            <a:fld id="{18564371-CC43-4D00-A842-0719761BD7E7}" type="slidenum">
              <a:rPr lang="en-AU" b="1"/>
              <a:pPr/>
              <a:t>7</a:t>
            </a:fld>
            <a:endParaRPr lang="en-AU" b="1" dirty="0"/>
          </a:p>
        </p:txBody>
      </p:sp>
      <p:sp>
        <p:nvSpPr>
          <p:cNvPr id="145410" name="Rectangle 2"/>
          <p:cNvSpPr>
            <a:spLocks noGrp="1" noChangeArrowheads="1"/>
          </p:cNvSpPr>
          <p:nvPr>
            <p:ph type="title"/>
          </p:nvPr>
        </p:nvSpPr>
        <p:spPr/>
        <p:txBody>
          <a:bodyPr/>
          <a:lstStyle/>
          <a:p>
            <a:r>
              <a:rPr lang="en-US" dirty="0"/>
              <a:t>Paired </a:t>
            </a:r>
            <a:r>
              <a:rPr lang="en-US" dirty="0" smtClean="0"/>
              <a:t>Conjunctions</a:t>
            </a:r>
            <a:endParaRPr lang="en-US" dirty="0"/>
          </a:p>
        </p:txBody>
      </p:sp>
      <p:sp>
        <p:nvSpPr>
          <p:cNvPr id="145411" name="Rectangle 3"/>
          <p:cNvSpPr>
            <a:spLocks noGrp="1" noChangeArrowheads="1"/>
          </p:cNvSpPr>
          <p:nvPr>
            <p:ph type="body" idx="1"/>
          </p:nvPr>
        </p:nvSpPr>
        <p:spPr>
          <a:xfrm>
            <a:off x="381000" y="1200150"/>
            <a:ext cx="8675688" cy="5638800"/>
          </a:xfrm>
        </p:spPr>
        <p:txBody>
          <a:bodyPr/>
          <a:lstStyle/>
          <a:p>
            <a:pPr marL="409575" indent="-409575">
              <a:lnSpc>
                <a:spcPct val="90000"/>
              </a:lnSpc>
              <a:spcBef>
                <a:spcPct val="0"/>
              </a:spcBef>
              <a:buNone/>
              <a:tabLst>
                <a:tab pos="625475" algn="l"/>
                <a:tab pos="3946525" algn="l"/>
                <a:tab pos="4451350" algn="l"/>
              </a:tabLst>
            </a:pPr>
            <a:r>
              <a:rPr lang="en-US" sz="2200" b="1" dirty="0" smtClean="0"/>
              <a:t>both…and</a:t>
            </a:r>
            <a:r>
              <a:rPr lang="en-US" sz="2200" b="1" dirty="0"/>
              <a:t>, </a:t>
            </a:r>
            <a:r>
              <a:rPr lang="en-US" sz="2200" b="1" dirty="0" smtClean="0"/>
              <a:t>  either…or</a:t>
            </a:r>
            <a:r>
              <a:rPr lang="en-US" sz="2200" b="1" dirty="0"/>
              <a:t>, </a:t>
            </a:r>
            <a:r>
              <a:rPr lang="en-US" sz="2200" b="1" dirty="0" smtClean="0"/>
              <a:t>  neither…nor</a:t>
            </a:r>
            <a:r>
              <a:rPr lang="en-US" sz="2200" b="1" dirty="0"/>
              <a:t>, </a:t>
            </a:r>
            <a:r>
              <a:rPr lang="en-US" sz="2200" b="1" dirty="0" smtClean="0"/>
              <a:t>  not </a:t>
            </a:r>
            <a:r>
              <a:rPr lang="en-US" sz="2200" b="1" dirty="0"/>
              <a:t>only…but also</a:t>
            </a:r>
          </a:p>
          <a:p>
            <a:pPr marL="409575" indent="-409575">
              <a:lnSpc>
                <a:spcPct val="90000"/>
              </a:lnSpc>
              <a:spcBef>
                <a:spcPct val="0"/>
              </a:spcBef>
              <a:buNone/>
              <a:tabLst>
                <a:tab pos="625475" algn="l"/>
                <a:tab pos="3946525" algn="l"/>
                <a:tab pos="4451350" algn="l"/>
              </a:tabLst>
            </a:pPr>
            <a:endParaRPr lang="en-US" sz="1600" b="1" dirty="0"/>
          </a:p>
          <a:p>
            <a:pPr marL="409575" indent="-409575">
              <a:lnSpc>
                <a:spcPct val="90000"/>
              </a:lnSpc>
              <a:spcBef>
                <a:spcPct val="0"/>
              </a:spcBef>
              <a:buNone/>
              <a:tabLst>
                <a:tab pos="625475" algn="l"/>
                <a:tab pos="3946525" algn="l"/>
                <a:tab pos="4451350" algn="l"/>
              </a:tabLst>
            </a:pPr>
            <a:r>
              <a:rPr lang="en-US" sz="2200" dirty="0" smtClean="0"/>
              <a:t>1</a:t>
            </a:r>
            <a:r>
              <a:rPr lang="en-US" sz="2200" dirty="0"/>
              <a:t>. </a:t>
            </a:r>
            <a:r>
              <a:rPr lang="en-US" sz="2200" b="1" dirty="0"/>
              <a:t>Both </a:t>
            </a:r>
            <a:r>
              <a:rPr lang="en-US" sz="2200" dirty="0"/>
              <a:t>my mother </a:t>
            </a:r>
            <a:r>
              <a:rPr lang="en-US" sz="2200" b="1" dirty="0"/>
              <a:t>and </a:t>
            </a:r>
            <a:r>
              <a:rPr lang="en-US" sz="2200" dirty="0"/>
              <a:t>my sister </a:t>
            </a:r>
            <a:r>
              <a:rPr lang="en-US" sz="2200" b="1" dirty="0">
                <a:solidFill>
                  <a:srgbClr val="FF0000"/>
                </a:solidFill>
              </a:rPr>
              <a:t>are</a:t>
            </a:r>
            <a:r>
              <a:rPr lang="en-US" sz="2200" b="1" dirty="0"/>
              <a:t> </a:t>
            </a:r>
            <a:r>
              <a:rPr lang="en-US" sz="2200" dirty="0"/>
              <a:t>here.</a:t>
            </a:r>
          </a:p>
          <a:p>
            <a:pPr marL="409575" indent="-409575">
              <a:lnSpc>
                <a:spcPct val="90000"/>
              </a:lnSpc>
              <a:spcBef>
                <a:spcPct val="0"/>
              </a:spcBef>
              <a:buNone/>
              <a:tabLst>
                <a:tab pos="625475" algn="l"/>
                <a:tab pos="3946525" algn="l"/>
                <a:tab pos="4451350" algn="l"/>
              </a:tabLst>
            </a:pPr>
            <a:r>
              <a:rPr lang="en-US" sz="2200" dirty="0"/>
              <a:t>2. </a:t>
            </a:r>
            <a:r>
              <a:rPr lang="en-US" sz="2200" b="1" dirty="0"/>
              <a:t>Both </a:t>
            </a:r>
            <a:r>
              <a:rPr lang="en-US" sz="2200" dirty="0"/>
              <a:t>my parents </a:t>
            </a:r>
            <a:r>
              <a:rPr lang="en-US" sz="2200" b="1" dirty="0"/>
              <a:t>and </a:t>
            </a:r>
            <a:r>
              <a:rPr lang="en-US" sz="2200" dirty="0"/>
              <a:t>my sister </a:t>
            </a:r>
            <a:r>
              <a:rPr lang="en-US" sz="2200" b="1" dirty="0">
                <a:solidFill>
                  <a:srgbClr val="FF0000"/>
                </a:solidFill>
              </a:rPr>
              <a:t>are </a:t>
            </a:r>
            <a:r>
              <a:rPr lang="en-US" sz="2200" dirty="0"/>
              <a:t>here.</a:t>
            </a:r>
          </a:p>
          <a:p>
            <a:pPr marL="409575" indent="-409575">
              <a:lnSpc>
                <a:spcPct val="90000"/>
              </a:lnSpc>
              <a:spcBef>
                <a:spcPct val="0"/>
              </a:spcBef>
              <a:buNone/>
              <a:tabLst>
                <a:tab pos="625475" algn="l"/>
                <a:tab pos="3946525" algn="l"/>
                <a:tab pos="4451350" algn="l"/>
              </a:tabLst>
            </a:pPr>
            <a:r>
              <a:rPr lang="en-US" sz="2200" dirty="0"/>
              <a:t>3. </a:t>
            </a:r>
            <a:r>
              <a:rPr lang="en-US" sz="2200" b="1" dirty="0"/>
              <a:t>Not only </a:t>
            </a:r>
            <a:r>
              <a:rPr lang="en-US" sz="2200" dirty="0"/>
              <a:t>my mother </a:t>
            </a:r>
            <a:r>
              <a:rPr lang="en-US" sz="2200" b="1" dirty="0"/>
              <a:t>but also </a:t>
            </a:r>
            <a:r>
              <a:rPr lang="en-US" sz="2200" dirty="0"/>
              <a:t>my sister </a:t>
            </a:r>
            <a:r>
              <a:rPr lang="en-US" sz="2200" b="1" dirty="0">
                <a:solidFill>
                  <a:srgbClr val="FF0000"/>
                </a:solidFill>
              </a:rPr>
              <a:t>is </a:t>
            </a:r>
            <a:r>
              <a:rPr lang="en-US" sz="2200" dirty="0"/>
              <a:t>here.</a:t>
            </a:r>
          </a:p>
          <a:p>
            <a:pPr marL="409575" indent="-409575">
              <a:lnSpc>
                <a:spcPct val="90000"/>
              </a:lnSpc>
              <a:spcBef>
                <a:spcPct val="0"/>
              </a:spcBef>
              <a:buNone/>
              <a:tabLst>
                <a:tab pos="625475" algn="l"/>
                <a:tab pos="3946525" algn="l"/>
                <a:tab pos="4451350" algn="l"/>
              </a:tabLst>
            </a:pPr>
            <a:r>
              <a:rPr lang="en-US" sz="2200" dirty="0"/>
              <a:t>4. </a:t>
            </a:r>
            <a:r>
              <a:rPr lang="en-US" sz="2200" b="1" dirty="0"/>
              <a:t>Not only </a:t>
            </a:r>
            <a:r>
              <a:rPr lang="en-US" sz="2200" dirty="0"/>
              <a:t>my sister </a:t>
            </a:r>
            <a:r>
              <a:rPr lang="en-US" sz="2200" b="1" dirty="0"/>
              <a:t>but also </a:t>
            </a:r>
            <a:r>
              <a:rPr lang="en-US" sz="2200" dirty="0"/>
              <a:t>my parents </a:t>
            </a:r>
            <a:r>
              <a:rPr lang="en-US" sz="2200" b="1" dirty="0">
                <a:solidFill>
                  <a:srgbClr val="FF0000"/>
                </a:solidFill>
              </a:rPr>
              <a:t>are </a:t>
            </a:r>
            <a:r>
              <a:rPr lang="en-US" sz="2200" dirty="0"/>
              <a:t>here.</a:t>
            </a:r>
          </a:p>
          <a:p>
            <a:pPr marL="409575" indent="-409575">
              <a:lnSpc>
                <a:spcPct val="90000"/>
              </a:lnSpc>
              <a:spcBef>
                <a:spcPct val="0"/>
              </a:spcBef>
              <a:buNone/>
              <a:tabLst>
                <a:tab pos="625475" algn="l"/>
                <a:tab pos="3946525" algn="l"/>
                <a:tab pos="4451350" algn="l"/>
              </a:tabLst>
            </a:pPr>
            <a:r>
              <a:rPr lang="en-US" sz="2200" dirty="0"/>
              <a:t>5. </a:t>
            </a:r>
            <a:r>
              <a:rPr lang="en-US" sz="2200" b="1" dirty="0"/>
              <a:t>Neither </a:t>
            </a:r>
            <a:r>
              <a:rPr lang="en-US" sz="2200" dirty="0"/>
              <a:t>my mother </a:t>
            </a:r>
            <a:r>
              <a:rPr lang="en-US" sz="2200" b="1" dirty="0"/>
              <a:t>nor </a:t>
            </a:r>
            <a:r>
              <a:rPr lang="en-US" sz="2200" dirty="0"/>
              <a:t>my sister </a:t>
            </a:r>
            <a:r>
              <a:rPr lang="en-US" sz="2200" b="1" dirty="0">
                <a:solidFill>
                  <a:srgbClr val="FF0000"/>
                </a:solidFill>
              </a:rPr>
              <a:t>is </a:t>
            </a:r>
            <a:r>
              <a:rPr lang="en-US" sz="2200" dirty="0"/>
              <a:t>here.</a:t>
            </a:r>
          </a:p>
          <a:p>
            <a:pPr marL="409575" indent="-409575">
              <a:lnSpc>
                <a:spcPct val="90000"/>
              </a:lnSpc>
              <a:spcBef>
                <a:spcPct val="0"/>
              </a:spcBef>
              <a:buNone/>
              <a:tabLst>
                <a:tab pos="625475" algn="l"/>
                <a:tab pos="3946525" algn="l"/>
                <a:tab pos="4451350" algn="l"/>
              </a:tabLst>
            </a:pPr>
            <a:r>
              <a:rPr lang="en-US" sz="2200" dirty="0"/>
              <a:t>6. </a:t>
            </a:r>
            <a:r>
              <a:rPr lang="en-US" sz="2200" b="1" dirty="0"/>
              <a:t>Neither </a:t>
            </a:r>
            <a:r>
              <a:rPr lang="en-US" sz="2200" dirty="0"/>
              <a:t>my sister </a:t>
            </a:r>
            <a:r>
              <a:rPr lang="en-US" sz="2200" b="1" dirty="0"/>
              <a:t>nor </a:t>
            </a:r>
            <a:r>
              <a:rPr lang="en-US" sz="2200" dirty="0"/>
              <a:t>my parents </a:t>
            </a:r>
            <a:r>
              <a:rPr lang="en-US" sz="2200" b="1" dirty="0">
                <a:solidFill>
                  <a:srgbClr val="FF0000"/>
                </a:solidFill>
              </a:rPr>
              <a:t>are </a:t>
            </a:r>
            <a:r>
              <a:rPr lang="en-US" sz="2200" dirty="0"/>
              <a:t>here.</a:t>
            </a:r>
          </a:p>
          <a:p>
            <a:pPr marL="409575" indent="-409575">
              <a:lnSpc>
                <a:spcPct val="90000"/>
              </a:lnSpc>
              <a:spcBef>
                <a:spcPct val="0"/>
              </a:spcBef>
              <a:buNone/>
              <a:tabLst>
                <a:tab pos="625475" algn="l"/>
                <a:tab pos="3946525" algn="l"/>
                <a:tab pos="4451350" algn="l"/>
              </a:tabLst>
            </a:pPr>
            <a:r>
              <a:rPr lang="en-US" sz="2200" dirty="0"/>
              <a:t>7. </a:t>
            </a:r>
            <a:r>
              <a:rPr lang="en-US" sz="2200" b="1" dirty="0"/>
              <a:t>Neither </a:t>
            </a:r>
            <a:r>
              <a:rPr lang="en-US" sz="2200" dirty="0"/>
              <a:t>my parents</a:t>
            </a:r>
            <a:r>
              <a:rPr lang="en-US" sz="2200" b="1" dirty="0"/>
              <a:t> nor </a:t>
            </a:r>
            <a:r>
              <a:rPr lang="en-US" sz="2200" dirty="0"/>
              <a:t>my sister </a:t>
            </a:r>
            <a:r>
              <a:rPr lang="en-US" sz="2200" b="1" dirty="0"/>
              <a:t> </a:t>
            </a:r>
            <a:r>
              <a:rPr lang="en-US" sz="2200" b="1" dirty="0">
                <a:solidFill>
                  <a:srgbClr val="FF0000"/>
                </a:solidFill>
              </a:rPr>
              <a:t>is </a:t>
            </a:r>
            <a:r>
              <a:rPr lang="en-US" sz="2200" dirty="0"/>
              <a:t>here.</a:t>
            </a:r>
          </a:p>
          <a:p>
            <a:pPr marL="409575" indent="-409575">
              <a:lnSpc>
                <a:spcPct val="90000"/>
              </a:lnSpc>
              <a:spcBef>
                <a:spcPct val="0"/>
              </a:spcBef>
              <a:buNone/>
              <a:tabLst>
                <a:tab pos="625475" algn="l"/>
                <a:tab pos="3946525" algn="l"/>
                <a:tab pos="4451350" algn="l"/>
              </a:tabLst>
            </a:pPr>
            <a:r>
              <a:rPr lang="en-US" sz="2200" dirty="0"/>
              <a:t>8. </a:t>
            </a:r>
            <a:r>
              <a:rPr lang="en-US" sz="2200" b="1" dirty="0"/>
              <a:t>Either </a:t>
            </a:r>
            <a:r>
              <a:rPr lang="en-US" sz="2200" dirty="0"/>
              <a:t>the books </a:t>
            </a:r>
            <a:r>
              <a:rPr lang="en-US" sz="2200" b="1" dirty="0"/>
              <a:t>or </a:t>
            </a:r>
            <a:r>
              <a:rPr lang="en-US" sz="2200" dirty="0"/>
              <a:t>this dictionary </a:t>
            </a:r>
            <a:r>
              <a:rPr lang="en-US" sz="2200" b="1" dirty="0">
                <a:solidFill>
                  <a:srgbClr val="FF0000"/>
                </a:solidFill>
              </a:rPr>
              <a:t>is </a:t>
            </a:r>
            <a:r>
              <a:rPr lang="en-US" sz="2200" dirty="0"/>
              <a:t>going to be given as the prize.</a:t>
            </a:r>
          </a:p>
          <a:p>
            <a:pPr marL="409575" indent="-409575">
              <a:lnSpc>
                <a:spcPct val="90000"/>
              </a:lnSpc>
              <a:spcBef>
                <a:spcPct val="0"/>
              </a:spcBef>
              <a:buNone/>
              <a:tabLst>
                <a:tab pos="625475" algn="l"/>
                <a:tab pos="3946525" algn="l"/>
                <a:tab pos="4451350" algn="l"/>
              </a:tabLst>
            </a:pPr>
            <a:r>
              <a:rPr lang="en-US" sz="2200" dirty="0"/>
              <a:t>9. </a:t>
            </a:r>
            <a:r>
              <a:rPr lang="en-US" sz="2200" b="1" dirty="0"/>
              <a:t>Either </a:t>
            </a:r>
            <a:r>
              <a:rPr lang="en-US" sz="2200" dirty="0"/>
              <a:t>this dictionary </a:t>
            </a:r>
            <a:r>
              <a:rPr lang="en-US" sz="2200" b="1" dirty="0"/>
              <a:t>or </a:t>
            </a:r>
            <a:r>
              <a:rPr lang="en-US" sz="2200" dirty="0"/>
              <a:t>the books </a:t>
            </a:r>
            <a:r>
              <a:rPr lang="en-US" sz="2200" b="1" dirty="0">
                <a:solidFill>
                  <a:srgbClr val="FF0000"/>
                </a:solidFill>
              </a:rPr>
              <a:t>are </a:t>
            </a:r>
            <a:r>
              <a:rPr lang="en-US" sz="2200" dirty="0"/>
              <a:t>going to be given as the prize.</a:t>
            </a:r>
          </a:p>
          <a:p>
            <a:pPr marL="409575" indent="-409575">
              <a:lnSpc>
                <a:spcPct val="90000"/>
              </a:lnSpc>
              <a:spcBef>
                <a:spcPts val="1800"/>
              </a:spcBef>
              <a:spcAft>
                <a:spcPts val="1200"/>
              </a:spcAft>
              <a:buNone/>
              <a:tabLst>
                <a:tab pos="625475" algn="l"/>
                <a:tab pos="3946525" algn="l"/>
                <a:tab pos="4451350" algn="l"/>
              </a:tabLst>
            </a:pPr>
            <a:r>
              <a:rPr lang="en-US" sz="2200" dirty="0" smtClean="0"/>
              <a:t>Two </a:t>
            </a:r>
            <a:r>
              <a:rPr lang="en-US" sz="2200" dirty="0"/>
              <a:t>subjects connected by </a:t>
            </a:r>
            <a:r>
              <a:rPr lang="en-US" sz="2200" b="1" i="1" dirty="0">
                <a:solidFill>
                  <a:srgbClr val="0000CC"/>
                </a:solidFill>
              </a:rPr>
              <a:t>both…and</a:t>
            </a:r>
            <a:r>
              <a:rPr lang="en-US" sz="2200" b="1" i="1" dirty="0"/>
              <a:t> </a:t>
            </a:r>
            <a:r>
              <a:rPr lang="en-US" sz="2200" b="1" i="1" dirty="0" smtClean="0"/>
              <a:t> </a:t>
            </a:r>
            <a:r>
              <a:rPr lang="en-US" sz="2200" dirty="0" smtClean="0"/>
              <a:t>take </a:t>
            </a:r>
            <a:r>
              <a:rPr lang="en-US" sz="2200" dirty="0"/>
              <a:t>a </a:t>
            </a:r>
            <a:r>
              <a:rPr lang="en-US" sz="2200" b="1" dirty="0"/>
              <a:t>plural</a:t>
            </a:r>
            <a:r>
              <a:rPr lang="en-US" sz="2200" dirty="0"/>
              <a:t> </a:t>
            </a:r>
            <a:r>
              <a:rPr lang="en-US" sz="2200" b="1" dirty="0"/>
              <a:t>verb</a:t>
            </a:r>
            <a:r>
              <a:rPr lang="en-US" sz="2200" dirty="0"/>
              <a:t>.</a:t>
            </a:r>
          </a:p>
          <a:p>
            <a:pPr marL="0" indent="0">
              <a:lnSpc>
                <a:spcPct val="90000"/>
              </a:lnSpc>
              <a:spcBef>
                <a:spcPct val="0"/>
              </a:spcBef>
              <a:buNone/>
              <a:tabLst>
                <a:tab pos="625475" algn="l"/>
                <a:tab pos="3946525" algn="l"/>
                <a:tab pos="4451350" algn="l"/>
              </a:tabLst>
            </a:pPr>
            <a:r>
              <a:rPr lang="en-US" sz="2200" dirty="0"/>
              <a:t>When two subjects are connected by </a:t>
            </a:r>
            <a:r>
              <a:rPr lang="en-US" sz="2200" b="1" i="1" dirty="0">
                <a:solidFill>
                  <a:srgbClr val="0000CC"/>
                </a:solidFill>
              </a:rPr>
              <a:t>not only…but also, either…or, neither…nor</a:t>
            </a:r>
            <a:r>
              <a:rPr lang="en-US" sz="2200" dirty="0"/>
              <a:t>,</a:t>
            </a:r>
            <a:r>
              <a:rPr lang="en-US" sz="2200" b="1" dirty="0"/>
              <a:t> </a:t>
            </a:r>
            <a:r>
              <a:rPr lang="en-US" sz="2200" dirty="0"/>
              <a:t>the </a:t>
            </a:r>
            <a:r>
              <a:rPr lang="en-US" sz="2200" b="1" dirty="0"/>
              <a:t>subject</a:t>
            </a:r>
            <a:r>
              <a:rPr lang="en-US" sz="2200" dirty="0"/>
              <a:t> that is </a:t>
            </a:r>
            <a:r>
              <a:rPr lang="en-US" sz="2200" b="1" dirty="0"/>
              <a:t>closer to the verb</a:t>
            </a:r>
            <a:r>
              <a:rPr lang="en-US" sz="2200" dirty="0"/>
              <a:t> (the 2</a:t>
            </a:r>
            <a:r>
              <a:rPr lang="en-US" sz="2200" baseline="30000" dirty="0"/>
              <a:t>nd</a:t>
            </a:r>
            <a:r>
              <a:rPr lang="en-US" sz="2200" dirty="0"/>
              <a:t> </a:t>
            </a:r>
            <a:r>
              <a:rPr lang="en-US" sz="2200" dirty="0" err="1" smtClean="0"/>
              <a:t>subj</a:t>
            </a:r>
            <a:r>
              <a:rPr lang="en-US" sz="2200" dirty="0" smtClean="0"/>
              <a:t>) </a:t>
            </a:r>
            <a:r>
              <a:rPr lang="en-US" sz="2200" dirty="0"/>
              <a:t>determines whether the </a:t>
            </a:r>
            <a:r>
              <a:rPr lang="en-US" sz="2200" b="1" dirty="0"/>
              <a:t>verb </a:t>
            </a:r>
            <a:r>
              <a:rPr lang="en-US" sz="2200" dirty="0"/>
              <a:t>is </a:t>
            </a:r>
            <a:r>
              <a:rPr lang="en-US" sz="2200" b="1" dirty="0"/>
              <a:t>singular </a:t>
            </a:r>
            <a:r>
              <a:rPr lang="en-US" sz="2200" dirty="0" smtClean="0"/>
              <a:t>or </a:t>
            </a:r>
            <a:r>
              <a:rPr lang="en-US" sz="2200" b="1" dirty="0" smtClean="0"/>
              <a:t>plura</a:t>
            </a:r>
            <a:r>
              <a:rPr lang="en-US" sz="2200" dirty="0" smtClean="0"/>
              <a:t>l</a:t>
            </a:r>
            <a:r>
              <a:rPr lang="en-US" sz="2200" dirty="0"/>
              <a:t>.</a:t>
            </a:r>
          </a:p>
        </p:txBody>
      </p:sp>
    </p:spTree>
    <p:extLst>
      <p:ext uri="{BB962C8B-B14F-4D97-AF65-F5344CB8AC3E}">
        <p14:creationId xmlns:p14="http://schemas.microsoft.com/office/powerpoint/2010/main" val="36601211"/>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anim calcmode="lin" valueType="num">
                                      <p:cBhvr additive="base">
                                        <p:cTn id="13"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1">
                                            <p:txEl>
                                              <p:pRg st="3" end="3"/>
                                            </p:txEl>
                                          </p:spTgt>
                                        </p:tgtEl>
                                        <p:attrNameLst>
                                          <p:attrName>style.visibility</p:attrName>
                                        </p:attrNameLst>
                                      </p:cBhvr>
                                      <p:to>
                                        <p:strVal val="visible"/>
                                      </p:to>
                                    </p:set>
                                    <p:anim calcmode="lin" valueType="num">
                                      <p:cBhvr additive="base">
                                        <p:cTn id="19"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 calcmode="lin" valueType="num">
                                      <p:cBhvr additive="base">
                                        <p:cTn id="25"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1">
                                            <p:txEl>
                                              <p:pRg st="5" end="5"/>
                                            </p:txEl>
                                          </p:spTgt>
                                        </p:tgtEl>
                                        <p:attrNameLst>
                                          <p:attrName>style.visibility</p:attrName>
                                        </p:attrNameLst>
                                      </p:cBhvr>
                                      <p:to>
                                        <p:strVal val="visible"/>
                                      </p:to>
                                    </p:set>
                                    <p:anim calcmode="lin" valueType="num">
                                      <p:cBhvr additive="base">
                                        <p:cTn id="31"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5411">
                                            <p:txEl>
                                              <p:pRg st="6" end="6"/>
                                            </p:txEl>
                                          </p:spTgt>
                                        </p:tgtEl>
                                        <p:attrNameLst>
                                          <p:attrName>style.visibility</p:attrName>
                                        </p:attrNameLst>
                                      </p:cBhvr>
                                      <p:to>
                                        <p:strVal val="visible"/>
                                      </p:to>
                                    </p:set>
                                    <p:anim calcmode="lin" valueType="num">
                                      <p:cBhvr additive="base">
                                        <p:cTn id="37"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5411">
                                            <p:txEl>
                                              <p:pRg st="7" end="7"/>
                                            </p:txEl>
                                          </p:spTgt>
                                        </p:tgtEl>
                                        <p:attrNameLst>
                                          <p:attrName>style.visibility</p:attrName>
                                        </p:attrNameLst>
                                      </p:cBhvr>
                                      <p:to>
                                        <p:strVal val="visible"/>
                                      </p:to>
                                    </p:set>
                                    <p:anim calcmode="lin" valueType="num">
                                      <p:cBhvr additive="base">
                                        <p:cTn id="43" dur="500" fill="hold"/>
                                        <p:tgtEl>
                                          <p:spTgt spid="1454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5411">
                                            <p:txEl>
                                              <p:pRg st="8" end="8"/>
                                            </p:txEl>
                                          </p:spTgt>
                                        </p:tgtEl>
                                        <p:attrNameLst>
                                          <p:attrName>style.visibility</p:attrName>
                                        </p:attrNameLst>
                                      </p:cBhvr>
                                      <p:to>
                                        <p:strVal val="visible"/>
                                      </p:to>
                                    </p:set>
                                    <p:anim calcmode="lin" valueType="num">
                                      <p:cBhvr additive="base">
                                        <p:cTn id="49" dur="500" fill="hold"/>
                                        <p:tgtEl>
                                          <p:spTgt spid="1454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5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5411">
                                            <p:txEl>
                                              <p:pRg st="9" end="9"/>
                                            </p:txEl>
                                          </p:spTgt>
                                        </p:tgtEl>
                                        <p:attrNameLst>
                                          <p:attrName>style.visibility</p:attrName>
                                        </p:attrNameLst>
                                      </p:cBhvr>
                                      <p:to>
                                        <p:strVal val="visible"/>
                                      </p:to>
                                    </p:set>
                                    <p:anim calcmode="lin" valueType="num">
                                      <p:cBhvr additive="base">
                                        <p:cTn id="55" dur="500" fill="hold"/>
                                        <p:tgtEl>
                                          <p:spTgt spid="14541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54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5411">
                                            <p:txEl>
                                              <p:pRg st="10" end="10"/>
                                            </p:txEl>
                                          </p:spTgt>
                                        </p:tgtEl>
                                        <p:attrNameLst>
                                          <p:attrName>style.visibility</p:attrName>
                                        </p:attrNameLst>
                                      </p:cBhvr>
                                      <p:to>
                                        <p:strVal val="visible"/>
                                      </p:to>
                                    </p:set>
                                    <p:anim calcmode="lin" valueType="num">
                                      <p:cBhvr additive="base">
                                        <p:cTn id="61" dur="500" fill="hold"/>
                                        <p:tgtEl>
                                          <p:spTgt spid="14541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5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5411">
                                            <p:txEl>
                                              <p:pRg st="11" end="11"/>
                                            </p:txEl>
                                          </p:spTgt>
                                        </p:tgtEl>
                                        <p:attrNameLst>
                                          <p:attrName>style.visibility</p:attrName>
                                        </p:attrNameLst>
                                      </p:cBhvr>
                                      <p:to>
                                        <p:strVal val="visible"/>
                                      </p:to>
                                    </p:set>
                                    <p:anim calcmode="lin" valueType="num">
                                      <p:cBhvr additive="base">
                                        <p:cTn id="67" dur="500" fill="hold"/>
                                        <p:tgtEl>
                                          <p:spTgt spid="14541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54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5411">
                                            <p:txEl>
                                              <p:pRg st="12" end="12"/>
                                            </p:txEl>
                                          </p:spTgt>
                                        </p:tgtEl>
                                        <p:attrNameLst>
                                          <p:attrName>style.visibility</p:attrName>
                                        </p:attrNameLst>
                                      </p:cBhvr>
                                      <p:to>
                                        <p:strVal val="visible"/>
                                      </p:to>
                                    </p:set>
                                    <p:anim calcmode="lin" valueType="num">
                                      <p:cBhvr additive="base">
                                        <p:cTn id="73" dur="500" fill="hold"/>
                                        <p:tgtEl>
                                          <p:spTgt spid="14541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54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5250" y="628650"/>
            <a:ext cx="381000" cy="476250"/>
          </a:xfrm>
        </p:spPr>
        <p:txBody>
          <a:bodyPr/>
          <a:lstStyle/>
          <a:p>
            <a:endParaRPr lang="en-AU" dirty="0"/>
          </a:p>
          <a:p>
            <a:fld id="{C57A372A-DD46-4A16-A654-8AAEA8590B7B}" type="slidenum">
              <a:rPr lang="en-AU" b="1">
                <a:solidFill>
                  <a:schemeClr val="tx1"/>
                </a:solidFill>
              </a:rPr>
              <a:pPr/>
              <a:t>8</a:t>
            </a:fld>
            <a:endParaRPr lang="en-AU" b="1" dirty="0">
              <a:solidFill>
                <a:schemeClr val="tx1"/>
              </a:solidFill>
            </a:endParaRPr>
          </a:p>
        </p:txBody>
      </p:sp>
      <p:sp>
        <p:nvSpPr>
          <p:cNvPr id="146434" name="Rectangle 2"/>
          <p:cNvSpPr>
            <a:spLocks noGrp="1" noChangeArrowheads="1"/>
          </p:cNvSpPr>
          <p:nvPr>
            <p:ph type="title"/>
          </p:nvPr>
        </p:nvSpPr>
        <p:spPr/>
        <p:txBody>
          <a:bodyPr/>
          <a:lstStyle/>
          <a:p>
            <a:r>
              <a:rPr lang="en-US" dirty="0"/>
              <a:t>Paired </a:t>
            </a:r>
            <a:r>
              <a:rPr lang="en-US" dirty="0" smtClean="0"/>
              <a:t>Conjunctions</a:t>
            </a:r>
            <a:endParaRPr lang="en-US" dirty="0"/>
          </a:p>
        </p:txBody>
      </p:sp>
      <p:sp>
        <p:nvSpPr>
          <p:cNvPr id="146435" name="Rectangle 3"/>
          <p:cNvSpPr>
            <a:spLocks noGrp="1" noChangeArrowheads="1"/>
          </p:cNvSpPr>
          <p:nvPr>
            <p:ph type="body" idx="1"/>
          </p:nvPr>
        </p:nvSpPr>
        <p:spPr>
          <a:xfrm>
            <a:off x="315912" y="1085850"/>
            <a:ext cx="8828088" cy="5486400"/>
          </a:xfrm>
        </p:spPr>
        <p:txBody>
          <a:bodyPr/>
          <a:lstStyle/>
          <a:p>
            <a:pPr marL="504825" indent="-504825">
              <a:lnSpc>
                <a:spcPct val="95000"/>
              </a:lnSpc>
              <a:spcBef>
                <a:spcPct val="0"/>
              </a:spcBef>
              <a:buNone/>
              <a:tabLst>
                <a:tab pos="625475" algn="l"/>
                <a:tab pos="3946525" algn="l"/>
                <a:tab pos="4451350" algn="l"/>
              </a:tabLst>
            </a:pPr>
            <a:r>
              <a:rPr lang="en-US" sz="2200" dirty="0"/>
              <a:t>10.	The research project will need a lot of </a:t>
            </a:r>
            <a:r>
              <a:rPr lang="en-US" sz="2200" i="1" dirty="0"/>
              <a:t>both</a:t>
            </a:r>
            <a:r>
              <a:rPr lang="en-US" sz="2200" dirty="0"/>
              <a:t> </a:t>
            </a:r>
            <a:r>
              <a:rPr lang="en-US" sz="2200" b="1" dirty="0"/>
              <a:t>time </a:t>
            </a:r>
            <a:r>
              <a:rPr lang="en-US" sz="2200" i="1" dirty="0"/>
              <a:t>and</a:t>
            </a:r>
            <a:r>
              <a:rPr lang="en-US" sz="2200" dirty="0"/>
              <a:t> </a:t>
            </a:r>
            <a:r>
              <a:rPr lang="en-US" sz="2200" b="1" dirty="0"/>
              <a:t>money</a:t>
            </a:r>
            <a:r>
              <a:rPr lang="en-US" sz="2200" dirty="0"/>
              <a:t>.</a:t>
            </a:r>
          </a:p>
          <a:p>
            <a:pPr marL="504825" indent="-504825">
              <a:lnSpc>
                <a:spcPct val="95000"/>
              </a:lnSpc>
              <a:spcBef>
                <a:spcPct val="0"/>
              </a:spcBef>
              <a:buNone/>
              <a:tabLst>
                <a:tab pos="625475" algn="l"/>
                <a:tab pos="3946525" algn="l"/>
                <a:tab pos="4451350" algn="l"/>
              </a:tabLst>
            </a:pPr>
            <a:r>
              <a:rPr lang="en-US" sz="2200" dirty="0"/>
              <a:t>11.	Yesterday I </a:t>
            </a:r>
            <a:r>
              <a:rPr lang="en-US" sz="2200" i="1" dirty="0"/>
              <a:t>not only</a:t>
            </a:r>
            <a:r>
              <a:rPr lang="en-US" sz="2200" dirty="0"/>
              <a:t> </a:t>
            </a:r>
            <a:r>
              <a:rPr lang="en-US" sz="2200" b="1" dirty="0"/>
              <a:t>played </a:t>
            </a:r>
            <a:r>
              <a:rPr lang="en-US" sz="2200" dirty="0"/>
              <a:t>football </a:t>
            </a:r>
            <a:r>
              <a:rPr lang="en-US" sz="2200" i="1" dirty="0"/>
              <a:t>but also</a:t>
            </a:r>
            <a:r>
              <a:rPr lang="en-US" sz="2200" dirty="0"/>
              <a:t> </a:t>
            </a:r>
            <a:r>
              <a:rPr lang="en-US" sz="2200" b="1" dirty="0"/>
              <a:t>swam </a:t>
            </a:r>
            <a:r>
              <a:rPr lang="en-US" sz="2200" dirty="0"/>
              <a:t>in the river.</a:t>
            </a:r>
          </a:p>
          <a:p>
            <a:pPr marL="504825" indent="-504825">
              <a:lnSpc>
                <a:spcPct val="95000"/>
              </a:lnSpc>
              <a:spcBef>
                <a:spcPct val="0"/>
              </a:spcBef>
              <a:buNone/>
              <a:tabLst>
                <a:tab pos="625475" algn="l"/>
                <a:tab pos="3946525" algn="l"/>
                <a:tab pos="4451350" algn="l"/>
              </a:tabLst>
            </a:pPr>
            <a:r>
              <a:rPr lang="en-US" sz="2200" dirty="0"/>
              <a:t>12.	You must do the test </a:t>
            </a:r>
            <a:r>
              <a:rPr lang="en-US" sz="2200" i="1" dirty="0"/>
              <a:t>not only</a:t>
            </a:r>
            <a:r>
              <a:rPr lang="en-US" sz="2200" dirty="0"/>
              <a:t> </a:t>
            </a:r>
            <a:r>
              <a:rPr lang="en-US" sz="2200" b="1" dirty="0"/>
              <a:t>carefully </a:t>
            </a:r>
            <a:r>
              <a:rPr lang="en-US" sz="2200" i="1" dirty="0"/>
              <a:t>but also</a:t>
            </a:r>
            <a:r>
              <a:rPr lang="en-US" sz="2200" dirty="0"/>
              <a:t> </a:t>
            </a:r>
            <a:r>
              <a:rPr lang="en-US" sz="2200" b="1" dirty="0"/>
              <a:t>individually</a:t>
            </a:r>
            <a:r>
              <a:rPr lang="en-US" sz="2200" dirty="0"/>
              <a:t>.</a:t>
            </a:r>
          </a:p>
          <a:p>
            <a:pPr marL="504825" indent="-504825">
              <a:lnSpc>
                <a:spcPct val="95000"/>
              </a:lnSpc>
              <a:spcBef>
                <a:spcPct val="0"/>
              </a:spcBef>
              <a:buNone/>
              <a:tabLst>
                <a:tab pos="625475" algn="l"/>
                <a:tab pos="3946525" algn="l"/>
                <a:tab pos="4451350" algn="l"/>
              </a:tabLst>
            </a:pPr>
            <a:r>
              <a:rPr lang="en-US" sz="2200" dirty="0"/>
              <a:t>13.	I’ll take </a:t>
            </a:r>
            <a:r>
              <a:rPr lang="en-US" sz="2200" i="1" dirty="0"/>
              <a:t>either</a:t>
            </a:r>
            <a:r>
              <a:rPr lang="en-US" sz="2200" dirty="0"/>
              <a:t> </a:t>
            </a:r>
            <a:r>
              <a:rPr lang="en-US" sz="2200" b="1" dirty="0"/>
              <a:t>Islamic Banking </a:t>
            </a:r>
            <a:r>
              <a:rPr lang="en-US" sz="2200" i="1" dirty="0"/>
              <a:t>or</a:t>
            </a:r>
            <a:r>
              <a:rPr lang="en-US" sz="2200" dirty="0"/>
              <a:t> </a:t>
            </a:r>
            <a:r>
              <a:rPr lang="en-US" sz="2200" dirty="0" smtClean="0"/>
              <a:t> </a:t>
            </a:r>
            <a:r>
              <a:rPr lang="en-US" sz="2200" b="1" dirty="0" smtClean="0"/>
              <a:t>Management </a:t>
            </a:r>
            <a:r>
              <a:rPr lang="en-US" sz="2200" dirty="0" smtClean="0"/>
              <a:t>as </a:t>
            </a:r>
            <a:r>
              <a:rPr lang="en-US" sz="2200" dirty="0"/>
              <a:t>my major.</a:t>
            </a:r>
          </a:p>
          <a:p>
            <a:pPr marL="504825" indent="-504825">
              <a:lnSpc>
                <a:spcPct val="95000"/>
              </a:lnSpc>
              <a:spcBef>
                <a:spcPct val="0"/>
              </a:spcBef>
              <a:buNone/>
              <a:tabLst>
                <a:tab pos="625475" algn="l"/>
                <a:tab pos="3946525" algn="l"/>
                <a:tab pos="4451350" algn="l"/>
              </a:tabLst>
            </a:pPr>
            <a:r>
              <a:rPr lang="en-US" sz="2200" dirty="0"/>
              <a:t>14.	This book is </a:t>
            </a:r>
            <a:r>
              <a:rPr lang="en-US" sz="2200" i="1" dirty="0"/>
              <a:t>neither</a:t>
            </a:r>
            <a:r>
              <a:rPr lang="en-US" sz="2200" dirty="0"/>
              <a:t> </a:t>
            </a:r>
            <a:r>
              <a:rPr lang="en-US" sz="2200" b="1" dirty="0"/>
              <a:t>interesting </a:t>
            </a:r>
            <a:r>
              <a:rPr lang="en-US" sz="2200" i="1" dirty="0"/>
              <a:t>nor</a:t>
            </a:r>
            <a:r>
              <a:rPr lang="en-US" sz="2200" dirty="0"/>
              <a:t> </a:t>
            </a:r>
            <a:r>
              <a:rPr lang="en-US" sz="2200" b="1" dirty="0"/>
              <a:t>accurate</a:t>
            </a:r>
            <a:r>
              <a:rPr lang="en-US" sz="2200" dirty="0"/>
              <a:t>.</a:t>
            </a:r>
          </a:p>
          <a:p>
            <a:pPr marL="504825" indent="-504825">
              <a:lnSpc>
                <a:spcPct val="95000"/>
              </a:lnSpc>
              <a:spcBef>
                <a:spcPct val="0"/>
              </a:spcBef>
              <a:buNone/>
              <a:tabLst>
                <a:tab pos="625475" algn="l"/>
                <a:tab pos="3946525" algn="l"/>
                <a:tab pos="4451350" algn="l"/>
              </a:tabLst>
            </a:pPr>
            <a:endParaRPr lang="en-US" sz="1200" dirty="0"/>
          </a:p>
          <a:p>
            <a:pPr marL="266700" indent="-266700">
              <a:lnSpc>
                <a:spcPct val="95000"/>
              </a:lnSpc>
              <a:spcBef>
                <a:spcPct val="0"/>
              </a:spcBef>
              <a:buNone/>
              <a:tabLst>
                <a:tab pos="625475" algn="l"/>
                <a:tab pos="3946525" algn="l"/>
                <a:tab pos="4451350" algn="l"/>
              </a:tabLst>
            </a:pPr>
            <a:r>
              <a:rPr lang="en-US" sz="2200" dirty="0"/>
              <a:t>Notice the </a:t>
            </a:r>
            <a:r>
              <a:rPr lang="en-US" sz="2200" b="1" dirty="0">
                <a:solidFill>
                  <a:srgbClr val="FF0000"/>
                </a:solidFill>
              </a:rPr>
              <a:t>parallel </a:t>
            </a:r>
            <a:r>
              <a:rPr lang="en-US" sz="2200" b="1" dirty="0" smtClean="0">
                <a:solidFill>
                  <a:srgbClr val="FF0000"/>
                </a:solidFill>
              </a:rPr>
              <a:t>structure</a:t>
            </a:r>
            <a:r>
              <a:rPr lang="en-US" sz="2200" dirty="0" smtClean="0"/>
              <a:t>: the </a:t>
            </a:r>
            <a:r>
              <a:rPr lang="en-US" sz="2200" b="1" dirty="0">
                <a:solidFill>
                  <a:srgbClr val="FF0000"/>
                </a:solidFill>
              </a:rPr>
              <a:t>same </a:t>
            </a:r>
            <a:r>
              <a:rPr lang="en-US" sz="2200" b="1" dirty="0">
                <a:solidFill>
                  <a:srgbClr val="0000CC"/>
                </a:solidFill>
              </a:rPr>
              <a:t>grammatical </a:t>
            </a:r>
            <a:r>
              <a:rPr lang="en-US" sz="2200" b="1" dirty="0" smtClean="0">
                <a:solidFill>
                  <a:srgbClr val="0000CC"/>
                </a:solidFill>
              </a:rPr>
              <a:t>form</a:t>
            </a:r>
            <a:r>
              <a:rPr lang="en-US" sz="2200" b="1" dirty="0" smtClean="0"/>
              <a:t>.</a:t>
            </a:r>
            <a:endParaRPr lang="en-US" sz="2200" dirty="0"/>
          </a:p>
          <a:p>
            <a:pPr marL="504825" indent="-504825">
              <a:lnSpc>
                <a:spcPct val="95000"/>
              </a:lnSpc>
              <a:spcBef>
                <a:spcPts val="900"/>
              </a:spcBef>
              <a:buNone/>
              <a:tabLst>
                <a:tab pos="625475" algn="l"/>
                <a:tab pos="3946525" algn="l"/>
                <a:tab pos="4451350" algn="l"/>
              </a:tabLst>
            </a:pPr>
            <a:r>
              <a:rPr lang="en-US" sz="2200" dirty="0" err="1" smtClean="0"/>
              <a:t>Eg</a:t>
            </a:r>
            <a:r>
              <a:rPr lang="en-US" sz="2200" dirty="0" smtClean="0"/>
              <a:t>. </a:t>
            </a:r>
            <a:r>
              <a:rPr lang="en-US" sz="2200" dirty="0"/>
              <a:t>	He does not have a pen. He does not have a pencil.</a:t>
            </a:r>
          </a:p>
          <a:p>
            <a:pPr marL="504825" indent="-504825">
              <a:lnSpc>
                <a:spcPct val="95000"/>
              </a:lnSpc>
              <a:spcBef>
                <a:spcPct val="0"/>
              </a:spcBef>
              <a:buNone/>
              <a:tabLst>
                <a:tab pos="625475" algn="l"/>
                <a:tab pos="3946525" algn="l"/>
                <a:tab pos="4451350" algn="l"/>
              </a:tabLst>
            </a:pPr>
            <a:r>
              <a:rPr lang="en-US" sz="2200" dirty="0"/>
              <a:t>	</a:t>
            </a:r>
            <a:r>
              <a:rPr lang="en-US" sz="2200" dirty="0">
                <a:sym typeface="Wingdings" pitchFamily="2" charset="2"/>
              </a:rPr>
              <a:t> He has </a:t>
            </a:r>
            <a:r>
              <a:rPr lang="en-US" sz="2200" b="1" dirty="0">
                <a:sym typeface="Wingdings" pitchFamily="2" charset="2"/>
              </a:rPr>
              <a:t>neither </a:t>
            </a:r>
            <a:r>
              <a:rPr lang="en-US" sz="2200" dirty="0">
                <a:solidFill>
                  <a:srgbClr val="FF0000"/>
                </a:solidFill>
                <a:sym typeface="Wingdings" pitchFamily="2" charset="2"/>
              </a:rPr>
              <a:t>a pen </a:t>
            </a:r>
            <a:r>
              <a:rPr lang="en-US" sz="2200" b="1" dirty="0">
                <a:sym typeface="Wingdings" pitchFamily="2" charset="2"/>
              </a:rPr>
              <a:t>nor </a:t>
            </a:r>
            <a:r>
              <a:rPr lang="en-US" sz="2200" dirty="0">
                <a:solidFill>
                  <a:srgbClr val="FF0000"/>
                </a:solidFill>
              </a:rPr>
              <a:t>a pencil</a:t>
            </a:r>
            <a:r>
              <a:rPr lang="en-US" sz="2200" dirty="0">
                <a:sym typeface="Wingdings" pitchFamily="2" charset="2"/>
              </a:rPr>
              <a:t>.</a:t>
            </a:r>
          </a:p>
          <a:p>
            <a:pPr marL="504825" indent="-504825">
              <a:lnSpc>
                <a:spcPct val="95000"/>
              </a:lnSpc>
              <a:spcBef>
                <a:spcPct val="0"/>
              </a:spcBef>
              <a:buNone/>
              <a:tabLst>
                <a:tab pos="625475" algn="l"/>
                <a:tab pos="3946525" algn="l"/>
                <a:tab pos="4451350" algn="l"/>
              </a:tabLst>
            </a:pPr>
            <a:r>
              <a:rPr lang="en-US" sz="2200" dirty="0">
                <a:sym typeface="Wingdings" pitchFamily="2" charset="2"/>
              </a:rPr>
              <a:t>	 He doesn’t have </a:t>
            </a:r>
            <a:r>
              <a:rPr lang="en-US" sz="2200" b="1" dirty="0">
                <a:sym typeface="Wingdings" pitchFamily="2" charset="2"/>
              </a:rPr>
              <a:t>either </a:t>
            </a:r>
            <a:r>
              <a:rPr lang="en-US" sz="2200" dirty="0">
                <a:solidFill>
                  <a:srgbClr val="FF0000"/>
                </a:solidFill>
                <a:sym typeface="Wingdings" pitchFamily="2" charset="2"/>
              </a:rPr>
              <a:t>a pen </a:t>
            </a:r>
            <a:r>
              <a:rPr lang="en-US" sz="2200" b="1" dirty="0">
                <a:sym typeface="Wingdings" pitchFamily="2" charset="2"/>
              </a:rPr>
              <a:t>or </a:t>
            </a:r>
            <a:r>
              <a:rPr lang="en-US" sz="2200" dirty="0">
                <a:solidFill>
                  <a:srgbClr val="FF0000"/>
                </a:solidFill>
              </a:rPr>
              <a:t>a pencil</a:t>
            </a:r>
            <a:r>
              <a:rPr lang="en-US" sz="2200" dirty="0">
                <a:sym typeface="Wingdings" pitchFamily="2" charset="2"/>
              </a:rPr>
              <a:t>.</a:t>
            </a:r>
          </a:p>
          <a:p>
            <a:pPr marL="504825" indent="-504825">
              <a:lnSpc>
                <a:spcPct val="95000"/>
              </a:lnSpc>
              <a:spcBef>
                <a:spcPct val="0"/>
              </a:spcBef>
              <a:buNone/>
              <a:tabLst>
                <a:tab pos="625475" algn="l"/>
                <a:tab pos="3946525" algn="l"/>
                <a:tab pos="4451350" algn="l"/>
              </a:tabLst>
            </a:pPr>
            <a:r>
              <a:rPr lang="en-US" sz="1050" dirty="0"/>
              <a:t>	</a:t>
            </a:r>
          </a:p>
          <a:p>
            <a:pPr marL="504825" indent="-504825">
              <a:lnSpc>
                <a:spcPct val="95000"/>
              </a:lnSpc>
              <a:spcBef>
                <a:spcPct val="0"/>
              </a:spcBef>
              <a:buNone/>
              <a:tabLst>
                <a:tab pos="625475" algn="l"/>
                <a:tab pos="3946525" algn="l"/>
                <a:tab pos="4451350" algn="l"/>
              </a:tabLst>
            </a:pPr>
            <a:r>
              <a:rPr lang="en-US" sz="2200" dirty="0"/>
              <a:t>Maybe I will go to library this afternoon.</a:t>
            </a:r>
          </a:p>
          <a:p>
            <a:pPr marL="504825" indent="-504825">
              <a:lnSpc>
                <a:spcPct val="95000"/>
              </a:lnSpc>
              <a:spcBef>
                <a:spcPct val="0"/>
              </a:spcBef>
              <a:buNone/>
              <a:tabLst>
                <a:tab pos="625475" algn="l"/>
                <a:tab pos="3946525" algn="l"/>
                <a:tab pos="4451350" algn="l"/>
              </a:tabLst>
            </a:pPr>
            <a:r>
              <a:rPr lang="en-US" sz="2200" dirty="0"/>
              <a:t>Maybe I will play </a:t>
            </a:r>
            <a:r>
              <a:rPr lang="en-US" sz="2200" dirty="0" smtClean="0"/>
              <a:t>tennis with Andy this </a:t>
            </a:r>
            <a:r>
              <a:rPr lang="en-US" sz="2200" dirty="0"/>
              <a:t>afternoon.</a:t>
            </a:r>
          </a:p>
          <a:p>
            <a:pPr marL="504825" indent="-504825">
              <a:lnSpc>
                <a:spcPct val="95000"/>
              </a:lnSpc>
              <a:spcBef>
                <a:spcPct val="0"/>
              </a:spcBef>
              <a:buNone/>
              <a:tabLst>
                <a:tab pos="625475" algn="l"/>
                <a:tab pos="3946525" algn="l"/>
                <a:tab pos="4451350" algn="l"/>
              </a:tabLst>
            </a:pPr>
            <a:r>
              <a:rPr lang="en-US" sz="2200" dirty="0">
                <a:sym typeface="Wingdings" pitchFamily="2" charset="2"/>
              </a:rPr>
              <a:t> </a:t>
            </a:r>
            <a:r>
              <a:rPr lang="en-US" sz="2200" dirty="0" smtClean="0"/>
              <a:t>I will </a:t>
            </a:r>
            <a:r>
              <a:rPr lang="en-US" sz="2200" b="1" dirty="0"/>
              <a:t>either </a:t>
            </a:r>
            <a:r>
              <a:rPr lang="en-US" sz="2200" dirty="0">
                <a:solidFill>
                  <a:srgbClr val="FF0000"/>
                </a:solidFill>
              </a:rPr>
              <a:t>go to library </a:t>
            </a:r>
            <a:r>
              <a:rPr lang="en-US" sz="2200" b="1" dirty="0"/>
              <a:t>or </a:t>
            </a:r>
            <a:r>
              <a:rPr lang="en-US" sz="2200" dirty="0">
                <a:solidFill>
                  <a:srgbClr val="FF0000"/>
                </a:solidFill>
              </a:rPr>
              <a:t>play </a:t>
            </a:r>
            <a:r>
              <a:rPr lang="en-US" sz="2200" dirty="0" smtClean="0">
                <a:solidFill>
                  <a:srgbClr val="FF0000"/>
                </a:solidFill>
              </a:rPr>
              <a:t>tennis with Andy </a:t>
            </a:r>
            <a:r>
              <a:rPr lang="en-US" sz="2200" dirty="0" smtClean="0"/>
              <a:t>this </a:t>
            </a:r>
            <a:r>
              <a:rPr lang="en-US" sz="2200" dirty="0"/>
              <a:t>afternoon.</a:t>
            </a:r>
          </a:p>
          <a:p>
            <a:pPr marL="504825" indent="-504825">
              <a:lnSpc>
                <a:spcPct val="95000"/>
              </a:lnSpc>
              <a:spcBef>
                <a:spcPct val="0"/>
              </a:spcBef>
              <a:buNone/>
              <a:tabLst>
                <a:tab pos="625475" algn="l"/>
                <a:tab pos="3946525" algn="l"/>
                <a:tab pos="4451350" algn="l"/>
              </a:tabLst>
            </a:pPr>
            <a:endParaRPr lang="en-US" sz="1100" dirty="0"/>
          </a:p>
          <a:p>
            <a:pPr marL="504825" indent="-504825">
              <a:lnSpc>
                <a:spcPct val="90000"/>
              </a:lnSpc>
              <a:spcBef>
                <a:spcPct val="0"/>
              </a:spcBef>
              <a:buNone/>
              <a:tabLst>
                <a:tab pos="625475" algn="l"/>
                <a:tab pos="3946525" algn="l"/>
                <a:tab pos="4451350" algn="l"/>
              </a:tabLst>
            </a:pPr>
            <a:r>
              <a:rPr lang="en-US" sz="2200" dirty="0" err="1"/>
              <a:t>Aini</a:t>
            </a:r>
            <a:r>
              <a:rPr lang="en-US" sz="2200" dirty="0"/>
              <a:t> was not in class yesterday. </a:t>
            </a:r>
            <a:r>
              <a:rPr lang="en-US" sz="2200" dirty="0" err="1"/>
              <a:t>Shofia</a:t>
            </a:r>
            <a:r>
              <a:rPr lang="en-US" sz="2200" dirty="0"/>
              <a:t> was not in class yesterday.</a:t>
            </a:r>
          </a:p>
          <a:p>
            <a:pPr marL="504825" indent="-504825">
              <a:lnSpc>
                <a:spcPct val="90000"/>
              </a:lnSpc>
              <a:spcBef>
                <a:spcPct val="0"/>
              </a:spcBef>
              <a:buNone/>
              <a:tabLst>
                <a:tab pos="625475" algn="l"/>
                <a:tab pos="3946525" algn="l"/>
                <a:tab pos="4451350" algn="l"/>
              </a:tabLst>
            </a:pPr>
            <a:r>
              <a:rPr lang="en-US" sz="2200" dirty="0">
                <a:sym typeface="Wingdings" pitchFamily="2" charset="2"/>
              </a:rPr>
              <a:t> </a:t>
            </a:r>
            <a:r>
              <a:rPr lang="en-US" sz="2200" b="1" dirty="0">
                <a:sym typeface="Wingdings" pitchFamily="2" charset="2"/>
              </a:rPr>
              <a:t>Both </a:t>
            </a:r>
            <a:r>
              <a:rPr lang="en-US" sz="2200" dirty="0" err="1">
                <a:solidFill>
                  <a:srgbClr val="FF0000"/>
                </a:solidFill>
              </a:rPr>
              <a:t>Aini</a:t>
            </a:r>
            <a:r>
              <a:rPr lang="en-US" sz="2200" dirty="0">
                <a:solidFill>
                  <a:srgbClr val="FF0000"/>
                </a:solidFill>
              </a:rPr>
              <a:t> </a:t>
            </a:r>
            <a:r>
              <a:rPr lang="en-US" sz="2200" b="1" dirty="0"/>
              <a:t>and </a:t>
            </a:r>
            <a:r>
              <a:rPr lang="en-US" sz="2200" dirty="0" err="1">
                <a:solidFill>
                  <a:srgbClr val="FF0000"/>
                </a:solidFill>
              </a:rPr>
              <a:t>Shofia</a:t>
            </a:r>
            <a:r>
              <a:rPr lang="en-US" sz="2200" dirty="0">
                <a:solidFill>
                  <a:srgbClr val="FF0000"/>
                </a:solidFill>
              </a:rPr>
              <a:t> </a:t>
            </a:r>
            <a:r>
              <a:rPr lang="en-US" sz="2200" b="1" dirty="0">
                <a:solidFill>
                  <a:srgbClr val="0000CC"/>
                </a:solidFill>
              </a:rPr>
              <a:t>were not </a:t>
            </a:r>
            <a:r>
              <a:rPr lang="en-US" sz="2200" dirty="0"/>
              <a:t>in class yesterday.</a:t>
            </a:r>
          </a:p>
          <a:p>
            <a:pPr marL="504825" indent="-504825">
              <a:lnSpc>
                <a:spcPct val="90000"/>
              </a:lnSpc>
              <a:spcBef>
                <a:spcPct val="0"/>
              </a:spcBef>
              <a:buNone/>
              <a:tabLst>
                <a:tab pos="625475" algn="l"/>
                <a:tab pos="3946525" algn="l"/>
                <a:tab pos="4451350" algn="l"/>
              </a:tabLst>
            </a:pPr>
            <a:r>
              <a:rPr lang="en-US" sz="2200" dirty="0">
                <a:sym typeface="Wingdings" pitchFamily="2" charset="2"/>
              </a:rPr>
              <a:t> </a:t>
            </a:r>
            <a:r>
              <a:rPr lang="en-US" sz="2200" dirty="0" err="1">
                <a:solidFill>
                  <a:srgbClr val="FF0000"/>
                </a:solidFill>
              </a:rPr>
              <a:t>Aini</a:t>
            </a:r>
            <a:r>
              <a:rPr lang="en-US" sz="2200" dirty="0">
                <a:solidFill>
                  <a:srgbClr val="FF0000"/>
                </a:solidFill>
              </a:rPr>
              <a:t> </a:t>
            </a:r>
            <a:r>
              <a:rPr lang="en-US" sz="2200" b="1" dirty="0"/>
              <a:t>and </a:t>
            </a:r>
            <a:r>
              <a:rPr lang="en-US" sz="2200" dirty="0" err="1">
                <a:solidFill>
                  <a:srgbClr val="FF0000"/>
                </a:solidFill>
              </a:rPr>
              <a:t>Shofia</a:t>
            </a:r>
            <a:r>
              <a:rPr lang="en-US" sz="2200" dirty="0">
                <a:solidFill>
                  <a:srgbClr val="FF0000"/>
                </a:solidFill>
              </a:rPr>
              <a:t> </a:t>
            </a:r>
            <a:r>
              <a:rPr lang="en-US" sz="2200" b="1" dirty="0">
                <a:solidFill>
                  <a:srgbClr val="0000CC"/>
                </a:solidFill>
              </a:rPr>
              <a:t>were not </a:t>
            </a:r>
            <a:r>
              <a:rPr lang="en-US" sz="2200" dirty="0"/>
              <a:t>in class yesterday.</a:t>
            </a:r>
          </a:p>
          <a:p>
            <a:pPr marL="504825" indent="-504825">
              <a:lnSpc>
                <a:spcPct val="90000"/>
              </a:lnSpc>
              <a:spcBef>
                <a:spcPct val="0"/>
              </a:spcBef>
              <a:buNone/>
              <a:tabLst>
                <a:tab pos="625475" algn="l"/>
                <a:tab pos="3946525" algn="l"/>
                <a:tab pos="4451350" algn="l"/>
              </a:tabLst>
            </a:pPr>
            <a:r>
              <a:rPr lang="en-US" sz="2200" dirty="0">
                <a:sym typeface="Wingdings" pitchFamily="2" charset="2"/>
              </a:rPr>
              <a:t> </a:t>
            </a:r>
            <a:r>
              <a:rPr lang="en-US" sz="2200" b="1" dirty="0">
                <a:sym typeface="Wingdings" pitchFamily="2" charset="2"/>
              </a:rPr>
              <a:t>Neither</a:t>
            </a:r>
            <a:r>
              <a:rPr lang="en-US" sz="2200" dirty="0">
                <a:sym typeface="Wingdings" pitchFamily="2" charset="2"/>
              </a:rPr>
              <a:t> </a:t>
            </a:r>
            <a:r>
              <a:rPr lang="en-US" sz="2200" dirty="0" err="1">
                <a:solidFill>
                  <a:srgbClr val="FF0000"/>
                </a:solidFill>
              </a:rPr>
              <a:t>Aini</a:t>
            </a:r>
            <a:r>
              <a:rPr lang="en-US" sz="2200" dirty="0">
                <a:solidFill>
                  <a:srgbClr val="FF0000"/>
                </a:solidFill>
              </a:rPr>
              <a:t> </a:t>
            </a:r>
            <a:r>
              <a:rPr lang="en-US" sz="2200" b="1" dirty="0"/>
              <a:t>nor </a:t>
            </a:r>
            <a:r>
              <a:rPr lang="en-US" sz="2200" dirty="0" err="1">
                <a:solidFill>
                  <a:srgbClr val="FF0000"/>
                </a:solidFill>
              </a:rPr>
              <a:t>Shofia</a:t>
            </a:r>
            <a:r>
              <a:rPr lang="en-US" sz="2200" dirty="0">
                <a:solidFill>
                  <a:srgbClr val="FF0000"/>
                </a:solidFill>
              </a:rPr>
              <a:t> </a:t>
            </a:r>
            <a:r>
              <a:rPr lang="en-US" sz="2200" b="1" dirty="0">
                <a:solidFill>
                  <a:srgbClr val="0000CC"/>
                </a:solidFill>
              </a:rPr>
              <a:t>was</a:t>
            </a:r>
            <a:r>
              <a:rPr lang="en-US" sz="2200" dirty="0">
                <a:solidFill>
                  <a:srgbClr val="0000CC"/>
                </a:solidFill>
              </a:rPr>
              <a:t> </a:t>
            </a:r>
            <a:r>
              <a:rPr lang="en-US" sz="2200" dirty="0"/>
              <a:t>in class yesterday.</a:t>
            </a:r>
          </a:p>
        </p:txBody>
      </p:sp>
    </p:spTree>
    <p:extLst>
      <p:ext uri="{BB962C8B-B14F-4D97-AF65-F5344CB8AC3E}">
        <p14:creationId xmlns:p14="http://schemas.microsoft.com/office/powerpoint/2010/main" val="3340820684"/>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additive="base">
                                        <p:cTn id="25"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435">
                                            <p:txEl>
                                              <p:pRg st="4" end="4"/>
                                            </p:txEl>
                                          </p:spTgt>
                                        </p:tgtEl>
                                        <p:attrNameLst>
                                          <p:attrName>style.visibility</p:attrName>
                                        </p:attrNameLst>
                                      </p:cBhvr>
                                      <p:to>
                                        <p:strVal val="visible"/>
                                      </p:to>
                                    </p:set>
                                    <p:anim calcmode="lin" valueType="num">
                                      <p:cBhvr additive="base">
                                        <p:cTn id="31"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 calcmode="lin" valueType="num">
                                      <p:cBhvr additive="base">
                                        <p:cTn id="37" dur="500" fill="hold"/>
                                        <p:tgtEl>
                                          <p:spTgt spid="146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6435">
                                            <p:txEl>
                                              <p:pRg st="7" end="7"/>
                                            </p:txEl>
                                          </p:spTgt>
                                        </p:tgtEl>
                                        <p:attrNameLst>
                                          <p:attrName>style.visibility</p:attrName>
                                        </p:attrNameLst>
                                      </p:cBhvr>
                                      <p:to>
                                        <p:strVal val="visible"/>
                                      </p:to>
                                    </p:set>
                                    <p:anim calcmode="lin" valueType="num">
                                      <p:cBhvr additive="base">
                                        <p:cTn id="43" dur="500" fill="hold"/>
                                        <p:tgtEl>
                                          <p:spTgt spid="14643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6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6435">
                                            <p:txEl>
                                              <p:pRg st="8" end="8"/>
                                            </p:txEl>
                                          </p:spTgt>
                                        </p:tgtEl>
                                        <p:attrNameLst>
                                          <p:attrName>style.visibility</p:attrName>
                                        </p:attrNameLst>
                                      </p:cBhvr>
                                      <p:to>
                                        <p:strVal val="visible"/>
                                      </p:to>
                                    </p:set>
                                    <p:anim calcmode="lin" valueType="num">
                                      <p:cBhvr additive="base">
                                        <p:cTn id="49" dur="500" fill="hold"/>
                                        <p:tgtEl>
                                          <p:spTgt spid="14643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6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6435">
                                            <p:txEl>
                                              <p:pRg st="9" end="9"/>
                                            </p:txEl>
                                          </p:spTgt>
                                        </p:tgtEl>
                                        <p:attrNameLst>
                                          <p:attrName>style.visibility</p:attrName>
                                        </p:attrNameLst>
                                      </p:cBhvr>
                                      <p:to>
                                        <p:strVal val="visible"/>
                                      </p:to>
                                    </p:set>
                                    <p:anim calcmode="lin" valueType="num">
                                      <p:cBhvr additive="base">
                                        <p:cTn id="55" dur="500" fill="hold"/>
                                        <p:tgtEl>
                                          <p:spTgt spid="14643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6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6435">
                                            <p:txEl>
                                              <p:pRg st="10" end="10"/>
                                            </p:txEl>
                                          </p:spTgt>
                                        </p:tgtEl>
                                        <p:attrNameLst>
                                          <p:attrName>style.visibility</p:attrName>
                                        </p:attrNameLst>
                                      </p:cBhvr>
                                      <p:to>
                                        <p:strVal val="visible"/>
                                      </p:to>
                                    </p:set>
                                    <p:anim calcmode="lin" valueType="num">
                                      <p:cBhvr additive="base">
                                        <p:cTn id="61" dur="500" fill="hold"/>
                                        <p:tgtEl>
                                          <p:spTgt spid="14643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6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6435">
                                            <p:txEl>
                                              <p:pRg st="11" end="11"/>
                                            </p:txEl>
                                          </p:spTgt>
                                        </p:tgtEl>
                                        <p:attrNameLst>
                                          <p:attrName>style.visibility</p:attrName>
                                        </p:attrNameLst>
                                      </p:cBhvr>
                                      <p:to>
                                        <p:strVal val="visible"/>
                                      </p:to>
                                    </p:set>
                                    <p:anim calcmode="lin" valueType="num">
                                      <p:cBhvr additive="base">
                                        <p:cTn id="67" dur="500" fill="hold"/>
                                        <p:tgtEl>
                                          <p:spTgt spid="14643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6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6435">
                                            <p:txEl>
                                              <p:pRg st="12" end="12"/>
                                            </p:txEl>
                                          </p:spTgt>
                                        </p:tgtEl>
                                        <p:attrNameLst>
                                          <p:attrName>style.visibility</p:attrName>
                                        </p:attrNameLst>
                                      </p:cBhvr>
                                      <p:to>
                                        <p:strVal val="visible"/>
                                      </p:to>
                                    </p:set>
                                    <p:anim calcmode="lin" valueType="num">
                                      <p:cBhvr additive="base">
                                        <p:cTn id="73" dur="500" fill="hold"/>
                                        <p:tgtEl>
                                          <p:spTgt spid="14643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643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6435">
                                            <p:txEl>
                                              <p:pRg st="13" end="13"/>
                                            </p:txEl>
                                          </p:spTgt>
                                        </p:tgtEl>
                                        <p:attrNameLst>
                                          <p:attrName>style.visibility</p:attrName>
                                        </p:attrNameLst>
                                      </p:cBhvr>
                                      <p:to>
                                        <p:strVal val="visible"/>
                                      </p:to>
                                    </p:set>
                                    <p:anim calcmode="lin" valueType="num">
                                      <p:cBhvr additive="base">
                                        <p:cTn id="79" dur="500" fill="hold"/>
                                        <p:tgtEl>
                                          <p:spTgt spid="146435">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643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6435">
                                            <p:txEl>
                                              <p:pRg st="15" end="15"/>
                                            </p:txEl>
                                          </p:spTgt>
                                        </p:tgtEl>
                                        <p:attrNameLst>
                                          <p:attrName>style.visibility</p:attrName>
                                        </p:attrNameLst>
                                      </p:cBhvr>
                                      <p:to>
                                        <p:strVal val="visible"/>
                                      </p:to>
                                    </p:set>
                                    <p:anim calcmode="lin" valueType="num">
                                      <p:cBhvr additive="base">
                                        <p:cTn id="85" dur="500" fill="hold"/>
                                        <p:tgtEl>
                                          <p:spTgt spid="146435">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64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6435">
                                            <p:txEl>
                                              <p:pRg st="16" end="16"/>
                                            </p:txEl>
                                          </p:spTgt>
                                        </p:tgtEl>
                                        <p:attrNameLst>
                                          <p:attrName>style.visibility</p:attrName>
                                        </p:attrNameLst>
                                      </p:cBhvr>
                                      <p:to>
                                        <p:strVal val="visible"/>
                                      </p:to>
                                    </p:set>
                                    <p:anim calcmode="lin" valueType="num">
                                      <p:cBhvr additive="base">
                                        <p:cTn id="91" dur="500" fill="hold"/>
                                        <p:tgtEl>
                                          <p:spTgt spid="146435">
                                            <p:txEl>
                                              <p:pRg st="16" end="1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4643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6435">
                                            <p:txEl>
                                              <p:pRg st="17" end="17"/>
                                            </p:txEl>
                                          </p:spTgt>
                                        </p:tgtEl>
                                        <p:attrNameLst>
                                          <p:attrName>style.visibility</p:attrName>
                                        </p:attrNameLst>
                                      </p:cBhvr>
                                      <p:to>
                                        <p:strVal val="visible"/>
                                      </p:to>
                                    </p:set>
                                    <p:anim calcmode="lin" valueType="num">
                                      <p:cBhvr additive="base">
                                        <p:cTn id="97" dur="500" fill="hold"/>
                                        <p:tgtEl>
                                          <p:spTgt spid="146435">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4643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6435">
                                            <p:txEl>
                                              <p:pRg st="18" end="18"/>
                                            </p:txEl>
                                          </p:spTgt>
                                        </p:tgtEl>
                                        <p:attrNameLst>
                                          <p:attrName>style.visibility</p:attrName>
                                        </p:attrNameLst>
                                      </p:cBhvr>
                                      <p:to>
                                        <p:strVal val="visible"/>
                                      </p:to>
                                    </p:set>
                                    <p:anim calcmode="lin" valueType="num">
                                      <p:cBhvr additive="base">
                                        <p:cTn id="103" dur="500" fill="hold"/>
                                        <p:tgtEl>
                                          <p:spTgt spid="146435">
                                            <p:txEl>
                                              <p:pRg st="18" end="1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4643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2"/>
          </p:nvPr>
        </p:nvSpPr>
        <p:spPr/>
        <p:txBody>
          <a:bodyPr/>
          <a:lstStyle/>
          <a:p>
            <a:pPr>
              <a:defRPr/>
            </a:pPr>
            <a:endParaRPr lang="en-AU" smtClean="0"/>
          </a:p>
          <a:p>
            <a:pPr>
              <a:defRPr/>
            </a:pPr>
            <a:fld id="{5EFE5B72-F925-4B41-B02E-CCDD58C0A057}" type="slidenum">
              <a:rPr lang="en-AU" sz="1400" b="1" smtClean="0"/>
              <a:pPr>
                <a:defRPr/>
              </a:pPr>
              <a:t>9</a:t>
            </a:fld>
            <a:endParaRPr lang="en-AU" sz="1600" b="1" dirty="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0000"/>
                    </a14:imgEffect>
                  </a14:imgLayer>
                </a14:imgProps>
              </a:ext>
              <a:ext uri="{28A0092B-C50C-407E-A947-70E740481C1C}">
                <a14:useLocalDpi xmlns:a14="http://schemas.microsoft.com/office/drawing/2010/main" val="0"/>
              </a:ext>
            </a:extLst>
          </a:blip>
          <a:srcRect/>
          <a:stretch>
            <a:fillRect/>
          </a:stretch>
        </p:blipFill>
        <p:spPr bwMode="auto">
          <a:xfrm>
            <a:off x="114300" y="1066800"/>
            <a:ext cx="90297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480235" y="2808283"/>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7" name="Rectangular Callout 6"/>
          <p:cNvSpPr/>
          <p:nvPr/>
        </p:nvSpPr>
        <p:spPr bwMode="auto">
          <a:xfrm>
            <a:off x="3810000" y="2819400"/>
            <a:ext cx="3221519" cy="276999"/>
          </a:xfrm>
          <a:prstGeom prst="wedgeRectCallout">
            <a:avLst>
              <a:gd name="adj1" fmla="val -23778"/>
              <a:gd name="adj2" fmla="val -155722"/>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Arial Narrow" pitchFamily="34" charset="0"/>
              </a:rPr>
              <a:t>parallel in Noun phrases: </a:t>
            </a:r>
            <a:r>
              <a:rPr lang="en-US" sz="1800" b="1" dirty="0" err="1" smtClean="0">
                <a:solidFill>
                  <a:srgbClr val="FF0000"/>
                </a:solidFill>
                <a:latin typeface="Arial Narrow" pitchFamily="34" charset="0"/>
              </a:rPr>
              <a:t>adj+Noun</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
        <p:nvSpPr>
          <p:cNvPr id="8" name="AutoShape 5"/>
          <p:cNvSpPr>
            <a:spLocks noChangeArrowheads="1"/>
          </p:cNvSpPr>
          <p:nvPr/>
        </p:nvSpPr>
        <p:spPr bwMode="auto">
          <a:xfrm>
            <a:off x="6245017" y="6117266"/>
            <a:ext cx="419100" cy="207818"/>
          </a:xfrm>
          <a:prstGeom prst="flowChartSummingJunction">
            <a:avLst/>
          </a:prstGeom>
          <a:noFill/>
          <a:ln w="28575">
            <a:solidFill>
              <a:srgbClr val="B40000"/>
            </a:solidFill>
            <a:miter lim="800000"/>
            <a:headEnd/>
            <a:tailEnd/>
          </a:ln>
          <a:effectLst/>
        </p:spPr>
        <p:txBody>
          <a:bodyPr wrap="none" anchor="ctr"/>
          <a:lstStyle/>
          <a:p>
            <a:endParaRPr lang="en-US"/>
          </a:p>
        </p:txBody>
      </p:sp>
      <p:sp>
        <p:nvSpPr>
          <p:cNvPr id="9" name="Rectangular Callout 8"/>
          <p:cNvSpPr/>
          <p:nvPr/>
        </p:nvSpPr>
        <p:spPr bwMode="auto">
          <a:xfrm>
            <a:off x="5029200" y="5475767"/>
            <a:ext cx="2403987" cy="276999"/>
          </a:xfrm>
          <a:prstGeom prst="wedgeRectCallout">
            <a:avLst>
              <a:gd name="adj1" fmla="val 6086"/>
              <a:gd name="adj2" fmla="val 143679"/>
            </a:avLst>
          </a:prstGeom>
          <a:solidFill>
            <a:srgbClr val="FFFF00">
              <a:alpha val="22000"/>
            </a:srgbClr>
          </a:solidFill>
          <a:ln w="12700" cap="flat" cmpd="sng" algn="ctr">
            <a:solidFill>
              <a:srgbClr val="0000CC"/>
            </a:solidFill>
            <a:prstDash val="solid"/>
            <a:round/>
            <a:headEnd type="none" w="med" len="med"/>
            <a:tailEnd type="none" w="med" len="med"/>
          </a:ln>
          <a:effectLst/>
        </p:spPr>
        <p:txBody>
          <a:bodyPr vert="horz" wrap="none" lIns="36000" tIns="0" rIns="0" bIns="0" numCol="1" rtlCol="0" anchor="t" anchorCtr="0" compatLnSpc="1">
            <a:prstTxWarp prst="textNoShape">
              <a:avLst/>
            </a:prstTxWarp>
            <a:spAutoFit/>
          </a:bodyPr>
          <a:lstStyle/>
          <a:p>
            <a:pPr marL="1154113" indent="-1154113">
              <a:tabLst>
                <a:tab pos="566738" algn="l"/>
                <a:tab pos="1539875" algn="l"/>
              </a:tabLst>
            </a:pPr>
            <a:r>
              <a:rPr lang="en-US" sz="1800" b="1" dirty="0" smtClean="0">
                <a:solidFill>
                  <a:srgbClr val="0000CC"/>
                </a:solidFill>
                <a:latin typeface="Arial Narrow" pitchFamily="34" charset="0"/>
              </a:rPr>
              <a:t>parallel: </a:t>
            </a:r>
            <a:r>
              <a:rPr lang="en-US" sz="1800" b="1" dirty="0" err="1" smtClean="0">
                <a:solidFill>
                  <a:srgbClr val="0000CC"/>
                </a:solidFill>
                <a:latin typeface="Arial Narrow" pitchFamily="34" charset="0"/>
              </a:rPr>
              <a:t>vb+ing</a:t>
            </a:r>
            <a:r>
              <a:rPr lang="en-US" sz="1800" b="1" dirty="0" smtClean="0">
                <a:solidFill>
                  <a:srgbClr val="0000CC"/>
                </a:solidFill>
                <a:latin typeface="Arial Narrow" pitchFamily="34" charset="0"/>
                <a:sym typeface="Wingdings" pitchFamily="2" charset="2"/>
              </a:rPr>
              <a:t></a:t>
            </a:r>
            <a:r>
              <a:rPr lang="en-US" sz="1800" b="1" dirty="0" smtClean="0">
                <a:solidFill>
                  <a:srgbClr val="0000CC"/>
                </a:solidFill>
                <a:latin typeface="Arial Narrow" pitchFamily="34" charset="0"/>
              </a:rPr>
              <a:t> </a:t>
            </a:r>
            <a:r>
              <a:rPr lang="en-US" sz="1800" b="1" dirty="0" smtClean="0">
                <a:solidFill>
                  <a:srgbClr val="FF0000"/>
                </a:solidFill>
                <a:latin typeface="Arial Narrow" pitchFamily="34" charset="0"/>
              </a:rPr>
              <a:t>hunting</a:t>
            </a:r>
            <a:endParaRPr kumimoji="0" lang="en-US" sz="1800" b="1" i="0" u="none" strike="noStrike" cap="none" normalizeH="0" baseline="0" dirty="0" smtClean="0">
              <a:ln>
                <a:noFill/>
              </a:ln>
              <a:solidFill>
                <a:schemeClr val="tx1"/>
              </a:solidFill>
              <a:effectLst/>
              <a:latin typeface="Verdana" pitchFamily="34" charset="0"/>
              <a:cs typeface="Times New Roman" pitchFamily="18" charset="0"/>
            </a:endParaRPr>
          </a:p>
        </p:txBody>
      </p:sp>
    </p:spTree>
    <p:extLst>
      <p:ext uri="{BB962C8B-B14F-4D97-AF65-F5344CB8AC3E}">
        <p14:creationId xmlns:p14="http://schemas.microsoft.com/office/powerpoint/2010/main" val="4265408635"/>
      </p:ext>
    </p:extLst>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Yosa A. Alzuhdy">
  <a:themeElements>
    <a:clrScheme name="Yosa A. Alzuh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osa A. Alzuhd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Yosa A. Alzuh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osa A. Alzuh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osa A. Alzuh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osa A. Alzuh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osa A. Alzuh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osa A. Alzuh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osa A. Alzuh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osa A. Alzuh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osa A. Alzuh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osa A. Alzuh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osa A. Alzuh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osa A. Alzuh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48657</TotalTime>
  <Words>849</Words>
  <Application>Microsoft Office PowerPoint</Application>
  <PresentationFormat>On-screen Show (4:3)</PresentationFormat>
  <Paragraphs>125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Yosa A. Alzuhdy</vt:lpstr>
      <vt:lpstr>17  Parallelism</vt:lpstr>
      <vt:lpstr>Lesson 17 - Parallelism</vt:lpstr>
      <vt:lpstr>Parallel Structure</vt:lpstr>
      <vt:lpstr>Parallel Structure</vt:lpstr>
      <vt:lpstr>Parallel Structure</vt:lpstr>
      <vt:lpstr>Parallel Structure</vt:lpstr>
      <vt:lpstr>Paired Conjunctions</vt:lpstr>
      <vt:lpstr>Paired Conjunctions</vt:lpstr>
      <vt:lpstr>PowerPoint Presentation</vt:lpstr>
      <vt:lpstr>PowerPoint Presentation</vt:lpstr>
      <vt:lpstr>Exercise 17.2</vt:lpstr>
      <vt:lpstr>PowerPoint Presentation</vt:lpstr>
    </vt:vector>
  </TitlesOfParts>
  <Company>Fujitsu Indonesia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Sentences</dc:title>
  <dc:creator>Yosa A. Alzuhdy</dc:creator>
  <cp:lastModifiedBy>Yosa A. Alzuhdy</cp:lastModifiedBy>
  <cp:revision>647</cp:revision>
  <dcterms:created xsi:type="dcterms:W3CDTF">2006-10-15T19:30:25Z</dcterms:created>
  <dcterms:modified xsi:type="dcterms:W3CDTF">2016-10-06T13:09:24Z</dcterms:modified>
</cp:coreProperties>
</file>