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309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2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40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76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539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186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428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087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863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70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85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F0DB-3BA7-4E44-A09A-1E05B64ADCF6}" type="datetimeFigureOut">
              <a:rPr lang="id-ID" smtClean="0"/>
              <a:t>01/10/2013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FC3C-43F0-4CDA-A4F0-7A5DB118C7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82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/>
        </p:blipFill>
        <p:spPr bwMode="auto">
          <a:xfrm>
            <a:off x="0" y="0"/>
            <a:ext cx="24079200" cy="3008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8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My Computer</cp:lastModifiedBy>
  <cp:revision>1</cp:revision>
  <dcterms:created xsi:type="dcterms:W3CDTF">2013-10-01T07:36:41Z</dcterms:created>
  <dcterms:modified xsi:type="dcterms:W3CDTF">2013-10-01T07:38:05Z</dcterms:modified>
</cp:coreProperties>
</file>