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36"/>
  </p:handoutMasterIdLst>
  <p:sldIdLst>
    <p:sldId id="256" r:id="rId2"/>
    <p:sldId id="257" r:id="rId3"/>
    <p:sldId id="277" r:id="rId4"/>
    <p:sldId id="278" r:id="rId5"/>
    <p:sldId id="282" r:id="rId6"/>
    <p:sldId id="283" r:id="rId7"/>
    <p:sldId id="279" r:id="rId8"/>
    <p:sldId id="280" r:id="rId9"/>
    <p:sldId id="281" r:id="rId10"/>
    <p:sldId id="261" r:id="rId11"/>
    <p:sldId id="262" r:id="rId12"/>
    <p:sldId id="263" r:id="rId13"/>
    <p:sldId id="264" r:id="rId14"/>
    <p:sldId id="265" r:id="rId15"/>
    <p:sldId id="266" r:id="rId16"/>
    <p:sldId id="284" r:id="rId17"/>
    <p:sldId id="285" r:id="rId18"/>
    <p:sldId id="289" r:id="rId19"/>
    <p:sldId id="291" r:id="rId20"/>
    <p:sldId id="292" r:id="rId21"/>
    <p:sldId id="286" r:id="rId22"/>
    <p:sldId id="287" r:id="rId23"/>
    <p:sldId id="288" r:id="rId24"/>
    <p:sldId id="293" r:id="rId25"/>
    <p:sldId id="294" r:id="rId26"/>
    <p:sldId id="295" r:id="rId27"/>
    <p:sldId id="296" r:id="rId28"/>
    <p:sldId id="297" r:id="rId29"/>
    <p:sldId id="267" r:id="rId30"/>
    <p:sldId id="268" r:id="rId31"/>
    <p:sldId id="269" r:id="rId32"/>
    <p:sldId id="270" r:id="rId33"/>
    <p:sldId id="271" r:id="rId34"/>
    <p:sldId id="299" r:id="rId35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7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57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AE73D-86F4-4889-91BE-BFA08866C8B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4870"/>
            <a:ext cx="2971800" cy="4657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4870"/>
            <a:ext cx="2971800" cy="4657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B2AF2-1428-4498-A2D0-A8077A5A3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9AE5-6E0A-4763-9F0D-65B63C9E1D8A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FE46-F06F-4C18-B7D0-A606A7D72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9AE5-6E0A-4763-9F0D-65B63C9E1D8A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FE46-F06F-4C18-B7D0-A606A7D72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9AE5-6E0A-4763-9F0D-65B63C9E1D8A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FE46-F06F-4C18-B7D0-A606A7D72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9AE5-6E0A-4763-9F0D-65B63C9E1D8A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FE46-F06F-4C18-B7D0-A606A7D72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9AE5-6E0A-4763-9F0D-65B63C9E1D8A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FE46-F06F-4C18-B7D0-A606A7D72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9AE5-6E0A-4763-9F0D-65B63C9E1D8A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FE46-F06F-4C18-B7D0-A606A7D72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9AE5-6E0A-4763-9F0D-65B63C9E1D8A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FE46-F06F-4C18-B7D0-A606A7D72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9AE5-6E0A-4763-9F0D-65B63C9E1D8A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FE46-F06F-4C18-B7D0-A606A7D72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9AE5-6E0A-4763-9F0D-65B63C9E1D8A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FE46-F06F-4C18-B7D0-A606A7D72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9AE5-6E0A-4763-9F0D-65B63C9E1D8A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FE46-F06F-4C18-B7D0-A606A7D72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9AE5-6E0A-4763-9F0D-65B63C9E1D8A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71FE46-F06F-4C18-B7D0-A606A7D72E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DF9AE5-6E0A-4763-9F0D-65B63C9E1D8A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71FE46-F06F-4C18-B7D0-A606A7D72E0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66800"/>
            <a:ext cx="6781800" cy="2362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FORMAT DAN </a:t>
            </a:r>
            <a:br>
              <a:rPr lang="en-US" dirty="0" smtClean="0"/>
            </a:br>
            <a:r>
              <a:rPr lang="en-US" dirty="0" smtClean="0"/>
              <a:t>GAYA SELINGKUNG </a:t>
            </a:r>
            <a:br>
              <a:rPr lang="en-US" dirty="0" smtClean="0"/>
            </a:br>
            <a:r>
              <a:rPr lang="en-US" dirty="0" smtClean="0"/>
              <a:t>ARTIKEL  ILMIAH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Anwar </a:t>
            </a:r>
            <a:r>
              <a:rPr lang="en-US" dirty="0" err="1" smtClean="0">
                <a:solidFill>
                  <a:schemeClr val="tx1"/>
                </a:solidFill>
              </a:rPr>
              <a:t>Efendi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FBS </a:t>
            </a:r>
            <a:r>
              <a:rPr lang="en-US" dirty="0" err="1" smtClean="0">
                <a:solidFill>
                  <a:schemeClr val="tx1"/>
                </a:solidFill>
              </a:rPr>
              <a:t>Universitas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Negeri</a:t>
            </a:r>
            <a:r>
              <a:rPr lang="en-US" dirty="0" smtClean="0">
                <a:solidFill>
                  <a:schemeClr val="tx1"/>
                </a:solidFill>
              </a:rPr>
              <a:t> Yogyakarta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efendianwar@ymail.com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71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294132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BEBERAPA ASPEK PENTING </a:t>
            </a:r>
          </a:p>
          <a:p>
            <a:pPr algn="ctr">
              <a:buNone/>
            </a:pPr>
            <a:r>
              <a:rPr lang="en-US" dirty="0" smtClean="0"/>
              <a:t>BERKAITAN DENGAN GAYA SELINGKUNG</a:t>
            </a:r>
          </a:p>
          <a:p>
            <a:pPr algn="ctr">
              <a:buNone/>
            </a:pPr>
            <a:r>
              <a:rPr lang="en-US" dirty="0" smtClean="0"/>
              <a:t>UNTUK PENINGKATAN KUALITAS JURNAL </a:t>
            </a:r>
          </a:p>
          <a:p>
            <a:pPr algn="ctr">
              <a:buNone/>
            </a:pPr>
            <a:r>
              <a:rPr lang="en-US" dirty="0" smtClean="0"/>
              <a:t>(KEPENTINGAN AKREDITASI)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JUDUL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12 – 15 </a:t>
            </a:r>
          </a:p>
          <a:p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endParaRPr lang="en-US" dirty="0" smtClean="0"/>
          </a:p>
          <a:p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endParaRPr lang="en-US" dirty="0" smtClean="0"/>
          </a:p>
          <a:p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singkatan</a:t>
            </a:r>
            <a:r>
              <a:rPr lang="en-US" dirty="0" smtClean="0"/>
              <a:t>, </a:t>
            </a:r>
            <a:r>
              <a:rPr lang="en-US" dirty="0" err="1" smtClean="0"/>
              <a:t>rumus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jargon</a:t>
            </a:r>
          </a:p>
          <a:p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“</a:t>
            </a:r>
            <a:r>
              <a:rPr lang="en-US" dirty="0" err="1" smtClean="0"/>
              <a:t>kajian</a:t>
            </a:r>
            <a:r>
              <a:rPr lang="en-US" dirty="0" smtClean="0"/>
              <a:t>”, “</a:t>
            </a:r>
            <a:r>
              <a:rPr lang="en-US" dirty="0" err="1" smtClean="0"/>
              <a:t>studi</a:t>
            </a:r>
            <a:r>
              <a:rPr lang="en-US" dirty="0" smtClean="0"/>
              <a:t>”, “</a:t>
            </a:r>
            <a:r>
              <a:rPr lang="en-US" dirty="0" err="1" smtClean="0"/>
              <a:t>beberapa</a:t>
            </a:r>
            <a:r>
              <a:rPr lang="en-US" dirty="0" smtClean="0"/>
              <a:t>”, “</a:t>
            </a:r>
            <a:r>
              <a:rPr lang="en-US" dirty="0" err="1" smtClean="0"/>
              <a:t>penga-matan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” ….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kias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: “</a:t>
            </a:r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: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3680"/>
            <a:ext cx="8229600" cy="339852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Pertunjukkan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Wisata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Kraton</a:t>
            </a:r>
            <a:r>
              <a:rPr lang="en-US" dirty="0" smtClean="0"/>
              <a:t> Yogyakarta”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Pariwara</a:t>
            </a:r>
            <a:r>
              <a:rPr lang="en-US" dirty="0" smtClean="0"/>
              <a:t> </a:t>
            </a:r>
            <a:r>
              <a:rPr lang="en-US" dirty="0" err="1" smtClean="0"/>
              <a:t>Penerjeng</a:t>
            </a:r>
            <a:r>
              <a:rPr lang="en-US" dirty="0" smtClean="0"/>
              <a:t> Rasa: </a:t>
            </a:r>
            <a:r>
              <a:rPr lang="en-US" dirty="0" err="1" smtClean="0"/>
              <a:t>Informasi-Iming-Rekarupa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Kiat</a:t>
            </a:r>
            <a:r>
              <a:rPr lang="en-US" dirty="0" smtClean="0"/>
              <a:t> </a:t>
            </a:r>
            <a:r>
              <a:rPr lang="en-US" dirty="0" err="1" smtClean="0"/>
              <a:t>Aksara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Karawitan</a:t>
            </a:r>
            <a:r>
              <a:rPr lang="en-US" dirty="0" smtClean="0"/>
              <a:t> </a:t>
            </a:r>
            <a:r>
              <a:rPr lang="en-US" dirty="0" err="1" smtClean="0"/>
              <a:t>Pakeliran</a:t>
            </a:r>
            <a:r>
              <a:rPr lang="en-US" dirty="0" smtClean="0"/>
              <a:t> </a:t>
            </a:r>
            <a:r>
              <a:rPr lang="en-US" dirty="0" err="1" smtClean="0"/>
              <a:t>Lentur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Penulis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marL="344488" indent="-344488"/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endParaRPr lang="en-US" dirty="0" smtClean="0"/>
          </a:p>
          <a:p>
            <a:pPr marL="344488" indent="-344488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,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dicantumkan</a:t>
            </a:r>
            <a:r>
              <a:rPr lang="en-US" dirty="0" smtClean="0"/>
              <a:t> </a:t>
            </a:r>
          </a:p>
          <a:p>
            <a:pPr marL="344488" indent="-344488"/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korespondensi</a:t>
            </a:r>
            <a:r>
              <a:rPr lang="en-US" dirty="0" smtClean="0"/>
              <a:t> 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endParaRPr lang="en-US" dirty="0" smtClean="0"/>
          </a:p>
          <a:p>
            <a:pPr marL="344488" indent="-344488"/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korespondensi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(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)</a:t>
            </a:r>
          </a:p>
          <a:p>
            <a:pPr marL="344488" indent="-344488"/>
            <a:r>
              <a:rPr lang="en-US" dirty="0" err="1" smtClean="0"/>
              <a:t>Konsinten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endParaRPr lang="en-US" dirty="0" smtClean="0"/>
          </a:p>
          <a:p>
            <a:pPr marL="344488" indent="-344488"/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singkatan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endParaRPr lang="en-US" dirty="0" smtClean="0"/>
          </a:p>
          <a:p>
            <a:pPr marL="344488" indent="-344488"/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Alamat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korespondensi</a:t>
            </a:r>
            <a:r>
              <a:rPr lang="en-US" dirty="0" smtClean="0"/>
              <a:t> (</a:t>
            </a:r>
            <a:r>
              <a:rPr lang="en-US" i="1" dirty="0" err="1" smtClean="0"/>
              <a:t>penting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redaktur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pembaca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diupayakan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endParaRPr lang="en-US" dirty="0" smtClean="0"/>
          </a:p>
          <a:p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(</a:t>
            </a:r>
            <a:r>
              <a:rPr lang="en-US" dirty="0" err="1" smtClean="0"/>
              <a:t>alamat</a:t>
            </a:r>
            <a:r>
              <a:rPr lang="en-US" dirty="0" smtClean="0"/>
              <a:t> pos, e-mail)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kaki</a:t>
            </a:r>
          </a:p>
          <a:p>
            <a:r>
              <a:rPr lang="en-US" dirty="0" err="1" smtClean="0"/>
              <a:t>Kelaziman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e-mail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pascasarjana</a:t>
            </a:r>
            <a:r>
              <a:rPr lang="en-US" dirty="0" smtClean="0"/>
              <a:t>, </a:t>
            </a:r>
            <a:r>
              <a:rPr lang="en-US" dirty="0" err="1" smtClean="0"/>
              <a:t>dicantumkan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PT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: </a:t>
            </a:r>
            <a:r>
              <a:rPr lang="en-US" i="1" dirty="0" err="1" smtClean="0"/>
              <a:t>Staf</a:t>
            </a:r>
            <a:r>
              <a:rPr lang="en-US" i="1" dirty="0" smtClean="0"/>
              <a:t> </a:t>
            </a:r>
            <a:r>
              <a:rPr lang="en-US" i="1" dirty="0" err="1" smtClean="0"/>
              <a:t>Pengajar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Jurusan</a:t>
            </a:r>
            <a:r>
              <a:rPr lang="en-US" i="1" dirty="0" smtClean="0"/>
              <a:t> XXX …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Abstrak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berbahasa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(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desiminasi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(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200 </a:t>
            </a:r>
            <a:r>
              <a:rPr lang="en-US" dirty="0" err="1" smtClean="0"/>
              <a:t>kata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 (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Keutuhan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(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)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endParaRPr lang="en-US" dirty="0" smtClean="0"/>
          </a:p>
          <a:p>
            <a:r>
              <a:rPr lang="en-US" dirty="0" smtClean="0"/>
              <a:t>Hal yang </a:t>
            </a:r>
            <a:r>
              <a:rPr lang="en-US" dirty="0" err="1" smtClean="0"/>
              <a:t>dimuat</a:t>
            </a:r>
            <a:r>
              <a:rPr lang="en-US" dirty="0" smtClean="0"/>
              <a:t>: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pendekatan</a:t>
            </a:r>
            <a:r>
              <a:rPr lang="en-US" dirty="0" smtClean="0"/>
              <a:t>/</a:t>
            </a:r>
            <a:r>
              <a:rPr lang="en-US" dirty="0" err="1" smtClean="0"/>
              <a:t>metode</a:t>
            </a:r>
            <a:r>
              <a:rPr lang="en-US" dirty="0" smtClean="0"/>
              <a:t>, </a:t>
            </a:r>
            <a:r>
              <a:rPr lang="en-US" dirty="0" err="1" smtClean="0"/>
              <a:t>hasil-hasil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simpulan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pengacuan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(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diindekskan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Mengantarkan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endParaRPr lang="en-US" dirty="0" smtClean="0"/>
          </a:p>
          <a:p>
            <a:r>
              <a:rPr lang="en-US" dirty="0" err="1" smtClean="0"/>
              <a:t>Hipotesis</a:t>
            </a:r>
            <a:r>
              <a:rPr lang="en-US" dirty="0" smtClean="0"/>
              <a:t>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dilakukannya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(</a:t>
            </a:r>
            <a:r>
              <a:rPr lang="en-US" dirty="0" err="1" smtClean="0"/>
              <a:t>penulisan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mutakhir</a:t>
            </a:r>
            <a:r>
              <a:rPr lang="en-US" dirty="0" smtClean="0"/>
              <a:t> (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5 – 10 </a:t>
            </a:r>
            <a:r>
              <a:rPr lang="en-US" dirty="0" err="1" smtClean="0"/>
              <a:t>ta-hun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Pengacuan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total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ekstensif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endParaRPr lang="en-US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endParaRPr lang="en-US" dirty="0" smtClean="0"/>
          </a:p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(</a:t>
            </a:r>
            <a:r>
              <a:rPr lang="en-US" dirty="0" err="1" smtClean="0"/>
              <a:t>terbawa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format </a:t>
            </a:r>
            <a:r>
              <a:rPr lang="en-US" dirty="0" err="1" smtClean="0"/>
              <a:t>usulan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Ulasan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men-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subbab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r>
              <a:rPr lang="en-US" dirty="0" smtClean="0"/>
              <a:t>, </a:t>
            </a:r>
            <a:r>
              <a:rPr lang="en-US" dirty="0" err="1" smtClean="0"/>
              <a:t>metode</a:t>
            </a:r>
            <a:r>
              <a:rPr lang="en-US" dirty="0" smtClean="0"/>
              <a:t>, </a:t>
            </a:r>
            <a:r>
              <a:rPr lang="en-US" dirty="0" err="1" smtClean="0"/>
              <a:t>pembahasan</a:t>
            </a:r>
            <a:endParaRPr lang="en-US" dirty="0" smtClean="0"/>
          </a:p>
          <a:p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, </a:t>
            </a:r>
            <a:r>
              <a:rPr lang="en-US" dirty="0" err="1" smtClean="0"/>
              <a:t>mutakhir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primer</a:t>
            </a:r>
          </a:p>
          <a:p>
            <a:r>
              <a:rPr lang="en-US" dirty="0" err="1" smtClean="0"/>
              <a:t>Ulasan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ekstensif</a:t>
            </a:r>
            <a:endParaRPr lang="en-US" dirty="0" smtClean="0"/>
          </a:p>
          <a:p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rujuk</a:t>
            </a:r>
            <a:r>
              <a:rPr lang="en-US" dirty="0" smtClean="0"/>
              <a:t>-an.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saaat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(</a:t>
            </a:r>
            <a:r>
              <a:rPr lang="en-US" dirty="0" err="1" smtClean="0"/>
              <a:t>Syamsudi</a:t>
            </a:r>
            <a:r>
              <a:rPr lang="en-US" dirty="0" smtClean="0"/>
              <a:t>, 1986:21)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PENGACUAN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Pencantuman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  <a:p>
            <a:r>
              <a:rPr lang="en-US" dirty="0" err="1" smtClean="0"/>
              <a:t>Identitas</a:t>
            </a:r>
            <a:r>
              <a:rPr lang="en-US" dirty="0" smtClean="0"/>
              <a:t> yang </a:t>
            </a:r>
            <a:r>
              <a:rPr lang="en-US" dirty="0" err="1" smtClean="0"/>
              <a:t>dicantumkan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,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yang </a:t>
            </a:r>
            <a:r>
              <a:rPr lang="en-US" dirty="0" err="1" smtClean="0"/>
              <a:t>diacu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(</a:t>
            </a:r>
            <a:r>
              <a:rPr lang="en-US" i="1" dirty="0" err="1" smtClean="0"/>
              <a:t>Sayuti</a:t>
            </a:r>
            <a:r>
              <a:rPr lang="en-US" i="1" dirty="0" smtClean="0"/>
              <a:t>, 2006:34)</a:t>
            </a:r>
          </a:p>
          <a:p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kecendekiaan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(</a:t>
            </a: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“</a:t>
            </a:r>
            <a:r>
              <a:rPr lang="en-US" i="1" dirty="0" err="1" smtClean="0"/>
              <a:t>Menurut</a:t>
            </a:r>
            <a:r>
              <a:rPr lang="en-US" i="1" dirty="0" smtClean="0"/>
              <a:t> …)</a:t>
            </a:r>
          </a:p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  <a:p>
            <a:r>
              <a:rPr lang="en-US" dirty="0" err="1" smtClean="0"/>
              <a:t>Pustaka</a:t>
            </a:r>
            <a:r>
              <a:rPr lang="en-US" dirty="0" smtClean="0"/>
              <a:t> yang </a:t>
            </a:r>
            <a:r>
              <a:rPr lang="en-US" dirty="0" err="1" smtClean="0"/>
              <a:t>diacu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  <a:p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kaki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menggangu</a:t>
            </a:r>
            <a:r>
              <a:rPr lang="en-US" dirty="0" smtClean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hemat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PENGUTIPAN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(</a:t>
            </a:r>
            <a:r>
              <a:rPr lang="en-US" dirty="0" err="1" smtClean="0"/>
              <a:t>acuan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mengutip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… Ahmad </a:t>
            </a:r>
            <a:r>
              <a:rPr lang="en-US" dirty="0" err="1" smtClean="0"/>
              <a:t>dalam</a:t>
            </a:r>
            <a:r>
              <a:rPr lang="en-US" dirty="0" smtClean="0"/>
              <a:t> Badu ……….</a:t>
            </a:r>
          </a:p>
          <a:p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mengutip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endParaRPr lang="en-US" dirty="0" smtClean="0"/>
          </a:p>
          <a:p>
            <a:pPr marL="628650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mengutip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/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(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sitasi</a:t>
            </a:r>
            <a:r>
              <a:rPr lang="en-US" dirty="0" smtClean="0"/>
              <a:t>)</a:t>
            </a:r>
          </a:p>
          <a:p>
            <a:pPr marL="628650">
              <a:buFont typeface="Wingdings" pitchFamily="2" charset="2"/>
              <a:buChar char="ü"/>
            </a:pP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keprimeran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yang </a:t>
            </a:r>
            <a:r>
              <a:rPr lang="en-US" dirty="0" err="1" smtClean="0"/>
              <a:t>dikutip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2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endParaRPr lang="en-US" dirty="0" smtClean="0"/>
          </a:p>
          <a:p>
            <a:pPr marL="228600" lvl="2"/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substansi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yang </a:t>
            </a:r>
            <a:r>
              <a:rPr lang="en-US" dirty="0" err="1" smtClean="0"/>
              <a:t>dikemukakan</a:t>
            </a:r>
            <a:endParaRPr lang="en-US" dirty="0" smtClean="0"/>
          </a:p>
          <a:p>
            <a:pPr marL="228600" lvl="2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endParaRPr lang="en-US" dirty="0" smtClean="0"/>
          </a:p>
          <a:p>
            <a:pPr marL="228600" lvl="2"/>
            <a:r>
              <a:rPr lang="en-US" dirty="0" smtClean="0"/>
              <a:t>Gaya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kekhasan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format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,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selingkung</a:t>
            </a:r>
            <a:r>
              <a:rPr lang="en-US" dirty="0" smtClean="0"/>
              <a:t> (</a:t>
            </a:r>
            <a:r>
              <a:rPr lang="en-US" i="1" dirty="0" smtClean="0"/>
              <a:t>in house style</a:t>
            </a:r>
            <a:r>
              <a:rPr lang="en-US" dirty="0" smtClean="0"/>
              <a:t>)</a:t>
            </a:r>
          </a:p>
          <a:p>
            <a:pPr marL="228600" lvl="2"/>
            <a:r>
              <a:rPr lang="en-US" dirty="0" smtClean="0"/>
              <a:t>Gaya </a:t>
            </a:r>
            <a:r>
              <a:rPr lang="en-US" dirty="0" err="1" smtClean="0"/>
              <a:t>selingkung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endParaRPr lang="en-US" dirty="0" smtClean="0"/>
          </a:p>
          <a:p>
            <a:pPr marL="228600" lvl="2"/>
            <a:r>
              <a:rPr lang="en-US" dirty="0" smtClean="0"/>
              <a:t>Gaya </a:t>
            </a:r>
            <a:r>
              <a:rPr lang="en-US" dirty="0" err="1" smtClean="0"/>
              <a:t>selingkung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endParaRPr lang="en-US" dirty="0" smtClean="0"/>
          </a:p>
          <a:p>
            <a:pPr marL="228600" lvl="2"/>
            <a:r>
              <a:rPr lang="en-US" dirty="0" smtClean="0"/>
              <a:t>Gaya </a:t>
            </a:r>
            <a:r>
              <a:rPr lang="en-US" dirty="0" err="1" smtClean="0"/>
              <a:t>selingkung</a:t>
            </a:r>
            <a:r>
              <a:rPr lang="en-US" dirty="0" smtClean="0"/>
              <a:t>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format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4800" dirty="0" err="1" smtClean="0"/>
              <a:t>Catatan</a:t>
            </a:r>
            <a:r>
              <a:rPr lang="en-US" dirty="0" smtClean="0"/>
              <a:t>: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10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7200" dirty="0" smtClean="0"/>
              <a:t>RELEVAN</a:t>
            </a:r>
          </a:p>
          <a:p>
            <a:pPr algn="ctr"/>
            <a:r>
              <a:rPr lang="en-US" sz="7200" dirty="0" smtClean="0"/>
              <a:t>MUTAKHIR </a:t>
            </a:r>
          </a:p>
          <a:p>
            <a:pPr algn="ctr"/>
            <a:r>
              <a:rPr lang="en-US" sz="7200" dirty="0" smtClean="0"/>
              <a:t>PRIMER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Metode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,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,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, </a:t>
            </a:r>
            <a:r>
              <a:rPr lang="en-US" dirty="0" err="1" smtClean="0"/>
              <a:t>lokasi</a:t>
            </a:r>
            <a:endParaRPr lang="en-US" dirty="0" smtClean="0"/>
          </a:p>
          <a:p>
            <a:r>
              <a:rPr lang="en-US" dirty="0" err="1" smtClean="0"/>
              <a:t>Dideskripsikan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(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mem-peroleh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data)</a:t>
            </a:r>
          </a:p>
          <a:p>
            <a:r>
              <a:rPr lang="en-US" dirty="0" err="1" smtClean="0"/>
              <a:t>Ukurannya</a:t>
            </a:r>
            <a:r>
              <a:rPr lang="en-US" dirty="0" smtClean="0"/>
              <a:t> </a:t>
            </a:r>
            <a:r>
              <a:rPr lang="en-US" dirty="0" err="1" smtClean="0"/>
              <a:t>keluasan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: </a:t>
            </a:r>
            <a:r>
              <a:rPr lang="en-US" dirty="0" err="1" smtClean="0"/>
              <a:t>uraian</a:t>
            </a:r>
            <a:r>
              <a:rPr lang="en-US" dirty="0" smtClean="0"/>
              <a:t> yang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kecukupan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: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‘</a:t>
            </a:r>
            <a:r>
              <a:rPr lang="en-US" dirty="0" err="1" smtClean="0"/>
              <a:t>deskriptif</a:t>
            </a:r>
            <a:r>
              <a:rPr lang="en-US" dirty="0" smtClean="0"/>
              <a:t>’.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….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Hasil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393192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Penyajian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inti</a:t>
            </a:r>
            <a:r>
              <a:rPr lang="en-US" sz="2800" dirty="0" smtClean="0"/>
              <a:t> </a:t>
            </a:r>
            <a:r>
              <a:rPr lang="en-US" sz="2800" dirty="0" err="1" smtClean="0"/>
              <a:t>tulisan</a:t>
            </a:r>
            <a:r>
              <a:rPr lang="en-US" sz="2800" dirty="0" smtClean="0"/>
              <a:t> </a:t>
            </a:r>
            <a:r>
              <a:rPr lang="en-US" sz="2800" dirty="0" err="1" smtClean="0"/>
              <a:t>ilmiah</a:t>
            </a:r>
            <a:endParaRPr lang="en-US" sz="2800" dirty="0" smtClean="0"/>
          </a:p>
          <a:p>
            <a:r>
              <a:rPr lang="en-US" sz="2800" dirty="0" err="1" smtClean="0"/>
              <a:t>Memuat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dikumpulkan</a:t>
            </a:r>
            <a:endParaRPr lang="en-US" sz="2800" dirty="0" smtClean="0"/>
          </a:p>
          <a:p>
            <a:r>
              <a:rPr lang="en-US" sz="2800" dirty="0" err="1" smtClean="0"/>
              <a:t>Analisis</a:t>
            </a:r>
            <a:r>
              <a:rPr lang="en-US" sz="2800" dirty="0" smtClean="0"/>
              <a:t>, </a:t>
            </a:r>
            <a:r>
              <a:rPr lang="en-US" sz="2800" dirty="0" err="1" smtClean="0"/>
              <a:t>penafsiran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interpretasinya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menda</a:t>
            </a:r>
            <a:r>
              <a:rPr lang="en-US" sz="2800" dirty="0" smtClean="0"/>
              <a:t>-lam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Hanya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endParaRPr lang="en-US" sz="2800" dirty="0" smtClean="0"/>
          </a:p>
          <a:p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penyimpulan</a:t>
            </a:r>
            <a:r>
              <a:rPr lang="en-US" sz="2800" dirty="0" smtClean="0"/>
              <a:t>, </a:t>
            </a:r>
            <a:r>
              <a:rPr lang="en-US" sz="2800" dirty="0" err="1" smtClean="0"/>
              <a:t>pengikhtisaran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pencetusan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Disajikan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bersistem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olahan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dilakukan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‘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penelitan</a:t>
            </a:r>
            <a:r>
              <a:rPr lang="en-US" dirty="0" smtClean="0"/>
              <a:t>’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endParaRPr lang="en-US" dirty="0" smtClean="0"/>
          </a:p>
          <a:p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, </a:t>
            </a:r>
            <a:r>
              <a:rPr lang="en-US" dirty="0" err="1" smtClean="0"/>
              <a:t>tabel</a:t>
            </a:r>
            <a:r>
              <a:rPr lang="en-US" dirty="0" smtClean="0"/>
              <a:t>, diagram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 smtClean="0"/>
          </a:p>
          <a:p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olahan</a:t>
            </a:r>
            <a:r>
              <a:rPr lang="en-US" dirty="0" smtClean="0"/>
              <a:t> (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endParaRPr lang="en-US" dirty="0" smtClean="0"/>
          </a:p>
          <a:p>
            <a:r>
              <a:rPr lang="en-US" dirty="0" err="1" smtClean="0"/>
              <a:t>Ilustrasi</a:t>
            </a:r>
            <a:r>
              <a:rPr lang="en-US" dirty="0" smtClean="0"/>
              <a:t> (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grafik</a:t>
            </a:r>
            <a:r>
              <a:rPr lang="en-US" dirty="0" smtClean="0"/>
              <a:t>, diagram, </a:t>
            </a:r>
            <a:r>
              <a:rPr lang="en-US" dirty="0" err="1" smtClean="0"/>
              <a:t>dsb</a:t>
            </a:r>
            <a:r>
              <a:rPr lang="en-US" dirty="0" smtClean="0"/>
              <a:t>) </a:t>
            </a:r>
            <a:r>
              <a:rPr lang="en-US" dirty="0" err="1" smtClean="0"/>
              <a:t>ditampilan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,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diacu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yang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menarasikan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Pembahasan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9392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leluasa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terkendali</a:t>
            </a:r>
            <a:r>
              <a:rPr lang="en-US" dirty="0" smtClean="0"/>
              <a:t> </a:t>
            </a:r>
            <a:r>
              <a:rPr lang="en-US" dirty="0" err="1" smtClean="0"/>
              <a:t>terha</a:t>
            </a:r>
            <a:r>
              <a:rPr lang="en-US" dirty="0" smtClean="0"/>
              <a:t>-dap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endParaRPr lang="en-US" dirty="0" smtClean="0"/>
          </a:p>
          <a:p>
            <a:r>
              <a:rPr lang="en-US" dirty="0" err="1" smtClean="0"/>
              <a:t>Mengaitkan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simpulan</a:t>
            </a:r>
            <a:r>
              <a:rPr lang="en-US" dirty="0" smtClean="0"/>
              <a:t>, </a:t>
            </a:r>
            <a:r>
              <a:rPr lang="en-US" dirty="0" err="1" smtClean="0"/>
              <a:t>pendapat</a:t>
            </a:r>
            <a:r>
              <a:rPr lang="en-US" dirty="0" smtClean="0"/>
              <a:t>, </a:t>
            </a:r>
            <a:r>
              <a:rPr lang="en-US" dirty="0" err="1" smtClean="0"/>
              <a:t>teori-teori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terbitan</a:t>
            </a:r>
            <a:r>
              <a:rPr lang="en-US" dirty="0" smtClean="0"/>
              <a:t> </a:t>
            </a:r>
            <a:r>
              <a:rPr lang="en-US" dirty="0" err="1" smtClean="0"/>
              <a:t>mutakhir</a:t>
            </a:r>
            <a:endParaRPr lang="en-US" dirty="0" smtClean="0"/>
          </a:p>
          <a:p>
            <a:r>
              <a:rPr lang="en-US" dirty="0" err="1" smtClean="0"/>
              <a:t>Pustaka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dibicarakan</a:t>
            </a:r>
            <a:r>
              <a:rPr lang="en-US" dirty="0" smtClean="0"/>
              <a:t> (</a:t>
            </a:r>
            <a:r>
              <a:rPr lang="en-US" dirty="0" err="1" smtClean="0"/>
              <a:t>diacu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kecendekiaan</a:t>
            </a:r>
            <a:r>
              <a:rPr lang="en-US" dirty="0" smtClean="0"/>
              <a:t> </a:t>
            </a:r>
            <a:r>
              <a:rPr lang="en-US" dirty="0" err="1" smtClean="0"/>
              <a:t>simpulan</a:t>
            </a:r>
            <a:r>
              <a:rPr lang="en-US" dirty="0" smtClean="0"/>
              <a:t> yang </a:t>
            </a:r>
            <a:r>
              <a:rPr lang="en-US" dirty="0" err="1" smtClean="0"/>
              <a:t>dicapai</a:t>
            </a:r>
            <a:endParaRPr lang="en-US" dirty="0" smtClean="0"/>
          </a:p>
          <a:p>
            <a:r>
              <a:rPr lang="en-US" dirty="0" err="1" smtClean="0"/>
              <a:t>Pengacuan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pembandingan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peneli-tian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lain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</a:t>
            </a: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mengutip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ekstensif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sekadar</a:t>
            </a:r>
            <a:r>
              <a:rPr lang="en-US" dirty="0" smtClean="0"/>
              <a:t> </a:t>
            </a:r>
            <a:r>
              <a:rPr lang="en-US" dirty="0" err="1" smtClean="0"/>
              <a:t>menarasikan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fakta-fakta</a:t>
            </a:r>
            <a:r>
              <a:rPr lang="en-US" dirty="0" smtClean="0"/>
              <a:t> </a:t>
            </a:r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Berargumentasi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menafsir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endParaRPr lang="en-US" dirty="0" smtClean="0"/>
          </a:p>
          <a:p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 smtClean="0"/>
              <a:t>spekulasi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Catatan</a:t>
            </a:r>
            <a:r>
              <a:rPr lang="en-US" dirty="0" smtClean="0"/>
              <a:t>: </a:t>
            </a:r>
            <a:r>
              <a:rPr lang="en-US" i="1" dirty="0" err="1" smtClean="0"/>
              <a:t>Umumnya</a:t>
            </a:r>
            <a:r>
              <a:rPr lang="en-US" i="1" dirty="0" smtClean="0"/>
              <a:t> </a:t>
            </a:r>
            <a:r>
              <a:rPr lang="en-US" i="1" dirty="0" err="1" smtClean="0"/>
              <a:t>penelitian</a:t>
            </a:r>
            <a:r>
              <a:rPr lang="en-US" i="1" dirty="0" smtClean="0"/>
              <a:t> </a:t>
            </a:r>
            <a:r>
              <a:rPr lang="en-US" i="1" dirty="0" err="1" smtClean="0"/>
              <a:t>kita</a:t>
            </a:r>
            <a:r>
              <a:rPr lang="en-US" i="1" dirty="0" smtClean="0"/>
              <a:t> </a:t>
            </a:r>
            <a:r>
              <a:rPr lang="en-US" i="1" dirty="0" err="1" smtClean="0"/>
              <a:t>belum</a:t>
            </a:r>
            <a:r>
              <a:rPr lang="en-US" i="1" dirty="0" smtClean="0"/>
              <a:t> </a:t>
            </a:r>
            <a:r>
              <a:rPr lang="en-US" i="1" dirty="0" err="1" smtClean="0"/>
              <a:t>disertai</a:t>
            </a:r>
            <a:r>
              <a:rPr lang="en-US" i="1" dirty="0" smtClean="0"/>
              <a:t> </a:t>
            </a:r>
            <a:r>
              <a:rPr lang="en-US" i="1" dirty="0" err="1" smtClean="0"/>
              <a:t>pemba-hasan</a:t>
            </a:r>
            <a:r>
              <a:rPr lang="en-US" i="1" dirty="0" smtClean="0"/>
              <a:t> </a:t>
            </a:r>
            <a:r>
              <a:rPr lang="en-US" i="1" dirty="0" err="1" smtClean="0"/>
              <a:t>karena</a:t>
            </a:r>
            <a:r>
              <a:rPr lang="en-US" i="1" dirty="0" smtClean="0"/>
              <a:t> </a:t>
            </a:r>
            <a:r>
              <a:rPr lang="en-US" i="1" dirty="0" err="1" smtClean="0"/>
              <a:t>terlalu</a:t>
            </a:r>
            <a:r>
              <a:rPr lang="en-US" i="1" dirty="0" smtClean="0"/>
              <a:t> </a:t>
            </a:r>
            <a:r>
              <a:rPr lang="en-US" i="1" dirty="0" err="1" smtClean="0"/>
              <a:t>asyik</a:t>
            </a:r>
            <a:r>
              <a:rPr lang="en-US" i="1" dirty="0" smtClean="0"/>
              <a:t> </a:t>
            </a:r>
            <a:r>
              <a:rPr lang="en-US" i="1" dirty="0" err="1" smtClean="0"/>
              <a:t>membicarakan</a:t>
            </a:r>
            <a:r>
              <a:rPr lang="en-US" i="1" dirty="0" smtClean="0"/>
              <a:t> </a:t>
            </a:r>
            <a:r>
              <a:rPr lang="en-US" i="1" dirty="0" err="1" smtClean="0"/>
              <a:t>hasil</a:t>
            </a:r>
            <a:r>
              <a:rPr lang="en-US" i="1" dirty="0" smtClean="0"/>
              <a:t> </a:t>
            </a:r>
            <a:r>
              <a:rPr lang="en-US" i="1" dirty="0" err="1" smtClean="0"/>
              <a:t>peneliti</a:t>
            </a:r>
            <a:r>
              <a:rPr lang="en-US" i="1" dirty="0" smtClean="0"/>
              <a:t>-an </a:t>
            </a:r>
            <a:r>
              <a:rPr lang="en-US" i="1" dirty="0" err="1" smtClean="0"/>
              <a:t>sendiri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lupa</a:t>
            </a:r>
            <a:r>
              <a:rPr lang="en-US" i="1" dirty="0" smtClean="0"/>
              <a:t> </a:t>
            </a:r>
            <a:r>
              <a:rPr lang="en-US" i="1" dirty="0" err="1" smtClean="0"/>
              <a:t>membandingkan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khasanah</a:t>
            </a:r>
            <a:r>
              <a:rPr lang="en-US" i="1" dirty="0" smtClean="0"/>
              <a:t> </a:t>
            </a:r>
            <a:r>
              <a:rPr lang="en-US" i="1" dirty="0" err="1" smtClean="0"/>
              <a:t>pengetahuan</a:t>
            </a:r>
            <a:r>
              <a:rPr lang="en-US" i="1" dirty="0" smtClean="0"/>
              <a:t> yang </a:t>
            </a:r>
            <a:r>
              <a:rPr lang="en-US" i="1" dirty="0" err="1" smtClean="0"/>
              <a:t>ada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Simpulan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verbatim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generalisasi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hati-hati</a:t>
            </a:r>
            <a:r>
              <a:rPr lang="en-US" dirty="0" smtClean="0"/>
              <a:t> (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endParaRPr lang="en-US" dirty="0" smtClean="0"/>
          </a:p>
          <a:p>
            <a:r>
              <a:rPr lang="en-US" dirty="0" smtClean="0"/>
              <a:t>Saran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(</a:t>
            </a:r>
            <a:r>
              <a:rPr lang="en-US" dirty="0" err="1" smtClean="0"/>
              <a:t>terukur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, yang </a:t>
            </a:r>
            <a:r>
              <a:rPr lang="en-US" dirty="0" err="1" smtClean="0"/>
              <a:t>mana</a:t>
            </a:r>
            <a:r>
              <a:rPr lang="en-US" dirty="0" smtClean="0"/>
              <a:t>? </a:t>
            </a:r>
            <a:r>
              <a:rPr lang="en-US" dirty="0" err="1" smtClean="0"/>
              <a:t>Bagaimana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 marL="273050" indent="11113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Catatan</a:t>
            </a:r>
            <a:r>
              <a:rPr lang="en-US" dirty="0" smtClean="0"/>
              <a:t>: </a:t>
            </a:r>
            <a:r>
              <a:rPr lang="en-US" i="1" dirty="0" err="1" smtClean="0"/>
              <a:t>Jurnal</a:t>
            </a:r>
            <a:r>
              <a:rPr lang="en-US" i="1" dirty="0" smtClean="0"/>
              <a:t> </a:t>
            </a:r>
            <a:r>
              <a:rPr lang="en-US" i="1" dirty="0" err="1" smtClean="0"/>
              <a:t>ilmiah</a:t>
            </a:r>
            <a:r>
              <a:rPr lang="en-US" i="1" dirty="0" smtClean="0"/>
              <a:t> </a:t>
            </a:r>
            <a:r>
              <a:rPr lang="en-US" i="1" dirty="0" err="1" smtClean="0"/>
              <a:t>internasional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mengharuskan</a:t>
            </a:r>
            <a:r>
              <a:rPr lang="en-US" i="1" dirty="0" smtClean="0"/>
              <a:t> </a:t>
            </a:r>
            <a:r>
              <a:rPr lang="en-US" i="1" dirty="0" err="1" smtClean="0"/>
              <a:t>adanya</a:t>
            </a:r>
            <a:r>
              <a:rPr lang="en-US" i="1" dirty="0" smtClean="0"/>
              <a:t> </a:t>
            </a:r>
            <a:r>
              <a:rPr lang="en-US" i="1" dirty="0" err="1" smtClean="0"/>
              <a:t>simpulan</a:t>
            </a:r>
            <a:r>
              <a:rPr lang="en-US" i="1" dirty="0" smtClean="0"/>
              <a:t> (</a:t>
            </a:r>
            <a:r>
              <a:rPr lang="en-US" i="1" dirty="0" err="1" smtClean="0"/>
              <a:t>apalagi</a:t>
            </a:r>
            <a:r>
              <a:rPr lang="en-US" i="1" dirty="0" smtClean="0"/>
              <a:t> saran) yang </a:t>
            </a:r>
            <a:r>
              <a:rPr lang="en-US" i="1" dirty="0" err="1" smtClean="0"/>
              <a:t>disajikan</a:t>
            </a:r>
            <a:r>
              <a:rPr lang="en-US" i="1" dirty="0" smtClean="0"/>
              <a:t> </a:t>
            </a:r>
            <a:r>
              <a:rPr lang="en-US" i="1" dirty="0" err="1" smtClean="0"/>
              <a:t>secara</a:t>
            </a:r>
            <a:r>
              <a:rPr lang="en-US" i="1" dirty="0" smtClean="0"/>
              <a:t> </a:t>
            </a:r>
            <a:r>
              <a:rPr lang="en-US" i="1" dirty="0" err="1" smtClean="0"/>
              <a:t>ter-pisah</a:t>
            </a:r>
            <a:r>
              <a:rPr lang="en-US" i="1" dirty="0" smtClean="0"/>
              <a:t>. Saran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 smtClean="0"/>
              <a:t>khas</a:t>
            </a:r>
            <a:r>
              <a:rPr lang="en-US" i="1" dirty="0" smtClean="0"/>
              <a:t> Indonesia </a:t>
            </a:r>
            <a:r>
              <a:rPr lang="en-US" i="1" dirty="0" err="1" smtClean="0"/>
              <a:t>karena</a:t>
            </a:r>
            <a:r>
              <a:rPr lang="en-US" i="1" dirty="0" smtClean="0"/>
              <a:t> </a:t>
            </a:r>
            <a:r>
              <a:rPr lang="en-US" i="1" dirty="0" err="1" smtClean="0"/>
              <a:t>pengaruh</a:t>
            </a:r>
            <a:r>
              <a:rPr lang="en-US" i="1" dirty="0" smtClean="0"/>
              <a:t> </a:t>
            </a:r>
            <a:r>
              <a:rPr lang="en-US" i="1" dirty="0" err="1" smtClean="0"/>
              <a:t>asas</a:t>
            </a:r>
            <a:r>
              <a:rPr lang="en-US" i="1" dirty="0" smtClean="0"/>
              <a:t> </a:t>
            </a:r>
            <a:r>
              <a:rPr lang="en-US" i="1" dirty="0" err="1" smtClean="0"/>
              <a:t>manfaat</a:t>
            </a:r>
            <a:r>
              <a:rPr lang="en-US" i="1" dirty="0" smtClean="0"/>
              <a:t> yang </a:t>
            </a:r>
            <a:r>
              <a:rPr lang="en-US" i="1" dirty="0" err="1" smtClean="0"/>
              <a:t>bersifat</a:t>
            </a:r>
            <a:r>
              <a:rPr lang="en-US" i="1" dirty="0" smtClean="0"/>
              <a:t> </a:t>
            </a:r>
            <a:r>
              <a:rPr lang="en-US" i="1" dirty="0" err="1" smtClean="0"/>
              <a:t>antroposentris</a:t>
            </a:r>
            <a:r>
              <a:rPr lang="en-US" i="1" dirty="0" smtClean="0"/>
              <a:t> (</a:t>
            </a:r>
            <a:r>
              <a:rPr lang="en-US" i="1" dirty="0" err="1" smtClean="0"/>
              <a:t>sumber</a:t>
            </a:r>
            <a:r>
              <a:rPr lang="en-US" i="1" dirty="0" smtClean="0"/>
              <a:t> </a:t>
            </a:r>
            <a:r>
              <a:rPr lang="en-US" i="1" dirty="0" err="1" smtClean="0"/>
              <a:t>dana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bagian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proyek</a:t>
            </a:r>
            <a:r>
              <a:rPr lang="en-US" i="1" dirty="0" smtClean="0"/>
              <a:t> </a:t>
            </a:r>
            <a:r>
              <a:rPr lang="en-US" i="1" dirty="0" err="1" smtClean="0"/>
              <a:t>pembangunan</a:t>
            </a:r>
            <a:r>
              <a:rPr lang="en-US" i="1" dirty="0" smtClean="0"/>
              <a:t>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DAFTAR 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6080"/>
            <a:ext cx="8229600" cy="3550920"/>
          </a:xfrm>
        </p:spPr>
        <p:txBody>
          <a:bodyPr/>
          <a:lstStyle/>
          <a:p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: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,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r>
              <a:rPr lang="en-US" dirty="0" smtClean="0"/>
              <a:t>, </a:t>
            </a:r>
            <a:r>
              <a:rPr lang="en-US" dirty="0" err="1" smtClean="0"/>
              <a:t>judul</a:t>
            </a:r>
            <a:r>
              <a:rPr lang="en-US" dirty="0" smtClean="0"/>
              <a:t>,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penerbit</a:t>
            </a:r>
            <a:endParaRPr lang="en-US" dirty="0" smtClean="0"/>
          </a:p>
          <a:p>
            <a:r>
              <a:rPr lang="en-US" dirty="0" err="1" smtClean="0"/>
              <a:t>Pustaka</a:t>
            </a:r>
            <a:r>
              <a:rPr lang="en-US" dirty="0" smtClean="0"/>
              <a:t> yang </a:t>
            </a:r>
            <a:r>
              <a:rPr lang="en-US" dirty="0" err="1" smtClean="0"/>
              <a:t>diacu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dicantumkan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endParaRPr lang="en-US" dirty="0" smtClean="0"/>
          </a:p>
          <a:p>
            <a:r>
              <a:rPr lang="en-US" dirty="0" err="1" smtClean="0"/>
              <a:t>Mencermati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(</a:t>
            </a:r>
            <a:r>
              <a:rPr lang="en-US" dirty="0" err="1" smtClean="0"/>
              <a:t>keprimeran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kemutakhiran</a:t>
            </a:r>
            <a:r>
              <a:rPr lang="en-US" dirty="0" smtClean="0"/>
              <a:t>),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 &gt; 80%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Persantunan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 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subbab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, </a:t>
            </a:r>
            <a:r>
              <a:rPr lang="en-US" dirty="0" err="1" smtClean="0"/>
              <a:t>persan-tunan</a:t>
            </a:r>
            <a:r>
              <a:rPr lang="en-US" dirty="0" smtClean="0"/>
              <a:t> (</a:t>
            </a:r>
            <a:r>
              <a:rPr lang="en-US" i="1" dirty="0" smtClean="0"/>
              <a:t>acknowledgement</a:t>
            </a:r>
            <a:r>
              <a:rPr lang="en-US" dirty="0" smtClean="0"/>
              <a:t>)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r>
              <a:rPr lang="en-US" dirty="0" err="1" smtClean="0"/>
              <a:t>Persantunan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ucapan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pihak-pihak</a:t>
            </a:r>
            <a:r>
              <a:rPr lang="en-US" dirty="0" smtClean="0"/>
              <a:t> yang </a:t>
            </a:r>
            <a:r>
              <a:rPr lang="en-US" dirty="0" err="1" smtClean="0"/>
              <a:t>pantas</a:t>
            </a:r>
            <a:r>
              <a:rPr lang="en-US" dirty="0" smtClean="0"/>
              <a:t>: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sponsor, </a:t>
            </a:r>
            <a:r>
              <a:rPr lang="en-US" dirty="0" err="1" smtClean="0"/>
              <a:t>pihak</a:t>
            </a:r>
            <a:r>
              <a:rPr lang="en-US" dirty="0" smtClean="0"/>
              <a:t> lain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endParaRPr lang="en-US" dirty="0" smtClean="0"/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yang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dikonfirmasi</a:t>
            </a:r>
            <a:endParaRPr lang="en-US" dirty="0" smtClean="0"/>
          </a:p>
          <a:p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grafik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 smtClean="0"/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(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informatif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dibiarkan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endParaRPr lang="en-US" dirty="0" smtClean="0"/>
          </a:p>
          <a:p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berdekatan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(</a:t>
            </a:r>
            <a:r>
              <a:rPr lang="en-US" dirty="0" err="1" smtClean="0"/>
              <a:t>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self explanatory</a:t>
            </a:r>
          </a:p>
          <a:p>
            <a:r>
              <a:rPr lang="en-US" dirty="0" err="1" smtClean="0"/>
              <a:t>Spasi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sumbernya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JENIS ARTIKEL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64080"/>
            <a:ext cx="8915400" cy="4084320"/>
          </a:xfrm>
        </p:spPr>
        <p:txBody>
          <a:bodyPr>
            <a:normAutofit fontScale="77500" lnSpcReduction="20000"/>
          </a:bodyPr>
          <a:lstStyle/>
          <a:p>
            <a:pPr marL="273050" indent="11113">
              <a:buNone/>
            </a:pPr>
            <a:r>
              <a:rPr lang="en-US" sz="3900" dirty="0" err="1" smtClean="0"/>
              <a:t>Jenis</a:t>
            </a:r>
            <a:r>
              <a:rPr lang="en-US" sz="3900" dirty="0" smtClean="0"/>
              <a:t> </a:t>
            </a:r>
            <a:r>
              <a:rPr lang="en-US" sz="3900" dirty="0" err="1" smtClean="0"/>
              <a:t>artikel</a:t>
            </a:r>
            <a:r>
              <a:rPr lang="en-US" sz="3900" dirty="0" smtClean="0"/>
              <a:t> </a:t>
            </a:r>
            <a:r>
              <a:rPr lang="en-US" sz="3900" dirty="0" err="1" smtClean="0"/>
              <a:t>jurnal</a:t>
            </a:r>
            <a:r>
              <a:rPr lang="en-US" sz="3900" dirty="0" smtClean="0"/>
              <a:t> </a:t>
            </a:r>
            <a:r>
              <a:rPr lang="en-US" sz="3900" dirty="0" err="1" smtClean="0"/>
              <a:t>ilmiah</a:t>
            </a:r>
            <a:r>
              <a:rPr lang="en-US" sz="3900" dirty="0" smtClean="0"/>
              <a:t> </a:t>
            </a:r>
            <a:r>
              <a:rPr lang="en-US" sz="3900" dirty="0" err="1" smtClean="0"/>
              <a:t>sesuai</a:t>
            </a:r>
            <a:r>
              <a:rPr lang="en-US" sz="3900" dirty="0" smtClean="0"/>
              <a:t> </a:t>
            </a:r>
            <a:r>
              <a:rPr lang="en-US" sz="3900" dirty="0" err="1" smtClean="0"/>
              <a:t>rekomendasi</a:t>
            </a:r>
            <a:r>
              <a:rPr lang="en-US" sz="3900" dirty="0" smtClean="0"/>
              <a:t> DP2M </a:t>
            </a:r>
            <a:r>
              <a:rPr lang="en-US" sz="3900" dirty="0" err="1" smtClean="0"/>
              <a:t>Dikti</a:t>
            </a:r>
            <a:endParaRPr lang="en-US" sz="3900" dirty="0" smtClean="0"/>
          </a:p>
          <a:p>
            <a:pPr marL="273050" indent="11113">
              <a:buNone/>
            </a:pPr>
            <a:endParaRPr lang="en-US" dirty="0" smtClean="0"/>
          </a:p>
          <a:p>
            <a:pPr marL="273050" indent="11113"/>
            <a:r>
              <a:rPr lang="en-US" sz="5200" dirty="0" smtClean="0"/>
              <a:t>  </a:t>
            </a:r>
            <a:r>
              <a:rPr lang="en-US" sz="5200" dirty="0" err="1" smtClean="0"/>
              <a:t>Artikel</a:t>
            </a:r>
            <a:r>
              <a:rPr lang="en-US" sz="5200" dirty="0" smtClean="0"/>
              <a:t> </a:t>
            </a:r>
            <a:r>
              <a:rPr lang="en-US" sz="5200" dirty="0" err="1" smtClean="0"/>
              <a:t>penelitian</a:t>
            </a:r>
            <a:endParaRPr lang="en-US" sz="5200" dirty="0" smtClean="0"/>
          </a:p>
          <a:p>
            <a:pPr marL="749300" indent="-465138"/>
            <a:r>
              <a:rPr lang="en-US" sz="5200" dirty="0" err="1" smtClean="0"/>
              <a:t>Artikel</a:t>
            </a:r>
            <a:r>
              <a:rPr lang="en-US" sz="5200" dirty="0" smtClean="0"/>
              <a:t> </a:t>
            </a:r>
            <a:r>
              <a:rPr lang="en-US" sz="5200" dirty="0" err="1" smtClean="0"/>
              <a:t>konseptual</a:t>
            </a:r>
            <a:r>
              <a:rPr lang="en-US" sz="5200" dirty="0" smtClean="0"/>
              <a:t> (</a:t>
            </a:r>
            <a:r>
              <a:rPr lang="en-US" sz="5200" i="1" dirty="0" smtClean="0"/>
              <a:t>review article</a:t>
            </a:r>
            <a:r>
              <a:rPr lang="en-US" sz="5200" dirty="0" smtClean="0"/>
              <a:t>)</a:t>
            </a:r>
          </a:p>
          <a:p>
            <a:pPr marL="273050" indent="11113"/>
            <a:r>
              <a:rPr lang="en-US" sz="5200" dirty="0" smtClean="0"/>
              <a:t>  </a:t>
            </a:r>
            <a:r>
              <a:rPr lang="en-US" sz="5200" dirty="0" err="1" smtClean="0"/>
              <a:t>Timbangan</a:t>
            </a:r>
            <a:r>
              <a:rPr lang="en-US" sz="5200" dirty="0" smtClean="0"/>
              <a:t> </a:t>
            </a:r>
            <a:r>
              <a:rPr lang="en-US" sz="5200" dirty="0" err="1" smtClean="0"/>
              <a:t>buku</a:t>
            </a:r>
            <a:endParaRPr lang="en-US" sz="5200" dirty="0" smtClean="0"/>
          </a:p>
          <a:p>
            <a:pPr marL="273050" indent="11113"/>
            <a:r>
              <a:rPr lang="en-US" sz="5200" dirty="0" smtClean="0"/>
              <a:t>  </a:t>
            </a:r>
            <a:r>
              <a:rPr lang="en-US" sz="5200" dirty="0" err="1" smtClean="0"/>
              <a:t>Obituari</a:t>
            </a:r>
            <a:endParaRPr lang="en-US" sz="5200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endParaRPr lang="en-US" dirty="0" smtClean="0"/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terperinci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hemar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endParaRPr lang="en-US" dirty="0" smtClean="0"/>
          </a:p>
          <a:p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endParaRPr lang="en-US" dirty="0" smtClean="0"/>
          </a:p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kemunculannya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(</a:t>
            </a:r>
            <a:r>
              <a:rPr lang="en-US" dirty="0" err="1" smtClean="0"/>
              <a:t>judul</a:t>
            </a:r>
            <a:r>
              <a:rPr lang="en-US" dirty="0" smtClean="0"/>
              <a:t>)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substansinya</a:t>
            </a:r>
            <a:endParaRPr lang="en-US" dirty="0" smtClean="0"/>
          </a:p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dirujuk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b="1" dirty="0" err="1" smtClean="0"/>
              <a:t>teks</a:t>
            </a:r>
            <a:r>
              <a:rPr lang="en-US" b="1" dirty="0" smtClean="0"/>
              <a:t> </a:t>
            </a:r>
            <a:r>
              <a:rPr lang="en-US" b="1" dirty="0" err="1" smtClean="0"/>
              <a:t>sebelumnya</a:t>
            </a:r>
            <a:endParaRPr lang="en-US" b="1" dirty="0" smtClean="0"/>
          </a:p>
          <a:p>
            <a:r>
              <a:rPr lang="en-US" dirty="0" err="1" smtClean="0"/>
              <a:t>Perujukan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(</a:t>
            </a:r>
            <a:r>
              <a:rPr lang="en-US" dirty="0" err="1" smtClean="0"/>
              <a:t>angka</a:t>
            </a:r>
            <a:r>
              <a:rPr lang="en-US" dirty="0" smtClean="0"/>
              <a:t>),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err="1" smtClean="0"/>
              <a:t>tabel</a:t>
            </a:r>
            <a:r>
              <a:rPr lang="en-US" i="1" dirty="0" smtClean="0"/>
              <a:t>/</a:t>
            </a:r>
            <a:r>
              <a:rPr lang="en-US" i="1" dirty="0" err="1" smtClean="0"/>
              <a:t>gambar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atas</a:t>
            </a:r>
            <a:r>
              <a:rPr lang="en-US" i="1" dirty="0" smtClean="0"/>
              <a:t>/</a:t>
            </a:r>
            <a:r>
              <a:rPr lang="en-US" i="1" dirty="0" err="1" smtClean="0"/>
              <a:t>bawah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perujukan</a:t>
            </a:r>
            <a:r>
              <a:rPr lang="en-US" dirty="0" smtClean="0"/>
              <a:t>:</a:t>
            </a:r>
          </a:p>
          <a:p>
            <a:pPr marL="627063" indent="-285750">
              <a:buFont typeface="Wingdings" pitchFamily="2" charset="2"/>
              <a:buChar char="§"/>
            </a:pPr>
            <a:r>
              <a:rPr lang="en-US" sz="2800" dirty="0" smtClean="0"/>
              <a:t> …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ditunjukkan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7.</a:t>
            </a:r>
          </a:p>
          <a:p>
            <a:pPr marL="627063" indent="-285750">
              <a:buFont typeface="Wingdings" pitchFamily="2" charset="2"/>
              <a:buChar char="§"/>
            </a:pPr>
            <a:r>
              <a:rPr lang="en-US" sz="2800" dirty="0" smtClean="0"/>
              <a:t>… </a:t>
            </a:r>
            <a:r>
              <a:rPr lang="en-US" sz="2800" dirty="0" err="1" smtClean="0"/>
              <a:t>nyata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lintasan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3</a:t>
            </a:r>
          </a:p>
          <a:p>
            <a:pPr marL="627063" indent="-285750">
              <a:buFont typeface="Wingdings" pitchFamily="2" charset="2"/>
              <a:buChar char="§"/>
            </a:pPr>
            <a:r>
              <a:rPr lang="en-US" sz="2800" dirty="0" smtClean="0"/>
              <a:t>…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(</a:t>
            </a:r>
            <a:r>
              <a:rPr lang="en-US" sz="2800" dirty="0" err="1" smtClean="0"/>
              <a:t>Bagan</a:t>
            </a:r>
            <a:r>
              <a:rPr lang="en-US" sz="2800" dirty="0" smtClean="0"/>
              <a:t> 4)</a:t>
            </a:r>
          </a:p>
          <a:p>
            <a:pPr marL="627063" indent="-285750">
              <a:buFont typeface="Wingdings" pitchFamily="2" charset="2"/>
              <a:buChar char="§"/>
            </a:pPr>
            <a:endParaRPr lang="en-US" sz="2800" dirty="0" smtClean="0"/>
          </a:p>
          <a:p>
            <a:pPr marL="287338" indent="-285750"/>
            <a:r>
              <a:rPr lang="en-US" sz="2800" dirty="0" err="1" smtClean="0"/>
              <a:t>Hindari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: “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…, “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5 …..”</a:t>
            </a:r>
          </a:p>
          <a:p>
            <a:pPr marL="287338" indent="-285750"/>
            <a:endParaRPr lang="en-US" sz="2800" dirty="0" smtClean="0"/>
          </a:p>
          <a:p>
            <a:pPr marL="287338" indent="-28575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: </a:t>
            </a:r>
            <a:r>
              <a:rPr lang="en-US" dirty="0" err="1" smtClean="0"/>
              <a:t>nomor</a:t>
            </a:r>
            <a:r>
              <a:rPr lang="en-US" dirty="0" smtClean="0"/>
              <a:t>, </a:t>
            </a:r>
            <a:r>
              <a:rPr lang="en-US" dirty="0" err="1" smtClean="0"/>
              <a:t>judul</a:t>
            </a:r>
            <a:r>
              <a:rPr lang="en-US" dirty="0" smtClean="0"/>
              <a:t>/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catatan</a:t>
            </a:r>
            <a:r>
              <a:rPr lang="en-US" dirty="0" smtClean="0"/>
              <a:t> kaki </a:t>
            </a:r>
            <a:r>
              <a:rPr lang="en-US" dirty="0" err="1" smtClean="0"/>
              <a:t>tabel</a:t>
            </a:r>
            <a:endParaRPr lang="en-US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Arab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/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urutannya</a:t>
            </a:r>
            <a:endParaRPr lang="en-US" dirty="0" smtClean="0"/>
          </a:p>
          <a:p>
            <a:r>
              <a:rPr lang="en-US" dirty="0" err="1" smtClean="0"/>
              <a:t>Judul</a:t>
            </a:r>
            <a:endParaRPr lang="en-US" dirty="0" smtClean="0"/>
          </a:p>
          <a:p>
            <a:pPr marL="627063" indent="-341313">
              <a:buFont typeface="Wingdings" pitchFamily="2" charset="2"/>
              <a:buChar char="ü"/>
            </a:pP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pPr marL="627063" indent="-341313">
              <a:buFont typeface="Wingdings" pitchFamily="2" charset="2"/>
              <a:buChar char="ü"/>
            </a:pPr>
            <a:r>
              <a:rPr lang="en-US" dirty="0" err="1" smtClean="0"/>
              <a:t>Kata</a:t>
            </a:r>
            <a:r>
              <a:rPr lang="en-US" dirty="0" smtClean="0"/>
              <a:t> “</a:t>
            </a:r>
            <a:r>
              <a:rPr lang="en-US" dirty="0" err="1" smtClean="0"/>
              <a:t>Tabel</a:t>
            </a:r>
            <a:r>
              <a:rPr lang="en-US" dirty="0" smtClean="0"/>
              <a:t>”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ditepi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,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.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 </a:t>
            </a:r>
          </a:p>
          <a:p>
            <a:pPr marL="627063" indent="-341313">
              <a:buFont typeface="Wingdings" pitchFamily="2" charset="2"/>
              <a:buChar char="ü"/>
            </a:pP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 smtClean="0"/>
          </a:p>
          <a:p>
            <a:pPr marL="627063" indent="-341313">
              <a:buFont typeface="Wingdings" pitchFamily="2" charset="2"/>
              <a:buChar char="ü"/>
            </a:pP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pPr marL="395288" indent="-341313"/>
            <a:r>
              <a:rPr lang="en-US" dirty="0" err="1" smtClean="0"/>
              <a:t>Catatan</a:t>
            </a:r>
            <a:r>
              <a:rPr lang="en-US" dirty="0" smtClean="0"/>
              <a:t> kaki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:</a:t>
            </a:r>
          </a:p>
          <a:p>
            <a:pPr marL="682625" indent="-341313">
              <a:buFont typeface="Wingdings" pitchFamily="2" charset="2"/>
              <a:buChar char="ü"/>
            </a:pP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endParaRPr lang="en-US" dirty="0" smtClean="0"/>
          </a:p>
          <a:p>
            <a:pPr marL="682625" indent="-341313">
              <a:buFont typeface="Wingdings" pitchFamily="2" charset="2"/>
              <a:buChar char="ü"/>
            </a:pP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endParaRPr lang="en-US" dirty="0" smtClean="0"/>
          </a:p>
          <a:p>
            <a:pPr marL="341313" indent="-341313">
              <a:buFont typeface="Wingdings" pitchFamily="2" charset="2"/>
              <a:buChar char="§"/>
            </a:pP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horisontal</a:t>
            </a:r>
            <a:r>
              <a:rPr lang="en-US" dirty="0" smtClean="0"/>
              <a:t>,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endParaRPr lang="en-US" dirty="0" smtClean="0"/>
          </a:p>
          <a:p>
            <a:pPr marL="682625" indent="-341313">
              <a:buNone/>
            </a:pPr>
            <a:endParaRPr lang="en-US" dirty="0" smtClean="0"/>
          </a:p>
          <a:p>
            <a:pPr marL="395288" indent="-341313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Gambar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, </a:t>
            </a:r>
            <a:r>
              <a:rPr lang="en-US" dirty="0" err="1" smtClean="0"/>
              <a:t>grafik</a:t>
            </a:r>
            <a:r>
              <a:rPr lang="en-US" dirty="0" smtClean="0"/>
              <a:t>, chart, </a:t>
            </a:r>
            <a:r>
              <a:rPr lang="en-US" dirty="0" err="1" smtClean="0"/>
              <a:t>peta</a:t>
            </a:r>
            <a:r>
              <a:rPr lang="en-US" dirty="0" smtClean="0"/>
              <a:t>, diagram, </a:t>
            </a:r>
            <a:r>
              <a:rPr lang="en-US" dirty="0" err="1" smtClean="0"/>
              <a:t>bagan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endParaRPr lang="en-US" dirty="0" smtClean="0"/>
          </a:p>
          <a:p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Arab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penomoran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r>
              <a:rPr lang="en-US" dirty="0" err="1" smtClean="0"/>
              <a:t>Penyebutan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mendahului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TERIMA KASIH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penelitian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pengkajian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mengindikasikan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dipublikasikan</a:t>
            </a:r>
            <a:r>
              <a:rPr lang="en-US" dirty="0" smtClean="0"/>
              <a:t> (</a:t>
            </a:r>
            <a:r>
              <a:rPr lang="en-US" dirty="0" err="1" smtClean="0"/>
              <a:t>desiminasi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media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desiminasi</a:t>
            </a:r>
            <a:endParaRPr lang="en-US" dirty="0" smtClean="0"/>
          </a:p>
          <a:p>
            <a:r>
              <a:rPr lang="en-US" dirty="0" err="1" smtClean="0"/>
              <a:t>Pemuatan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</a:t>
            </a:r>
            <a:r>
              <a:rPr lang="en-US" dirty="0" err="1" smtClean="0"/>
              <a:t>penasbih</a:t>
            </a:r>
            <a:r>
              <a:rPr lang="en-US" dirty="0" smtClean="0"/>
              <a:t> “</a:t>
            </a:r>
            <a:r>
              <a:rPr lang="en-US" dirty="0" err="1" smtClean="0"/>
              <a:t>temuan</a:t>
            </a:r>
            <a:r>
              <a:rPr lang="en-US" dirty="0" smtClean="0"/>
              <a:t>”,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kebaruan</a:t>
            </a:r>
            <a:endParaRPr lang="en-US" dirty="0" smtClean="0"/>
          </a:p>
          <a:p>
            <a:r>
              <a:rPr lang="en-US" dirty="0" err="1" smtClean="0"/>
              <a:t>Penasbihan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keka-yaan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Format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Judul</a:t>
            </a:r>
            <a:endParaRPr lang="en-US" dirty="0" smtClean="0"/>
          </a:p>
          <a:p>
            <a:r>
              <a:rPr lang="en-US" dirty="0" err="1" smtClean="0"/>
              <a:t>Penulis</a:t>
            </a:r>
            <a:endParaRPr lang="en-US" dirty="0" smtClean="0"/>
          </a:p>
          <a:p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Korespondensi</a:t>
            </a:r>
            <a:endParaRPr lang="en-US" dirty="0" smtClean="0"/>
          </a:p>
          <a:p>
            <a:r>
              <a:rPr lang="en-US" dirty="0" err="1" smtClean="0"/>
              <a:t>Abstrak</a:t>
            </a:r>
            <a:endParaRPr lang="en-US" dirty="0" smtClean="0"/>
          </a:p>
          <a:p>
            <a:r>
              <a:rPr lang="en-US" dirty="0" err="1" smtClean="0"/>
              <a:t>Pendahuluan</a:t>
            </a:r>
            <a:endParaRPr lang="en-US" dirty="0" smtClean="0"/>
          </a:p>
          <a:p>
            <a:r>
              <a:rPr lang="en-US" dirty="0" err="1" smtClean="0"/>
              <a:t>Ulasan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  <a:p>
            <a:r>
              <a:rPr lang="en-US" dirty="0" err="1" smtClean="0"/>
              <a:t>Metode</a:t>
            </a:r>
            <a:endParaRPr lang="en-US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Pembahasan</a:t>
            </a:r>
            <a:endParaRPr lang="en-US" dirty="0" smtClean="0"/>
          </a:p>
          <a:p>
            <a:r>
              <a:rPr lang="en-US" dirty="0" err="1" smtClean="0"/>
              <a:t>Simpulan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Saran</a:t>
            </a:r>
          </a:p>
          <a:p>
            <a:r>
              <a:rPr lang="en-US" dirty="0" err="1" smtClean="0"/>
              <a:t>Persantunan</a:t>
            </a:r>
            <a:r>
              <a:rPr lang="en-US" dirty="0" smtClean="0"/>
              <a:t> (</a:t>
            </a:r>
            <a:r>
              <a:rPr lang="en-US" dirty="0" err="1" smtClean="0"/>
              <a:t>Ucapan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Kepustakaan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humaniora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kemasyarakatan</a:t>
            </a:r>
            <a:endParaRPr lang="en-US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tempelan</a:t>
            </a:r>
            <a:r>
              <a:rPr lang="en-US" dirty="0" smtClean="0"/>
              <a:t> (</a:t>
            </a:r>
            <a:r>
              <a:rPr lang="en-US" dirty="0" err="1" smtClean="0"/>
              <a:t>kolase</a:t>
            </a:r>
            <a:r>
              <a:rPr lang="en-US" dirty="0" smtClean="0"/>
              <a:t>) </a:t>
            </a:r>
            <a:r>
              <a:rPr lang="en-US" dirty="0" err="1" smtClean="0"/>
              <a:t>teori-teori</a:t>
            </a:r>
            <a:endParaRPr lang="en-US" dirty="0" smtClean="0"/>
          </a:p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bacaaan</a:t>
            </a:r>
            <a:r>
              <a:rPr lang="en-US" dirty="0" smtClean="0"/>
              <a:t> </a:t>
            </a:r>
            <a:r>
              <a:rPr lang="en-US" dirty="0" err="1" smtClean="0"/>
              <a:t>kepustakaan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ilmiahnya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pengungkapan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, </a:t>
            </a:r>
            <a:r>
              <a:rPr lang="en-US" dirty="0" err="1" smtClean="0"/>
              <a:t>gagasan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yang </a:t>
            </a:r>
            <a:r>
              <a:rPr lang="en-US" dirty="0" err="1" smtClean="0"/>
              <a:t>betul-betul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(</a:t>
            </a:r>
            <a:r>
              <a:rPr lang="en-US" i="1" dirty="0" smtClean="0"/>
              <a:t>novelty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pendirian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Format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Ulasan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5080"/>
            <a:ext cx="8229600" cy="377952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Judul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endParaRPr lang="en-US" dirty="0" smtClean="0"/>
          </a:p>
          <a:p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Korespondensi</a:t>
            </a:r>
            <a:endParaRPr lang="en-US" dirty="0" smtClean="0"/>
          </a:p>
          <a:p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endParaRPr lang="en-US" dirty="0" smtClean="0"/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endParaRPr lang="en-US" dirty="0" smtClean="0"/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endParaRPr lang="en-US" dirty="0" smtClean="0"/>
          </a:p>
          <a:p>
            <a:r>
              <a:rPr lang="en-US" dirty="0" err="1" smtClean="0"/>
              <a:t>Penutup</a:t>
            </a:r>
            <a:r>
              <a:rPr lang="en-US" dirty="0" smtClean="0"/>
              <a:t>/</a:t>
            </a:r>
            <a:r>
              <a:rPr lang="en-US" dirty="0" err="1" smtClean="0"/>
              <a:t>Simpulan</a:t>
            </a:r>
            <a:endParaRPr lang="en-US" dirty="0" smtClean="0"/>
          </a:p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Rujukam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Timbangan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Pemuatan</a:t>
            </a:r>
            <a:r>
              <a:rPr lang="en-US" dirty="0" smtClean="0"/>
              <a:t> </a:t>
            </a:r>
            <a:r>
              <a:rPr lang="en-US" dirty="0" err="1" smtClean="0"/>
              <a:t>timb</a:t>
            </a:r>
            <a:r>
              <a:rPr lang="en-US" dirty="0" smtClean="0"/>
              <a:t> </a:t>
            </a:r>
            <a:r>
              <a:rPr lang="en-US" dirty="0" err="1" smtClean="0"/>
              <a:t>angan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penu-naian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merekam</a:t>
            </a:r>
            <a:r>
              <a:rPr lang="en-US" dirty="0" smtClean="0"/>
              <a:t> </a:t>
            </a:r>
            <a:r>
              <a:rPr lang="en-US" dirty="0" err="1" smtClean="0"/>
              <a:t>jejak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yang </a:t>
            </a:r>
            <a:r>
              <a:rPr lang="en-US" dirty="0" err="1" smtClean="0"/>
              <a:t>ditekuninya</a:t>
            </a:r>
            <a:endParaRPr lang="en-US" dirty="0" smtClean="0"/>
          </a:p>
          <a:p>
            <a:r>
              <a:rPr lang="en-US" dirty="0" err="1" smtClean="0"/>
              <a:t>Ulasan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penelaah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keba-ruan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, </a:t>
            </a:r>
            <a:r>
              <a:rPr lang="en-US" dirty="0" err="1" smtClean="0"/>
              <a:t>pemikiran</a:t>
            </a:r>
            <a:r>
              <a:rPr lang="en-US" dirty="0" smtClean="0"/>
              <a:t>, </a:t>
            </a:r>
            <a:r>
              <a:rPr lang="en-US" dirty="0" err="1" smtClean="0"/>
              <a:t>temuan-temuan</a:t>
            </a:r>
            <a:r>
              <a:rPr lang="en-US" dirty="0" smtClean="0"/>
              <a:t> yang </a:t>
            </a:r>
            <a:r>
              <a:rPr lang="en-US" dirty="0" err="1" smtClean="0"/>
              <a:t>di-paparkan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yang </a:t>
            </a:r>
            <a:r>
              <a:rPr lang="en-US" dirty="0" err="1" smtClean="0"/>
              <a:t>diulas</a:t>
            </a:r>
            <a:endParaRPr lang="en-US" dirty="0" smtClean="0"/>
          </a:p>
          <a:p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penyempuranaan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penuntun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/>
              <a:t>Obituari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endParaRPr lang="en-US" dirty="0" smtClean="0"/>
          </a:p>
          <a:p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pengungkapan</a:t>
            </a:r>
            <a:r>
              <a:rPr lang="en-US" dirty="0" smtClean="0"/>
              <a:t> </a:t>
            </a:r>
            <a:r>
              <a:rPr lang="en-US" dirty="0" err="1" smtClean="0"/>
              <a:t>sepak</a:t>
            </a:r>
            <a:r>
              <a:rPr lang="en-US" dirty="0" smtClean="0"/>
              <a:t> </a:t>
            </a:r>
            <a:r>
              <a:rPr lang="en-US" dirty="0" err="1" smtClean="0"/>
              <a:t>terjang</a:t>
            </a:r>
            <a:r>
              <a:rPr lang="en-US" dirty="0" smtClean="0"/>
              <a:t> </a:t>
            </a:r>
            <a:r>
              <a:rPr lang="en-US" dirty="0" err="1" smtClean="0"/>
              <a:t>kecendikiannya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teladan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 </a:t>
            </a:r>
            <a:r>
              <a:rPr lang="en-US" dirty="0" err="1" smtClean="0"/>
              <a:t>berikutnya</a:t>
            </a:r>
            <a:endParaRPr lang="en-US" dirty="0" smtClean="0"/>
          </a:p>
          <a:p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penghormatan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jasa-jasa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endParaRPr lang="en-US" dirty="0" smtClean="0"/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senarai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hayatnya</a:t>
            </a:r>
            <a:endParaRPr lang="en-US" dirty="0" smtClean="0"/>
          </a:p>
          <a:p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(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1237</TotalTime>
  <Words>1872</Words>
  <Application>Microsoft Office PowerPoint</Application>
  <PresentationFormat>On-screen Show (4:3)</PresentationFormat>
  <Paragraphs>233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  FORMAT DAN  GAYA SELINGKUNG  ARTIKEL  ILMIAH</vt:lpstr>
      <vt:lpstr>PENGANTAR</vt:lpstr>
      <vt:lpstr>JENIS ARTIKEL</vt:lpstr>
      <vt:lpstr>Artikel Penelitian</vt:lpstr>
      <vt:lpstr>Format Artikel Penelitian</vt:lpstr>
      <vt:lpstr>Artikel Konseptual</vt:lpstr>
      <vt:lpstr>Format Artikel Ulasan</vt:lpstr>
      <vt:lpstr>Timbangan Buku</vt:lpstr>
      <vt:lpstr>Obituari</vt:lpstr>
      <vt:lpstr>Slide 10</vt:lpstr>
      <vt:lpstr>JUDUL</vt:lpstr>
      <vt:lpstr>Contoh Kurang Baik...</vt:lpstr>
      <vt:lpstr>Penulis</vt:lpstr>
      <vt:lpstr>Alamat</vt:lpstr>
      <vt:lpstr>Abstrak</vt:lpstr>
      <vt:lpstr>Pendahuluan</vt:lpstr>
      <vt:lpstr>Ulasan Pustaka</vt:lpstr>
      <vt:lpstr>PENGACUAN</vt:lpstr>
      <vt:lpstr>PENGUTIPAN</vt:lpstr>
      <vt:lpstr>Catatan: Mutu Pustaka Acuan</vt:lpstr>
      <vt:lpstr>Metode</vt:lpstr>
      <vt:lpstr>Hasil</vt:lpstr>
      <vt:lpstr>Slide 23</vt:lpstr>
      <vt:lpstr>Pembahasan</vt:lpstr>
      <vt:lpstr>Slide 25</vt:lpstr>
      <vt:lpstr>Simpulan dan Saran</vt:lpstr>
      <vt:lpstr>DAFTAR PUSTAKA</vt:lpstr>
      <vt:lpstr>Persantunan</vt:lpstr>
      <vt:lpstr>Instrumen Pendukung</vt:lpstr>
      <vt:lpstr>Instrumen Pendukung (Lanjutan)</vt:lpstr>
      <vt:lpstr>Slide 31</vt:lpstr>
      <vt:lpstr>Tabel</vt:lpstr>
      <vt:lpstr>Gambar</vt:lpstr>
      <vt:lpstr>TERIMA KASIH</vt:lpstr>
    </vt:vector>
  </TitlesOfParts>
  <Company>Effendi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GAYA DAN TATA TULIS  ARTIKEL ILMIAH</dc:title>
  <dc:creator>Anwar</dc:creator>
  <cp:lastModifiedBy>PORTEGE</cp:lastModifiedBy>
  <cp:revision>146</cp:revision>
  <dcterms:created xsi:type="dcterms:W3CDTF">2009-10-27T01:03:37Z</dcterms:created>
  <dcterms:modified xsi:type="dcterms:W3CDTF">2011-10-10T05:06:38Z</dcterms:modified>
</cp:coreProperties>
</file>