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FEEA-8AA6-41F5-A46E-6BDD56979C8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81F2-3A39-4164-A9CE-BA00DAB7D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d051Cqx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050" y="3171825"/>
            <a:ext cx="1428750" cy="514350"/>
          </a:xfrm>
          <a:prstGeom prst="rect">
            <a:avLst/>
          </a:prstGeom>
        </p:spPr>
      </p:pic>
      <p:pic>
        <p:nvPicPr>
          <p:cNvPr id="3" name="Picture 2" descr="001d051Cqx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200400" y="3200400"/>
            <a:ext cx="1428750" cy="514350"/>
          </a:xfrm>
          <a:prstGeom prst="rect">
            <a:avLst/>
          </a:prstGeom>
        </p:spPr>
      </p:pic>
      <p:pic>
        <p:nvPicPr>
          <p:cNvPr id="4" name="Picture 3" descr="001d051Cqx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886200" y="3905250"/>
            <a:ext cx="1428750" cy="514350"/>
          </a:xfrm>
          <a:prstGeom prst="rect">
            <a:avLst/>
          </a:prstGeom>
        </p:spPr>
      </p:pic>
      <p:pic>
        <p:nvPicPr>
          <p:cNvPr id="5" name="Picture 4" descr="001d051Cqx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 flipV="1">
            <a:off x="3886200" y="2438400"/>
            <a:ext cx="1428750" cy="514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381000"/>
            <a:ext cx="66819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Komposisi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Tiga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Cermin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Ke-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495800"/>
            <a:ext cx="6154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Ketiga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C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ermin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Sejajar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8212" y="305594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14414" y="383482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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8212" y="305594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26670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1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8400" y="40386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286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6248400" y="2362200"/>
            <a:ext cx="2209800" cy="914400"/>
            <a:chOff x="6248400" y="2362200"/>
            <a:chExt cx="2209800" cy="914400"/>
          </a:xfrm>
        </p:grpSpPr>
        <p:sp>
          <p:nvSpPr>
            <p:cNvPr id="66" name="Rectangle 65"/>
            <p:cNvSpPr/>
            <p:nvPr/>
          </p:nvSpPr>
          <p:spPr>
            <a:xfrm>
              <a:off x="6248400" y="2362200"/>
              <a:ext cx="2209800" cy="914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7" name="Object 66"/>
            <p:cNvGraphicFramePr>
              <a:graphicFrameLocks noChangeAspect="1"/>
            </p:cNvGraphicFramePr>
            <p:nvPr/>
          </p:nvGraphicFramePr>
          <p:xfrm>
            <a:off x="6324600" y="2514600"/>
            <a:ext cx="2032000" cy="609600"/>
          </p:xfrm>
          <a:graphic>
            <a:graphicData uri="http://schemas.openxmlformats.org/presentationml/2006/ole">
              <p:oleObj spid="_x0000_s1026" name="Equation" r:id="rId3" imgW="76176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8212" y="305594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6670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8398" y="39624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1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38400" y="40386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10800000">
            <a:off x="304800" y="4038600"/>
            <a:ext cx="2362200" cy="2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2239851" y="2087450"/>
            <a:ext cx="792" cy="3903093"/>
          </a:xfrm>
          <a:prstGeom prst="line">
            <a:avLst/>
          </a:prstGeom>
          <a:ln w="28575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6141356" y="2088246"/>
            <a:ext cx="1588" cy="3902299"/>
          </a:xfrm>
          <a:prstGeom prst="line">
            <a:avLst/>
          </a:prstGeom>
          <a:ln w="28575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84860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2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62400" y="403860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240463" y="2362200"/>
            <a:ext cx="2217737" cy="914400"/>
            <a:chOff x="6240463" y="2362200"/>
            <a:chExt cx="2217737" cy="914400"/>
          </a:xfrm>
          <a:solidFill>
            <a:srgbClr val="00B0F0"/>
          </a:solidFill>
        </p:grpSpPr>
        <p:sp>
          <p:nvSpPr>
            <p:cNvPr id="81" name="Rectangle 80"/>
            <p:cNvSpPr/>
            <p:nvPr/>
          </p:nvSpPr>
          <p:spPr>
            <a:xfrm>
              <a:off x="6248400" y="2362200"/>
              <a:ext cx="2209800" cy="914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2" name="Object 81"/>
            <p:cNvGraphicFramePr>
              <a:graphicFrameLocks noChangeAspect="1"/>
            </p:cNvGraphicFramePr>
            <p:nvPr/>
          </p:nvGraphicFramePr>
          <p:xfrm>
            <a:off x="6240463" y="2547938"/>
            <a:ext cx="2201862" cy="541337"/>
          </p:xfrm>
          <a:graphic>
            <a:graphicData uri="http://schemas.openxmlformats.org/presentationml/2006/ole">
              <p:oleObj spid="_x0000_s2050" name="Equation" r:id="rId3" imgW="8254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8212" y="305594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10800000">
            <a:off x="26670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1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38400" y="40386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0800000">
            <a:off x="2286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7" idx="0"/>
          </p:cNvCxnSpPr>
          <p:nvPr/>
        </p:nvCxnSpPr>
        <p:spPr>
          <a:xfrm rot="5400000" flipH="1" flipV="1">
            <a:off x="2239851" y="2086658"/>
            <a:ext cx="792" cy="3903093"/>
          </a:xfrm>
          <a:prstGeom prst="line">
            <a:avLst/>
          </a:prstGeom>
          <a:ln w="28575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141356" y="2088246"/>
            <a:ext cx="1588" cy="3902299"/>
          </a:xfrm>
          <a:prstGeom prst="line">
            <a:avLst/>
          </a:prstGeom>
          <a:ln w="28575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4860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2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62400" y="403860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16200000" flipV="1">
            <a:off x="7078551" y="2980644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4944156" y="2980643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686914" y="4038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K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733800" y="3505200"/>
            <a:ext cx="541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D’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6223000" y="1905000"/>
            <a:ext cx="2236788" cy="914400"/>
            <a:chOff x="6223000" y="2362200"/>
            <a:chExt cx="2236788" cy="914400"/>
          </a:xfrm>
          <a:solidFill>
            <a:srgbClr val="00B050"/>
          </a:solidFill>
        </p:grpSpPr>
        <p:sp>
          <p:nvSpPr>
            <p:cNvPr id="83" name="Rectangle 82"/>
            <p:cNvSpPr/>
            <p:nvPr/>
          </p:nvSpPr>
          <p:spPr>
            <a:xfrm>
              <a:off x="6248400" y="2362200"/>
              <a:ext cx="2209800" cy="914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4" name="Object 83"/>
            <p:cNvGraphicFramePr>
              <a:graphicFrameLocks noChangeAspect="1"/>
            </p:cNvGraphicFramePr>
            <p:nvPr/>
          </p:nvGraphicFramePr>
          <p:xfrm>
            <a:off x="6223000" y="2547938"/>
            <a:ext cx="2236788" cy="541337"/>
          </p:xfrm>
          <a:graphic>
            <a:graphicData uri="http://schemas.openxmlformats.org/presentationml/2006/ole">
              <p:oleObj spid="_x0000_s3074" name="Equation" r:id="rId3" imgW="8380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8212" y="305594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0800000">
            <a:off x="26670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1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38400" y="40386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10800000">
            <a:off x="2286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8" idx="0"/>
          </p:cNvCxnSpPr>
          <p:nvPr/>
        </p:nvCxnSpPr>
        <p:spPr>
          <a:xfrm rot="5400000" flipH="1" flipV="1">
            <a:off x="2239851" y="2086658"/>
            <a:ext cx="792" cy="3903093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6141356" y="2088246"/>
            <a:ext cx="1588" cy="3902299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4860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2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62400" y="403860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78" name="Straight Connector 77"/>
          <p:cNvCxnSpPr>
            <a:stCxn id="76" idx="0"/>
          </p:cNvCxnSpPr>
          <p:nvPr/>
        </p:nvCxnSpPr>
        <p:spPr>
          <a:xfrm rot="16200000" flipV="1">
            <a:off x="7078551" y="2979849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4944156" y="2980643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686914" y="4038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K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733800" y="3505200"/>
            <a:ext cx="541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D’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5105400" y="3886200"/>
            <a:ext cx="30480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66206" y="304800"/>
            <a:ext cx="2382" cy="6096000"/>
            <a:chOff x="2666206" y="304800"/>
            <a:chExt cx="2382" cy="60960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380206" y="3352006"/>
              <a:ext cx="6096000" cy="1588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905000" y="16756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05794" y="1751806"/>
              <a:ext cx="15240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0"/>
          <p:cNvGrpSpPr/>
          <p:nvPr/>
        </p:nvGrpSpPr>
        <p:grpSpPr>
          <a:xfrm>
            <a:off x="4189412" y="305594"/>
            <a:ext cx="3176" cy="6172200"/>
            <a:chOff x="4189412" y="305594"/>
            <a:chExt cx="3176" cy="61722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104900" y="3390900"/>
              <a:ext cx="61722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428206" y="16756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1751806"/>
              <a:ext cx="1524000" cy="1588"/>
            </a:xfrm>
            <a:prstGeom prst="line">
              <a:avLst/>
            </a:prstGeom>
            <a:ln w="28575">
              <a:solidFill>
                <a:srgbClr val="92D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1"/>
          <p:cNvGrpSpPr/>
          <p:nvPr/>
        </p:nvGrpSpPr>
        <p:grpSpPr>
          <a:xfrm>
            <a:off x="6016624" y="304800"/>
            <a:ext cx="3176" cy="6096000"/>
            <a:chOff x="6018212" y="305594"/>
            <a:chExt cx="3176" cy="6096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971800" y="3352800"/>
              <a:ext cx="6096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57006" y="16756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58594" y="1751806"/>
              <a:ext cx="1524000" cy="1588"/>
            </a:xfrm>
            <a:prstGeom prst="line">
              <a:avLst/>
            </a:prstGeom>
            <a:ln w="28575">
              <a:solidFill>
                <a:schemeClr val="accent4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362200" y="2286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4218" y="22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2180" y="228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0800000">
            <a:off x="26670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1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38400" y="40386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0600" y="3987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10800000">
            <a:off x="228600" y="4038600"/>
            <a:ext cx="2438400" cy="1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8" idx="0"/>
          </p:cNvCxnSpPr>
          <p:nvPr/>
        </p:nvCxnSpPr>
        <p:spPr>
          <a:xfrm rot="5400000" flipH="1" flipV="1">
            <a:off x="2239851" y="2086658"/>
            <a:ext cx="792" cy="3903093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6141356" y="2088246"/>
            <a:ext cx="1588" cy="3902299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48600" y="40386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3200" baseline="-25000" dirty="0" smtClean="0">
                <a:solidFill>
                  <a:schemeClr val="bg1"/>
                </a:solidFill>
                <a:sym typeface="Symbol"/>
              </a:rPr>
              <a:t>2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62400" y="403860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78" name="Straight Connector 77"/>
          <p:cNvCxnSpPr>
            <a:stCxn id="76" idx="0"/>
          </p:cNvCxnSpPr>
          <p:nvPr/>
        </p:nvCxnSpPr>
        <p:spPr>
          <a:xfrm rot="16200000" flipV="1">
            <a:off x="7078551" y="2979849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4944156" y="2980643"/>
            <a:ext cx="1588" cy="2117501"/>
          </a:xfrm>
          <a:prstGeom prst="line">
            <a:avLst/>
          </a:prstGeom>
          <a:ln w="381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686914" y="4038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K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733800" y="3505200"/>
            <a:ext cx="541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sym typeface="Symbol"/>
              </a:rPr>
              <a:t>D’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228600" y="3886200"/>
            <a:ext cx="36576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7853" y="2967335"/>
            <a:ext cx="4088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Kesimpulan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MURDANU</dc:creator>
  <cp:lastModifiedBy>MURDANU</cp:lastModifiedBy>
  <cp:revision>6</cp:revision>
  <dcterms:created xsi:type="dcterms:W3CDTF">2010-03-23T03:47:15Z</dcterms:created>
  <dcterms:modified xsi:type="dcterms:W3CDTF">2011-07-19T18:20:52Z</dcterms:modified>
</cp:coreProperties>
</file>