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D28D-4A30-4BE2-B726-D717912D84B2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FF0AB4-BB5C-4BB5-910E-1E07DC624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D28D-4A30-4BE2-B726-D717912D84B2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0AB4-BB5C-4BB5-910E-1E07DC624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D28D-4A30-4BE2-B726-D717912D84B2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0AB4-BB5C-4BB5-910E-1E07DC624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D28D-4A30-4BE2-B726-D717912D84B2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FF0AB4-BB5C-4BB5-910E-1E07DC624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D28D-4A30-4BE2-B726-D717912D84B2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0AB4-BB5C-4BB5-910E-1E07DC624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D28D-4A30-4BE2-B726-D717912D84B2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0AB4-BB5C-4BB5-910E-1E07DC624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D28D-4A30-4BE2-B726-D717912D84B2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7FF0AB4-BB5C-4BB5-910E-1E07DC624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D28D-4A30-4BE2-B726-D717912D84B2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0AB4-BB5C-4BB5-910E-1E07DC624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D28D-4A30-4BE2-B726-D717912D84B2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0AB4-BB5C-4BB5-910E-1E07DC624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D28D-4A30-4BE2-B726-D717912D84B2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0AB4-BB5C-4BB5-910E-1E07DC624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D28D-4A30-4BE2-B726-D717912D84B2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0AB4-BB5C-4BB5-910E-1E07DC624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D8D28D-4A30-4BE2-B726-D717912D84B2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FF0AB4-BB5C-4BB5-910E-1E07DC624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MEMBACA MANUSKRIP 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153400" cy="5181600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endParaRPr lang="id-ID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d-ID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d-ID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d-ID" sz="5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d-ID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Oleh: Hesti Mulyani</a:t>
            </a:r>
          </a:p>
          <a:p>
            <a:pPr algn="ctr"/>
            <a:r>
              <a:rPr lang="id-ID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6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hestimulyani1361@yahoo.com</a:t>
            </a:r>
            <a:endParaRPr lang="id-ID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800"/>
              </a:spcAft>
            </a:pPr>
            <a:endParaRPr lang="en-US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800"/>
              </a:spcAft>
            </a:pP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MEMBACA MANUSKRIP JAWA</a:t>
            </a:r>
          </a:p>
          <a:p>
            <a:pPr marL="457200" indent="-457200" algn="just">
              <a:spcAft>
                <a:spcPts val="1500"/>
              </a:spcAft>
            </a:pP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JINISING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JAWA 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SÅRÅSILAH,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BAB RINGGIT, SASTRÅ RINGGIT, SASTRÅ, PIWULANG, ISLAM, PRIMBON, BÅSÅ, MUSIK,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TARI-TARIAN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ADAT-ISTIADAT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LAIN-LAIN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marL="457200" indent="-457200" algn="just"/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 NÊMTOKAKÊN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JAWA 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(KATÊMTOKAKÊN MITURUT </a:t>
            </a:r>
          </a:p>
          <a:p>
            <a:pPr marL="457200" indent="-457200" algn="just">
              <a:spcAft>
                <a:spcPts val="1500"/>
              </a:spcAft>
            </a:pPr>
            <a:r>
              <a:rPr lang="en-US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JINIS INGKANG KAPILIH)</a:t>
            </a:r>
          </a:p>
          <a:p>
            <a:pPr algn="just"/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JAWA 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(KANTHI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METODE HEURISTIK</a:t>
            </a:r>
          </a:p>
          <a:p>
            <a:pPr algn="just">
              <a:spcAft>
                <a:spcPts val="1500"/>
              </a:spcAft>
            </a:pPr>
            <a:r>
              <a:rPr lang="en-US" sz="7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SÅHÅ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METODE HERMENEUTIK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DESKRIPSI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JAWA 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SÅHÅ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-IPUN</a:t>
            </a:r>
          </a:p>
          <a:p>
            <a:pPr algn="just"/>
            <a:r>
              <a:rPr lang="en-US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(NGANDHARAKÊN KAWONTÊNANING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MANUSKRIP 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SÅHÅ</a:t>
            </a:r>
          </a:p>
          <a:p>
            <a:pPr algn="just"/>
            <a:r>
              <a:rPr lang="en-US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7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-IPUN KANTHI MÊNÅPÅ WONTÊNIPUN)</a:t>
            </a:r>
          </a:p>
          <a:p>
            <a:pPr algn="just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ALIH TULIS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algn="ctr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ALIH TULIS MÊNIKÅ WONTÊN WARNI KALIH, INGGIH MÊNIKÅ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TRANSLITERASI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SÅHÅ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TRANSKRIPSI</a:t>
            </a:r>
          </a:p>
          <a:p>
            <a:pPr algn="ctr">
              <a:buNone/>
            </a:pPr>
            <a:endParaRPr lang="en-US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TRANSLITERASI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INGGIH MÊNIKÅ ALIH TULIS SÊRATANING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MAWI AKSÅRÅ INGKANG BOTÊN SAMI KALIYAN AKSARANING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TEKS.</a:t>
            </a:r>
          </a:p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KASÊRAT MAWI AKSÅRÅ JÅWÅ KADAMÊL ALIH TULISIPUN MAWI AKSÅRÅ LATIN UTAWI AKSÅRÅ ARAB PÉGON, TUWIN KOSOK-WANGSULIPUN) </a:t>
            </a:r>
          </a:p>
          <a:p>
            <a:pPr algn="just">
              <a:buNone/>
            </a:pP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TRANSKRIPSI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INGGIH MÊNIKÅ ALIH TULIS SÊRATANING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MAWI AKSÅRÅ INGKANG SAMI KALIYAN AKSARANING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TEKS.</a:t>
            </a:r>
          </a:p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KASÊRAT MAWI AKSÅRÅ JÅWÅ KADAMÊL ALIH TULISIPUN UGI MAWI AKSÅRÅ JÅWÅ, LAN SAPITURUTIPUN) </a:t>
            </a:r>
          </a:p>
          <a:p>
            <a:pPr algn="just">
              <a:buNone/>
            </a:pP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CARA/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METODE-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NIPUN WONTÊN WARNI KALIH</a:t>
            </a:r>
          </a:p>
          <a:p>
            <a:pPr algn="just">
              <a:spcAft>
                <a:spcPts val="600"/>
              </a:spcAft>
              <a:buNone/>
            </a:pP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METODE TRANSLITERASI DIPLOMATIK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SÅHÅ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METODE TRANSLITERASI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STANDAR</a:t>
            </a:r>
          </a:p>
          <a:p>
            <a:pPr algn="just">
              <a:buNone/>
            </a:pP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METODE TRANSKRIPSI DIPLOMATIK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SÅHÅ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METODE TRANSKRIPSI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STANDAR</a:t>
            </a: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PARAFRASE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PARAFRASE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INGGIH MÊNIKÅ NGÉWAHI DHAPUKAN SÊKAR DADOS DHAPUKAN GANCARAN, UTAWI NGÉWAHI TÊMBUNG-TÊMBUNG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PUITIS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DADOS TÊMBUNG-TÊMBUNG LIMRAH (PADINTÊNAN) INGKANG KAGINAKAKÊN KANGGÉ NYÊRAT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TEKS.</a:t>
            </a:r>
          </a:p>
          <a:p>
            <a:pPr>
              <a:buNone/>
            </a:pPr>
            <a:endParaRPr lang="en-US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INGKANG KADHAPUK MAWI SÊKAR MÊNIKÅ KARACIK KANTHI ADHÊDHASAR KLOMPOKING TÊMBUNG.</a:t>
            </a:r>
          </a:p>
          <a:p>
            <a:pPr>
              <a:buNone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INGKANG KADHAPUK MAWI GANCARAN MÊNIKÅ KARACIK KANTHI ADHÊDHASAR UKÅRÅ, INGGIH WONTÊNIPUN URUT-URUTANING JÊJÊR ~ WASÉSÅ ~ LÉSAN ~ KATRANGAN (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STRUKTUR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UKÅRÅ INGKANG JANGKÊP)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DADOS,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PARAFRASE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MÊNIKÅ NGÉWAHI SÊRATANING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 PUISI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KANTHI MADOSI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STRUKTUR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UKÅRÅ NGGINAKAKÊN TÊMBUNG-TÊMBUNG LIMRAH (PADINTÊNAN) </a:t>
            </a:r>
          </a:p>
          <a:p>
            <a:pPr>
              <a:buNone/>
            </a:pP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TERJEMAHAN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TERJEMAHAN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INGGIH MÊNIKÅ NGÉWAHI BÅSÅ SAKING BÅSÅNING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(BÅSÅ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-IPUN) DHATÊNG BÅSÅ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-IPUN (BÅSÅ INGKANG DIPUNPILIH) KAJUMBUHAKÊN KALIYAN ANCASIPUN).</a:t>
            </a: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TIGANG BAB INGKANG PRÊLU KAGATOSAKÊN, INGGIH MÊNIKÅ:</a:t>
            </a:r>
          </a:p>
          <a:p>
            <a:pPr>
              <a:spcAft>
                <a:spcPts val="300"/>
              </a:spcAft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1. PAHAM SAÈTU NGÉNGINGI BÅSÅ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SUMBER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INGKANG BADHÉ DIPUN-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TERJEMAH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-AKÊN</a:t>
            </a:r>
          </a:p>
          <a:p>
            <a:pPr>
              <a:spcAft>
                <a:spcPts val="300"/>
              </a:spcAft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2. PAHAM SAÈTU NGÉNGINGI BÅSÅ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SASARAN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INGKANG KANGGÉ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NERJEMAH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-AKÊN</a:t>
            </a: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3. PAHAM SAÈTU NGÉNGINGI KAWONTÊNAN PAGÊSANGANING MASARAKAT RIKÅLÅ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DIPUNSÊRAT (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KONTEKS SOSIO-BUDAYA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METODE TERJEMAHAN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MÊNIKÅWONTÊN TIGÅ, INGGIH MÊNIKÅ:</a:t>
            </a: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TERJEMAHAN HARFIAH</a:t>
            </a: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TERJEMAHAN ISI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UTAWI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MAKNA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TERJEMAHAN BEBAS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TÊTANDHINGAN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MANUSKRIP JAWA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SÅHÅ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MBÊDHAH ISINING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-IPUN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TÊTANDHINGAN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MANUSKRIP JAWA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INGGIH MÊNIKÅ NANDHING-NANDHINGAKÊN KATHAHIPUN, KAWONTÊNANING, JINISIPUN, SÊRATANIPUN, AKSARANIPUN, BASANIPUN, SÅHÅ DHUPUKANIPUN</a:t>
            </a:r>
            <a:endParaRPr lang="en-US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TÊTANDHINGAN  ING NGINGGIL KATINDAKAKÊN KATHI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STUDI KATALOG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SÅHÅ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PENGAMATAN LANGSUNG</a:t>
            </a:r>
          </a:p>
          <a:p>
            <a:pPr algn="just">
              <a:buNone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MBÊDHAH ISINING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MANUSKRIP JAWA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INGKANG AWUJUD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-IPUN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JANGKÊP MÊNÅPÅ BOTÊN, NGANDHARAKÊN BAB MÊNÅPÅ, MÊNÅPÅ KÉMAWON PIGUNANIPUN TUMRAPING PAGÊSANGANING MASARAKAT ING JAMAN SAMÊNIKÅ</a:t>
            </a:r>
          </a:p>
          <a:p>
            <a:pPr algn="just">
              <a:buNone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SADÅYÅ GARAPAN ING NGINGGIL KATINDAKAKÊN ADHÊDHASAR NGÊCAKAKÊN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SÅHÅ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INGKANG SAMPUN KAANDHARAKÊN KAGAYUTNÅ KALIYAN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SÅHÅ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FILOLOGI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197</TotalTime>
  <Words>450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MEMBACA MANUSKRIP I</vt:lpstr>
      <vt:lpstr>ALIH TULIS</vt:lpstr>
      <vt:lpstr>PARAFRASE</vt:lpstr>
      <vt:lpstr>TERJEMAHAN</vt:lpstr>
      <vt:lpstr>TÊTANDHINGAN MANUSKRIP JAWA SÅHÅ MBÊDHAH ISINING TEKS-IPUN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MEMBACA MANUSKRIP I</dc:title>
  <dc:creator>windowsxp</dc:creator>
  <cp:lastModifiedBy>user</cp:lastModifiedBy>
  <cp:revision>26</cp:revision>
  <dcterms:created xsi:type="dcterms:W3CDTF">2013-10-12T15:38:28Z</dcterms:created>
  <dcterms:modified xsi:type="dcterms:W3CDTF">2014-01-30T10:05:39Z</dcterms:modified>
</cp:coreProperties>
</file>