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9" r:id="rId3"/>
    <p:sldId id="260" r:id="rId4"/>
    <p:sldId id="261" r:id="rId5"/>
    <p:sldId id="276" r:id="rId6"/>
    <p:sldId id="277" r:id="rId7"/>
    <p:sldId id="279" r:id="rId8"/>
    <p:sldId id="280" r:id="rId9"/>
    <p:sldId id="265" r:id="rId10"/>
    <p:sldId id="278" r:id="rId11"/>
    <p:sldId id="267" r:id="rId12"/>
    <p:sldId id="266" r:id="rId13"/>
    <p:sldId id="269" r:id="rId14"/>
    <p:sldId id="281" r:id="rId15"/>
    <p:sldId id="282" r:id="rId16"/>
    <p:sldId id="283" r:id="rId17"/>
    <p:sldId id="285" r:id="rId18"/>
    <p:sldId id="284" r:id="rId19"/>
    <p:sldId id="286" r:id="rId20"/>
    <p:sldId id="287" r:id="rId21"/>
    <p:sldId id="288" r:id="rId22"/>
    <p:sldId id="275"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466" autoAdjust="0"/>
  </p:normalViewPr>
  <p:slideViewPr>
    <p:cSldViewPr>
      <p:cViewPr varScale="1">
        <p:scale>
          <a:sx n="59" d="100"/>
          <a:sy n="59" d="100"/>
        </p:scale>
        <p:origin x="-1440" y="-84"/>
      </p:cViewPr>
      <p:guideLst>
        <p:guide orient="horz" pos="2160"/>
        <p:guide pos="2880"/>
      </p:guideLst>
    </p:cSldViewPr>
  </p:slideViewPr>
  <p:outlineViewPr>
    <p:cViewPr>
      <p:scale>
        <a:sx n="33" d="100"/>
        <a:sy n="33" d="100"/>
      </p:scale>
      <p:origin x="0" y="132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6C5FD2-C0F6-4EB7-B512-A9D1DFC4F87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44914ED-0745-49B0-84F0-9CD3AF34304D}">
      <dgm:prSet phldrT="[Text]"/>
      <dgm:spPr/>
      <dgm:t>
        <a:bodyPr/>
        <a:lstStyle/>
        <a:p>
          <a:r>
            <a:rPr lang="en-US" dirty="0" err="1" smtClean="0"/>
            <a:t>Cabang</a:t>
          </a:r>
          <a:r>
            <a:rPr lang="en-US" dirty="0" smtClean="0"/>
            <a:t> </a:t>
          </a:r>
          <a:r>
            <a:rPr lang="en-US" dirty="0" err="1" smtClean="0"/>
            <a:t>linguistik</a:t>
          </a:r>
          <a:r>
            <a:rPr lang="en-US" dirty="0" smtClean="0"/>
            <a:t> yang </a:t>
          </a:r>
          <a:r>
            <a:rPr lang="en-US" dirty="0" err="1" smtClean="0"/>
            <a:t>mempelajari</a:t>
          </a:r>
          <a:r>
            <a:rPr lang="en-US" dirty="0" smtClean="0"/>
            <a:t> </a:t>
          </a:r>
          <a:r>
            <a:rPr lang="en-US" dirty="0" err="1" smtClean="0"/>
            <a:t>sistem</a:t>
          </a:r>
          <a:r>
            <a:rPr lang="en-US" dirty="0" smtClean="0"/>
            <a:t> </a:t>
          </a:r>
          <a:r>
            <a:rPr lang="en-US" dirty="0" err="1" smtClean="0"/>
            <a:t>bunyi</a:t>
          </a:r>
          <a:r>
            <a:rPr lang="en-US" dirty="0" smtClean="0"/>
            <a:t> </a:t>
          </a:r>
          <a:r>
            <a:rPr lang="en-US" dirty="0" err="1" smtClean="0"/>
            <a:t>bahasa</a:t>
          </a:r>
          <a:endParaRPr lang="en-US" dirty="0"/>
        </a:p>
      </dgm:t>
    </dgm:pt>
    <dgm:pt modelId="{D562852B-D390-4475-A3C6-265CB65D47A2}" type="parTrans" cxnId="{78DE6DC2-B8D3-4260-B14A-31B52AF5D80C}">
      <dgm:prSet/>
      <dgm:spPr/>
      <dgm:t>
        <a:bodyPr/>
        <a:lstStyle/>
        <a:p>
          <a:endParaRPr lang="en-US"/>
        </a:p>
      </dgm:t>
    </dgm:pt>
    <dgm:pt modelId="{7E75A432-5234-432E-8126-9C72A6502D50}" type="sibTrans" cxnId="{78DE6DC2-B8D3-4260-B14A-31B52AF5D80C}">
      <dgm:prSet/>
      <dgm:spPr/>
      <dgm:t>
        <a:bodyPr/>
        <a:lstStyle/>
        <a:p>
          <a:endParaRPr lang="en-US"/>
        </a:p>
      </dgm:t>
    </dgm:pt>
    <dgm:pt modelId="{2E3AACEE-05A9-4A30-8100-2317DB84D666}">
      <dgm:prSet phldrT="[Text]"/>
      <dgm:spPr/>
      <dgm:t>
        <a:bodyPr/>
        <a:lstStyle/>
        <a:p>
          <a:r>
            <a:rPr lang="en-US" dirty="0" err="1" smtClean="0"/>
            <a:t>Bunyi</a:t>
          </a:r>
          <a:r>
            <a:rPr lang="en-US" dirty="0" smtClean="0"/>
            <a:t> </a:t>
          </a:r>
          <a:r>
            <a:rPr lang="en-US" dirty="0" err="1" smtClean="0"/>
            <a:t>bahasa</a:t>
          </a:r>
          <a:r>
            <a:rPr lang="en-US" dirty="0" smtClean="0"/>
            <a:t>/ </a:t>
          </a:r>
          <a:r>
            <a:rPr lang="en-US" dirty="0" err="1" smtClean="0"/>
            <a:t>ujaran</a:t>
          </a:r>
          <a:r>
            <a:rPr lang="en-US" dirty="0" smtClean="0"/>
            <a:t> </a:t>
          </a:r>
          <a:r>
            <a:rPr lang="en-US" dirty="0" err="1" smtClean="0"/>
            <a:t>ada</a:t>
          </a:r>
          <a:r>
            <a:rPr lang="en-US" dirty="0" smtClean="0"/>
            <a:t> yang </a:t>
          </a:r>
          <a:r>
            <a:rPr lang="en-US" dirty="0" err="1" smtClean="0"/>
            <a:t>dapat</a:t>
          </a:r>
          <a:r>
            <a:rPr lang="en-US" dirty="0" smtClean="0"/>
            <a:t> </a:t>
          </a:r>
          <a:r>
            <a:rPr lang="en-US" dirty="0" err="1" smtClean="0"/>
            <a:t>membedakan</a:t>
          </a:r>
          <a:r>
            <a:rPr lang="en-US" dirty="0" smtClean="0"/>
            <a:t> </a:t>
          </a:r>
          <a:r>
            <a:rPr lang="en-US" dirty="0" err="1" smtClean="0"/>
            <a:t>makna</a:t>
          </a:r>
          <a:r>
            <a:rPr lang="en-US" dirty="0" smtClean="0"/>
            <a:t> </a:t>
          </a:r>
          <a:r>
            <a:rPr lang="en-US" dirty="0" err="1" smtClean="0"/>
            <a:t>disebut</a:t>
          </a:r>
          <a:r>
            <a:rPr lang="en-US" dirty="0" smtClean="0"/>
            <a:t> </a:t>
          </a:r>
          <a:r>
            <a:rPr lang="en-US" dirty="0" err="1" smtClean="0"/>
            <a:t>fonem:maujud</a:t>
          </a:r>
          <a:r>
            <a:rPr lang="en-US" dirty="0" smtClean="0"/>
            <a:t> </a:t>
          </a:r>
          <a:r>
            <a:rPr lang="en-US" dirty="0" err="1" smtClean="0"/>
            <a:t>abstrak</a:t>
          </a:r>
          <a:r>
            <a:rPr lang="en-US" dirty="0" smtClean="0"/>
            <a:t> yang </a:t>
          </a:r>
          <a:r>
            <a:rPr lang="en-US" dirty="0" err="1" smtClean="0"/>
            <a:t>direalisasikan</a:t>
          </a:r>
          <a:r>
            <a:rPr lang="en-US" dirty="0" smtClean="0"/>
            <a:t> </a:t>
          </a:r>
          <a:r>
            <a:rPr lang="en-US" dirty="0" err="1" smtClean="0"/>
            <a:t>menjadi</a:t>
          </a:r>
          <a:r>
            <a:rPr lang="en-US" dirty="0" smtClean="0"/>
            <a:t> </a:t>
          </a:r>
          <a:r>
            <a:rPr lang="en-US" dirty="0" err="1" smtClean="0"/>
            <a:t>fon</a:t>
          </a:r>
          <a:r>
            <a:rPr lang="en-US" dirty="0" smtClean="0"/>
            <a:t> </a:t>
          </a:r>
          <a:r>
            <a:rPr lang="en-US" dirty="0" err="1" smtClean="0"/>
            <a:t>merupakan</a:t>
          </a:r>
          <a:r>
            <a:rPr lang="en-US" dirty="0" smtClean="0"/>
            <a:t> </a:t>
          </a:r>
          <a:r>
            <a:rPr lang="en-US" dirty="0" err="1" smtClean="0"/>
            <a:t>aspek</a:t>
          </a:r>
          <a:r>
            <a:rPr lang="en-US" dirty="0" smtClean="0"/>
            <a:t> langue yang </a:t>
          </a:r>
          <a:r>
            <a:rPr lang="en-US" dirty="0" err="1" smtClean="0"/>
            <a:t>diwadahi</a:t>
          </a:r>
          <a:r>
            <a:rPr lang="en-US" dirty="0" smtClean="0"/>
            <a:t> </a:t>
          </a:r>
          <a:r>
            <a:rPr lang="en-US" dirty="0" err="1" smtClean="0"/>
            <a:t>dalam</a:t>
          </a:r>
          <a:r>
            <a:rPr lang="en-US" dirty="0" smtClean="0"/>
            <a:t> </a:t>
          </a:r>
          <a:r>
            <a:rPr lang="en-US" dirty="0" err="1" smtClean="0"/>
            <a:t>subdisiplin</a:t>
          </a:r>
          <a:r>
            <a:rPr lang="en-US" dirty="0" smtClean="0"/>
            <a:t> </a:t>
          </a:r>
          <a:r>
            <a:rPr lang="en-US" dirty="0" err="1" smtClean="0"/>
            <a:t>fonemik</a:t>
          </a:r>
          <a:endParaRPr lang="en-US" dirty="0"/>
        </a:p>
      </dgm:t>
    </dgm:pt>
    <dgm:pt modelId="{2701652D-5DD2-4C26-B0C3-849C2E022603}" type="parTrans" cxnId="{FFBEB361-C50E-4081-A6C9-FFB98F4F73B4}">
      <dgm:prSet/>
      <dgm:spPr/>
      <dgm:t>
        <a:bodyPr/>
        <a:lstStyle/>
        <a:p>
          <a:endParaRPr lang="en-US"/>
        </a:p>
      </dgm:t>
    </dgm:pt>
    <dgm:pt modelId="{558C5272-64B1-4EE1-83F7-FB4CEDB114B3}" type="sibTrans" cxnId="{FFBEB361-C50E-4081-A6C9-FFB98F4F73B4}">
      <dgm:prSet/>
      <dgm:spPr/>
      <dgm:t>
        <a:bodyPr/>
        <a:lstStyle/>
        <a:p>
          <a:endParaRPr lang="en-US"/>
        </a:p>
      </dgm:t>
    </dgm:pt>
    <dgm:pt modelId="{DCD3E923-2D95-46B7-AF25-87DA9433558B}">
      <dgm:prSet/>
      <dgm:spPr/>
      <dgm:t>
        <a:bodyPr/>
        <a:lstStyle/>
        <a:p>
          <a:r>
            <a:rPr lang="en-US" dirty="0" err="1" smtClean="0"/>
            <a:t>Bunyi</a:t>
          </a:r>
          <a:r>
            <a:rPr lang="en-US" dirty="0" smtClean="0"/>
            <a:t> </a:t>
          </a:r>
          <a:r>
            <a:rPr lang="en-US" dirty="0" err="1" smtClean="0"/>
            <a:t>bahasa</a:t>
          </a:r>
          <a:r>
            <a:rPr lang="en-US" dirty="0" smtClean="0"/>
            <a:t>/ </a:t>
          </a:r>
          <a:r>
            <a:rPr lang="en-US" dirty="0" err="1" smtClean="0"/>
            <a:t>ujaran</a:t>
          </a:r>
          <a:r>
            <a:rPr lang="en-US" dirty="0" smtClean="0"/>
            <a:t> </a:t>
          </a:r>
          <a:r>
            <a:rPr lang="en-US" dirty="0" err="1" smtClean="0"/>
            <a:t>ada</a:t>
          </a:r>
          <a:r>
            <a:rPr lang="en-US" dirty="0" smtClean="0"/>
            <a:t> yang </a:t>
          </a:r>
          <a:r>
            <a:rPr lang="en-US" dirty="0" err="1" smtClean="0"/>
            <a:t>tidak</a:t>
          </a:r>
          <a:r>
            <a:rPr lang="en-US" dirty="0" smtClean="0"/>
            <a:t> </a:t>
          </a:r>
          <a:r>
            <a:rPr lang="en-US" dirty="0" err="1" smtClean="0"/>
            <a:t>membedakan</a:t>
          </a:r>
          <a:r>
            <a:rPr lang="en-US" dirty="0" smtClean="0"/>
            <a:t> </a:t>
          </a:r>
          <a:r>
            <a:rPr lang="en-US" dirty="0" err="1" smtClean="0"/>
            <a:t>makna</a:t>
          </a:r>
          <a:r>
            <a:rPr lang="en-US" dirty="0" smtClean="0"/>
            <a:t> </a:t>
          </a:r>
          <a:r>
            <a:rPr lang="en-US" dirty="0" err="1" smtClean="0"/>
            <a:t>disebut</a:t>
          </a:r>
          <a:r>
            <a:rPr lang="en-US" dirty="0" smtClean="0"/>
            <a:t> </a:t>
          </a:r>
          <a:r>
            <a:rPr lang="en-US" dirty="0" err="1" smtClean="0"/>
            <a:t>fon</a:t>
          </a:r>
          <a:r>
            <a:rPr lang="en-US" dirty="0" smtClean="0"/>
            <a:t> </a:t>
          </a:r>
          <a:r>
            <a:rPr lang="en-US" dirty="0" err="1" smtClean="0"/>
            <a:t>bunyi</a:t>
          </a:r>
          <a:r>
            <a:rPr lang="en-US" dirty="0" smtClean="0"/>
            <a:t> </a:t>
          </a:r>
          <a:r>
            <a:rPr lang="en-US" dirty="0" err="1" smtClean="0"/>
            <a:t>konkret</a:t>
          </a:r>
          <a:r>
            <a:rPr lang="en-US" dirty="0" smtClean="0"/>
            <a:t> yang </a:t>
          </a:r>
          <a:r>
            <a:rPr lang="en-US" dirty="0" err="1" smtClean="0"/>
            <a:t>diartikulasikan</a:t>
          </a:r>
          <a:r>
            <a:rPr lang="en-US" dirty="0" smtClean="0"/>
            <a:t> </a:t>
          </a:r>
          <a:r>
            <a:rPr lang="en-US" dirty="0" err="1" smtClean="0"/>
            <a:t>terjadi</a:t>
          </a:r>
          <a:r>
            <a:rPr lang="en-US" dirty="0" smtClean="0"/>
            <a:t> </a:t>
          </a:r>
          <a:r>
            <a:rPr lang="en-US" dirty="0" err="1" smtClean="0"/>
            <a:t>pada</a:t>
          </a:r>
          <a:r>
            <a:rPr lang="en-US" dirty="0" smtClean="0"/>
            <a:t> </a:t>
          </a:r>
          <a:r>
            <a:rPr lang="en-US" dirty="0" err="1" smtClean="0"/>
            <a:t>aspek</a:t>
          </a:r>
          <a:r>
            <a:rPr lang="en-US" dirty="0" smtClean="0"/>
            <a:t> parole yang </a:t>
          </a:r>
          <a:r>
            <a:rPr lang="en-US" dirty="0" err="1" smtClean="0"/>
            <a:t>diwadahi</a:t>
          </a:r>
          <a:r>
            <a:rPr lang="en-US" dirty="0" smtClean="0"/>
            <a:t> </a:t>
          </a:r>
          <a:r>
            <a:rPr lang="en-US" dirty="0" err="1" smtClean="0"/>
            <a:t>dalam</a:t>
          </a:r>
          <a:r>
            <a:rPr lang="en-US" dirty="0" smtClean="0"/>
            <a:t> </a:t>
          </a:r>
          <a:r>
            <a:rPr lang="en-US" dirty="0" err="1" smtClean="0"/>
            <a:t>subdisiplin</a:t>
          </a:r>
          <a:r>
            <a:rPr lang="en-US" dirty="0" smtClean="0"/>
            <a:t> </a:t>
          </a:r>
          <a:r>
            <a:rPr lang="en-US" dirty="0" err="1" smtClean="0"/>
            <a:t>fonetik</a:t>
          </a:r>
          <a:endParaRPr lang="en-US" dirty="0"/>
        </a:p>
      </dgm:t>
    </dgm:pt>
    <dgm:pt modelId="{49628171-65F4-443B-95E7-56CF606A9766}" type="parTrans" cxnId="{0DABA283-325B-4F18-BADC-08B7DF37F5C2}">
      <dgm:prSet/>
      <dgm:spPr/>
      <dgm:t>
        <a:bodyPr/>
        <a:lstStyle/>
        <a:p>
          <a:endParaRPr lang="en-US"/>
        </a:p>
      </dgm:t>
    </dgm:pt>
    <dgm:pt modelId="{3C0A3C2B-B34E-444B-B792-4632094FB1BA}" type="sibTrans" cxnId="{0DABA283-325B-4F18-BADC-08B7DF37F5C2}">
      <dgm:prSet/>
      <dgm:spPr/>
      <dgm:t>
        <a:bodyPr/>
        <a:lstStyle/>
        <a:p>
          <a:endParaRPr lang="en-US"/>
        </a:p>
      </dgm:t>
    </dgm:pt>
    <dgm:pt modelId="{3BA1ACA5-9F4E-4B3C-9966-69AD69EC85D6}" type="pres">
      <dgm:prSet presAssocID="{266C5FD2-C0F6-4EB7-B512-A9D1DFC4F875}" presName="composite" presStyleCnt="0">
        <dgm:presLayoutVars>
          <dgm:chMax val="1"/>
          <dgm:dir/>
          <dgm:resizeHandles val="exact"/>
        </dgm:presLayoutVars>
      </dgm:prSet>
      <dgm:spPr/>
      <dgm:t>
        <a:bodyPr/>
        <a:lstStyle/>
        <a:p>
          <a:endParaRPr lang="en-US"/>
        </a:p>
      </dgm:t>
    </dgm:pt>
    <dgm:pt modelId="{A5A12627-23FE-4AD0-828B-6162E68F448B}" type="pres">
      <dgm:prSet presAssocID="{444914ED-0745-49B0-84F0-9CD3AF34304D}" presName="roof" presStyleLbl="dkBgShp" presStyleIdx="0" presStyleCnt="2"/>
      <dgm:spPr/>
      <dgm:t>
        <a:bodyPr/>
        <a:lstStyle/>
        <a:p>
          <a:endParaRPr lang="en-US"/>
        </a:p>
      </dgm:t>
    </dgm:pt>
    <dgm:pt modelId="{685B499B-45FA-4141-9C51-9D30D22BF6B5}" type="pres">
      <dgm:prSet presAssocID="{444914ED-0745-49B0-84F0-9CD3AF34304D}" presName="pillars" presStyleCnt="0"/>
      <dgm:spPr/>
    </dgm:pt>
    <dgm:pt modelId="{FC63EA43-9DC1-4FBB-B235-D66B020E3B75}" type="pres">
      <dgm:prSet presAssocID="{444914ED-0745-49B0-84F0-9CD3AF34304D}" presName="pillar1" presStyleLbl="node1" presStyleIdx="0" presStyleCnt="2" custLinFactNeighborX="1416" custLinFactNeighborY="714">
        <dgm:presLayoutVars>
          <dgm:bulletEnabled val="1"/>
        </dgm:presLayoutVars>
      </dgm:prSet>
      <dgm:spPr/>
      <dgm:t>
        <a:bodyPr/>
        <a:lstStyle/>
        <a:p>
          <a:endParaRPr lang="en-US"/>
        </a:p>
      </dgm:t>
    </dgm:pt>
    <dgm:pt modelId="{A0541D4A-6EB7-4FC8-AED4-F41C05FCEADA}" type="pres">
      <dgm:prSet presAssocID="{DCD3E923-2D95-46B7-AF25-87DA9433558B}" presName="pillarX" presStyleLbl="node1" presStyleIdx="1" presStyleCnt="2">
        <dgm:presLayoutVars>
          <dgm:bulletEnabled val="1"/>
        </dgm:presLayoutVars>
      </dgm:prSet>
      <dgm:spPr/>
      <dgm:t>
        <a:bodyPr/>
        <a:lstStyle/>
        <a:p>
          <a:endParaRPr lang="en-US"/>
        </a:p>
      </dgm:t>
    </dgm:pt>
    <dgm:pt modelId="{903A684B-7266-4ED7-8E82-FC8E6CFCA349}" type="pres">
      <dgm:prSet presAssocID="{444914ED-0745-49B0-84F0-9CD3AF34304D}" presName="base" presStyleLbl="dkBgShp" presStyleIdx="1" presStyleCnt="2"/>
      <dgm:spPr/>
    </dgm:pt>
  </dgm:ptLst>
  <dgm:cxnLst>
    <dgm:cxn modelId="{78DE6DC2-B8D3-4260-B14A-31B52AF5D80C}" srcId="{266C5FD2-C0F6-4EB7-B512-A9D1DFC4F875}" destId="{444914ED-0745-49B0-84F0-9CD3AF34304D}" srcOrd="0" destOrd="0" parTransId="{D562852B-D390-4475-A3C6-265CB65D47A2}" sibTransId="{7E75A432-5234-432E-8126-9C72A6502D50}"/>
    <dgm:cxn modelId="{FFBEB361-C50E-4081-A6C9-FFB98F4F73B4}" srcId="{444914ED-0745-49B0-84F0-9CD3AF34304D}" destId="{2E3AACEE-05A9-4A30-8100-2317DB84D666}" srcOrd="0" destOrd="0" parTransId="{2701652D-5DD2-4C26-B0C3-849C2E022603}" sibTransId="{558C5272-64B1-4EE1-83F7-FB4CEDB114B3}"/>
    <dgm:cxn modelId="{CF97234B-5D04-4385-91F8-D76508AB01D0}" type="presOf" srcId="{444914ED-0745-49B0-84F0-9CD3AF34304D}" destId="{A5A12627-23FE-4AD0-828B-6162E68F448B}" srcOrd="0" destOrd="0" presId="urn:microsoft.com/office/officeart/2005/8/layout/hList3"/>
    <dgm:cxn modelId="{62491DAF-F4EE-495A-9D8C-634333200CC7}" type="presOf" srcId="{DCD3E923-2D95-46B7-AF25-87DA9433558B}" destId="{A0541D4A-6EB7-4FC8-AED4-F41C05FCEADA}" srcOrd="0" destOrd="0" presId="urn:microsoft.com/office/officeart/2005/8/layout/hList3"/>
    <dgm:cxn modelId="{89343D91-0F69-40EE-9B3B-057CF25482EE}" type="presOf" srcId="{266C5FD2-C0F6-4EB7-B512-A9D1DFC4F875}" destId="{3BA1ACA5-9F4E-4B3C-9966-69AD69EC85D6}" srcOrd="0" destOrd="0" presId="urn:microsoft.com/office/officeart/2005/8/layout/hList3"/>
    <dgm:cxn modelId="{0A2AD941-36E4-4767-93B5-63487529B341}" type="presOf" srcId="{2E3AACEE-05A9-4A30-8100-2317DB84D666}" destId="{FC63EA43-9DC1-4FBB-B235-D66B020E3B75}" srcOrd="0" destOrd="0" presId="urn:microsoft.com/office/officeart/2005/8/layout/hList3"/>
    <dgm:cxn modelId="{0DABA283-325B-4F18-BADC-08B7DF37F5C2}" srcId="{444914ED-0745-49B0-84F0-9CD3AF34304D}" destId="{DCD3E923-2D95-46B7-AF25-87DA9433558B}" srcOrd="1" destOrd="0" parTransId="{49628171-65F4-443B-95E7-56CF606A9766}" sibTransId="{3C0A3C2B-B34E-444B-B792-4632094FB1BA}"/>
    <dgm:cxn modelId="{C246AADF-D540-4A7A-9FA9-233A6E982869}" type="presParOf" srcId="{3BA1ACA5-9F4E-4B3C-9966-69AD69EC85D6}" destId="{A5A12627-23FE-4AD0-828B-6162E68F448B}" srcOrd="0" destOrd="0" presId="urn:microsoft.com/office/officeart/2005/8/layout/hList3"/>
    <dgm:cxn modelId="{FCDEB5C1-BF9C-4551-B910-B1CCDA783FAD}" type="presParOf" srcId="{3BA1ACA5-9F4E-4B3C-9966-69AD69EC85D6}" destId="{685B499B-45FA-4141-9C51-9D30D22BF6B5}" srcOrd="1" destOrd="0" presId="urn:microsoft.com/office/officeart/2005/8/layout/hList3"/>
    <dgm:cxn modelId="{3781767A-7E05-4B3A-8C7F-E573198E1F9D}" type="presParOf" srcId="{685B499B-45FA-4141-9C51-9D30D22BF6B5}" destId="{FC63EA43-9DC1-4FBB-B235-D66B020E3B75}" srcOrd="0" destOrd="0" presId="urn:microsoft.com/office/officeart/2005/8/layout/hList3"/>
    <dgm:cxn modelId="{0DA9CC0B-437E-4E05-BFB0-5CF8138C372A}" type="presParOf" srcId="{685B499B-45FA-4141-9C51-9D30D22BF6B5}" destId="{A0541D4A-6EB7-4FC8-AED4-F41C05FCEADA}" srcOrd="1" destOrd="0" presId="urn:microsoft.com/office/officeart/2005/8/layout/hList3"/>
    <dgm:cxn modelId="{9AB9C03E-CF98-40D8-8F54-755CE97CB6CD}" type="presParOf" srcId="{3BA1ACA5-9F4E-4B3C-9966-69AD69EC85D6}" destId="{903A684B-7266-4ED7-8E82-FC8E6CFCA34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08F3D0F-9AA6-467D-A1DB-FEA79E3C50F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7254471E-2990-4AC1-8E3A-8C9E31F22229}">
      <dgm:prSet phldrT="[Text]"/>
      <dgm:spPr/>
      <dgm:t>
        <a:bodyPr/>
        <a:lstStyle/>
        <a:p>
          <a:r>
            <a:rPr lang="id-ID" dirty="0" smtClean="0"/>
            <a:t>Klasifikasi konsonan berdasarkan jenis hambatan udara</a:t>
          </a:r>
          <a:endParaRPr lang="id-ID" dirty="0"/>
        </a:p>
      </dgm:t>
    </dgm:pt>
    <dgm:pt modelId="{8FC9047F-01B6-4112-ABE0-E9F71F7BCE96}" type="parTrans" cxnId="{2F74ACF1-D0DF-450C-8BFC-76246FA4BC9D}">
      <dgm:prSet/>
      <dgm:spPr/>
      <dgm:t>
        <a:bodyPr/>
        <a:lstStyle/>
        <a:p>
          <a:endParaRPr lang="id-ID"/>
        </a:p>
      </dgm:t>
    </dgm:pt>
    <dgm:pt modelId="{E452013F-141A-403C-A40E-138B30AB0713}" type="sibTrans" cxnId="{2F74ACF1-D0DF-450C-8BFC-76246FA4BC9D}">
      <dgm:prSet/>
      <dgm:spPr/>
      <dgm:t>
        <a:bodyPr/>
        <a:lstStyle/>
        <a:p>
          <a:endParaRPr lang="id-ID"/>
        </a:p>
      </dgm:t>
    </dgm:pt>
    <dgm:pt modelId="{8298128C-0A27-4D6C-B1EB-CC404C4AEC29}">
      <dgm:prSet phldrT="[Text]"/>
      <dgm:spPr/>
      <dgm:t>
        <a:bodyPr/>
        <a:lstStyle/>
        <a:p>
          <a:r>
            <a:rPr lang="id-ID" dirty="0" smtClean="0"/>
            <a:t>Konsonan letup/ konsonan stop/ konsonan hambat letus/ konosonan hambat letup; udara keluar dari paru-paru dihambat secara penuh   kemudian  dilepaskan secara tiba-tiba</a:t>
          </a:r>
        </a:p>
        <a:p>
          <a:r>
            <a:rPr lang="id-ID" dirty="0" smtClean="0"/>
            <a:t>[p.b, t, d, ţ, </a:t>
          </a:r>
          <a:r>
            <a:rPr lang="id-ID" dirty="0" smtClean="0">
              <a:latin typeface="Arial"/>
              <a:cs typeface="Arial"/>
            </a:rPr>
            <a:t>ḑ, c, j, k, g, dan ?]</a:t>
          </a:r>
          <a:endParaRPr lang="id-ID" dirty="0"/>
        </a:p>
      </dgm:t>
    </dgm:pt>
    <dgm:pt modelId="{4AC869A9-5DA7-4A5B-8FB5-78C17AAA9288}" type="parTrans" cxnId="{1D29395B-0C41-4E49-8D71-2F85A8A31ADE}">
      <dgm:prSet/>
      <dgm:spPr/>
      <dgm:t>
        <a:bodyPr/>
        <a:lstStyle/>
        <a:p>
          <a:endParaRPr lang="id-ID"/>
        </a:p>
      </dgm:t>
    </dgm:pt>
    <dgm:pt modelId="{4172FEAD-3AD9-41C4-919C-D9B12C405199}" type="sibTrans" cxnId="{1D29395B-0C41-4E49-8D71-2F85A8A31ADE}">
      <dgm:prSet/>
      <dgm:spPr/>
      <dgm:t>
        <a:bodyPr/>
        <a:lstStyle/>
        <a:p>
          <a:endParaRPr lang="id-ID"/>
        </a:p>
      </dgm:t>
    </dgm:pt>
    <dgm:pt modelId="{F3CE8078-8E4F-4694-865A-99FC35E2D09E}">
      <dgm:prSet phldrT="[Text]"/>
      <dgm:spPr/>
      <dgm:t>
        <a:bodyPr/>
        <a:lstStyle/>
        <a:p>
          <a:r>
            <a:rPr lang="id-ID" dirty="0" smtClean="0"/>
            <a:t>Konsonan geser/ frikatif; udara keluar dari paru-paru mengalami geseran, karena jalannya arus udara yang dihembuskan mengalami penyempitan sehingga udara bergeser.</a:t>
          </a:r>
        </a:p>
        <a:p>
          <a:r>
            <a:rPr lang="id-ID" dirty="0" smtClean="0"/>
            <a:t> [f. v, s, z, x, dan h]</a:t>
          </a:r>
          <a:endParaRPr lang="id-ID" dirty="0"/>
        </a:p>
      </dgm:t>
    </dgm:pt>
    <dgm:pt modelId="{5860DF98-EE19-4805-B6B7-6C6579A1B9A5}" type="parTrans" cxnId="{726D4BB2-B2C1-4E2A-904E-80AA900EFC67}">
      <dgm:prSet/>
      <dgm:spPr/>
      <dgm:t>
        <a:bodyPr/>
        <a:lstStyle/>
        <a:p>
          <a:endParaRPr lang="id-ID"/>
        </a:p>
      </dgm:t>
    </dgm:pt>
    <dgm:pt modelId="{E77CD3A3-3E92-4F7C-A2E7-3DCFFAA1E6CB}" type="sibTrans" cxnId="{726D4BB2-B2C1-4E2A-904E-80AA900EFC67}">
      <dgm:prSet/>
      <dgm:spPr/>
      <dgm:t>
        <a:bodyPr/>
        <a:lstStyle/>
        <a:p>
          <a:endParaRPr lang="id-ID"/>
        </a:p>
      </dgm:t>
    </dgm:pt>
    <dgm:pt modelId="{E8BBC1E8-EFC7-44BB-B059-3DFBA9EE11EC}">
      <dgm:prSet phldrT="[Text]"/>
      <dgm:spPr/>
      <dgm:t>
        <a:bodyPr/>
        <a:lstStyle/>
        <a:p>
          <a:r>
            <a:rPr lang="id-ID" dirty="0" smtClean="0"/>
            <a:t>Konsonan afrikat/ paduan; udara dari paru-paru dihambat penuh kemudian dihembuskan sehingga udara mengalami geseran.</a:t>
          </a:r>
        </a:p>
        <a:p>
          <a:r>
            <a:rPr lang="id-ID" dirty="0" smtClean="0"/>
            <a:t> [ʤ, ʧ ]</a:t>
          </a:r>
          <a:endParaRPr lang="id-ID" dirty="0"/>
        </a:p>
      </dgm:t>
    </dgm:pt>
    <dgm:pt modelId="{725815B1-4896-47C4-8FA3-3C7F6E5EC503}" type="parTrans" cxnId="{9D5BC713-0027-4CFA-9E3F-551CA4D8329A}">
      <dgm:prSet/>
      <dgm:spPr/>
      <dgm:t>
        <a:bodyPr/>
        <a:lstStyle/>
        <a:p>
          <a:endParaRPr lang="id-ID"/>
        </a:p>
      </dgm:t>
    </dgm:pt>
    <dgm:pt modelId="{7CE83CED-2E79-4ED9-8B53-6B211938B96B}" type="sibTrans" cxnId="{9D5BC713-0027-4CFA-9E3F-551CA4D8329A}">
      <dgm:prSet/>
      <dgm:spPr/>
      <dgm:t>
        <a:bodyPr/>
        <a:lstStyle/>
        <a:p>
          <a:endParaRPr lang="id-ID"/>
        </a:p>
      </dgm:t>
    </dgm:pt>
    <dgm:pt modelId="{5815A137-7E09-4BAC-918A-2C5DF5303FD2}">
      <dgm:prSet phldrT="[Text]"/>
      <dgm:spPr/>
      <dgm:t>
        <a:bodyPr/>
        <a:lstStyle/>
        <a:p>
          <a:r>
            <a:rPr lang="id-ID" dirty="0" smtClean="0"/>
            <a:t>Konsonan lateral/ konsonan sampingan; udara keluar dari paru-paru dihembuskan melalui sisi—sisi lidah. Udara dihambat di tengah mulut oleh ujung lidah yang menyentuh gusi.</a:t>
          </a:r>
        </a:p>
        <a:p>
          <a:r>
            <a:rPr lang="id-ID" dirty="0" smtClean="0"/>
            <a:t> [l]</a:t>
          </a:r>
          <a:endParaRPr lang="id-ID" dirty="0"/>
        </a:p>
      </dgm:t>
    </dgm:pt>
    <dgm:pt modelId="{28DE4027-D2F9-49F5-B5A8-9F64662EB02D}" type="parTrans" cxnId="{97E3154F-1BA2-4E6C-A7D6-925EDA1C45FB}">
      <dgm:prSet/>
      <dgm:spPr/>
      <dgm:t>
        <a:bodyPr/>
        <a:lstStyle/>
        <a:p>
          <a:endParaRPr lang="id-ID"/>
        </a:p>
      </dgm:t>
    </dgm:pt>
    <dgm:pt modelId="{C4CF709F-D9F8-4460-99BD-2A726629E211}" type="sibTrans" cxnId="{97E3154F-1BA2-4E6C-A7D6-925EDA1C45FB}">
      <dgm:prSet/>
      <dgm:spPr/>
      <dgm:t>
        <a:bodyPr/>
        <a:lstStyle/>
        <a:p>
          <a:endParaRPr lang="id-ID"/>
        </a:p>
      </dgm:t>
    </dgm:pt>
    <dgm:pt modelId="{5D28E99A-91C4-4423-9E1A-E9147A82C58D}">
      <dgm:prSet phldrT="[Text]"/>
      <dgm:spPr/>
      <dgm:t>
        <a:bodyPr/>
        <a:lstStyle/>
        <a:p>
          <a:r>
            <a:rPr lang="id-ID" dirty="0" smtClean="0"/>
            <a:t>Konsonan getar/ konsonan getaran: udara keluar dari paru-paru sesampai di mulut udara bergetar karena udara dihambat oleh ujung lidah yang menyentuh alveolum dan dihembuskan berulang-ulang dengan cepat . </a:t>
          </a:r>
        </a:p>
        <a:p>
          <a:r>
            <a:rPr lang="id-ID" dirty="0" smtClean="0"/>
            <a:t>[r]</a:t>
          </a:r>
          <a:endParaRPr lang="id-ID" dirty="0"/>
        </a:p>
      </dgm:t>
    </dgm:pt>
    <dgm:pt modelId="{02E90E79-7316-40ED-8EEB-C25728F62596}" type="parTrans" cxnId="{4DE7B74D-080B-40AA-B804-A09D5E17B09B}">
      <dgm:prSet/>
      <dgm:spPr/>
      <dgm:t>
        <a:bodyPr/>
        <a:lstStyle/>
        <a:p>
          <a:endParaRPr lang="id-ID"/>
        </a:p>
      </dgm:t>
    </dgm:pt>
    <dgm:pt modelId="{45A63701-49EB-48AB-A38D-EA61B3040ED6}" type="sibTrans" cxnId="{4DE7B74D-080B-40AA-B804-A09D5E17B09B}">
      <dgm:prSet/>
      <dgm:spPr/>
      <dgm:t>
        <a:bodyPr/>
        <a:lstStyle/>
        <a:p>
          <a:endParaRPr lang="id-ID"/>
        </a:p>
      </dgm:t>
    </dgm:pt>
    <dgm:pt modelId="{4281597E-9907-4089-9E3C-D7284891EE8A}" type="pres">
      <dgm:prSet presAssocID="{808F3D0F-9AA6-467D-A1DB-FEA79E3C50F1}" presName="composite" presStyleCnt="0">
        <dgm:presLayoutVars>
          <dgm:chMax val="1"/>
          <dgm:dir/>
          <dgm:resizeHandles val="exact"/>
        </dgm:presLayoutVars>
      </dgm:prSet>
      <dgm:spPr/>
    </dgm:pt>
    <dgm:pt modelId="{EE37AB39-C497-438C-802C-8A07555C51B4}" type="pres">
      <dgm:prSet presAssocID="{7254471E-2990-4AC1-8E3A-8C9E31F22229}" presName="roof" presStyleLbl="dkBgShp" presStyleIdx="0" presStyleCnt="2"/>
      <dgm:spPr/>
      <dgm:t>
        <a:bodyPr/>
        <a:lstStyle/>
        <a:p>
          <a:endParaRPr lang="id-ID"/>
        </a:p>
      </dgm:t>
    </dgm:pt>
    <dgm:pt modelId="{C4EFAEC8-F663-4A72-9D4F-777FDCDDDA8F}" type="pres">
      <dgm:prSet presAssocID="{7254471E-2990-4AC1-8E3A-8C9E31F22229}" presName="pillars" presStyleCnt="0"/>
      <dgm:spPr/>
    </dgm:pt>
    <dgm:pt modelId="{61CCA172-BF56-42B9-A9E3-17869FF0B93F}" type="pres">
      <dgm:prSet presAssocID="{7254471E-2990-4AC1-8E3A-8C9E31F22229}" presName="pillar1" presStyleLbl="node1" presStyleIdx="0" presStyleCnt="5">
        <dgm:presLayoutVars>
          <dgm:bulletEnabled val="1"/>
        </dgm:presLayoutVars>
      </dgm:prSet>
      <dgm:spPr/>
      <dgm:t>
        <a:bodyPr/>
        <a:lstStyle/>
        <a:p>
          <a:endParaRPr lang="id-ID"/>
        </a:p>
      </dgm:t>
    </dgm:pt>
    <dgm:pt modelId="{EC5E2ED4-5F32-42CC-A20F-EF4B61A2B5D2}" type="pres">
      <dgm:prSet presAssocID="{F3CE8078-8E4F-4694-865A-99FC35E2D09E}" presName="pillarX" presStyleLbl="node1" presStyleIdx="1" presStyleCnt="5">
        <dgm:presLayoutVars>
          <dgm:bulletEnabled val="1"/>
        </dgm:presLayoutVars>
      </dgm:prSet>
      <dgm:spPr/>
      <dgm:t>
        <a:bodyPr/>
        <a:lstStyle/>
        <a:p>
          <a:endParaRPr lang="id-ID"/>
        </a:p>
      </dgm:t>
    </dgm:pt>
    <dgm:pt modelId="{418218F1-800A-4B79-98DD-5A654F4D0CE5}" type="pres">
      <dgm:prSet presAssocID="{5815A137-7E09-4BAC-918A-2C5DF5303FD2}" presName="pillarX" presStyleLbl="node1" presStyleIdx="2" presStyleCnt="5">
        <dgm:presLayoutVars>
          <dgm:bulletEnabled val="1"/>
        </dgm:presLayoutVars>
      </dgm:prSet>
      <dgm:spPr/>
      <dgm:t>
        <a:bodyPr/>
        <a:lstStyle/>
        <a:p>
          <a:endParaRPr lang="id-ID"/>
        </a:p>
      </dgm:t>
    </dgm:pt>
    <dgm:pt modelId="{11D9274C-71AD-4671-9A74-1B41044CF444}" type="pres">
      <dgm:prSet presAssocID="{5D28E99A-91C4-4423-9E1A-E9147A82C58D}" presName="pillarX" presStyleLbl="node1" presStyleIdx="3" presStyleCnt="5">
        <dgm:presLayoutVars>
          <dgm:bulletEnabled val="1"/>
        </dgm:presLayoutVars>
      </dgm:prSet>
      <dgm:spPr/>
      <dgm:t>
        <a:bodyPr/>
        <a:lstStyle/>
        <a:p>
          <a:endParaRPr lang="id-ID"/>
        </a:p>
      </dgm:t>
    </dgm:pt>
    <dgm:pt modelId="{5217764A-9D5F-4E29-B6EB-D944D75BE8A6}" type="pres">
      <dgm:prSet presAssocID="{E8BBC1E8-EFC7-44BB-B059-3DFBA9EE11EC}" presName="pillarX" presStyleLbl="node1" presStyleIdx="4" presStyleCnt="5">
        <dgm:presLayoutVars>
          <dgm:bulletEnabled val="1"/>
        </dgm:presLayoutVars>
      </dgm:prSet>
      <dgm:spPr/>
      <dgm:t>
        <a:bodyPr/>
        <a:lstStyle/>
        <a:p>
          <a:endParaRPr lang="id-ID"/>
        </a:p>
      </dgm:t>
    </dgm:pt>
    <dgm:pt modelId="{9E95BF74-C3E8-47A4-A99E-127622C3DE3A}" type="pres">
      <dgm:prSet presAssocID="{7254471E-2990-4AC1-8E3A-8C9E31F22229}" presName="base" presStyleLbl="dkBgShp" presStyleIdx="1" presStyleCnt="2"/>
      <dgm:spPr/>
    </dgm:pt>
  </dgm:ptLst>
  <dgm:cxnLst>
    <dgm:cxn modelId="{8BDD6D3D-9BAB-4624-9C5E-57C93DC77AD9}" type="presOf" srcId="{808F3D0F-9AA6-467D-A1DB-FEA79E3C50F1}" destId="{4281597E-9907-4089-9E3C-D7284891EE8A}" srcOrd="0" destOrd="0" presId="urn:microsoft.com/office/officeart/2005/8/layout/hList3"/>
    <dgm:cxn modelId="{F4408F07-532B-4A6F-9F71-02458FD2CBD9}" type="presOf" srcId="{F3CE8078-8E4F-4694-865A-99FC35E2D09E}" destId="{EC5E2ED4-5F32-42CC-A20F-EF4B61A2B5D2}" srcOrd="0" destOrd="0" presId="urn:microsoft.com/office/officeart/2005/8/layout/hList3"/>
    <dgm:cxn modelId="{496BEBC8-3769-498F-A4CB-9554BC6B2F6A}" type="presOf" srcId="{8298128C-0A27-4D6C-B1EB-CC404C4AEC29}" destId="{61CCA172-BF56-42B9-A9E3-17869FF0B93F}" srcOrd="0" destOrd="0" presId="urn:microsoft.com/office/officeart/2005/8/layout/hList3"/>
    <dgm:cxn modelId="{B00B3C4F-FCF3-482D-9483-20DDBDEA2644}" type="presOf" srcId="{5D28E99A-91C4-4423-9E1A-E9147A82C58D}" destId="{11D9274C-71AD-4671-9A74-1B41044CF444}" srcOrd="0" destOrd="0" presId="urn:microsoft.com/office/officeart/2005/8/layout/hList3"/>
    <dgm:cxn modelId="{9D5BC713-0027-4CFA-9E3F-551CA4D8329A}" srcId="{7254471E-2990-4AC1-8E3A-8C9E31F22229}" destId="{E8BBC1E8-EFC7-44BB-B059-3DFBA9EE11EC}" srcOrd="4" destOrd="0" parTransId="{725815B1-4896-47C4-8FA3-3C7F6E5EC503}" sibTransId="{7CE83CED-2E79-4ED9-8B53-6B211938B96B}"/>
    <dgm:cxn modelId="{4DE7B74D-080B-40AA-B804-A09D5E17B09B}" srcId="{7254471E-2990-4AC1-8E3A-8C9E31F22229}" destId="{5D28E99A-91C4-4423-9E1A-E9147A82C58D}" srcOrd="3" destOrd="0" parTransId="{02E90E79-7316-40ED-8EEB-C25728F62596}" sibTransId="{45A63701-49EB-48AB-A38D-EA61B3040ED6}"/>
    <dgm:cxn modelId="{726D4BB2-B2C1-4E2A-904E-80AA900EFC67}" srcId="{7254471E-2990-4AC1-8E3A-8C9E31F22229}" destId="{F3CE8078-8E4F-4694-865A-99FC35E2D09E}" srcOrd="1" destOrd="0" parTransId="{5860DF98-EE19-4805-B6B7-6C6579A1B9A5}" sibTransId="{E77CD3A3-3E92-4F7C-A2E7-3DCFFAA1E6CB}"/>
    <dgm:cxn modelId="{2F74ACF1-D0DF-450C-8BFC-76246FA4BC9D}" srcId="{808F3D0F-9AA6-467D-A1DB-FEA79E3C50F1}" destId="{7254471E-2990-4AC1-8E3A-8C9E31F22229}" srcOrd="0" destOrd="0" parTransId="{8FC9047F-01B6-4112-ABE0-E9F71F7BCE96}" sibTransId="{E452013F-141A-403C-A40E-138B30AB0713}"/>
    <dgm:cxn modelId="{457D2673-78B3-45E6-9A16-9FCC1EFCB361}" type="presOf" srcId="{5815A137-7E09-4BAC-918A-2C5DF5303FD2}" destId="{418218F1-800A-4B79-98DD-5A654F4D0CE5}" srcOrd="0" destOrd="0" presId="urn:microsoft.com/office/officeart/2005/8/layout/hList3"/>
    <dgm:cxn modelId="{885AF935-C706-4622-A99C-BC3692629FE6}" type="presOf" srcId="{7254471E-2990-4AC1-8E3A-8C9E31F22229}" destId="{EE37AB39-C497-438C-802C-8A07555C51B4}" srcOrd="0" destOrd="0" presId="urn:microsoft.com/office/officeart/2005/8/layout/hList3"/>
    <dgm:cxn modelId="{1D29395B-0C41-4E49-8D71-2F85A8A31ADE}" srcId="{7254471E-2990-4AC1-8E3A-8C9E31F22229}" destId="{8298128C-0A27-4D6C-B1EB-CC404C4AEC29}" srcOrd="0" destOrd="0" parTransId="{4AC869A9-5DA7-4A5B-8FB5-78C17AAA9288}" sibTransId="{4172FEAD-3AD9-41C4-919C-D9B12C405199}"/>
    <dgm:cxn modelId="{97E3154F-1BA2-4E6C-A7D6-925EDA1C45FB}" srcId="{7254471E-2990-4AC1-8E3A-8C9E31F22229}" destId="{5815A137-7E09-4BAC-918A-2C5DF5303FD2}" srcOrd="2" destOrd="0" parTransId="{28DE4027-D2F9-49F5-B5A8-9F64662EB02D}" sibTransId="{C4CF709F-D9F8-4460-99BD-2A726629E211}"/>
    <dgm:cxn modelId="{4B629F5F-F404-4724-8AFB-1F7C692E8FF8}" type="presOf" srcId="{E8BBC1E8-EFC7-44BB-B059-3DFBA9EE11EC}" destId="{5217764A-9D5F-4E29-B6EB-D944D75BE8A6}" srcOrd="0" destOrd="0" presId="urn:microsoft.com/office/officeart/2005/8/layout/hList3"/>
    <dgm:cxn modelId="{0EBC789F-2ADC-49F6-880B-6583615F8156}" type="presParOf" srcId="{4281597E-9907-4089-9E3C-D7284891EE8A}" destId="{EE37AB39-C497-438C-802C-8A07555C51B4}" srcOrd="0" destOrd="0" presId="urn:microsoft.com/office/officeart/2005/8/layout/hList3"/>
    <dgm:cxn modelId="{E3A9E99D-FB78-4F40-91CE-F068DD0C095F}" type="presParOf" srcId="{4281597E-9907-4089-9E3C-D7284891EE8A}" destId="{C4EFAEC8-F663-4A72-9D4F-777FDCDDDA8F}" srcOrd="1" destOrd="0" presId="urn:microsoft.com/office/officeart/2005/8/layout/hList3"/>
    <dgm:cxn modelId="{CDC99DF4-B856-4DA6-B714-CB466E69E0F5}" type="presParOf" srcId="{C4EFAEC8-F663-4A72-9D4F-777FDCDDDA8F}" destId="{61CCA172-BF56-42B9-A9E3-17869FF0B93F}" srcOrd="0" destOrd="0" presId="urn:microsoft.com/office/officeart/2005/8/layout/hList3"/>
    <dgm:cxn modelId="{C8EF91DF-6BAB-4D6F-AF81-257AE5D9B04A}" type="presParOf" srcId="{C4EFAEC8-F663-4A72-9D4F-777FDCDDDA8F}" destId="{EC5E2ED4-5F32-42CC-A20F-EF4B61A2B5D2}" srcOrd="1" destOrd="0" presId="urn:microsoft.com/office/officeart/2005/8/layout/hList3"/>
    <dgm:cxn modelId="{16104658-622B-4169-87AC-1F6A18C29DC8}" type="presParOf" srcId="{C4EFAEC8-F663-4A72-9D4F-777FDCDDDA8F}" destId="{418218F1-800A-4B79-98DD-5A654F4D0CE5}" srcOrd="2" destOrd="0" presId="urn:microsoft.com/office/officeart/2005/8/layout/hList3"/>
    <dgm:cxn modelId="{6B4CE6F9-F7CD-449B-AEBF-C4EC471BB02D}" type="presParOf" srcId="{C4EFAEC8-F663-4A72-9D4F-777FDCDDDA8F}" destId="{11D9274C-71AD-4671-9A74-1B41044CF444}" srcOrd="3" destOrd="0" presId="urn:microsoft.com/office/officeart/2005/8/layout/hList3"/>
    <dgm:cxn modelId="{69662B89-F5E9-4A6F-816D-2EE11E7CEFD6}" type="presParOf" srcId="{C4EFAEC8-F663-4A72-9D4F-777FDCDDDA8F}" destId="{5217764A-9D5F-4E29-B6EB-D944D75BE8A6}" srcOrd="4" destOrd="0" presId="urn:microsoft.com/office/officeart/2005/8/layout/hList3"/>
    <dgm:cxn modelId="{738906EF-F8B3-4E2A-8F3C-2BA881246AA4}" type="presParOf" srcId="{4281597E-9907-4089-9E3C-D7284891EE8A}" destId="{9E95BF74-C3E8-47A4-A99E-127622C3DE3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46373F-627A-4B95-97F1-1468909A0402}"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63A142C2-16A6-4A80-9D54-6F8EAC31380D}">
      <dgm:prSet phldrT="[Text]"/>
      <dgm:spPr/>
      <dgm:t>
        <a:bodyPr/>
        <a:lstStyle/>
        <a:p>
          <a:r>
            <a:rPr lang="id-ID" dirty="0" smtClean="0"/>
            <a:t>Konsonan bersuara</a:t>
          </a:r>
          <a:endParaRPr lang="id-ID" dirty="0"/>
        </a:p>
      </dgm:t>
    </dgm:pt>
    <dgm:pt modelId="{C7A55CF0-5803-49CD-BAA7-D308042A8294}" type="parTrans" cxnId="{6AD6F0EF-A3A9-4DFC-93CC-3140CECCF81F}">
      <dgm:prSet/>
      <dgm:spPr/>
      <dgm:t>
        <a:bodyPr/>
        <a:lstStyle/>
        <a:p>
          <a:endParaRPr lang="id-ID"/>
        </a:p>
      </dgm:t>
    </dgm:pt>
    <dgm:pt modelId="{3C923FDA-B827-41A5-8A45-7405EDB66545}" type="sibTrans" cxnId="{6AD6F0EF-A3A9-4DFC-93CC-3140CECCF81F}">
      <dgm:prSet/>
      <dgm:spPr/>
      <dgm:t>
        <a:bodyPr/>
        <a:lstStyle/>
        <a:p>
          <a:endParaRPr lang="id-ID"/>
        </a:p>
      </dgm:t>
    </dgm:pt>
    <dgm:pt modelId="{D2F1569B-BBE5-4120-A4D3-453C1EE305A5}">
      <dgm:prSet phldrT="[Text]"/>
      <dgm:spPr/>
      <dgm:t>
        <a:bodyPr/>
        <a:lstStyle/>
        <a:p>
          <a:r>
            <a:rPr lang="id-ID" dirty="0" smtClean="0"/>
            <a:t>sewaktu diproduksi bunyi bahasa tersebut pita sura bergetar/ disertai dengan proses fonasi</a:t>
          </a:r>
          <a:endParaRPr lang="id-ID" dirty="0"/>
        </a:p>
      </dgm:t>
    </dgm:pt>
    <dgm:pt modelId="{CCA71CAE-6F6C-4B4F-8C90-A878F10E9CD0}" type="parTrans" cxnId="{4988F502-55FC-41D1-9EFB-062E49B679FD}">
      <dgm:prSet/>
      <dgm:spPr/>
      <dgm:t>
        <a:bodyPr/>
        <a:lstStyle/>
        <a:p>
          <a:endParaRPr lang="id-ID"/>
        </a:p>
      </dgm:t>
    </dgm:pt>
    <dgm:pt modelId="{E4144064-999A-4D0F-A563-C9801E16E7F3}" type="sibTrans" cxnId="{4988F502-55FC-41D1-9EFB-062E49B679FD}">
      <dgm:prSet/>
      <dgm:spPr/>
      <dgm:t>
        <a:bodyPr/>
        <a:lstStyle/>
        <a:p>
          <a:endParaRPr lang="id-ID"/>
        </a:p>
      </dgm:t>
    </dgm:pt>
    <dgm:pt modelId="{E924E1FE-0EED-4B7B-8F26-5E1668C1174B}">
      <dgm:prSet phldrT="[Text]"/>
      <dgm:spPr/>
      <dgm:t>
        <a:bodyPr/>
        <a:lstStyle/>
        <a:p>
          <a:r>
            <a:rPr lang="id-ID" dirty="0" smtClean="0"/>
            <a:t>[ b. m, d, </a:t>
          </a:r>
          <a:r>
            <a:rPr lang="id-ID" dirty="0" smtClean="0">
              <a:latin typeface="Arial"/>
              <a:cs typeface="Arial"/>
            </a:rPr>
            <a:t>ḑ, j, ñ , g, ŋ, n, l, r, w, y]  dan semua vokal </a:t>
          </a:r>
          <a:endParaRPr lang="id-ID" dirty="0"/>
        </a:p>
      </dgm:t>
    </dgm:pt>
    <dgm:pt modelId="{527CA452-CE5A-44A5-97D2-CCC7FB3E270D}" type="parTrans" cxnId="{9A419BBA-AB64-455A-B3CE-BED52B0AD090}">
      <dgm:prSet/>
      <dgm:spPr/>
      <dgm:t>
        <a:bodyPr/>
        <a:lstStyle/>
        <a:p>
          <a:endParaRPr lang="id-ID"/>
        </a:p>
      </dgm:t>
    </dgm:pt>
    <dgm:pt modelId="{E67457D3-6505-492E-A9BB-FC5DF1A27305}" type="sibTrans" cxnId="{9A419BBA-AB64-455A-B3CE-BED52B0AD090}">
      <dgm:prSet/>
      <dgm:spPr/>
      <dgm:t>
        <a:bodyPr/>
        <a:lstStyle/>
        <a:p>
          <a:endParaRPr lang="id-ID"/>
        </a:p>
      </dgm:t>
    </dgm:pt>
    <dgm:pt modelId="{8C9F4BD3-B42D-4A84-8C09-6D550F0F69C9}">
      <dgm:prSet phldrT="[Text]"/>
      <dgm:spPr/>
      <dgm:t>
        <a:bodyPr/>
        <a:lstStyle/>
        <a:p>
          <a:r>
            <a:rPr lang="id-ID" dirty="0" smtClean="0"/>
            <a:t>Konsonan takbersuara</a:t>
          </a:r>
          <a:endParaRPr lang="id-ID" dirty="0"/>
        </a:p>
      </dgm:t>
    </dgm:pt>
    <dgm:pt modelId="{262C70D4-A795-4218-B8F4-E8D986983354}" type="parTrans" cxnId="{EA2E6EDB-6C67-4FB0-AB29-A41B5D9D6125}">
      <dgm:prSet/>
      <dgm:spPr/>
      <dgm:t>
        <a:bodyPr/>
        <a:lstStyle/>
        <a:p>
          <a:endParaRPr lang="id-ID"/>
        </a:p>
      </dgm:t>
    </dgm:pt>
    <dgm:pt modelId="{D5FC7504-4718-4A4F-B334-FDB53172AD83}" type="sibTrans" cxnId="{EA2E6EDB-6C67-4FB0-AB29-A41B5D9D6125}">
      <dgm:prSet/>
      <dgm:spPr/>
      <dgm:t>
        <a:bodyPr/>
        <a:lstStyle/>
        <a:p>
          <a:endParaRPr lang="id-ID"/>
        </a:p>
      </dgm:t>
    </dgm:pt>
    <dgm:pt modelId="{3463E26F-D9F5-4F85-B772-F137FC837045}">
      <dgm:prSet phldrT="[Text]"/>
      <dgm:spPr/>
      <dgm:t>
        <a:bodyPr/>
        <a:lstStyle/>
        <a:p>
          <a:r>
            <a:rPr lang="id-ID" dirty="0" smtClean="0"/>
            <a:t>sewaktu diproduksi bunyi bahasa tersebut tidak disertai dengan bergetarnya pita sura / tanpa disertai dengan proses fonasi</a:t>
          </a:r>
          <a:endParaRPr lang="id-ID" dirty="0"/>
        </a:p>
      </dgm:t>
    </dgm:pt>
    <dgm:pt modelId="{B47E36D9-1148-4016-AFC9-08582A27BF0D}" type="parTrans" cxnId="{90B34133-0A99-4E67-9989-1592477D6BDA}">
      <dgm:prSet/>
      <dgm:spPr/>
      <dgm:t>
        <a:bodyPr/>
        <a:lstStyle/>
        <a:p>
          <a:endParaRPr lang="id-ID"/>
        </a:p>
      </dgm:t>
    </dgm:pt>
    <dgm:pt modelId="{30C70D88-CAB9-4E34-A79A-A2C13257E7F7}" type="sibTrans" cxnId="{90B34133-0A99-4E67-9989-1592477D6BDA}">
      <dgm:prSet/>
      <dgm:spPr/>
      <dgm:t>
        <a:bodyPr/>
        <a:lstStyle/>
        <a:p>
          <a:endParaRPr lang="id-ID"/>
        </a:p>
      </dgm:t>
    </dgm:pt>
    <dgm:pt modelId="{32E8BD9A-4EAB-41BE-8578-CB92DD13A1C8}">
      <dgm:prSet phldrT="[Text]"/>
      <dgm:spPr/>
      <dgm:t>
        <a:bodyPr/>
        <a:lstStyle/>
        <a:p>
          <a:r>
            <a:rPr lang="id-ID" dirty="0" smtClean="0"/>
            <a:t>[p, t, ţ, c, k, f, s, x]</a:t>
          </a:r>
          <a:endParaRPr lang="id-ID" dirty="0"/>
        </a:p>
      </dgm:t>
    </dgm:pt>
    <dgm:pt modelId="{BCF97257-C455-43EB-B150-CED427625C8B}" type="parTrans" cxnId="{5B51804C-F934-48A8-9750-F4D88560FB96}">
      <dgm:prSet/>
      <dgm:spPr/>
      <dgm:t>
        <a:bodyPr/>
        <a:lstStyle/>
        <a:p>
          <a:endParaRPr lang="id-ID"/>
        </a:p>
      </dgm:t>
    </dgm:pt>
    <dgm:pt modelId="{275747DA-07F5-409E-953E-FCC1270C718C}" type="sibTrans" cxnId="{5B51804C-F934-48A8-9750-F4D88560FB96}">
      <dgm:prSet/>
      <dgm:spPr/>
      <dgm:t>
        <a:bodyPr/>
        <a:lstStyle/>
        <a:p>
          <a:endParaRPr lang="id-ID"/>
        </a:p>
      </dgm:t>
    </dgm:pt>
    <dgm:pt modelId="{84B55883-EBB4-4DA2-89A8-3C97D51D1BD3}" type="pres">
      <dgm:prSet presAssocID="{BD46373F-627A-4B95-97F1-1468909A0402}" presName="Name0" presStyleCnt="0">
        <dgm:presLayoutVars>
          <dgm:dir/>
          <dgm:animLvl val="lvl"/>
          <dgm:resizeHandles/>
        </dgm:presLayoutVars>
      </dgm:prSet>
      <dgm:spPr/>
    </dgm:pt>
    <dgm:pt modelId="{34231779-E007-4438-91CC-EFEB93EF5635}" type="pres">
      <dgm:prSet presAssocID="{63A142C2-16A6-4A80-9D54-6F8EAC31380D}" presName="linNode" presStyleCnt="0"/>
      <dgm:spPr/>
    </dgm:pt>
    <dgm:pt modelId="{1CA4E52B-9D0C-4C7C-840F-550908BEE771}" type="pres">
      <dgm:prSet presAssocID="{63A142C2-16A6-4A80-9D54-6F8EAC31380D}" presName="parentShp" presStyleLbl="node1" presStyleIdx="0" presStyleCnt="2">
        <dgm:presLayoutVars>
          <dgm:bulletEnabled val="1"/>
        </dgm:presLayoutVars>
      </dgm:prSet>
      <dgm:spPr/>
    </dgm:pt>
    <dgm:pt modelId="{3E76472B-4CEC-494B-BD33-568CD1951944}" type="pres">
      <dgm:prSet presAssocID="{63A142C2-16A6-4A80-9D54-6F8EAC31380D}" presName="childShp" presStyleLbl="bgAccFollowNode1" presStyleIdx="0" presStyleCnt="2">
        <dgm:presLayoutVars>
          <dgm:bulletEnabled val="1"/>
        </dgm:presLayoutVars>
      </dgm:prSet>
      <dgm:spPr/>
      <dgm:t>
        <a:bodyPr/>
        <a:lstStyle/>
        <a:p>
          <a:endParaRPr lang="id-ID"/>
        </a:p>
      </dgm:t>
    </dgm:pt>
    <dgm:pt modelId="{B036CE2D-6EEA-47E7-BFC4-106C4A914AA7}" type="pres">
      <dgm:prSet presAssocID="{3C923FDA-B827-41A5-8A45-7405EDB66545}" presName="spacing" presStyleCnt="0"/>
      <dgm:spPr/>
    </dgm:pt>
    <dgm:pt modelId="{1362DF5C-746C-45A9-A014-E1D73800E598}" type="pres">
      <dgm:prSet presAssocID="{8C9F4BD3-B42D-4A84-8C09-6D550F0F69C9}" presName="linNode" presStyleCnt="0"/>
      <dgm:spPr/>
    </dgm:pt>
    <dgm:pt modelId="{B2979808-8824-49DD-B758-DDCA20994BF7}" type="pres">
      <dgm:prSet presAssocID="{8C9F4BD3-B42D-4A84-8C09-6D550F0F69C9}" presName="parentShp" presStyleLbl="node1" presStyleIdx="1" presStyleCnt="2">
        <dgm:presLayoutVars>
          <dgm:bulletEnabled val="1"/>
        </dgm:presLayoutVars>
      </dgm:prSet>
      <dgm:spPr/>
    </dgm:pt>
    <dgm:pt modelId="{8135E276-03C9-49F6-894F-867B43CB4FBE}" type="pres">
      <dgm:prSet presAssocID="{8C9F4BD3-B42D-4A84-8C09-6D550F0F69C9}" presName="childShp" presStyleLbl="bgAccFollowNode1" presStyleIdx="1" presStyleCnt="2">
        <dgm:presLayoutVars>
          <dgm:bulletEnabled val="1"/>
        </dgm:presLayoutVars>
      </dgm:prSet>
      <dgm:spPr/>
      <dgm:t>
        <a:bodyPr/>
        <a:lstStyle/>
        <a:p>
          <a:endParaRPr lang="id-ID"/>
        </a:p>
      </dgm:t>
    </dgm:pt>
  </dgm:ptLst>
  <dgm:cxnLst>
    <dgm:cxn modelId="{90B34133-0A99-4E67-9989-1592477D6BDA}" srcId="{8C9F4BD3-B42D-4A84-8C09-6D550F0F69C9}" destId="{3463E26F-D9F5-4F85-B772-F137FC837045}" srcOrd="0" destOrd="0" parTransId="{B47E36D9-1148-4016-AFC9-08582A27BF0D}" sibTransId="{30C70D88-CAB9-4E34-A79A-A2C13257E7F7}"/>
    <dgm:cxn modelId="{600FB6D6-0E29-4255-BC4D-854A79B53864}" type="presOf" srcId="{D2F1569B-BBE5-4120-A4D3-453C1EE305A5}" destId="{3E76472B-4CEC-494B-BD33-568CD1951944}" srcOrd="0" destOrd="0" presId="urn:microsoft.com/office/officeart/2005/8/layout/vList6"/>
    <dgm:cxn modelId="{25E9AE3F-704A-4C7F-9799-757B71C8B5EA}" type="presOf" srcId="{E924E1FE-0EED-4B7B-8F26-5E1668C1174B}" destId="{3E76472B-4CEC-494B-BD33-568CD1951944}" srcOrd="0" destOrd="1" presId="urn:microsoft.com/office/officeart/2005/8/layout/vList6"/>
    <dgm:cxn modelId="{5B51804C-F934-48A8-9750-F4D88560FB96}" srcId="{8C9F4BD3-B42D-4A84-8C09-6D550F0F69C9}" destId="{32E8BD9A-4EAB-41BE-8578-CB92DD13A1C8}" srcOrd="1" destOrd="0" parTransId="{BCF97257-C455-43EB-B150-CED427625C8B}" sibTransId="{275747DA-07F5-409E-953E-FCC1270C718C}"/>
    <dgm:cxn modelId="{D01E74CB-B215-45F3-90D6-E23279764413}" type="presOf" srcId="{8C9F4BD3-B42D-4A84-8C09-6D550F0F69C9}" destId="{B2979808-8824-49DD-B758-DDCA20994BF7}" srcOrd="0" destOrd="0" presId="urn:microsoft.com/office/officeart/2005/8/layout/vList6"/>
    <dgm:cxn modelId="{9A419BBA-AB64-455A-B3CE-BED52B0AD090}" srcId="{63A142C2-16A6-4A80-9D54-6F8EAC31380D}" destId="{E924E1FE-0EED-4B7B-8F26-5E1668C1174B}" srcOrd="1" destOrd="0" parTransId="{527CA452-CE5A-44A5-97D2-CCC7FB3E270D}" sibTransId="{E67457D3-6505-492E-A9BB-FC5DF1A27305}"/>
    <dgm:cxn modelId="{6AD6F0EF-A3A9-4DFC-93CC-3140CECCF81F}" srcId="{BD46373F-627A-4B95-97F1-1468909A0402}" destId="{63A142C2-16A6-4A80-9D54-6F8EAC31380D}" srcOrd="0" destOrd="0" parTransId="{C7A55CF0-5803-49CD-BAA7-D308042A8294}" sibTransId="{3C923FDA-B827-41A5-8A45-7405EDB66545}"/>
    <dgm:cxn modelId="{2C661663-BFD4-4F21-A384-7C892504B8F5}" type="presOf" srcId="{BD46373F-627A-4B95-97F1-1468909A0402}" destId="{84B55883-EBB4-4DA2-89A8-3C97D51D1BD3}" srcOrd="0" destOrd="0" presId="urn:microsoft.com/office/officeart/2005/8/layout/vList6"/>
    <dgm:cxn modelId="{F166338E-CD88-4A4B-A360-3CE712C8FE23}" type="presOf" srcId="{32E8BD9A-4EAB-41BE-8578-CB92DD13A1C8}" destId="{8135E276-03C9-49F6-894F-867B43CB4FBE}" srcOrd="0" destOrd="1" presId="urn:microsoft.com/office/officeart/2005/8/layout/vList6"/>
    <dgm:cxn modelId="{4988F502-55FC-41D1-9EFB-062E49B679FD}" srcId="{63A142C2-16A6-4A80-9D54-6F8EAC31380D}" destId="{D2F1569B-BBE5-4120-A4D3-453C1EE305A5}" srcOrd="0" destOrd="0" parTransId="{CCA71CAE-6F6C-4B4F-8C90-A878F10E9CD0}" sibTransId="{E4144064-999A-4D0F-A563-C9801E16E7F3}"/>
    <dgm:cxn modelId="{EA2E6EDB-6C67-4FB0-AB29-A41B5D9D6125}" srcId="{BD46373F-627A-4B95-97F1-1468909A0402}" destId="{8C9F4BD3-B42D-4A84-8C09-6D550F0F69C9}" srcOrd="1" destOrd="0" parTransId="{262C70D4-A795-4218-B8F4-E8D986983354}" sibTransId="{D5FC7504-4718-4A4F-B334-FDB53172AD83}"/>
    <dgm:cxn modelId="{FDD8E91E-B4E0-4962-B878-DD55FD6E7851}" type="presOf" srcId="{3463E26F-D9F5-4F85-B772-F137FC837045}" destId="{8135E276-03C9-49F6-894F-867B43CB4FBE}" srcOrd="0" destOrd="0" presId="urn:microsoft.com/office/officeart/2005/8/layout/vList6"/>
    <dgm:cxn modelId="{F5B0598D-25E4-435F-BD16-B7A07B94566C}" type="presOf" srcId="{63A142C2-16A6-4A80-9D54-6F8EAC31380D}" destId="{1CA4E52B-9D0C-4C7C-840F-550908BEE771}" srcOrd="0" destOrd="0" presId="urn:microsoft.com/office/officeart/2005/8/layout/vList6"/>
    <dgm:cxn modelId="{482BCD67-CD98-4D4D-B870-19C3EC8A3BDD}" type="presParOf" srcId="{84B55883-EBB4-4DA2-89A8-3C97D51D1BD3}" destId="{34231779-E007-4438-91CC-EFEB93EF5635}" srcOrd="0" destOrd="0" presId="urn:microsoft.com/office/officeart/2005/8/layout/vList6"/>
    <dgm:cxn modelId="{81055893-BA03-400F-8CD1-4B4978B93BE8}" type="presParOf" srcId="{34231779-E007-4438-91CC-EFEB93EF5635}" destId="{1CA4E52B-9D0C-4C7C-840F-550908BEE771}" srcOrd="0" destOrd="0" presId="urn:microsoft.com/office/officeart/2005/8/layout/vList6"/>
    <dgm:cxn modelId="{50856A9D-6E47-4A09-A157-D74EA71DAF25}" type="presParOf" srcId="{34231779-E007-4438-91CC-EFEB93EF5635}" destId="{3E76472B-4CEC-494B-BD33-568CD1951944}" srcOrd="1" destOrd="0" presId="urn:microsoft.com/office/officeart/2005/8/layout/vList6"/>
    <dgm:cxn modelId="{42AC8358-9C80-40A5-9874-4AD1E0DECE7E}" type="presParOf" srcId="{84B55883-EBB4-4DA2-89A8-3C97D51D1BD3}" destId="{B036CE2D-6EEA-47E7-BFC4-106C4A914AA7}" srcOrd="1" destOrd="0" presId="urn:microsoft.com/office/officeart/2005/8/layout/vList6"/>
    <dgm:cxn modelId="{E1BE88A6-3FC6-4B48-B8A6-9DFD94326EE8}" type="presParOf" srcId="{84B55883-EBB4-4DA2-89A8-3C97D51D1BD3}" destId="{1362DF5C-746C-45A9-A014-E1D73800E598}" srcOrd="2" destOrd="0" presId="urn:microsoft.com/office/officeart/2005/8/layout/vList6"/>
    <dgm:cxn modelId="{AD43ABF4-BFE8-4076-9AFC-CF633D8941F8}" type="presParOf" srcId="{1362DF5C-746C-45A9-A014-E1D73800E598}" destId="{B2979808-8824-49DD-B758-DDCA20994BF7}" srcOrd="0" destOrd="0" presId="urn:microsoft.com/office/officeart/2005/8/layout/vList6"/>
    <dgm:cxn modelId="{ACC72E05-7EE1-40EC-B219-308B169097FB}" type="presParOf" srcId="{1362DF5C-746C-45A9-A014-E1D73800E598}" destId="{8135E276-03C9-49F6-894F-867B43CB4FB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1EF9100-C7E5-4271-8BAA-A8A817214D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C48F7818-D94E-45DB-9039-5C37B01B0C71}">
      <dgm:prSet phldrT="[Text]"/>
      <dgm:spPr/>
      <dgm:t>
        <a:bodyPr/>
        <a:lstStyle/>
        <a:p>
          <a:r>
            <a:rPr lang="id-ID" dirty="0" smtClean="0"/>
            <a:t>Klasifikasi bunyi bahasa berdasarkan jumlah</a:t>
          </a:r>
          <a:endParaRPr lang="id-ID" dirty="0"/>
        </a:p>
      </dgm:t>
    </dgm:pt>
    <dgm:pt modelId="{A4E8C8C6-A824-4A36-AE61-7E2590FCE901}" type="parTrans" cxnId="{0A5E6772-9833-4212-A626-CB9175B9BA92}">
      <dgm:prSet/>
      <dgm:spPr/>
      <dgm:t>
        <a:bodyPr/>
        <a:lstStyle/>
        <a:p>
          <a:endParaRPr lang="id-ID"/>
        </a:p>
      </dgm:t>
    </dgm:pt>
    <dgm:pt modelId="{F13963F8-D239-4BE2-9ECD-077A9431D9CA}" type="sibTrans" cxnId="{0A5E6772-9833-4212-A626-CB9175B9BA92}">
      <dgm:prSet/>
      <dgm:spPr/>
      <dgm:t>
        <a:bodyPr/>
        <a:lstStyle/>
        <a:p>
          <a:endParaRPr lang="id-ID"/>
        </a:p>
      </dgm:t>
    </dgm:pt>
    <dgm:pt modelId="{41092C70-BF7D-41EE-913B-D1A6899610E7}">
      <dgm:prSet phldrT="[Text]"/>
      <dgm:spPr/>
      <dgm:t>
        <a:bodyPr/>
        <a:lstStyle/>
        <a:p>
          <a:r>
            <a:rPr lang="id-ID" dirty="0" smtClean="0"/>
            <a:t>Vokal</a:t>
          </a:r>
          <a:endParaRPr lang="id-ID" dirty="0"/>
        </a:p>
      </dgm:t>
    </dgm:pt>
    <dgm:pt modelId="{9B56391E-F32E-42D9-97BE-2DD887316445}" type="parTrans" cxnId="{935BC3C6-B99F-4E8D-B653-C2522C57780C}">
      <dgm:prSet/>
      <dgm:spPr/>
      <dgm:t>
        <a:bodyPr/>
        <a:lstStyle/>
        <a:p>
          <a:endParaRPr lang="id-ID"/>
        </a:p>
      </dgm:t>
    </dgm:pt>
    <dgm:pt modelId="{63AE5FE1-23FF-4E6D-8DD0-B7A9A7770239}" type="sibTrans" cxnId="{935BC3C6-B99F-4E8D-B653-C2522C57780C}">
      <dgm:prSet/>
      <dgm:spPr/>
      <dgm:t>
        <a:bodyPr/>
        <a:lstStyle/>
        <a:p>
          <a:endParaRPr lang="id-ID"/>
        </a:p>
      </dgm:t>
    </dgm:pt>
    <dgm:pt modelId="{3741CD74-6811-4D13-AE7E-8D76C862A9C9}">
      <dgm:prSet phldrT="[Text]"/>
      <dgm:spPr/>
      <dgm:t>
        <a:bodyPr/>
        <a:lstStyle/>
        <a:p>
          <a:r>
            <a:rPr lang="id-ID" dirty="0" smtClean="0"/>
            <a:t>tunggal (monoftong)</a:t>
          </a:r>
          <a:endParaRPr lang="id-ID" dirty="0"/>
        </a:p>
      </dgm:t>
    </dgm:pt>
    <dgm:pt modelId="{813EA33A-559D-48AE-A16D-9878560F1692}" type="parTrans" cxnId="{1F8043D7-3AD8-4907-AA45-8B8FCF93ADA1}">
      <dgm:prSet/>
      <dgm:spPr/>
      <dgm:t>
        <a:bodyPr/>
        <a:lstStyle/>
        <a:p>
          <a:endParaRPr lang="id-ID"/>
        </a:p>
      </dgm:t>
    </dgm:pt>
    <dgm:pt modelId="{C078BC78-5426-45DD-8AE8-5530205F7B53}" type="sibTrans" cxnId="{1F8043D7-3AD8-4907-AA45-8B8FCF93ADA1}">
      <dgm:prSet/>
      <dgm:spPr/>
      <dgm:t>
        <a:bodyPr/>
        <a:lstStyle/>
        <a:p>
          <a:endParaRPr lang="id-ID"/>
        </a:p>
      </dgm:t>
    </dgm:pt>
    <dgm:pt modelId="{0CD7749F-93A7-4999-B62B-C6E9AB1CFAE8}">
      <dgm:prSet phldrT="[Text]"/>
      <dgm:spPr/>
      <dgm:t>
        <a:bodyPr/>
        <a:lstStyle/>
        <a:p>
          <a:r>
            <a:rPr lang="id-ID" dirty="0" smtClean="0"/>
            <a:t>rangkap (diftong)</a:t>
          </a:r>
          <a:endParaRPr lang="id-ID" dirty="0"/>
        </a:p>
      </dgm:t>
    </dgm:pt>
    <dgm:pt modelId="{60E5D419-4CDF-4FE3-8187-92442856D423}" type="parTrans" cxnId="{02C6B22D-98D3-4D1D-9F68-7C84701408C2}">
      <dgm:prSet/>
      <dgm:spPr/>
      <dgm:t>
        <a:bodyPr/>
        <a:lstStyle/>
        <a:p>
          <a:endParaRPr lang="id-ID"/>
        </a:p>
      </dgm:t>
    </dgm:pt>
    <dgm:pt modelId="{D5CE0F6E-D2DC-4C6F-9118-E4DAAAE965F6}" type="sibTrans" cxnId="{02C6B22D-98D3-4D1D-9F68-7C84701408C2}">
      <dgm:prSet/>
      <dgm:spPr/>
      <dgm:t>
        <a:bodyPr/>
        <a:lstStyle/>
        <a:p>
          <a:endParaRPr lang="id-ID"/>
        </a:p>
      </dgm:t>
    </dgm:pt>
    <dgm:pt modelId="{DB6AA4B7-85C6-42E4-BBC0-3D7FB9630C60}">
      <dgm:prSet phldrT="[Text]"/>
      <dgm:spPr/>
      <dgm:t>
        <a:bodyPr/>
        <a:lstStyle/>
        <a:p>
          <a:r>
            <a:rPr lang="id-ID" dirty="0" smtClean="0"/>
            <a:t>Kosonan</a:t>
          </a:r>
          <a:endParaRPr lang="id-ID" dirty="0"/>
        </a:p>
      </dgm:t>
    </dgm:pt>
    <dgm:pt modelId="{38FA2E81-0474-40C6-9757-73C1CAAEF0ED}" type="parTrans" cxnId="{14E1F31F-6A43-40A3-A20C-6E64DC54E12A}">
      <dgm:prSet/>
      <dgm:spPr/>
      <dgm:t>
        <a:bodyPr/>
        <a:lstStyle/>
        <a:p>
          <a:endParaRPr lang="id-ID"/>
        </a:p>
      </dgm:t>
    </dgm:pt>
    <dgm:pt modelId="{F43F9EC9-57AB-4B87-94A9-E9FB1A0FA601}" type="sibTrans" cxnId="{14E1F31F-6A43-40A3-A20C-6E64DC54E12A}">
      <dgm:prSet/>
      <dgm:spPr/>
      <dgm:t>
        <a:bodyPr/>
        <a:lstStyle/>
        <a:p>
          <a:endParaRPr lang="id-ID"/>
        </a:p>
      </dgm:t>
    </dgm:pt>
    <dgm:pt modelId="{37F71052-7A67-47D9-BF26-9A08AC7CF0E8}">
      <dgm:prSet phldrT="[Text]"/>
      <dgm:spPr/>
      <dgm:t>
        <a:bodyPr/>
        <a:lstStyle/>
        <a:p>
          <a:r>
            <a:rPr lang="id-ID" dirty="0" smtClean="0"/>
            <a:t>Tunggal</a:t>
          </a:r>
          <a:endParaRPr lang="id-ID" dirty="0"/>
        </a:p>
      </dgm:t>
    </dgm:pt>
    <dgm:pt modelId="{E5143F66-E12B-4EA0-A1D3-6A9E73212C6F}" type="parTrans" cxnId="{86597938-65E4-4D09-B65C-606AFEF8D18A}">
      <dgm:prSet/>
      <dgm:spPr/>
      <dgm:t>
        <a:bodyPr/>
        <a:lstStyle/>
        <a:p>
          <a:endParaRPr lang="id-ID"/>
        </a:p>
      </dgm:t>
    </dgm:pt>
    <dgm:pt modelId="{CC803A1C-99E4-4C76-A30B-89C64C5F19EB}" type="sibTrans" cxnId="{86597938-65E4-4D09-B65C-606AFEF8D18A}">
      <dgm:prSet/>
      <dgm:spPr/>
      <dgm:t>
        <a:bodyPr/>
        <a:lstStyle/>
        <a:p>
          <a:endParaRPr lang="id-ID"/>
        </a:p>
      </dgm:t>
    </dgm:pt>
    <dgm:pt modelId="{47601CE5-665E-455D-86D9-74BBFB9BB7B9}">
      <dgm:prSet phldrT="[Text]"/>
      <dgm:spPr/>
      <dgm:t>
        <a:bodyPr/>
        <a:lstStyle/>
        <a:p>
          <a:r>
            <a:rPr lang="id-ID" dirty="0" smtClean="0"/>
            <a:t>Rangkap (Klaster)</a:t>
          </a:r>
          <a:endParaRPr lang="id-ID" dirty="0"/>
        </a:p>
      </dgm:t>
    </dgm:pt>
    <dgm:pt modelId="{B7B2050D-6DA9-4ECB-9DD7-ACF6894EFEE6}" type="parTrans" cxnId="{B91240E9-06BC-4E27-9E29-ADD63822F1AC}">
      <dgm:prSet/>
      <dgm:spPr/>
      <dgm:t>
        <a:bodyPr/>
        <a:lstStyle/>
        <a:p>
          <a:endParaRPr lang="id-ID"/>
        </a:p>
      </dgm:t>
    </dgm:pt>
    <dgm:pt modelId="{8ED347C2-12EE-44DC-A052-5CD47F5615D7}" type="sibTrans" cxnId="{B91240E9-06BC-4E27-9E29-ADD63822F1AC}">
      <dgm:prSet/>
      <dgm:spPr/>
      <dgm:t>
        <a:bodyPr/>
        <a:lstStyle/>
        <a:p>
          <a:endParaRPr lang="id-ID"/>
        </a:p>
      </dgm:t>
    </dgm:pt>
    <dgm:pt modelId="{B9CACC9E-2E54-4771-AF4F-F9957F456EDD}" type="pres">
      <dgm:prSet presAssocID="{31EF9100-C7E5-4271-8BAA-A8A817214D87}" presName="hierChild1" presStyleCnt="0">
        <dgm:presLayoutVars>
          <dgm:chPref val="1"/>
          <dgm:dir/>
          <dgm:animOne val="branch"/>
          <dgm:animLvl val="lvl"/>
          <dgm:resizeHandles/>
        </dgm:presLayoutVars>
      </dgm:prSet>
      <dgm:spPr/>
    </dgm:pt>
    <dgm:pt modelId="{9A2841A4-5FE8-44AF-A17E-C317EDA7831B}" type="pres">
      <dgm:prSet presAssocID="{C48F7818-D94E-45DB-9039-5C37B01B0C71}" presName="hierRoot1" presStyleCnt="0"/>
      <dgm:spPr/>
    </dgm:pt>
    <dgm:pt modelId="{93BBADC7-3A2A-469A-99F2-7AB7BCAB33D9}" type="pres">
      <dgm:prSet presAssocID="{C48F7818-D94E-45DB-9039-5C37B01B0C71}" presName="composite" presStyleCnt="0"/>
      <dgm:spPr/>
    </dgm:pt>
    <dgm:pt modelId="{65F658FA-3D1C-4F5F-9510-90A5AF8CE34E}" type="pres">
      <dgm:prSet presAssocID="{C48F7818-D94E-45DB-9039-5C37B01B0C71}" presName="background" presStyleLbl="node0" presStyleIdx="0" presStyleCnt="1"/>
      <dgm:spPr/>
    </dgm:pt>
    <dgm:pt modelId="{3679017A-28BC-48ED-A68A-D91763191623}" type="pres">
      <dgm:prSet presAssocID="{C48F7818-D94E-45DB-9039-5C37B01B0C71}" presName="text" presStyleLbl="fgAcc0" presStyleIdx="0" presStyleCnt="1" custScaleX="184651">
        <dgm:presLayoutVars>
          <dgm:chPref val="3"/>
        </dgm:presLayoutVars>
      </dgm:prSet>
      <dgm:spPr/>
      <dgm:t>
        <a:bodyPr/>
        <a:lstStyle/>
        <a:p>
          <a:endParaRPr lang="id-ID"/>
        </a:p>
      </dgm:t>
    </dgm:pt>
    <dgm:pt modelId="{D35D3E5E-1057-44CB-9D57-496A105C1330}" type="pres">
      <dgm:prSet presAssocID="{C48F7818-D94E-45DB-9039-5C37B01B0C71}" presName="hierChild2" presStyleCnt="0"/>
      <dgm:spPr/>
    </dgm:pt>
    <dgm:pt modelId="{8587BB07-62BD-4277-A960-EC8FCC073DB6}" type="pres">
      <dgm:prSet presAssocID="{9B56391E-F32E-42D9-97BE-2DD887316445}" presName="Name10" presStyleLbl="parChTrans1D2" presStyleIdx="0" presStyleCnt="2"/>
      <dgm:spPr/>
    </dgm:pt>
    <dgm:pt modelId="{52D454A5-1FA5-4F98-81CD-6462469DEF79}" type="pres">
      <dgm:prSet presAssocID="{41092C70-BF7D-41EE-913B-D1A6899610E7}" presName="hierRoot2" presStyleCnt="0"/>
      <dgm:spPr/>
    </dgm:pt>
    <dgm:pt modelId="{B3E202D5-D58F-4F1E-8189-E8453C29A5D4}" type="pres">
      <dgm:prSet presAssocID="{41092C70-BF7D-41EE-913B-D1A6899610E7}" presName="composite2" presStyleCnt="0"/>
      <dgm:spPr/>
    </dgm:pt>
    <dgm:pt modelId="{B4A92913-3C11-4016-AFCA-F92A3D96621C}" type="pres">
      <dgm:prSet presAssocID="{41092C70-BF7D-41EE-913B-D1A6899610E7}" presName="background2" presStyleLbl="node2" presStyleIdx="0" presStyleCnt="2"/>
      <dgm:spPr/>
    </dgm:pt>
    <dgm:pt modelId="{14F288EC-70FA-4F48-B063-574C67DBC1DF}" type="pres">
      <dgm:prSet presAssocID="{41092C70-BF7D-41EE-913B-D1A6899610E7}" presName="text2" presStyleLbl="fgAcc2" presStyleIdx="0" presStyleCnt="2">
        <dgm:presLayoutVars>
          <dgm:chPref val="3"/>
        </dgm:presLayoutVars>
      </dgm:prSet>
      <dgm:spPr/>
      <dgm:t>
        <a:bodyPr/>
        <a:lstStyle/>
        <a:p>
          <a:endParaRPr lang="id-ID"/>
        </a:p>
      </dgm:t>
    </dgm:pt>
    <dgm:pt modelId="{78FB2636-6292-4ECD-B91E-47D2E1F1E22D}" type="pres">
      <dgm:prSet presAssocID="{41092C70-BF7D-41EE-913B-D1A6899610E7}" presName="hierChild3" presStyleCnt="0"/>
      <dgm:spPr/>
    </dgm:pt>
    <dgm:pt modelId="{A9A29B06-D25B-469D-BAC1-FBB7A71B7926}" type="pres">
      <dgm:prSet presAssocID="{813EA33A-559D-48AE-A16D-9878560F1692}" presName="Name17" presStyleLbl="parChTrans1D3" presStyleIdx="0" presStyleCnt="4"/>
      <dgm:spPr/>
    </dgm:pt>
    <dgm:pt modelId="{A98AFED2-BD3A-434E-984F-5EA380A6BF19}" type="pres">
      <dgm:prSet presAssocID="{3741CD74-6811-4D13-AE7E-8D76C862A9C9}" presName="hierRoot3" presStyleCnt="0"/>
      <dgm:spPr/>
    </dgm:pt>
    <dgm:pt modelId="{92242CA6-978B-4D48-88F0-C580DB605B0D}" type="pres">
      <dgm:prSet presAssocID="{3741CD74-6811-4D13-AE7E-8D76C862A9C9}" presName="composite3" presStyleCnt="0"/>
      <dgm:spPr/>
    </dgm:pt>
    <dgm:pt modelId="{B5089324-9F6D-4536-9DEF-7D4DFAA1A855}" type="pres">
      <dgm:prSet presAssocID="{3741CD74-6811-4D13-AE7E-8D76C862A9C9}" presName="background3" presStyleLbl="node3" presStyleIdx="0" presStyleCnt="4"/>
      <dgm:spPr/>
    </dgm:pt>
    <dgm:pt modelId="{3AB403D2-67E0-461F-903D-2F548F29C803}" type="pres">
      <dgm:prSet presAssocID="{3741CD74-6811-4D13-AE7E-8D76C862A9C9}" presName="text3" presStyleLbl="fgAcc3" presStyleIdx="0" presStyleCnt="4">
        <dgm:presLayoutVars>
          <dgm:chPref val="3"/>
        </dgm:presLayoutVars>
      </dgm:prSet>
      <dgm:spPr/>
      <dgm:t>
        <a:bodyPr/>
        <a:lstStyle/>
        <a:p>
          <a:endParaRPr lang="id-ID"/>
        </a:p>
      </dgm:t>
    </dgm:pt>
    <dgm:pt modelId="{6A2889FE-3927-41F7-8630-4F70C776D218}" type="pres">
      <dgm:prSet presAssocID="{3741CD74-6811-4D13-AE7E-8D76C862A9C9}" presName="hierChild4" presStyleCnt="0"/>
      <dgm:spPr/>
    </dgm:pt>
    <dgm:pt modelId="{AD2C3843-635F-4827-B708-EA4F027DF589}" type="pres">
      <dgm:prSet presAssocID="{60E5D419-4CDF-4FE3-8187-92442856D423}" presName="Name17" presStyleLbl="parChTrans1D3" presStyleIdx="1" presStyleCnt="4"/>
      <dgm:spPr/>
    </dgm:pt>
    <dgm:pt modelId="{76FD8299-EBA5-4F6F-B379-E7A70FA35894}" type="pres">
      <dgm:prSet presAssocID="{0CD7749F-93A7-4999-B62B-C6E9AB1CFAE8}" presName="hierRoot3" presStyleCnt="0"/>
      <dgm:spPr/>
    </dgm:pt>
    <dgm:pt modelId="{D485C459-32CE-41BF-9AB3-35D8C27B4B1B}" type="pres">
      <dgm:prSet presAssocID="{0CD7749F-93A7-4999-B62B-C6E9AB1CFAE8}" presName="composite3" presStyleCnt="0"/>
      <dgm:spPr/>
    </dgm:pt>
    <dgm:pt modelId="{D4058C01-31C0-424B-97F3-FC2C1FFE3571}" type="pres">
      <dgm:prSet presAssocID="{0CD7749F-93A7-4999-B62B-C6E9AB1CFAE8}" presName="background3" presStyleLbl="node3" presStyleIdx="1" presStyleCnt="4"/>
      <dgm:spPr/>
    </dgm:pt>
    <dgm:pt modelId="{FF4AAF4E-8510-46E0-876A-9BCBF9DF5F31}" type="pres">
      <dgm:prSet presAssocID="{0CD7749F-93A7-4999-B62B-C6E9AB1CFAE8}" presName="text3" presStyleLbl="fgAcc3" presStyleIdx="1" presStyleCnt="4">
        <dgm:presLayoutVars>
          <dgm:chPref val="3"/>
        </dgm:presLayoutVars>
      </dgm:prSet>
      <dgm:spPr/>
      <dgm:t>
        <a:bodyPr/>
        <a:lstStyle/>
        <a:p>
          <a:endParaRPr lang="id-ID"/>
        </a:p>
      </dgm:t>
    </dgm:pt>
    <dgm:pt modelId="{CF42C239-853C-46A3-9294-78B3A5000DE2}" type="pres">
      <dgm:prSet presAssocID="{0CD7749F-93A7-4999-B62B-C6E9AB1CFAE8}" presName="hierChild4" presStyleCnt="0"/>
      <dgm:spPr/>
    </dgm:pt>
    <dgm:pt modelId="{8C6C6D6C-9A85-455E-BF75-2A6A398ECE1A}" type="pres">
      <dgm:prSet presAssocID="{38FA2E81-0474-40C6-9757-73C1CAAEF0ED}" presName="Name10" presStyleLbl="parChTrans1D2" presStyleIdx="1" presStyleCnt="2"/>
      <dgm:spPr/>
    </dgm:pt>
    <dgm:pt modelId="{EA4D90FD-B599-4CA8-8867-EB7D5DC652EC}" type="pres">
      <dgm:prSet presAssocID="{DB6AA4B7-85C6-42E4-BBC0-3D7FB9630C60}" presName="hierRoot2" presStyleCnt="0"/>
      <dgm:spPr/>
    </dgm:pt>
    <dgm:pt modelId="{F8E678D3-85A1-4FF0-9732-76A6F0A6163B}" type="pres">
      <dgm:prSet presAssocID="{DB6AA4B7-85C6-42E4-BBC0-3D7FB9630C60}" presName="composite2" presStyleCnt="0"/>
      <dgm:spPr/>
    </dgm:pt>
    <dgm:pt modelId="{8D2285A5-E66D-434B-ADDF-5907D657C7CB}" type="pres">
      <dgm:prSet presAssocID="{DB6AA4B7-85C6-42E4-BBC0-3D7FB9630C60}" presName="background2" presStyleLbl="node2" presStyleIdx="1" presStyleCnt="2"/>
      <dgm:spPr/>
    </dgm:pt>
    <dgm:pt modelId="{B6028AC5-4F39-4A8D-AE4F-756B417A20A3}" type="pres">
      <dgm:prSet presAssocID="{DB6AA4B7-85C6-42E4-BBC0-3D7FB9630C60}" presName="text2" presStyleLbl="fgAcc2" presStyleIdx="1" presStyleCnt="2">
        <dgm:presLayoutVars>
          <dgm:chPref val="3"/>
        </dgm:presLayoutVars>
      </dgm:prSet>
      <dgm:spPr/>
      <dgm:t>
        <a:bodyPr/>
        <a:lstStyle/>
        <a:p>
          <a:endParaRPr lang="id-ID"/>
        </a:p>
      </dgm:t>
    </dgm:pt>
    <dgm:pt modelId="{6A7C8E48-A542-4C4F-AA0E-1444C8A4E411}" type="pres">
      <dgm:prSet presAssocID="{DB6AA4B7-85C6-42E4-BBC0-3D7FB9630C60}" presName="hierChild3" presStyleCnt="0"/>
      <dgm:spPr/>
    </dgm:pt>
    <dgm:pt modelId="{62C8AB10-1B92-4BD2-9F85-A6620B45F1C2}" type="pres">
      <dgm:prSet presAssocID="{E5143F66-E12B-4EA0-A1D3-6A9E73212C6F}" presName="Name17" presStyleLbl="parChTrans1D3" presStyleIdx="2" presStyleCnt="4"/>
      <dgm:spPr/>
    </dgm:pt>
    <dgm:pt modelId="{50C274FA-3660-4C3D-8D61-EB6A4B0C9D91}" type="pres">
      <dgm:prSet presAssocID="{37F71052-7A67-47D9-BF26-9A08AC7CF0E8}" presName="hierRoot3" presStyleCnt="0"/>
      <dgm:spPr/>
    </dgm:pt>
    <dgm:pt modelId="{C14B6ABA-816B-41BA-B97C-27F6EC70033E}" type="pres">
      <dgm:prSet presAssocID="{37F71052-7A67-47D9-BF26-9A08AC7CF0E8}" presName="composite3" presStyleCnt="0"/>
      <dgm:spPr/>
    </dgm:pt>
    <dgm:pt modelId="{58FFCE71-25D2-4AA7-AE49-5F2A9CAB347E}" type="pres">
      <dgm:prSet presAssocID="{37F71052-7A67-47D9-BF26-9A08AC7CF0E8}" presName="background3" presStyleLbl="node3" presStyleIdx="2" presStyleCnt="4"/>
      <dgm:spPr/>
    </dgm:pt>
    <dgm:pt modelId="{F63245D0-6B57-43A1-B09E-E77D56934393}" type="pres">
      <dgm:prSet presAssocID="{37F71052-7A67-47D9-BF26-9A08AC7CF0E8}" presName="text3" presStyleLbl="fgAcc3" presStyleIdx="2" presStyleCnt="4">
        <dgm:presLayoutVars>
          <dgm:chPref val="3"/>
        </dgm:presLayoutVars>
      </dgm:prSet>
      <dgm:spPr/>
      <dgm:t>
        <a:bodyPr/>
        <a:lstStyle/>
        <a:p>
          <a:endParaRPr lang="id-ID"/>
        </a:p>
      </dgm:t>
    </dgm:pt>
    <dgm:pt modelId="{3A143DFA-81A5-46E5-9A4A-5BD568C2BC6F}" type="pres">
      <dgm:prSet presAssocID="{37F71052-7A67-47D9-BF26-9A08AC7CF0E8}" presName="hierChild4" presStyleCnt="0"/>
      <dgm:spPr/>
    </dgm:pt>
    <dgm:pt modelId="{DE281091-74D8-4464-89DA-6AB66B91600C}" type="pres">
      <dgm:prSet presAssocID="{B7B2050D-6DA9-4ECB-9DD7-ACF6894EFEE6}" presName="Name17" presStyleLbl="parChTrans1D3" presStyleIdx="3" presStyleCnt="4"/>
      <dgm:spPr/>
    </dgm:pt>
    <dgm:pt modelId="{5BE30667-EDCD-4FB4-BFC0-B3E165947234}" type="pres">
      <dgm:prSet presAssocID="{47601CE5-665E-455D-86D9-74BBFB9BB7B9}" presName="hierRoot3" presStyleCnt="0"/>
      <dgm:spPr/>
    </dgm:pt>
    <dgm:pt modelId="{6D3DAC4C-38FD-4322-B7E3-8A6D6A0BB676}" type="pres">
      <dgm:prSet presAssocID="{47601CE5-665E-455D-86D9-74BBFB9BB7B9}" presName="composite3" presStyleCnt="0"/>
      <dgm:spPr/>
    </dgm:pt>
    <dgm:pt modelId="{7A18AF56-BEB9-4716-9944-5E9DDA5F99A7}" type="pres">
      <dgm:prSet presAssocID="{47601CE5-665E-455D-86D9-74BBFB9BB7B9}" presName="background3" presStyleLbl="node3" presStyleIdx="3" presStyleCnt="4"/>
      <dgm:spPr/>
    </dgm:pt>
    <dgm:pt modelId="{36763F14-6A01-481F-8D26-7BA08BCF11D8}" type="pres">
      <dgm:prSet presAssocID="{47601CE5-665E-455D-86D9-74BBFB9BB7B9}" presName="text3" presStyleLbl="fgAcc3" presStyleIdx="3" presStyleCnt="4">
        <dgm:presLayoutVars>
          <dgm:chPref val="3"/>
        </dgm:presLayoutVars>
      </dgm:prSet>
      <dgm:spPr/>
      <dgm:t>
        <a:bodyPr/>
        <a:lstStyle/>
        <a:p>
          <a:endParaRPr lang="id-ID"/>
        </a:p>
      </dgm:t>
    </dgm:pt>
    <dgm:pt modelId="{5883C189-E591-4176-A4ED-E1AE752E3122}" type="pres">
      <dgm:prSet presAssocID="{47601CE5-665E-455D-86D9-74BBFB9BB7B9}" presName="hierChild4" presStyleCnt="0"/>
      <dgm:spPr/>
    </dgm:pt>
  </dgm:ptLst>
  <dgm:cxnLst>
    <dgm:cxn modelId="{E28FE4AE-E71B-4DDD-9E97-0F652FF51645}" type="presOf" srcId="{31EF9100-C7E5-4271-8BAA-A8A817214D87}" destId="{B9CACC9E-2E54-4771-AF4F-F9957F456EDD}" srcOrd="0" destOrd="0" presId="urn:microsoft.com/office/officeart/2005/8/layout/hierarchy1"/>
    <dgm:cxn modelId="{6FEAC965-B2FC-4DD2-935C-F8E1670454E5}" type="presOf" srcId="{C48F7818-D94E-45DB-9039-5C37B01B0C71}" destId="{3679017A-28BC-48ED-A68A-D91763191623}" srcOrd="0" destOrd="0" presId="urn:microsoft.com/office/officeart/2005/8/layout/hierarchy1"/>
    <dgm:cxn modelId="{86597938-65E4-4D09-B65C-606AFEF8D18A}" srcId="{DB6AA4B7-85C6-42E4-BBC0-3D7FB9630C60}" destId="{37F71052-7A67-47D9-BF26-9A08AC7CF0E8}" srcOrd="0" destOrd="0" parTransId="{E5143F66-E12B-4EA0-A1D3-6A9E73212C6F}" sibTransId="{CC803A1C-99E4-4C76-A30B-89C64C5F19EB}"/>
    <dgm:cxn modelId="{935BC3C6-B99F-4E8D-B653-C2522C57780C}" srcId="{C48F7818-D94E-45DB-9039-5C37B01B0C71}" destId="{41092C70-BF7D-41EE-913B-D1A6899610E7}" srcOrd="0" destOrd="0" parTransId="{9B56391E-F32E-42D9-97BE-2DD887316445}" sibTransId="{63AE5FE1-23FF-4E6D-8DD0-B7A9A7770239}"/>
    <dgm:cxn modelId="{C9832931-2A23-4652-86CF-C87E352EE3A0}" type="presOf" srcId="{41092C70-BF7D-41EE-913B-D1A6899610E7}" destId="{14F288EC-70FA-4F48-B063-574C67DBC1DF}" srcOrd="0" destOrd="0" presId="urn:microsoft.com/office/officeart/2005/8/layout/hierarchy1"/>
    <dgm:cxn modelId="{1F8043D7-3AD8-4907-AA45-8B8FCF93ADA1}" srcId="{41092C70-BF7D-41EE-913B-D1A6899610E7}" destId="{3741CD74-6811-4D13-AE7E-8D76C862A9C9}" srcOrd="0" destOrd="0" parTransId="{813EA33A-559D-48AE-A16D-9878560F1692}" sibTransId="{C078BC78-5426-45DD-8AE8-5530205F7B53}"/>
    <dgm:cxn modelId="{BE50B9C5-1EB3-4907-92A4-CC300D9FB512}" type="presOf" srcId="{60E5D419-4CDF-4FE3-8187-92442856D423}" destId="{AD2C3843-635F-4827-B708-EA4F027DF589}" srcOrd="0" destOrd="0" presId="urn:microsoft.com/office/officeart/2005/8/layout/hierarchy1"/>
    <dgm:cxn modelId="{1586186D-4A8F-474C-A6E0-431C13D558C7}" type="presOf" srcId="{38FA2E81-0474-40C6-9757-73C1CAAEF0ED}" destId="{8C6C6D6C-9A85-455E-BF75-2A6A398ECE1A}" srcOrd="0" destOrd="0" presId="urn:microsoft.com/office/officeart/2005/8/layout/hierarchy1"/>
    <dgm:cxn modelId="{3AF5F1B9-14C0-48C4-8906-A7A0A4588771}" type="presOf" srcId="{9B56391E-F32E-42D9-97BE-2DD887316445}" destId="{8587BB07-62BD-4277-A960-EC8FCC073DB6}" srcOrd="0" destOrd="0" presId="urn:microsoft.com/office/officeart/2005/8/layout/hierarchy1"/>
    <dgm:cxn modelId="{0A5E6772-9833-4212-A626-CB9175B9BA92}" srcId="{31EF9100-C7E5-4271-8BAA-A8A817214D87}" destId="{C48F7818-D94E-45DB-9039-5C37B01B0C71}" srcOrd="0" destOrd="0" parTransId="{A4E8C8C6-A824-4A36-AE61-7E2590FCE901}" sibTransId="{F13963F8-D239-4BE2-9ECD-077A9431D9CA}"/>
    <dgm:cxn modelId="{02C6B22D-98D3-4D1D-9F68-7C84701408C2}" srcId="{41092C70-BF7D-41EE-913B-D1A6899610E7}" destId="{0CD7749F-93A7-4999-B62B-C6E9AB1CFAE8}" srcOrd="1" destOrd="0" parTransId="{60E5D419-4CDF-4FE3-8187-92442856D423}" sibTransId="{D5CE0F6E-D2DC-4C6F-9118-E4DAAAE965F6}"/>
    <dgm:cxn modelId="{30312BD3-59F6-4B1F-94D9-8136A25C7CB5}" type="presOf" srcId="{813EA33A-559D-48AE-A16D-9878560F1692}" destId="{A9A29B06-D25B-469D-BAC1-FBB7A71B7926}" srcOrd="0" destOrd="0" presId="urn:microsoft.com/office/officeart/2005/8/layout/hierarchy1"/>
    <dgm:cxn modelId="{15AD34F8-AFF1-40E4-BEEB-3173538D37F5}" type="presOf" srcId="{E5143F66-E12B-4EA0-A1D3-6A9E73212C6F}" destId="{62C8AB10-1B92-4BD2-9F85-A6620B45F1C2}" srcOrd="0" destOrd="0" presId="urn:microsoft.com/office/officeart/2005/8/layout/hierarchy1"/>
    <dgm:cxn modelId="{14E1F31F-6A43-40A3-A20C-6E64DC54E12A}" srcId="{C48F7818-D94E-45DB-9039-5C37B01B0C71}" destId="{DB6AA4B7-85C6-42E4-BBC0-3D7FB9630C60}" srcOrd="1" destOrd="0" parTransId="{38FA2E81-0474-40C6-9757-73C1CAAEF0ED}" sibTransId="{F43F9EC9-57AB-4B87-94A9-E9FB1A0FA601}"/>
    <dgm:cxn modelId="{ECE9E5C5-00B6-4779-BD5E-2C362E54B4CB}" type="presOf" srcId="{3741CD74-6811-4D13-AE7E-8D76C862A9C9}" destId="{3AB403D2-67E0-461F-903D-2F548F29C803}" srcOrd="0" destOrd="0" presId="urn:microsoft.com/office/officeart/2005/8/layout/hierarchy1"/>
    <dgm:cxn modelId="{5C12A0B5-596A-44A7-B834-7A170355C9EA}" type="presOf" srcId="{B7B2050D-6DA9-4ECB-9DD7-ACF6894EFEE6}" destId="{DE281091-74D8-4464-89DA-6AB66B91600C}" srcOrd="0" destOrd="0" presId="urn:microsoft.com/office/officeart/2005/8/layout/hierarchy1"/>
    <dgm:cxn modelId="{657D06D5-0B64-432A-BC43-BB3CAAC06239}" type="presOf" srcId="{DB6AA4B7-85C6-42E4-BBC0-3D7FB9630C60}" destId="{B6028AC5-4F39-4A8D-AE4F-756B417A20A3}" srcOrd="0" destOrd="0" presId="urn:microsoft.com/office/officeart/2005/8/layout/hierarchy1"/>
    <dgm:cxn modelId="{43F634D6-F1E2-4913-95F7-23712BD6EC3A}" type="presOf" srcId="{47601CE5-665E-455D-86D9-74BBFB9BB7B9}" destId="{36763F14-6A01-481F-8D26-7BA08BCF11D8}" srcOrd="0" destOrd="0" presId="urn:microsoft.com/office/officeart/2005/8/layout/hierarchy1"/>
    <dgm:cxn modelId="{AA547D86-9208-416F-9176-2E7C37CFF4DA}" type="presOf" srcId="{37F71052-7A67-47D9-BF26-9A08AC7CF0E8}" destId="{F63245D0-6B57-43A1-B09E-E77D56934393}" srcOrd="0" destOrd="0" presId="urn:microsoft.com/office/officeart/2005/8/layout/hierarchy1"/>
    <dgm:cxn modelId="{7ED30EA9-ABA7-4AA8-B167-58A484D9883F}" type="presOf" srcId="{0CD7749F-93A7-4999-B62B-C6E9AB1CFAE8}" destId="{FF4AAF4E-8510-46E0-876A-9BCBF9DF5F31}" srcOrd="0" destOrd="0" presId="urn:microsoft.com/office/officeart/2005/8/layout/hierarchy1"/>
    <dgm:cxn modelId="{B91240E9-06BC-4E27-9E29-ADD63822F1AC}" srcId="{DB6AA4B7-85C6-42E4-BBC0-3D7FB9630C60}" destId="{47601CE5-665E-455D-86D9-74BBFB9BB7B9}" srcOrd="1" destOrd="0" parTransId="{B7B2050D-6DA9-4ECB-9DD7-ACF6894EFEE6}" sibTransId="{8ED347C2-12EE-44DC-A052-5CD47F5615D7}"/>
    <dgm:cxn modelId="{67648129-20D2-478E-9C2A-4039219FCAD9}" type="presParOf" srcId="{B9CACC9E-2E54-4771-AF4F-F9957F456EDD}" destId="{9A2841A4-5FE8-44AF-A17E-C317EDA7831B}" srcOrd="0" destOrd="0" presId="urn:microsoft.com/office/officeart/2005/8/layout/hierarchy1"/>
    <dgm:cxn modelId="{208A5A46-AD82-4B06-80DC-A14C5A9E14DD}" type="presParOf" srcId="{9A2841A4-5FE8-44AF-A17E-C317EDA7831B}" destId="{93BBADC7-3A2A-469A-99F2-7AB7BCAB33D9}" srcOrd="0" destOrd="0" presId="urn:microsoft.com/office/officeart/2005/8/layout/hierarchy1"/>
    <dgm:cxn modelId="{5237C3AB-B449-443B-A1BA-77C284A4EE17}" type="presParOf" srcId="{93BBADC7-3A2A-469A-99F2-7AB7BCAB33D9}" destId="{65F658FA-3D1C-4F5F-9510-90A5AF8CE34E}" srcOrd="0" destOrd="0" presId="urn:microsoft.com/office/officeart/2005/8/layout/hierarchy1"/>
    <dgm:cxn modelId="{BE76468A-2846-455C-A413-B0C08C5A0F63}" type="presParOf" srcId="{93BBADC7-3A2A-469A-99F2-7AB7BCAB33D9}" destId="{3679017A-28BC-48ED-A68A-D91763191623}" srcOrd="1" destOrd="0" presId="urn:microsoft.com/office/officeart/2005/8/layout/hierarchy1"/>
    <dgm:cxn modelId="{AB47A755-78D1-4509-8A91-E42CE9AC50CD}" type="presParOf" srcId="{9A2841A4-5FE8-44AF-A17E-C317EDA7831B}" destId="{D35D3E5E-1057-44CB-9D57-496A105C1330}" srcOrd="1" destOrd="0" presId="urn:microsoft.com/office/officeart/2005/8/layout/hierarchy1"/>
    <dgm:cxn modelId="{39650072-467D-4FA6-9A39-9246F1BDDF80}" type="presParOf" srcId="{D35D3E5E-1057-44CB-9D57-496A105C1330}" destId="{8587BB07-62BD-4277-A960-EC8FCC073DB6}" srcOrd="0" destOrd="0" presId="urn:microsoft.com/office/officeart/2005/8/layout/hierarchy1"/>
    <dgm:cxn modelId="{1EBC988F-9549-4068-B5A5-CCC7798C3CFB}" type="presParOf" srcId="{D35D3E5E-1057-44CB-9D57-496A105C1330}" destId="{52D454A5-1FA5-4F98-81CD-6462469DEF79}" srcOrd="1" destOrd="0" presId="urn:microsoft.com/office/officeart/2005/8/layout/hierarchy1"/>
    <dgm:cxn modelId="{BBB01064-B41C-4BE5-9E27-92D2EE432A10}" type="presParOf" srcId="{52D454A5-1FA5-4F98-81CD-6462469DEF79}" destId="{B3E202D5-D58F-4F1E-8189-E8453C29A5D4}" srcOrd="0" destOrd="0" presId="urn:microsoft.com/office/officeart/2005/8/layout/hierarchy1"/>
    <dgm:cxn modelId="{2B3EFC93-D4C3-4718-B89B-FFFF2AFB35DD}" type="presParOf" srcId="{B3E202D5-D58F-4F1E-8189-E8453C29A5D4}" destId="{B4A92913-3C11-4016-AFCA-F92A3D96621C}" srcOrd="0" destOrd="0" presId="urn:microsoft.com/office/officeart/2005/8/layout/hierarchy1"/>
    <dgm:cxn modelId="{5528D2A1-83AB-4562-875A-E475B48F12A3}" type="presParOf" srcId="{B3E202D5-D58F-4F1E-8189-E8453C29A5D4}" destId="{14F288EC-70FA-4F48-B063-574C67DBC1DF}" srcOrd="1" destOrd="0" presId="urn:microsoft.com/office/officeart/2005/8/layout/hierarchy1"/>
    <dgm:cxn modelId="{7449212D-E2A3-4399-BCDE-9B61C42B5B7F}" type="presParOf" srcId="{52D454A5-1FA5-4F98-81CD-6462469DEF79}" destId="{78FB2636-6292-4ECD-B91E-47D2E1F1E22D}" srcOrd="1" destOrd="0" presId="urn:microsoft.com/office/officeart/2005/8/layout/hierarchy1"/>
    <dgm:cxn modelId="{920E3C92-9810-4AE1-935A-13ADD6EF5181}" type="presParOf" srcId="{78FB2636-6292-4ECD-B91E-47D2E1F1E22D}" destId="{A9A29B06-D25B-469D-BAC1-FBB7A71B7926}" srcOrd="0" destOrd="0" presId="urn:microsoft.com/office/officeart/2005/8/layout/hierarchy1"/>
    <dgm:cxn modelId="{7E204F3B-4AED-4D00-81CB-77D5FE90A2AA}" type="presParOf" srcId="{78FB2636-6292-4ECD-B91E-47D2E1F1E22D}" destId="{A98AFED2-BD3A-434E-984F-5EA380A6BF19}" srcOrd="1" destOrd="0" presId="urn:microsoft.com/office/officeart/2005/8/layout/hierarchy1"/>
    <dgm:cxn modelId="{FC983721-637D-49C1-B67E-6B4EF4AE5A6B}" type="presParOf" srcId="{A98AFED2-BD3A-434E-984F-5EA380A6BF19}" destId="{92242CA6-978B-4D48-88F0-C580DB605B0D}" srcOrd="0" destOrd="0" presId="urn:microsoft.com/office/officeart/2005/8/layout/hierarchy1"/>
    <dgm:cxn modelId="{F034E972-98FB-48CA-A259-52FC91168471}" type="presParOf" srcId="{92242CA6-978B-4D48-88F0-C580DB605B0D}" destId="{B5089324-9F6D-4536-9DEF-7D4DFAA1A855}" srcOrd="0" destOrd="0" presId="urn:microsoft.com/office/officeart/2005/8/layout/hierarchy1"/>
    <dgm:cxn modelId="{17338F8F-768E-4823-B17E-7C186E322401}" type="presParOf" srcId="{92242CA6-978B-4D48-88F0-C580DB605B0D}" destId="{3AB403D2-67E0-461F-903D-2F548F29C803}" srcOrd="1" destOrd="0" presId="urn:microsoft.com/office/officeart/2005/8/layout/hierarchy1"/>
    <dgm:cxn modelId="{16882D54-ED01-4BEA-A1C5-D77A4833FA7A}" type="presParOf" srcId="{A98AFED2-BD3A-434E-984F-5EA380A6BF19}" destId="{6A2889FE-3927-41F7-8630-4F70C776D218}" srcOrd="1" destOrd="0" presId="urn:microsoft.com/office/officeart/2005/8/layout/hierarchy1"/>
    <dgm:cxn modelId="{E69E5FA2-F7FD-47EE-B402-10A6B838CC27}" type="presParOf" srcId="{78FB2636-6292-4ECD-B91E-47D2E1F1E22D}" destId="{AD2C3843-635F-4827-B708-EA4F027DF589}" srcOrd="2" destOrd="0" presId="urn:microsoft.com/office/officeart/2005/8/layout/hierarchy1"/>
    <dgm:cxn modelId="{2E58F794-610D-4B9A-9D2C-3FC5A631C146}" type="presParOf" srcId="{78FB2636-6292-4ECD-B91E-47D2E1F1E22D}" destId="{76FD8299-EBA5-4F6F-B379-E7A70FA35894}" srcOrd="3" destOrd="0" presId="urn:microsoft.com/office/officeart/2005/8/layout/hierarchy1"/>
    <dgm:cxn modelId="{E1021F4A-321E-4055-8181-59B664BCC4E3}" type="presParOf" srcId="{76FD8299-EBA5-4F6F-B379-E7A70FA35894}" destId="{D485C459-32CE-41BF-9AB3-35D8C27B4B1B}" srcOrd="0" destOrd="0" presId="urn:microsoft.com/office/officeart/2005/8/layout/hierarchy1"/>
    <dgm:cxn modelId="{CCA900E1-B233-4294-95D2-B28353121418}" type="presParOf" srcId="{D485C459-32CE-41BF-9AB3-35D8C27B4B1B}" destId="{D4058C01-31C0-424B-97F3-FC2C1FFE3571}" srcOrd="0" destOrd="0" presId="urn:microsoft.com/office/officeart/2005/8/layout/hierarchy1"/>
    <dgm:cxn modelId="{EBCD0067-065A-4D31-BF82-50A7F61478DA}" type="presParOf" srcId="{D485C459-32CE-41BF-9AB3-35D8C27B4B1B}" destId="{FF4AAF4E-8510-46E0-876A-9BCBF9DF5F31}" srcOrd="1" destOrd="0" presId="urn:microsoft.com/office/officeart/2005/8/layout/hierarchy1"/>
    <dgm:cxn modelId="{DA7A44FB-5358-464E-9018-F8C85B419CFA}" type="presParOf" srcId="{76FD8299-EBA5-4F6F-B379-E7A70FA35894}" destId="{CF42C239-853C-46A3-9294-78B3A5000DE2}" srcOrd="1" destOrd="0" presId="urn:microsoft.com/office/officeart/2005/8/layout/hierarchy1"/>
    <dgm:cxn modelId="{F619751C-3132-42B4-9CDF-3BE2A68348B4}" type="presParOf" srcId="{D35D3E5E-1057-44CB-9D57-496A105C1330}" destId="{8C6C6D6C-9A85-455E-BF75-2A6A398ECE1A}" srcOrd="2" destOrd="0" presId="urn:microsoft.com/office/officeart/2005/8/layout/hierarchy1"/>
    <dgm:cxn modelId="{E90E2DF4-3EB4-4934-8184-0CEDE9F271ED}" type="presParOf" srcId="{D35D3E5E-1057-44CB-9D57-496A105C1330}" destId="{EA4D90FD-B599-4CA8-8867-EB7D5DC652EC}" srcOrd="3" destOrd="0" presId="urn:microsoft.com/office/officeart/2005/8/layout/hierarchy1"/>
    <dgm:cxn modelId="{918DCCF1-EC30-44EC-8AF2-4B029EBFAA6B}" type="presParOf" srcId="{EA4D90FD-B599-4CA8-8867-EB7D5DC652EC}" destId="{F8E678D3-85A1-4FF0-9732-76A6F0A6163B}" srcOrd="0" destOrd="0" presId="urn:microsoft.com/office/officeart/2005/8/layout/hierarchy1"/>
    <dgm:cxn modelId="{2982F687-D849-4394-A8BD-88296E12D6B5}" type="presParOf" srcId="{F8E678D3-85A1-4FF0-9732-76A6F0A6163B}" destId="{8D2285A5-E66D-434B-ADDF-5907D657C7CB}" srcOrd="0" destOrd="0" presId="urn:microsoft.com/office/officeart/2005/8/layout/hierarchy1"/>
    <dgm:cxn modelId="{50EE9634-76AD-429A-A209-C6047F1E2ECC}" type="presParOf" srcId="{F8E678D3-85A1-4FF0-9732-76A6F0A6163B}" destId="{B6028AC5-4F39-4A8D-AE4F-756B417A20A3}" srcOrd="1" destOrd="0" presId="urn:microsoft.com/office/officeart/2005/8/layout/hierarchy1"/>
    <dgm:cxn modelId="{50B2BA92-955A-496E-96FA-1579A90CAE77}" type="presParOf" srcId="{EA4D90FD-B599-4CA8-8867-EB7D5DC652EC}" destId="{6A7C8E48-A542-4C4F-AA0E-1444C8A4E411}" srcOrd="1" destOrd="0" presId="urn:microsoft.com/office/officeart/2005/8/layout/hierarchy1"/>
    <dgm:cxn modelId="{E6A1E296-1161-4189-866F-916C2EE6442B}" type="presParOf" srcId="{6A7C8E48-A542-4C4F-AA0E-1444C8A4E411}" destId="{62C8AB10-1B92-4BD2-9F85-A6620B45F1C2}" srcOrd="0" destOrd="0" presId="urn:microsoft.com/office/officeart/2005/8/layout/hierarchy1"/>
    <dgm:cxn modelId="{2CC147A8-44C8-4752-9F91-4FC777DA4A08}" type="presParOf" srcId="{6A7C8E48-A542-4C4F-AA0E-1444C8A4E411}" destId="{50C274FA-3660-4C3D-8D61-EB6A4B0C9D91}" srcOrd="1" destOrd="0" presId="urn:microsoft.com/office/officeart/2005/8/layout/hierarchy1"/>
    <dgm:cxn modelId="{9A74182A-7F39-46EC-97CD-81E1D5AEFB9C}" type="presParOf" srcId="{50C274FA-3660-4C3D-8D61-EB6A4B0C9D91}" destId="{C14B6ABA-816B-41BA-B97C-27F6EC70033E}" srcOrd="0" destOrd="0" presId="urn:microsoft.com/office/officeart/2005/8/layout/hierarchy1"/>
    <dgm:cxn modelId="{DC0938C0-C864-4568-B195-8EAD0B333FF6}" type="presParOf" srcId="{C14B6ABA-816B-41BA-B97C-27F6EC70033E}" destId="{58FFCE71-25D2-4AA7-AE49-5F2A9CAB347E}" srcOrd="0" destOrd="0" presId="urn:microsoft.com/office/officeart/2005/8/layout/hierarchy1"/>
    <dgm:cxn modelId="{B0C9D7A3-9E15-4182-8597-57C65EF87CEB}" type="presParOf" srcId="{C14B6ABA-816B-41BA-B97C-27F6EC70033E}" destId="{F63245D0-6B57-43A1-B09E-E77D56934393}" srcOrd="1" destOrd="0" presId="urn:microsoft.com/office/officeart/2005/8/layout/hierarchy1"/>
    <dgm:cxn modelId="{44AB08F3-20C7-49DA-A98A-348EC8F0BDC4}" type="presParOf" srcId="{50C274FA-3660-4C3D-8D61-EB6A4B0C9D91}" destId="{3A143DFA-81A5-46E5-9A4A-5BD568C2BC6F}" srcOrd="1" destOrd="0" presId="urn:microsoft.com/office/officeart/2005/8/layout/hierarchy1"/>
    <dgm:cxn modelId="{D5C87FE0-BADF-4D8A-A774-4091574081CD}" type="presParOf" srcId="{6A7C8E48-A542-4C4F-AA0E-1444C8A4E411}" destId="{DE281091-74D8-4464-89DA-6AB66B91600C}" srcOrd="2" destOrd="0" presId="urn:microsoft.com/office/officeart/2005/8/layout/hierarchy1"/>
    <dgm:cxn modelId="{A9EC5ABB-6A90-4CAB-966A-B194D337C05C}" type="presParOf" srcId="{6A7C8E48-A542-4C4F-AA0E-1444C8A4E411}" destId="{5BE30667-EDCD-4FB4-BFC0-B3E165947234}" srcOrd="3" destOrd="0" presId="urn:microsoft.com/office/officeart/2005/8/layout/hierarchy1"/>
    <dgm:cxn modelId="{1A5974BE-0210-4E32-AF53-8DD505587C66}" type="presParOf" srcId="{5BE30667-EDCD-4FB4-BFC0-B3E165947234}" destId="{6D3DAC4C-38FD-4322-B7E3-8A6D6A0BB676}" srcOrd="0" destOrd="0" presId="urn:microsoft.com/office/officeart/2005/8/layout/hierarchy1"/>
    <dgm:cxn modelId="{A0FBA038-953A-447E-BA41-6519A50D7E03}" type="presParOf" srcId="{6D3DAC4C-38FD-4322-B7E3-8A6D6A0BB676}" destId="{7A18AF56-BEB9-4716-9944-5E9DDA5F99A7}" srcOrd="0" destOrd="0" presId="urn:microsoft.com/office/officeart/2005/8/layout/hierarchy1"/>
    <dgm:cxn modelId="{BD01E379-11BA-4363-BCAD-1C2583D2CB35}" type="presParOf" srcId="{6D3DAC4C-38FD-4322-B7E3-8A6D6A0BB676}" destId="{36763F14-6A01-481F-8D26-7BA08BCF11D8}" srcOrd="1" destOrd="0" presId="urn:microsoft.com/office/officeart/2005/8/layout/hierarchy1"/>
    <dgm:cxn modelId="{87D18FB6-9109-4991-8294-B1107EC51CF8}" type="presParOf" srcId="{5BE30667-EDCD-4FB4-BFC0-B3E165947234}" destId="{5883C189-E591-4176-A4ED-E1AE752E312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EFC58B-AE3D-4A9D-8558-C6AC9BFA0BA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F2319EB-25F5-4A42-B88D-0759C708F44A}">
      <dgm:prSet phldrT="[Text]"/>
      <dgm:spPr/>
      <dgm:t>
        <a:bodyPr/>
        <a:lstStyle/>
        <a:p>
          <a:r>
            <a:rPr lang="id-ID" dirty="0" smtClean="0"/>
            <a:t>Marsono. 1993</a:t>
          </a:r>
          <a:endParaRPr lang="en-US" dirty="0"/>
        </a:p>
      </dgm:t>
    </dgm:pt>
    <dgm:pt modelId="{EE10E076-E362-463E-8908-132CC1833846}" type="parTrans" cxnId="{70DEA002-3C92-4F27-B44A-AE3B0B0269D6}">
      <dgm:prSet/>
      <dgm:spPr/>
      <dgm:t>
        <a:bodyPr/>
        <a:lstStyle/>
        <a:p>
          <a:endParaRPr lang="en-US"/>
        </a:p>
      </dgm:t>
    </dgm:pt>
    <dgm:pt modelId="{26EF33E1-F0F4-4D13-B9F8-97E352A2E7D2}" type="sibTrans" cxnId="{70DEA002-3C92-4F27-B44A-AE3B0B0269D6}">
      <dgm:prSet/>
      <dgm:spPr/>
      <dgm:t>
        <a:bodyPr/>
        <a:lstStyle/>
        <a:p>
          <a:endParaRPr lang="en-US"/>
        </a:p>
      </dgm:t>
    </dgm:pt>
    <dgm:pt modelId="{7120D6B9-0292-4B35-8584-1242DF09EAB9}">
      <dgm:prSet phldrT="[Text]"/>
      <dgm:spPr/>
      <dgm:t>
        <a:bodyPr/>
        <a:lstStyle/>
        <a:p>
          <a:r>
            <a:rPr lang="id-ID" dirty="0" smtClean="0"/>
            <a:t>Ilmu </a:t>
          </a:r>
          <a:r>
            <a:rPr lang="id-ID" smtClean="0"/>
            <a:t>yang menyelidiki hal </a:t>
          </a:r>
          <a:r>
            <a:rPr lang="id-ID" dirty="0" smtClean="0"/>
            <a:t>ikhwal bunyi bahasa (bagaimana terbentuknya, berapa frekuensi,intensitas, timbrenya sebagai getaran udara serta bagaimana bunyi itu dapat diterima oleh indera pendengaran </a:t>
          </a:r>
          <a:endParaRPr lang="en-US" dirty="0"/>
        </a:p>
      </dgm:t>
    </dgm:pt>
    <dgm:pt modelId="{64776999-DFD8-4A03-8695-0C6A6964F2B6}" type="parTrans" cxnId="{8F4E462E-2608-4ACC-B428-62FE6397505D}">
      <dgm:prSet/>
      <dgm:spPr/>
      <dgm:t>
        <a:bodyPr/>
        <a:lstStyle/>
        <a:p>
          <a:endParaRPr lang="en-US"/>
        </a:p>
      </dgm:t>
    </dgm:pt>
    <dgm:pt modelId="{C6ED2BB7-C9C4-4F24-81DA-7F10B6351524}" type="sibTrans" cxnId="{8F4E462E-2608-4ACC-B428-62FE6397505D}">
      <dgm:prSet/>
      <dgm:spPr/>
      <dgm:t>
        <a:bodyPr/>
        <a:lstStyle/>
        <a:p>
          <a:endParaRPr lang="en-US"/>
        </a:p>
      </dgm:t>
    </dgm:pt>
    <dgm:pt modelId="{2E8ABFDB-8C5C-4CA7-A7DF-B8F9A759EB06}">
      <dgm:prSet phldrT="[Text]"/>
      <dgm:spPr/>
      <dgm:t>
        <a:bodyPr/>
        <a:lstStyle/>
        <a:p>
          <a:r>
            <a:rPr lang="id-ID" dirty="0" smtClean="0"/>
            <a:t>Verhaar, 1996</a:t>
          </a:r>
          <a:endParaRPr lang="en-US" dirty="0"/>
        </a:p>
      </dgm:t>
    </dgm:pt>
    <dgm:pt modelId="{3B63562F-86A2-43A0-81B4-6304D7214238}" type="parTrans" cxnId="{5762FA21-CC4C-48F4-8C63-095F001E28B3}">
      <dgm:prSet/>
      <dgm:spPr/>
      <dgm:t>
        <a:bodyPr/>
        <a:lstStyle/>
        <a:p>
          <a:endParaRPr lang="en-US"/>
        </a:p>
      </dgm:t>
    </dgm:pt>
    <dgm:pt modelId="{105031FD-321A-460B-BC65-07DFC7AB7289}" type="sibTrans" cxnId="{5762FA21-CC4C-48F4-8C63-095F001E28B3}">
      <dgm:prSet/>
      <dgm:spPr/>
      <dgm:t>
        <a:bodyPr/>
        <a:lstStyle/>
        <a:p>
          <a:endParaRPr lang="en-US"/>
        </a:p>
      </dgm:t>
    </dgm:pt>
    <dgm:pt modelId="{8DDC8945-DAA3-4B29-99B4-5728CE8D544E}">
      <dgm:prSet phldrT="[Text]"/>
      <dgm:spPr/>
      <dgm:t>
        <a:bodyPr/>
        <a:lstStyle/>
        <a:p>
          <a:r>
            <a:rPr lang="id-ID" dirty="0" smtClean="0"/>
            <a:t>Cabang linguistik yang meneliti dasar-dasar “fisik” bunyi bahasa: ada dua segi dasar yaitu segi alat-alat bicara dan penggunaannya dalam menghasilkan bunyi bahasa dan sifat akustik bunyi yang telah dihasilkan  </a:t>
          </a:r>
          <a:endParaRPr lang="en-US" dirty="0"/>
        </a:p>
      </dgm:t>
    </dgm:pt>
    <dgm:pt modelId="{29B56A36-9196-4156-8F1A-AB9DDCC8AC11}" type="parTrans" cxnId="{4BCCEEF5-A1A4-4217-B5E7-E78D860C0F79}">
      <dgm:prSet/>
      <dgm:spPr/>
      <dgm:t>
        <a:bodyPr/>
        <a:lstStyle/>
        <a:p>
          <a:endParaRPr lang="en-US"/>
        </a:p>
      </dgm:t>
    </dgm:pt>
    <dgm:pt modelId="{C61789D4-02B5-444D-AB2E-1D95CCF464C6}" type="sibTrans" cxnId="{4BCCEEF5-A1A4-4217-B5E7-E78D860C0F79}">
      <dgm:prSet/>
      <dgm:spPr/>
      <dgm:t>
        <a:bodyPr/>
        <a:lstStyle/>
        <a:p>
          <a:endParaRPr lang="en-US"/>
        </a:p>
      </dgm:t>
    </dgm:pt>
    <dgm:pt modelId="{FC73481C-04F3-4741-B8CD-731EB3BDF66A}">
      <dgm:prSet phldrT="[Text]"/>
      <dgm:spPr/>
      <dgm:t>
        <a:bodyPr/>
        <a:lstStyle/>
        <a:p>
          <a:r>
            <a:rPr lang="id-ID" dirty="0" smtClean="0"/>
            <a:t>Kridalaksana, 1982</a:t>
          </a:r>
          <a:endParaRPr lang="en-US" dirty="0"/>
        </a:p>
      </dgm:t>
    </dgm:pt>
    <dgm:pt modelId="{4DB676FE-076E-4E77-A1CC-B6061033312B}" type="parTrans" cxnId="{B3D9F4D3-7BCC-41B5-857E-6051BEF2CBEE}">
      <dgm:prSet/>
      <dgm:spPr/>
      <dgm:t>
        <a:bodyPr/>
        <a:lstStyle/>
        <a:p>
          <a:endParaRPr lang="en-US"/>
        </a:p>
      </dgm:t>
    </dgm:pt>
    <dgm:pt modelId="{9C1825C6-EE67-4B53-B7A1-61E5B4AFFC09}" type="sibTrans" cxnId="{B3D9F4D3-7BCC-41B5-857E-6051BEF2CBEE}">
      <dgm:prSet/>
      <dgm:spPr/>
      <dgm:t>
        <a:bodyPr/>
        <a:lstStyle/>
        <a:p>
          <a:endParaRPr lang="en-US"/>
        </a:p>
      </dgm:t>
    </dgm:pt>
    <dgm:pt modelId="{8124E4EE-DA75-437D-9CD1-52EADF033B55}">
      <dgm:prSet phldrT="[Text]"/>
      <dgm:spPr/>
      <dgm:t>
        <a:bodyPr/>
        <a:lstStyle/>
        <a:p>
          <a:r>
            <a:rPr lang="id-ID" dirty="0" smtClean="0"/>
            <a:t>Ilmu yang menyelidiki penghasilan, penyampaian, dan penerimaan bunyi bahasa (interdisipliner linguistik dengan fisika, anatomi dan psikologi) </a:t>
          </a:r>
          <a:endParaRPr lang="en-US" dirty="0"/>
        </a:p>
      </dgm:t>
    </dgm:pt>
    <dgm:pt modelId="{E5EE77D2-CB45-49F2-BB9C-9917C58700C6}" type="parTrans" cxnId="{1BBC92C2-68E6-4320-9211-EE2F8E44B7CE}">
      <dgm:prSet/>
      <dgm:spPr/>
      <dgm:t>
        <a:bodyPr/>
        <a:lstStyle/>
        <a:p>
          <a:endParaRPr lang="en-US"/>
        </a:p>
      </dgm:t>
    </dgm:pt>
    <dgm:pt modelId="{8E70464F-776B-44CF-8FF2-A39F498B3499}" type="sibTrans" cxnId="{1BBC92C2-68E6-4320-9211-EE2F8E44B7CE}">
      <dgm:prSet/>
      <dgm:spPr/>
      <dgm:t>
        <a:bodyPr/>
        <a:lstStyle/>
        <a:p>
          <a:endParaRPr lang="en-US"/>
        </a:p>
      </dgm:t>
    </dgm:pt>
    <dgm:pt modelId="{F267CB62-1B98-48C1-8F19-27486C7C8F1A}" type="pres">
      <dgm:prSet presAssocID="{35EFC58B-AE3D-4A9D-8558-C6AC9BFA0BA3}" presName="Name0" presStyleCnt="0">
        <dgm:presLayoutVars>
          <dgm:dir/>
          <dgm:animLvl val="lvl"/>
          <dgm:resizeHandles val="exact"/>
        </dgm:presLayoutVars>
      </dgm:prSet>
      <dgm:spPr/>
      <dgm:t>
        <a:bodyPr/>
        <a:lstStyle/>
        <a:p>
          <a:endParaRPr lang="en-US"/>
        </a:p>
      </dgm:t>
    </dgm:pt>
    <dgm:pt modelId="{B500EC59-0DAE-4EEB-90BC-7E2811300067}" type="pres">
      <dgm:prSet presAssocID="{FF2319EB-25F5-4A42-B88D-0759C708F44A}" presName="linNode" presStyleCnt="0"/>
      <dgm:spPr/>
    </dgm:pt>
    <dgm:pt modelId="{2F6298B2-4C3C-45F9-A627-91E4F7374C08}" type="pres">
      <dgm:prSet presAssocID="{FF2319EB-25F5-4A42-B88D-0759C708F44A}" presName="parentText" presStyleLbl="node1" presStyleIdx="0" presStyleCnt="3">
        <dgm:presLayoutVars>
          <dgm:chMax val="1"/>
          <dgm:bulletEnabled val="1"/>
        </dgm:presLayoutVars>
      </dgm:prSet>
      <dgm:spPr/>
      <dgm:t>
        <a:bodyPr/>
        <a:lstStyle/>
        <a:p>
          <a:endParaRPr lang="en-US"/>
        </a:p>
      </dgm:t>
    </dgm:pt>
    <dgm:pt modelId="{16675D54-897C-4F16-B2FB-44DFE573973B}" type="pres">
      <dgm:prSet presAssocID="{FF2319EB-25F5-4A42-B88D-0759C708F44A}" presName="descendantText" presStyleLbl="alignAccFollowNode1" presStyleIdx="0" presStyleCnt="3">
        <dgm:presLayoutVars>
          <dgm:bulletEnabled val="1"/>
        </dgm:presLayoutVars>
      </dgm:prSet>
      <dgm:spPr/>
      <dgm:t>
        <a:bodyPr/>
        <a:lstStyle/>
        <a:p>
          <a:endParaRPr lang="en-US"/>
        </a:p>
      </dgm:t>
    </dgm:pt>
    <dgm:pt modelId="{91A4ED7D-D679-46F2-BBC8-ECD1B19537D4}" type="pres">
      <dgm:prSet presAssocID="{26EF33E1-F0F4-4D13-B9F8-97E352A2E7D2}" presName="sp" presStyleCnt="0"/>
      <dgm:spPr/>
    </dgm:pt>
    <dgm:pt modelId="{9E978F1C-879B-4683-A16D-9BE352BF4559}" type="pres">
      <dgm:prSet presAssocID="{2E8ABFDB-8C5C-4CA7-A7DF-B8F9A759EB06}" presName="linNode" presStyleCnt="0"/>
      <dgm:spPr/>
    </dgm:pt>
    <dgm:pt modelId="{77BC9A72-ABB3-44A2-B03B-52E4772C9FA6}" type="pres">
      <dgm:prSet presAssocID="{2E8ABFDB-8C5C-4CA7-A7DF-B8F9A759EB06}" presName="parentText" presStyleLbl="node1" presStyleIdx="1" presStyleCnt="3">
        <dgm:presLayoutVars>
          <dgm:chMax val="1"/>
          <dgm:bulletEnabled val="1"/>
        </dgm:presLayoutVars>
      </dgm:prSet>
      <dgm:spPr/>
      <dgm:t>
        <a:bodyPr/>
        <a:lstStyle/>
        <a:p>
          <a:endParaRPr lang="en-US"/>
        </a:p>
      </dgm:t>
    </dgm:pt>
    <dgm:pt modelId="{30BE2A82-97FF-4877-83B0-A94878322C3B}" type="pres">
      <dgm:prSet presAssocID="{2E8ABFDB-8C5C-4CA7-A7DF-B8F9A759EB06}" presName="descendantText" presStyleLbl="alignAccFollowNode1" presStyleIdx="1" presStyleCnt="3">
        <dgm:presLayoutVars>
          <dgm:bulletEnabled val="1"/>
        </dgm:presLayoutVars>
      </dgm:prSet>
      <dgm:spPr/>
      <dgm:t>
        <a:bodyPr/>
        <a:lstStyle/>
        <a:p>
          <a:endParaRPr lang="en-US"/>
        </a:p>
      </dgm:t>
    </dgm:pt>
    <dgm:pt modelId="{CF765339-4D62-4DE7-8B22-82288C9D011E}" type="pres">
      <dgm:prSet presAssocID="{105031FD-321A-460B-BC65-07DFC7AB7289}" presName="sp" presStyleCnt="0"/>
      <dgm:spPr/>
    </dgm:pt>
    <dgm:pt modelId="{2936E020-D16F-4E0C-B0B3-A6F511A721F0}" type="pres">
      <dgm:prSet presAssocID="{FC73481C-04F3-4741-B8CD-731EB3BDF66A}" presName="linNode" presStyleCnt="0"/>
      <dgm:spPr/>
    </dgm:pt>
    <dgm:pt modelId="{7704CFAF-3A37-41A5-A2AE-213C555A4532}" type="pres">
      <dgm:prSet presAssocID="{FC73481C-04F3-4741-B8CD-731EB3BDF66A}" presName="parentText" presStyleLbl="node1" presStyleIdx="2" presStyleCnt="3">
        <dgm:presLayoutVars>
          <dgm:chMax val="1"/>
          <dgm:bulletEnabled val="1"/>
        </dgm:presLayoutVars>
      </dgm:prSet>
      <dgm:spPr/>
      <dgm:t>
        <a:bodyPr/>
        <a:lstStyle/>
        <a:p>
          <a:endParaRPr lang="en-US"/>
        </a:p>
      </dgm:t>
    </dgm:pt>
    <dgm:pt modelId="{7E7F2905-8479-42FC-B9D8-184E2C9CBFBD}" type="pres">
      <dgm:prSet presAssocID="{FC73481C-04F3-4741-B8CD-731EB3BDF66A}" presName="descendantText" presStyleLbl="alignAccFollowNode1" presStyleIdx="2" presStyleCnt="3">
        <dgm:presLayoutVars>
          <dgm:bulletEnabled val="1"/>
        </dgm:presLayoutVars>
      </dgm:prSet>
      <dgm:spPr/>
      <dgm:t>
        <a:bodyPr/>
        <a:lstStyle/>
        <a:p>
          <a:endParaRPr lang="en-US"/>
        </a:p>
      </dgm:t>
    </dgm:pt>
  </dgm:ptLst>
  <dgm:cxnLst>
    <dgm:cxn modelId="{4BCCEEF5-A1A4-4217-B5E7-E78D860C0F79}" srcId="{2E8ABFDB-8C5C-4CA7-A7DF-B8F9A759EB06}" destId="{8DDC8945-DAA3-4B29-99B4-5728CE8D544E}" srcOrd="0" destOrd="0" parTransId="{29B56A36-9196-4156-8F1A-AB9DDCC8AC11}" sibTransId="{C61789D4-02B5-444D-AB2E-1D95CCF464C6}"/>
    <dgm:cxn modelId="{9D75365E-0349-4FD9-A4E6-A30AEBEC8664}" type="presOf" srcId="{8DDC8945-DAA3-4B29-99B4-5728CE8D544E}" destId="{30BE2A82-97FF-4877-83B0-A94878322C3B}" srcOrd="0" destOrd="0" presId="urn:microsoft.com/office/officeart/2005/8/layout/vList5"/>
    <dgm:cxn modelId="{70DEA002-3C92-4F27-B44A-AE3B0B0269D6}" srcId="{35EFC58B-AE3D-4A9D-8558-C6AC9BFA0BA3}" destId="{FF2319EB-25F5-4A42-B88D-0759C708F44A}" srcOrd="0" destOrd="0" parTransId="{EE10E076-E362-463E-8908-132CC1833846}" sibTransId="{26EF33E1-F0F4-4D13-B9F8-97E352A2E7D2}"/>
    <dgm:cxn modelId="{BA0E2D68-45FA-41F9-8E2B-F19BC31FB031}" type="presOf" srcId="{7120D6B9-0292-4B35-8584-1242DF09EAB9}" destId="{16675D54-897C-4F16-B2FB-44DFE573973B}" srcOrd="0" destOrd="0" presId="urn:microsoft.com/office/officeart/2005/8/layout/vList5"/>
    <dgm:cxn modelId="{1BBC92C2-68E6-4320-9211-EE2F8E44B7CE}" srcId="{FC73481C-04F3-4741-B8CD-731EB3BDF66A}" destId="{8124E4EE-DA75-437D-9CD1-52EADF033B55}" srcOrd="0" destOrd="0" parTransId="{E5EE77D2-CB45-49F2-BB9C-9917C58700C6}" sibTransId="{8E70464F-776B-44CF-8FF2-A39F498B3499}"/>
    <dgm:cxn modelId="{8F4E462E-2608-4ACC-B428-62FE6397505D}" srcId="{FF2319EB-25F5-4A42-B88D-0759C708F44A}" destId="{7120D6B9-0292-4B35-8584-1242DF09EAB9}" srcOrd="0" destOrd="0" parTransId="{64776999-DFD8-4A03-8695-0C6A6964F2B6}" sibTransId="{C6ED2BB7-C9C4-4F24-81DA-7F10B6351524}"/>
    <dgm:cxn modelId="{0FBE5EF6-F2AC-4520-9A84-CB14EF082F82}" type="presOf" srcId="{FF2319EB-25F5-4A42-B88D-0759C708F44A}" destId="{2F6298B2-4C3C-45F9-A627-91E4F7374C08}" srcOrd="0" destOrd="0" presId="urn:microsoft.com/office/officeart/2005/8/layout/vList5"/>
    <dgm:cxn modelId="{5762FA21-CC4C-48F4-8C63-095F001E28B3}" srcId="{35EFC58B-AE3D-4A9D-8558-C6AC9BFA0BA3}" destId="{2E8ABFDB-8C5C-4CA7-A7DF-B8F9A759EB06}" srcOrd="1" destOrd="0" parTransId="{3B63562F-86A2-43A0-81B4-6304D7214238}" sibTransId="{105031FD-321A-460B-BC65-07DFC7AB7289}"/>
    <dgm:cxn modelId="{F378CECF-CA6A-4EF6-B2EE-155F24365CDB}" type="presOf" srcId="{2E8ABFDB-8C5C-4CA7-A7DF-B8F9A759EB06}" destId="{77BC9A72-ABB3-44A2-B03B-52E4772C9FA6}" srcOrd="0" destOrd="0" presId="urn:microsoft.com/office/officeart/2005/8/layout/vList5"/>
    <dgm:cxn modelId="{F26D5FD2-3312-4E1E-99CF-5674CC7B8E2B}" type="presOf" srcId="{35EFC58B-AE3D-4A9D-8558-C6AC9BFA0BA3}" destId="{F267CB62-1B98-48C1-8F19-27486C7C8F1A}" srcOrd="0" destOrd="0" presId="urn:microsoft.com/office/officeart/2005/8/layout/vList5"/>
    <dgm:cxn modelId="{DF8937D4-66F4-420D-A39E-2BBF3E778373}" type="presOf" srcId="{FC73481C-04F3-4741-B8CD-731EB3BDF66A}" destId="{7704CFAF-3A37-41A5-A2AE-213C555A4532}" srcOrd="0" destOrd="0" presId="urn:microsoft.com/office/officeart/2005/8/layout/vList5"/>
    <dgm:cxn modelId="{B3D9F4D3-7BCC-41B5-857E-6051BEF2CBEE}" srcId="{35EFC58B-AE3D-4A9D-8558-C6AC9BFA0BA3}" destId="{FC73481C-04F3-4741-B8CD-731EB3BDF66A}" srcOrd="2" destOrd="0" parTransId="{4DB676FE-076E-4E77-A1CC-B6061033312B}" sibTransId="{9C1825C6-EE67-4B53-B7A1-61E5B4AFFC09}"/>
    <dgm:cxn modelId="{23D7F40F-6E27-4D9B-B9EB-F5081E0D95AE}" type="presOf" srcId="{8124E4EE-DA75-437D-9CD1-52EADF033B55}" destId="{7E7F2905-8479-42FC-B9D8-184E2C9CBFBD}" srcOrd="0" destOrd="0" presId="urn:microsoft.com/office/officeart/2005/8/layout/vList5"/>
    <dgm:cxn modelId="{FC75F197-8C52-48FF-8D31-4E7097AB0773}" type="presParOf" srcId="{F267CB62-1B98-48C1-8F19-27486C7C8F1A}" destId="{B500EC59-0DAE-4EEB-90BC-7E2811300067}" srcOrd="0" destOrd="0" presId="urn:microsoft.com/office/officeart/2005/8/layout/vList5"/>
    <dgm:cxn modelId="{D2AF9851-3399-42EA-B404-435F33B0BE1F}" type="presParOf" srcId="{B500EC59-0DAE-4EEB-90BC-7E2811300067}" destId="{2F6298B2-4C3C-45F9-A627-91E4F7374C08}" srcOrd="0" destOrd="0" presId="urn:microsoft.com/office/officeart/2005/8/layout/vList5"/>
    <dgm:cxn modelId="{B9021889-23C9-4B92-9B56-9044BFB6D6AC}" type="presParOf" srcId="{B500EC59-0DAE-4EEB-90BC-7E2811300067}" destId="{16675D54-897C-4F16-B2FB-44DFE573973B}" srcOrd="1" destOrd="0" presId="urn:microsoft.com/office/officeart/2005/8/layout/vList5"/>
    <dgm:cxn modelId="{2C810BED-E75B-49BE-AD81-FCED056DCFBF}" type="presParOf" srcId="{F267CB62-1B98-48C1-8F19-27486C7C8F1A}" destId="{91A4ED7D-D679-46F2-BBC8-ECD1B19537D4}" srcOrd="1" destOrd="0" presId="urn:microsoft.com/office/officeart/2005/8/layout/vList5"/>
    <dgm:cxn modelId="{79D511E9-9161-4891-AB3B-A67D90554579}" type="presParOf" srcId="{F267CB62-1B98-48C1-8F19-27486C7C8F1A}" destId="{9E978F1C-879B-4683-A16D-9BE352BF4559}" srcOrd="2" destOrd="0" presId="urn:microsoft.com/office/officeart/2005/8/layout/vList5"/>
    <dgm:cxn modelId="{93C33D83-C2F6-47C6-B9E0-B88B01BBA25A}" type="presParOf" srcId="{9E978F1C-879B-4683-A16D-9BE352BF4559}" destId="{77BC9A72-ABB3-44A2-B03B-52E4772C9FA6}" srcOrd="0" destOrd="0" presId="urn:microsoft.com/office/officeart/2005/8/layout/vList5"/>
    <dgm:cxn modelId="{0419ADD1-5CAF-479F-9374-4CDAEDECAA82}" type="presParOf" srcId="{9E978F1C-879B-4683-A16D-9BE352BF4559}" destId="{30BE2A82-97FF-4877-83B0-A94878322C3B}" srcOrd="1" destOrd="0" presId="urn:microsoft.com/office/officeart/2005/8/layout/vList5"/>
    <dgm:cxn modelId="{345AB472-C8E4-4DEF-A847-DC86E819ADCF}" type="presParOf" srcId="{F267CB62-1B98-48C1-8F19-27486C7C8F1A}" destId="{CF765339-4D62-4DE7-8B22-82288C9D011E}" srcOrd="3" destOrd="0" presId="urn:microsoft.com/office/officeart/2005/8/layout/vList5"/>
    <dgm:cxn modelId="{7718BA72-0EFF-4B8A-8994-F14464ABEB7A}" type="presParOf" srcId="{F267CB62-1B98-48C1-8F19-27486C7C8F1A}" destId="{2936E020-D16F-4E0C-B0B3-A6F511A721F0}" srcOrd="4" destOrd="0" presId="urn:microsoft.com/office/officeart/2005/8/layout/vList5"/>
    <dgm:cxn modelId="{9762F4AE-DF72-4A7A-90D6-95353C51F44D}" type="presParOf" srcId="{2936E020-D16F-4E0C-B0B3-A6F511A721F0}" destId="{7704CFAF-3A37-41A5-A2AE-213C555A4532}" srcOrd="0" destOrd="0" presId="urn:microsoft.com/office/officeart/2005/8/layout/vList5"/>
    <dgm:cxn modelId="{34F57489-F8E6-46D7-B5AF-018B30EDC5A7}" type="presParOf" srcId="{2936E020-D16F-4E0C-B0B3-A6F511A721F0}" destId="{7E7F2905-8479-42FC-B9D8-184E2C9CBFB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8CEA14-C0EA-4081-B7F0-4250134FB54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42D3A545-A171-43F2-932D-BC055E2E78A0}">
      <dgm:prSet phldrT="[Text]"/>
      <dgm:spPr/>
      <dgm:t>
        <a:bodyPr/>
        <a:lstStyle/>
        <a:p>
          <a:r>
            <a:rPr lang="en-US" dirty="0" err="1" smtClean="0"/>
            <a:t>Jenis</a:t>
          </a:r>
          <a:r>
            <a:rPr lang="en-US" dirty="0" smtClean="0"/>
            <a:t> </a:t>
          </a:r>
          <a:r>
            <a:rPr lang="en-US" dirty="0" err="1" smtClean="0"/>
            <a:t>fonetik</a:t>
          </a:r>
          <a:r>
            <a:rPr lang="en-US" dirty="0" smtClean="0"/>
            <a:t/>
          </a:r>
          <a:br>
            <a:rPr lang="en-US" dirty="0" smtClean="0"/>
          </a:br>
          <a:endParaRPr lang="en-US" dirty="0"/>
        </a:p>
      </dgm:t>
    </dgm:pt>
    <dgm:pt modelId="{9009A117-92FE-4846-8499-FADFA0823142}" type="parTrans" cxnId="{8E38C96B-3635-4529-95CC-7A28BE5A372C}">
      <dgm:prSet/>
      <dgm:spPr/>
      <dgm:t>
        <a:bodyPr/>
        <a:lstStyle/>
        <a:p>
          <a:endParaRPr lang="en-US"/>
        </a:p>
      </dgm:t>
    </dgm:pt>
    <dgm:pt modelId="{E86F7432-10EE-4D89-A202-E509B094F508}" type="sibTrans" cxnId="{8E38C96B-3635-4529-95CC-7A28BE5A372C}">
      <dgm:prSet/>
      <dgm:spPr/>
      <dgm:t>
        <a:bodyPr/>
        <a:lstStyle/>
        <a:p>
          <a:endParaRPr lang="en-US"/>
        </a:p>
      </dgm:t>
    </dgm:pt>
    <dgm:pt modelId="{DC5DF35B-29F6-4660-8519-488DDA9F39FB}">
      <dgm:prSet phldrT="[Text]"/>
      <dgm:spPr/>
      <dgm:t>
        <a:bodyPr/>
        <a:lstStyle/>
        <a:p>
          <a:r>
            <a:rPr lang="id-ID" b="1" dirty="0" smtClean="0"/>
            <a:t>Fonetik organis/ fonetik artikulatoris/ fonetik fisiologis</a:t>
          </a:r>
          <a:r>
            <a:rPr lang="id-ID" dirty="0" smtClean="0"/>
            <a:t>: </a:t>
          </a:r>
          <a:endParaRPr lang="en-US" dirty="0" smtClean="0"/>
        </a:p>
        <a:p>
          <a:r>
            <a:rPr lang="id-ID" dirty="0" smtClean="0"/>
            <a:t>mempelajari bagaimana bunyi bahasa dihasilkan alat ucap manusia dan bagaimana bunyi itu  diklasifikasikan berdasarkan alat ucap yang berperan dalam menghasilkan bunyi bahasa tersebut</a:t>
          </a:r>
          <a:endParaRPr lang="en-US" dirty="0"/>
        </a:p>
      </dgm:t>
    </dgm:pt>
    <dgm:pt modelId="{EF6323C7-E846-4DF8-A455-37A87065913F}" type="parTrans" cxnId="{2852F6BD-371F-42E7-93E2-36EA2E8189E0}">
      <dgm:prSet/>
      <dgm:spPr/>
      <dgm:t>
        <a:bodyPr/>
        <a:lstStyle/>
        <a:p>
          <a:endParaRPr lang="en-US"/>
        </a:p>
      </dgm:t>
    </dgm:pt>
    <dgm:pt modelId="{E2B375AF-86D9-4A4C-B2BD-B7B5D52D7A60}" type="sibTrans" cxnId="{2852F6BD-371F-42E7-93E2-36EA2E8189E0}">
      <dgm:prSet/>
      <dgm:spPr/>
      <dgm:t>
        <a:bodyPr/>
        <a:lstStyle/>
        <a:p>
          <a:endParaRPr lang="en-US"/>
        </a:p>
      </dgm:t>
    </dgm:pt>
    <dgm:pt modelId="{70C03A47-BC2A-493D-A895-B63C0B39B420}">
      <dgm:prSet phldrT="[Text]"/>
      <dgm:spPr/>
      <dgm:t>
        <a:bodyPr/>
        <a:lstStyle/>
        <a:p>
          <a:r>
            <a:rPr lang="id-ID" b="1" dirty="0" smtClean="0"/>
            <a:t>Fonetik Akustik</a:t>
          </a:r>
          <a:endParaRPr lang="en-US" b="1" dirty="0" smtClean="0"/>
        </a:p>
        <a:p>
          <a:r>
            <a:rPr lang="id-ID" b="1" dirty="0" smtClean="0"/>
            <a:t> </a:t>
          </a:r>
          <a:r>
            <a:rPr lang="id-ID" dirty="0" smtClean="0"/>
            <a:t>adalah cabang ilmu fonetik yang menyelidiki ciri-ciri fisik dari bunyi bahasa sebagai getaran udara (frekuensi/ titinada, amplitudo, resonansi)</a:t>
          </a:r>
          <a:endParaRPr lang="en-US" dirty="0"/>
        </a:p>
      </dgm:t>
    </dgm:pt>
    <dgm:pt modelId="{9D4353F9-F915-4A0E-8BE2-6DE5B1C84D40}" type="parTrans" cxnId="{657D528F-52E5-4A33-8B90-42EB51D6A5A9}">
      <dgm:prSet/>
      <dgm:spPr/>
      <dgm:t>
        <a:bodyPr/>
        <a:lstStyle/>
        <a:p>
          <a:endParaRPr lang="en-US"/>
        </a:p>
      </dgm:t>
    </dgm:pt>
    <dgm:pt modelId="{B96BBC72-752E-41FC-AB49-EB9597BBDAA7}" type="sibTrans" cxnId="{657D528F-52E5-4A33-8B90-42EB51D6A5A9}">
      <dgm:prSet/>
      <dgm:spPr/>
      <dgm:t>
        <a:bodyPr/>
        <a:lstStyle/>
        <a:p>
          <a:endParaRPr lang="en-US"/>
        </a:p>
      </dgm:t>
    </dgm:pt>
    <dgm:pt modelId="{8F5B6213-5CD9-43C1-AFBA-8A99A66733A7}">
      <dgm:prSet phldrT="[Text]"/>
      <dgm:spPr/>
      <dgm:t>
        <a:bodyPr/>
        <a:lstStyle/>
        <a:p>
          <a:r>
            <a:rPr lang="id-ID" b="1" dirty="0" smtClean="0"/>
            <a:t>Fonetik Auditoris </a:t>
          </a:r>
          <a:endParaRPr lang="en-US" b="1" dirty="0" smtClean="0"/>
        </a:p>
        <a:p>
          <a:r>
            <a:rPr lang="id-ID" dirty="0" smtClean="0"/>
            <a:t>adalah cabang fonetik yang menyelidiki bunyi bahasa berdasarkan pendengaran sebagai persepsi bahasa</a:t>
          </a:r>
          <a:endParaRPr lang="en-US" dirty="0"/>
        </a:p>
      </dgm:t>
    </dgm:pt>
    <dgm:pt modelId="{807A38E4-D9B2-452B-A9E0-B08C29D08513}" type="parTrans" cxnId="{8DF3B71F-15D1-4372-849E-9AA342B0623E}">
      <dgm:prSet/>
      <dgm:spPr/>
      <dgm:t>
        <a:bodyPr/>
        <a:lstStyle/>
        <a:p>
          <a:endParaRPr lang="en-US"/>
        </a:p>
      </dgm:t>
    </dgm:pt>
    <dgm:pt modelId="{8B17BE7F-B720-4396-90C2-65A60626459E}" type="sibTrans" cxnId="{8DF3B71F-15D1-4372-849E-9AA342B0623E}">
      <dgm:prSet/>
      <dgm:spPr/>
      <dgm:t>
        <a:bodyPr/>
        <a:lstStyle/>
        <a:p>
          <a:endParaRPr lang="en-US"/>
        </a:p>
      </dgm:t>
    </dgm:pt>
    <dgm:pt modelId="{7F32412C-C768-4047-A56F-73610769D287}">
      <dgm:prSet phldrT="[Text]" phldr="1"/>
      <dgm:spPr/>
      <dgm:t>
        <a:bodyPr/>
        <a:lstStyle/>
        <a:p>
          <a:endParaRPr lang="en-US"/>
        </a:p>
      </dgm:t>
    </dgm:pt>
    <dgm:pt modelId="{62CD34C3-1B24-4C31-89FE-3B151F52B8EB}" type="parTrans" cxnId="{ACB6ACFC-F0DB-4499-BCD3-B9753318F794}">
      <dgm:prSet/>
      <dgm:spPr/>
      <dgm:t>
        <a:bodyPr/>
        <a:lstStyle/>
        <a:p>
          <a:endParaRPr lang="en-US"/>
        </a:p>
      </dgm:t>
    </dgm:pt>
    <dgm:pt modelId="{68971BE4-BF75-4990-A357-0917DE5A7C3E}" type="sibTrans" cxnId="{ACB6ACFC-F0DB-4499-BCD3-B9753318F794}">
      <dgm:prSet/>
      <dgm:spPr/>
      <dgm:t>
        <a:bodyPr/>
        <a:lstStyle/>
        <a:p>
          <a:endParaRPr lang="en-US"/>
        </a:p>
      </dgm:t>
    </dgm:pt>
    <dgm:pt modelId="{19AE3323-2D4B-4DB0-8863-B1EFF8FF6809}" type="pres">
      <dgm:prSet presAssocID="{FF8CEA14-C0EA-4081-B7F0-4250134FB54D}" presName="composite" presStyleCnt="0">
        <dgm:presLayoutVars>
          <dgm:chMax val="1"/>
          <dgm:dir/>
          <dgm:resizeHandles val="exact"/>
        </dgm:presLayoutVars>
      </dgm:prSet>
      <dgm:spPr/>
      <dgm:t>
        <a:bodyPr/>
        <a:lstStyle/>
        <a:p>
          <a:endParaRPr lang="en-US"/>
        </a:p>
      </dgm:t>
    </dgm:pt>
    <dgm:pt modelId="{12249A05-1928-4495-8A76-305D58DB8150}" type="pres">
      <dgm:prSet presAssocID="{42D3A545-A171-43F2-932D-BC055E2E78A0}" presName="roof" presStyleLbl="dkBgShp" presStyleIdx="0" presStyleCnt="2"/>
      <dgm:spPr/>
      <dgm:t>
        <a:bodyPr/>
        <a:lstStyle/>
        <a:p>
          <a:endParaRPr lang="en-US"/>
        </a:p>
      </dgm:t>
    </dgm:pt>
    <dgm:pt modelId="{0711817F-55C7-4C71-B561-16985E4D89F5}" type="pres">
      <dgm:prSet presAssocID="{42D3A545-A171-43F2-932D-BC055E2E78A0}" presName="pillars" presStyleCnt="0"/>
      <dgm:spPr/>
    </dgm:pt>
    <dgm:pt modelId="{FA373F9B-336D-497E-9EC8-A61BF32560E7}" type="pres">
      <dgm:prSet presAssocID="{42D3A545-A171-43F2-932D-BC055E2E78A0}" presName="pillar1" presStyleLbl="node1" presStyleIdx="0" presStyleCnt="3" custScaleY="131373">
        <dgm:presLayoutVars>
          <dgm:bulletEnabled val="1"/>
        </dgm:presLayoutVars>
      </dgm:prSet>
      <dgm:spPr/>
      <dgm:t>
        <a:bodyPr/>
        <a:lstStyle/>
        <a:p>
          <a:endParaRPr lang="en-US"/>
        </a:p>
      </dgm:t>
    </dgm:pt>
    <dgm:pt modelId="{9C70A382-D4B4-481C-A4C3-641372671385}" type="pres">
      <dgm:prSet presAssocID="{70C03A47-BC2A-493D-A895-B63C0B39B420}" presName="pillarX" presStyleLbl="node1" presStyleIdx="1" presStyleCnt="3" custScaleY="131349" custLinFactNeighborX="-2135" custLinFactNeighborY="280">
        <dgm:presLayoutVars>
          <dgm:bulletEnabled val="1"/>
        </dgm:presLayoutVars>
      </dgm:prSet>
      <dgm:spPr/>
      <dgm:t>
        <a:bodyPr/>
        <a:lstStyle/>
        <a:p>
          <a:endParaRPr lang="en-US"/>
        </a:p>
      </dgm:t>
    </dgm:pt>
    <dgm:pt modelId="{FC75498A-9FF4-452F-9B93-B567FBCE7CE2}" type="pres">
      <dgm:prSet presAssocID="{8F5B6213-5CD9-43C1-AFBA-8A99A66733A7}" presName="pillarX" presStyleLbl="node1" presStyleIdx="2" presStyleCnt="3" custScaleY="130789">
        <dgm:presLayoutVars>
          <dgm:bulletEnabled val="1"/>
        </dgm:presLayoutVars>
      </dgm:prSet>
      <dgm:spPr/>
      <dgm:t>
        <a:bodyPr/>
        <a:lstStyle/>
        <a:p>
          <a:endParaRPr lang="en-US"/>
        </a:p>
      </dgm:t>
    </dgm:pt>
    <dgm:pt modelId="{9AA46DF3-50D1-412B-8EAC-652250F85F26}" type="pres">
      <dgm:prSet presAssocID="{42D3A545-A171-43F2-932D-BC055E2E78A0}" presName="base" presStyleLbl="dkBgShp" presStyleIdx="1" presStyleCnt="2"/>
      <dgm:spPr/>
    </dgm:pt>
  </dgm:ptLst>
  <dgm:cxnLst>
    <dgm:cxn modelId="{5CC793D5-0A3F-4704-AFEB-161BD209B2F9}" type="presOf" srcId="{DC5DF35B-29F6-4660-8519-488DDA9F39FB}" destId="{FA373F9B-336D-497E-9EC8-A61BF32560E7}" srcOrd="0" destOrd="0" presId="urn:microsoft.com/office/officeart/2005/8/layout/hList3"/>
    <dgm:cxn modelId="{657D528F-52E5-4A33-8B90-42EB51D6A5A9}" srcId="{42D3A545-A171-43F2-932D-BC055E2E78A0}" destId="{70C03A47-BC2A-493D-A895-B63C0B39B420}" srcOrd="1" destOrd="0" parTransId="{9D4353F9-F915-4A0E-8BE2-6DE5B1C84D40}" sibTransId="{B96BBC72-752E-41FC-AB49-EB9597BBDAA7}"/>
    <dgm:cxn modelId="{8E38C96B-3635-4529-95CC-7A28BE5A372C}" srcId="{FF8CEA14-C0EA-4081-B7F0-4250134FB54D}" destId="{42D3A545-A171-43F2-932D-BC055E2E78A0}" srcOrd="0" destOrd="0" parTransId="{9009A117-92FE-4846-8499-FADFA0823142}" sibTransId="{E86F7432-10EE-4D89-A202-E509B094F508}"/>
    <dgm:cxn modelId="{8DF3B71F-15D1-4372-849E-9AA342B0623E}" srcId="{42D3A545-A171-43F2-932D-BC055E2E78A0}" destId="{8F5B6213-5CD9-43C1-AFBA-8A99A66733A7}" srcOrd="2" destOrd="0" parTransId="{807A38E4-D9B2-452B-A9E0-B08C29D08513}" sibTransId="{8B17BE7F-B720-4396-90C2-65A60626459E}"/>
    <dgm:cxn modelId="{26A8DFA7-80E8-4CD0-AF3D-C22797792C68}" type="presOf" srcId="{70C03A47-BC2A-493D-A895-B63C0B39B420}" destId="{9C70A382-D4B4-481C-A4C3-641372671385}" srcOrd="0" destOrd="0" presId="urn:microsoft.com/office/officeart/2005/8/layout/hList3"/>
    <dgm:cxn modelId="{2852F6BD-371F-42E7-93E2-36EA2E8189E0}" srcId="{42D3A545-A171-43F2-932D-BC055E2E78A0}" destId="{DC5DF35B-29F6-4660-8519-488DDA9F39FB}" srcOrd="0" destOrd="0" parTransId="{EF6323C7-E846-4DF8-A455-37A87065913F}" sibTransId="{E2B375AF-86D9-4A4C-B2BD-B7B5D52D7A60}"/>
    <dgm:cxn modelId="{9D4B8EB1-B3F0-4021-BA6C-D53FA2D700C8}" type="presOf" srcId="{FF8CEA14-C0EA-4081-B7F0-4250134FB54D}" destId="{19AE3323-2D4B-4DB0-8863-B1EFF8FF6809}" srcOrd="0" destOrd="0" presId="urn:microsoft.com/office/officeart/2005/8/layout/hList3"/>
    <dgm:cxn modelId="{ACB6ACFC-F0DB-4499-BCD3-B9753318F794}" srcId="{FF8CEA14-C0EA-4081-B7F0-4250134FB54D}" destId="{7F32412C-C768-4047-A56F-73610769D287}" srcOrd="1" destOrd="0" parTransId="{62CD34C3-1B24-4C31-89FE-3B151F52B8EB}" sibTransId="{68971BE4-BF75-4990-A357-0917DE5A7C3E}"/>
    <dgm:cxn modelId="{48CC7234-EE35-493D-B27B-024A3EB2C20E}" type="presOf" srcId="{8F5B6213-5CD9-43C1-AFBA-8A99A66733A7}" destId="{FC75498A-9FF4-452F-9B93-B567FBCE7CE2}" srcOrd="0" destOrd="0" presId="urn:microsoft.com/office/officeart/2005/8/layout/hList3"/>
    <dgm:cxn modelId="{CF303AC5-C287-4A10-8D55-088455FB91DC}" type="presOf" srcId="{42D3A545-A171-43F2-932D-BC055E2E78A0}" destId="{12249A05-1928-4495-8A76-305D58DB8150}" srcOrd="0" destOrd="0" presId="urn:microsoft.com/office/officeart/2005/8/layout/hList3"/>
    <dgm:cxn modelId="{61D29D7F-0873-456E-8B43-74FD18F641C7}" type="presParOf" srcId="{19AE3323-2D4B-4DB0-8863-B1EFF8FF6809}" destId="{12249A05-1928-4495-8A76-305D58DB8150}" srcOrd="0" destOrd="0" presId="urn:microsoft.com/office/officeart/2005/8/layout/hList3"/>
    <dgm:cxn modelId="{91A64C38-D80C-479E-AA11-8E37C21BBA1C}" type="presParOf" srcId="{19AE3323-2D4B-4DB0-8863-B1EFF8FF6809}" destId="{0711817F-55C7-4C71-B561-16985E4D89F5}" srcOrd="1" destOrd="0" presId="urn:microsoft.com/office/officeart/2005/8/layout/hList3"/>
    <dgm:cxn modelId="{61DBAA2A-262D-4058-A07B-7D28449EBC38}" type="presParOf" srcId="{0711817F-55C7-4C71-B561-16985E4D89F5}" destId="{FA373F9B-336D-497E-9EC8-A61BF32560E7}" srcOrd="0" destOrd="0" presId="urn:microsoft.com/office/officeart/2005/8/layout/hList3"/>
    <dgm:cxn modelId="{6D537380-9358-4C29-A20B-68ADF725AA88}" type="presParOf" srcId="{0711817F-55C7-4C71-B561-16985E4D89F5}" destId="{9C70A382-D4B4-481C-A4C3-641372671385}" srcOrd="1" destOrd="0" presId="urn:microsoft.com/office/officeart/2005/8/layout/hList3"/>
    <dgm:cxn modelId="{AA148832-B02C-4B1B-BC54-434C8AF0301B}" type="presParOf" srcId="{0711817F-55C7-4C71-B561-16985E4D89F5}" destId="{FC75498A-9FF4-452F-9B93-B567FBCE7CE2}" srcOrd="2" destOrd="0" presId="urn:microsoft.com/office/officeart/2005/8/layout/hList3"/>
    <dgm:cxn modelId="{7AE82E03-2051-4E71-A2A3-BFF50E58568A}" type="presParOf" srcId="{19AE3323-2D4B-4DB0-8863-B1EFF8FF6809}" destId="{9AA46DF3-50D1-412B-8EAC-652250F85F2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939F76-8E2E-4259-B788-78248882784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FE5FB78-35DE-4ED6-B94D-8E10EF78D32E}">
      <dgm:prSet phldrT="[Text]"/>
      <dgm:spPr/>
      <dgm:t>
        <a:bodyPr/>
        <a:lstStyle/>
        <a:p>
          <a:r>
            <a:rPr lang="id-ID" dirty="0" smtClean="0"/>
            <a:t>Syarat dapat terjadinya bunyi bahasa</a:t>
          </a:r>
          <a:endParaRPr lang="en-US" dirty="0"/>
        </a:p>
      </dgm:t>
    </dgm:pt>
    <dgm:pt modelId="{0EBE7D6F-D66E-428E-96FB-D0B96BDE8AB7}" type="parTrans" cxnId="{08613945-7233-4293-BB0A-0ED1F305CFF0}">
      <dgm:prSet/>
      <dgm:spPr/>
      <dgm:t>
        <a:bodyPr/>
        <a:lstStyle/>
        <a:p>
          <a:endParaRPr lang="en-US"/>
        </a:p>
      </dgm:t>
    </dgm:pt>
    <dgm:pt modelId="{60F8048A-FF95-4B52-B4F2-AB1050C6A06D}" type="sibTrans" cxnId="{08613945-7233-4293-BB0A-0ED1F305CFF0}">
      <dgm:prSet/>
      <dgm:spPr/>
      <dgm:t>
        <a:bodyPr/>
        <a:lstStyle/>
        <a:p>
          <a:endParaRPr lang="en-US"/>
        </a:p>
      </dgm:t>
    </dgm:pt>
    <dgm:pt modelId="{B9632DF6-996B-43D0-9896-6F2BB0C9DBC7}">
      <dgm:prSet phldrT="[Text]"/>
      <dgm:spPr/>
      <dgm:t>
        <a:bodyPr/>
        <a:lstStyle/>
        <a:p>
          <a:r>
            <a:rPr lang="id-ID" dirty="0" smtClean="0"/>
            <a:t>Ada udara yang mengalir masuk dan keluar dari paru-paru.Udara yang keluar dari paru-paru sebagian dimanfaatkan dalam menghasilkan bunyi bahasa </a:t>
          </a:r>
          <a:endParaRPr lang="en-US" dirty="0"/>
        </a:p>
      </dgm:t>
    </dgm:pt>
    <dgm:pt modelId="{CE6B1168-4AC2-43CF-8763-4EF7821330C5}" type="parTrans" cxnId="{E12C13F0-26AE-4E73-93D2-214657E3B6AC}">
      <dgm:prSet/>
      <dgm:spPr/>
      <dgm:t>
        <a:bodyPr/>
        <a:lstStyle/>
        <a:p>
          <a:endParaRPr lang="en-US"/>
        </a:p>
      </dgm:t>
    </dgm:pt>
    <dgm:pt modelId="{ABEA0FD9-F608-472A-A20B-CCF3C4565F3F}" type="sibTrans" cxnId="{E12C13F0-26AE-4E73-93D2-214657E3B6AC}">
      <dgm:prSet/>
      <dgm:spPr/>
      <dgm:t>
        <a:bodyPr/>
        <a:lstStyle/>
        <a:p>
          <a:endParaRPr lang="en-US"/>
        </a:p>
      </dgm:t>
    </dgm:pt>
    <dgm:pt modelId="{E9F1C0F0-6258-49B0-B91C-A6087E5DF4B2}">
      <dgm:prSet phldrT="[Text]"/>
      <dgm:spPr/>
      <dgm:t>
        <a:bodyPr/>
        <a:lstStyle/>
        <a:p>
          <a:r>
            <a:rPr lang="id-ID" dirty="0" smtClean="0"/>
            <a:t>Proses fonasi; bergetarnya pita suara karena kedua pita suara merapat sehingga glotis dalam keadaan tertutup, dan tertutup rapat. Proses menghasilkan bunyi bahasa bersuara.. </a:t>
          </a:r>
          <a:endParaRPr lang="en-US" dirty="0"/>
        </a:p>
      </dgm:t>
    </dgm:pt>
    <dgm:pt modelId="{514AA0E9-8C8F-4259-97A4-A54E06886920}" type="parTrans" cxnId="{F2612061-BD86-443B-ACD2-E4F25DB29FE9}">
      <dgm:prSet/>
      <dgm:spPr/>
      <dgm:t>
        <a:bodyPr/>
        <a:lstStyle/>
        <a:p>
          <a:endParaRPr lang="en-US"/>
        </a:p>
      </dgm:t>
    </dgm:pt>
    <dgm:pt modelId="{8C0D0BA7-49C5-4DF0-AB00-EF036088A23D}" type="sibTrans" cxnId="{F2612061-BD86-443B-ACD2-E4F25DB29FE9}">
      <dgm:prSet/>
      <dgm:spPr/>
      <dgm:t>
        <a:bodyPr/>
        <a:lstStyle/>
        <a:p>
          <a:endParaRPr lang="en-US"/>
        </a:p>
      </dgm:t>
    </dgm:pt>
    <dgm:pt modelId="{6DD60778-CE27-4D1B-9ED4-CCB74DA0DC0C}">
      <dgm:prSet phldrT="[Text]"/>
      <dgm:spPr/>
      <dgm:t>
        <a:bodyPr/>
        <a:lstStyle/>
        <a:p>
          <a:r>
            <a:rPr lang="id-ID" dirty="0" smtClean="0"/>
            <a:t>Proses artikulasi; bertemunya artikulator aktif dengan artikulator pasif. Proses artikulasi menghasilkan bunyi bahasa kontoid (konsonan). </a:t>
          </a:r>
          <a:endParaRPr lang="en-US" dirty="0"/>
        </a:p>
      </dgm:t>
    </dgm:pt>
    <dgm:pt modelId="{4F4F261A-73CC-492A-AE91-3160605F4421}" type="parTrans" cxnId="{C8CA6B46-87CC-45B4-9878-2F179A13F52B}">
      <dgm:prSet/>
      <dgm:spPr/>
      <dgm:t>
        <a:bodyPr/>
        <a:lstStyle/>
        <a:p>
          <a:endParaRPr lang="en-US"/>
        </a:p>
      </dgm:t>
    </dgm:pt>
    <dgm:pt modelId="{461E1696-673B-4000-AFC7-6D2AF382B303}" type="sibTrans" cxnId="{C8CA6B46-87CC-45B4-9878-2F179A13F52B}">
      <dgm:prSet/>
      <dgm:spPr/>
      <dgm:t>
        <a:bodyPr/>
        <a:lstStyle/>
        <a:p>
          <a:endParaRPr lang="en-US"/>
        </a:p>
      </dgm:t>
    </dgm:pt>
    <dgm:pt modelId="{86421F2F-B6A0-4743-855F-01134B03B18B}">
      <dgm:prSet phldrT="[Text]"/>
      <dgm:spPr/>
      <dgm:t>
        <a:bodyPr/>
        <a:lstStyle/>
        <a:p>
          <a:r>
            <a:rPr lang="id-ID" dirty="0" smtClean="0"/>
            <a:t>Proses oro-nasal; mengeluarkan udara melalui rongga mulut atau rongga hidung, pengeluaran udara melalui rongga hidung menghasilkan bunyi nasal dan mengeluarkan udara melalui rongga mulut menghasilkan bunyi oral.</a:t>
          </a:r>
          <a:endParaRPr lang="en-US" dirty="0"/>
        </a:p>
      </dgm:t>
    </dgm:pt>
    <dgm:pt modelId="{6462B731-EEBA-424D-8588-A49FE1017196}" type="parTrans" cxnId="{7C455B44-1C9C-4359-8C8A-BB0250693272}">
      <dgm:prSet/>
      <dgm:spPr/>
      <dgm:t>
        <a:bodyPr/>
        <a:lstStyle/>
        <a:p>
          <a:endParaRPr lang="en-US"/>
        </a:p>
      </dgm:t>
    </dgm:pt>
    <dgm:pt modelId="{1539CCB7-0F92-40D9-87AB-B48D49715910}" type="sibTrans" cxnId="{7C455B44-1C9C-4359-8C8A-BB0250693272}">
      <dgm:prSet/>
      <dgm:spPr/>
      <dgm:t>
        <a:bodyPr/>
        <a:lstStyle/>
        <a:p>
          <a:endParaRPr lang="en-US"/>
        </a:p>
      </dgm:t>
    </dgm:pt>
    <dgm:pt modelId="{B7B801BE-3A47-4ED3-BF81-982B5390E5F0}" type="pres">
      <dgm:prSet presAssocID="{49939F76-8E2E-4259-B788-782488827842}" presName="diagram" presStyleCnt="0">
        <dgm:presLayoutVars>
          <dgm:chPref val="1"/>
          <dgm:dir/>
          <dgm:animOne val="branch"/>
          <dgm:animLvl val="lvl"/>
          <dgm:resizeHandles/>
        </dgm:presLayoutVars>
      </dgm:prSet>
      <dgm:spPr/>
      <dgm:t>
        <a:bodyPr/>
        <a:lstStyle/>
        <a:p>
          <a:endParaRPr lang="en-US"/>
        </a:p>
      </dgm:t>
    </dgm:pt>
    <dgm:pt modelId="{A14F6A44-6936-4021-92E0-FF9D522677A0}" type="pres">
      <dgm:prSet presAssocID="{9FE5FB78-35DE-4ED6-B94D-8E10EF78D32E}" presName="root" presStyleCnt="0"/>
      <dgm:spPr/>
    </dgm:pt>
    <dgm:pt modelId="{F70DFC52-380F-47C5-A242-A8A82FA82DB5}" type="pres">
      <dgm:prSet presAssocID="{9FE5FB78-35DE-4ED6-B94D-8E10EF78D32E}" presName="rootComposite" presStyleCnt="0"/>
      <dgm:spPr/>
    </dgm:pt>
    <dgm:pt modelId="{46D06DF1-BB72-4425-9796-74D544FA924C}" type="pres">
      <dgm:prSet presAssocID="{9FE5FB78-35DE-4ED6-B94D-8E10EF78D32E}" presName="rootText" presStyleLbl="node1" presStyleIdx="0" presStyleCnt="1" custScaleX="172580" custLinFactX="-37136" custLinFactNeighborX="-100000" custLinFactNeighborY="-7185"/>
      <dgm:spPr/>
      <dgm:t>
        <a:bodyPr/>
        <a:lstStyle/>
        <a:p>
          <a:endParaRPr lang="en-US"/>
        </a:p>
      </dgm:t>
    </dgm:pt>
    <dgm:pt modelId="{C14EB939-718D-4A3A-9F76-3EB48E848715}" type="pres">
      <dgm:prSet presAssocID="{9FE5FB78-35DE-4ED6-B94D-8E10EF78D32E}" presName="rootConnector" presStyleLbl="node1" presStyleIdx="0" presStyleCnt="1"/>
      <dgm:spPr/>
      <dgm:t>
        <a:bodyPr/>
        <a:lstStyle/>
        <a:p>
          <a:endParaRPr lang="en-US"/>
        </a:p>
      </dgm:t>
    </dgm:pt>
    <dgm:pt modelId="{7C0F8E52-C894-4C92-B393-372B13D9033E}" type="pres">
      <dgm:prSet presAssocID="{9FE5FB78-35DE-4ED6-B94D-8E10EF78D32E}" presName="childShape" presStyleCnt="0"/>
      <dgm:spPr/>
    </dgm:pt>
    <dgm:pt modelId="{0F73422D-3C34-4B27-B589-2AEE2ECC6C3A}" type="pres">
      <dgm:prSet presAssocID="{CE6B1168-4AC2-43CF-8763-4EF7821330C5}" presName="Name13" presStyleLbl="parChTrans1D2" presStyleIdx="0" presStyleCnt="4"/>
      <dgm:spPr/>
      <dgm:t>
        <a:bodyPr/>
        <a:lstStyle/>
        <a:p>
          <a:endParaRPr lang="en-US"/>
        </a:p>
      </dgm:t>
    </dgm:pt>
    <dgm:pt modelId="{4CC4C744-53E8-4333-A5DE-010F5F32535C}" type="pres">
      <dgm:prSet presAssocID="{B9632DF6-996B-43D0-9896-6F2BB0C9DBC7}" presName="childText" presStyleLbl="bgAcc1" presStyleIdx="0" presStyleCnt="4" custScaleX="307469">
        <dgm:presLayoutVars>
          <dgm:bulletEnabled val="1"/>
        </dgm:presLayoutVars>
      </dgm:prSet>
      <dgm:spPr/>
      <dgm:t>
        <a:bodyPr/>
        <a:lstStyle/>
        <a:p>
          <a:endParaRPr lang="en-US"/>
        </a:p>
      </dgm:t>
    </dgm:pt>
    <dgm:pt modelId="{A66C8E51-5E5E-4139-A128-A49C72D2F670}" type="pres">
      <dgm:prSet presAssocID="{514AA0E9-8C8F-4259-97A4-A54E06886920}" presName="Name13" presStyleLbl="parChTrans1D2" presStyleIdx="1" presStyleCnt="4"/>
      <dgm:spPr/>
      <dgm:t>
        <a:bodyPr/>
        <a:lstStyle/>
        <a:p>
          <a:endParaRPr lang="en-US"/>
        </a:p>
      </dgm:t>
    </dgm:pt>
    <dgm:pt modelId="{0AA78151-B935-4A22-BF3F-7F691620A5BE}" type="pres">
      <dgm:prSet presAssocID="{E9F1C0F0-6258-49B0-B91C-A6087E5DF4B2}" presName="childText" presStyleLbl="bgAcc1" presStyleIdx="1" presStyleCnt="4" custScaleX="314877">
        <dgm:presLayoutVars>
          <dgm:bulletEnabled val="1"/>
        </dgm:presLayoutVars>
      </dgm:prSet>
      <dgm:spPr/>
      <dgm:t>
        <a:bodyPr/>
        <a:lstStyle/>
        <a:p>
          <a:endParaRPr lang="en-US"/>
        </a:p>
      </dgm:t>
    </dgm:pt>
    <dgm:pt modelId="{CA085D8E-8EFF-4719-9FCF-4A0CD9E373A6}" type="pres">
      <dgm:prSet presAssocID="{4F4F261A-73CC-492A-AE91-3160605F4421}" presName="Name13" presStyleLbl="parChTrans1D2" presStyleIdx="2" presStyleCnt="4"/>
      <dgm:spPr/>
      <dgm:t>
        <a:bodyPr/>
        <a:lstStyle/>
        <a:p>
          <a:endParaRPr lang="en-US"/>
        </a:p>
      </dgm:t>
    </dgm:pt>
    <dgm:pt modelId="{797F38A7-BD01-4A99-A980-1FED7EF2DB6C}" type="pres">
      <dgm:prSet presAssocID="{6DD60778-CE27-4D1B-9ED4-CCB74DA0DC0C}" presName="childText" presStyleLbl="bgAcc1" presStyleIdx="2" presStyleCnt="4" custScaleX="318769">
        <dgm:presLayoutVars>
          <dgm:bulletEnabled val="1"/>
        </dgm:presLayoutVars>
      </dgm:prSet>
      <dgm:spPr/>
      <dgm:t>
        <a:bodyPr/>
        <a:lstStyle/>
        <a:p>
          <a:endParaRPr lang="en-US"/>
        </a:p>
      </dgm:t>
    </dgm:pt>
    <dgm:pt modelId="{5A532A83-663B-4F4E-A6BE-BA312D970696}" type="pres">
      <dgm:prSet presAssocID="{6462B731-EEBA-424D-8588-A49FE1017196}" presName="Name13" presStyleLbl="parChTrans1D2" presStyleIdx="3" presStyleCnt="4"/>
      <dgm:spPr/>
      <dgm:t>
        <a:bodyPr/>
        <a:lstStyle/>
        <a:p>
          <a:endParaRPr lang="en-US"/>
        </a:p>
      </dgm:t>
    </dgm:pt>
    <dgm:pt modelId="{C4358143-FD3E-40BE-BF42-24E4148FECBE}" type="pres">
      <dgm:prSet presAssocID="{86421F2F-B6A0-4743-855F-01134B03B18B}" presName="childText" presStyleLbl="bgAcc1" presStyleIdx="3" presStyleCnt="4" custScaleX="329506">
        <dgm:presLayoutVars>
          <dgm:bulletEnabled val="1"/>
        </dgm:presLayoutVars>
      </dgm:prSet>
      <dgm:spPr/>
      <dgm:t>
        <a:bodyPr/>
        <a:lstStyle/>
        <a:p>
          <a:endParaRPr lang="en-US"/>
        </a:p>
      </dgm:t>
    </dgm:pt>
  </dgm:ptLst>
  <dgm:cxnLst>
    <dgm:cxn modelId="{671CF0A1-E8B2-4A62-A790-77A08AAA0CC7}" type="presOf" srcId="{86421F2F-B6A0-4743-855F-01134B03B18B}" destId="{C4358143-FD3E-40BE-BF42-24E4148FECBE}" srcOrd="0" destOrd="0" presId="urn:microsoft.com/office/officeart/2005/8/layout/hierarchy3"/>
    <dgm:cxn modelId="{F8D997D7-37F4-433D-8864-8480F1E75884}" type="presOf" srcId="{CE6B1168-4AC2-43CF-8763-4EF7821330C5}" destId="{0F73422D-3C34-4B27-B589-2AEE2ECC6C3A}" srcOrd="0" destOrd="0" presId="urn:microsoft.com/office/officeart/2005/8/layout/hierarchy3"/>
    <dgm:cxn modelId="{541E9CB3-5B7C-404D-9035-60B19118616B}" type="presOf" srcId="{E9F1C0F0-6258-49B0-B91C-A6087E5DF4B2}" destId="{0AA78151-B935-4A22-BF3F-7F691620A5BE}" srcOrd="0" destOrd="0" presId="urn:microsoft.com/office/officeart/2005/8/layout/hierarchy3"/>
    <dgm:cxn modelId="{CEAA5517-A98A-4F07-8EB5-B3053688B5D4}" type="presOf" srcId="{49939F76-8E2E-4259-B788-782488827842}" destId="{B7B801BE-3A47-4ED3-BF81-982B5390E5F0}" srcOrd="0" destOrd="0" presId="urn:microsoft.com/office/officeart/2005/8/layout/hierarchy3"/>
    <dgm:cxn modelId="{02CBC7A4-3B4E-4286-BD8B-587527C3D680}" type="presOf" srcId="{B9632DF6-996B-43D0-9896-6F2BB0C9DBC7}" destId="{4CC4C744-53E8-4333-A5DE-010F5F32535C}" srcOrd="0" destOrd="0" presId="urn:microsoft.com/office/officeart/2005/8/layout/hierarchy3"/>
    <dgm:cxn modelId="{49E01A31-3AB1-4AB5-8553-78716C965F16}" type="presOf" srcId="{514AA0E9-8C8F-4259-97A4-A54E06886920}" destId="{A66C8E51-5E5E-4139-A128-A49C72D2F670}" srcOrd="0" destOrd="0" presId="urn:microsoft.com/office/officeart/2005/8/layout/hierarchy3"/>
    <dgm:cxn modelId="{C8CA6B46-87CC-45B4-9878-2F179A13F52B}" srcId="{9FE5FB78-35DE-4ED6-B94D-8E10EF78D32E}" destId="{6DD60778-CE27-4D1B-9ED4-CCB74DA0DC0C}" srcOrd="2" destOrd="0" parTransId="{4F4F261A-73CC-492A-AE91-3160605F4421}" sibTransId="{461E1696-673B-4000-AFC7-6D2AF382B303}"/>
    <dgm:cxn modelId="{4A8D23F4-3296-4981-9D21-8CAE8833A267}" type="presOf" srcId="{6462B731-EEBA-424D-8588-A49FE1017196}" destId="{5A532A83-663B-4F4E-A6BE-BA312D970696}" srcOrd="0" destOrd="0" presId="urn:microsoft.com/office/officeart/2005/8/layout/hierarchy3"/>
    <dgm:cxn modelId="{08613945-7233-4293-BB0A-0ED1F305CFF0}" srcId="{49939F76-8E2E-4259-B788-782488827842}" destId="{9FE5FB78-35DE-4ED6-B94D-8E10EF78D32E}" srcOrd="0" destOrd="0" parTransId="{0EBE7D6F-D66E-428E-96FB-D0B96BDE8AB7}" sibTransId="{60F8048A-FF95-4B52-B4F2-AB1050C6A06D}"/>
    <dgm:cxn modelId="{0F28FA37-29F7-4041-89E8-68A7BD924041}" type="presOf" srcId="{9FE5FB78-35DE-4ED6-B94D-8E10EF78D32E}" destId="{46D06DF1-BB72-4425-9796-74D544FA924C}" srcOrd="0" destOrd="0" presId="urn:microsoft.com/office/officeart/2005/8/layout/hierarchy3"/>
    <dgm:cxn modelId="{7C455B44-1C9C-4359-8C8A-BB0250693272}" srcId="{9FE5FB78-35DE-4ED6-B94D-8E10EF78D32E}" destId="{86421F2F-B6A0-4743-855F-01134B03B18B}" srcOrd="3" destOrd="0" parTransId="{6462B731-EEBA-424D-8588-A49FE1017196}" sibTransId="{1539CCB7-0F92-40D9-87AB-B48D49715910}"/>
    <dgm:cxn modelId="{85363B32-78C2-42CF-94A2-253B9B3395FE}" type="presOf" srcId="{4F4F261A-73CC-492A-AE91-3160605F4421}" destId="{CA085D8E-8EFF-4719-9FCF-4A0CD9E373A6}" srcOrd="0" destOrd="0" presId="urn:microsoft.com/office/officeart/2005/8/layout/hierarchy3"/>
    <dgm:cxn modelId="{F2612061-BD86-443B-ACD2-E4F25DB29FE9}" srcId="{9FE5FB78-35DE-4ED6-B94D-8E10EF78D32E}" destId="{E9F1C0F0-6258-49B0-B91C-A6087E5DF4B2}" srcOrd="1" destOrd="0" parTransId="{514AA0E9-8C8F-4259-97A4-A54E06886920}" sibTransId="{8C0D0BA7-49C5-4DF0-AB00-EF036088A23D}"/>
    <dgm:cxn modelId="{4FE7EE2E-AB88-4812-A0D1-03916E287E2E}" type="presOf" srcId="{6DD60778-CE27-4D1B-9ED4-CCB74DA0DC0C}" destId="{797F38A7-BD01-4A99-A980-1FED7EF2DB6C}" srcOrd="0" destOrd="0" presId="urn:microsoft.com/office/officeart/2005/8/layout/hierarchy3"/>
    <dgm:cxn modelId="{5267F4D0-36AE-47C3-B37C-C4A25A7AA3B0}" type="presOf" srcId="{9FE5FB78-35DE-4ED6-B94D-8E10EF78D32E}" destId="{C14EB939-718D-4A3A-9F76-3EB48E848715}" srcOrd="1" destOrd="0" presId="urn:microsoft.com/office/officeart/2005/8/layout/hierarchy3"/>
    <dgm:cxn modelId="{E12C13F0-26AE-4E73-93D2-214657E3B6AC}" srcId="{9FE5FB78-35DE-4ED6-B94D-8E10EF78D32E}" destId="{B9632DF6-996B-43D0-9896-6F2BB0C9DBC7}" srcOrd="0" destOrd="0" parTransId="{CE6B1168-4AC2-43CF-8763-4EF7821330C5}" sibTransId="{ABEA0FD9-F608-472A-A20B-CCF3C4565F3F}"/>
    <dgm:cxn modelId="{21EFB802-7541-4E3C-8DC2-EB17EEADA715}" type="presParOf" srcId="{B7B801BE-3A47-4ED3-BF81-982B5390E5F0}" destId="{A14F6A44-6936-4021-92E0-FF9D522677A0}" srcOrd="0" destOrd="0" presId="urn:microsoft.com/office/officeart/2005/8/layout/hierarchy3"/>
    <dgm:cxn modelId="{AAEC9EA0-F481-44F1-AB84-67815CF04FC5}" type="presParOf" srcId="{A14F6A44-6936-4021-92E0-FF9D522677A0}" destId="{F70DFC52-380F-47C5-A242-A8A82FA82DB5}" srcOrd="0" destOrd="0" presId="urn:microsoft.com/office/officeart/2005/8/layout/hierarchy3"/>
    <dgm:cxn modelId="{E5C6AB87-BB98-4156-8659-7570BC3B61F1}" type="presParOf" srcId="{F70DFC52-380F-47C5-A242-A8A82FA82DB5}" destId="{46D06DF1-BB72-4425-9796-74D544FA924C}" srcOrd="0" destOrd="0" presId="urn:microsoft.com/office/officeart/2005/8/layout/hierarchy3"/>
    <dgm:cxn modelId="{419FB6EA-A2B1-4595-AB70-F72842863AF9}" type="presParOf" srcId="{F70DFC52-380F-47C5-A242-A8A82FA82DB5}" destId="{C14EB939-718D-4A3A-9F76-3EB48E848715}" srcOrd="1" destOrd="0" presId="urn:microsoft.com/office/officeart/2005/8/layout/hierarchy3"/>
    <dgm:cxn modelId="{B372AD6C-D6CE-41EB-A945-9114AA25DA1E}" type="presParOf" srcId="{A14F6A44-6936-4021-92E0-FF9D522677A0}" destId="{7C0F8E52-C894-4C92-B393-372B13D9033E}" srcOrd="1" destOrd="0" presId="urn:microsoft.com/office/officeart/2005/8/layout/hierarchy3"/>
    <dgm:cxn modelId="{69028A4A-018F-4A6F-AF31-BBE2B3F10B33}" type="presParOf" srcId="{7C0F8E52-C894-4C92-B393-372B13D9033E}" destId="{0F73422D-3C34-4B27-B589-2AEE2ECC6C3A}" srcOrd="0" destOrd="0" presId="urn:microsoft.com/office/officeart/2005/8/layout/hierarchy3"/>
    <dgm:cxn modelId="{1034BF98-DCE2-4EDB-BB5E-6B65C3D5A2C3}" type="presParOf" srcId="{7C0F8E52-C894-4C92-B393-372B13D9033E}" destId="{4CC4C744-53E8-4333-A5DE-010F5F32535C}" srcOrd="1" destOrd="0" presId="urn:microsoft.com/office/officeart/2005/8/layout/hierarchy3"/>
    <dgm:cxn modelId="{BD0A9CBF-709C-4CF1-B0BC-1A32F8E5A60F}" type="presParOf" srcId="{7C0F8E52-C894-4C92-B393-372B13D9033E}" destId="{A66C8E51-5E5E-4139-A128-A49C72D2F670}" srcOrd="2" destOrd="0" presId="urn:microsoft.com/office/officeart/2005/8/layout/hierarchy3"/>
    <dgm:cxn modelId="{56303C02-FC1F-4997-A678-598B8E6A6C31}" type="presParOf" srcId="{7C0F8E52-C894-4C92-B393-372B13D9033E}" destId="{0AA78151-B935-4A22-BF3F-7F691620A5BE}" srcOrd="3" destOrd="0" presId="urn:microsoft.com/office/officeart/2005/8/layout/hierarchy3"/>
    <dgm:cxn modelId="{C1EFDDA9-7A84-4DF1-83BF-838086D08622}" type="presParOf" srcId="{7C0F8E52-C894-4C92-B393-372B13D9033E}" destId="{CA085D8E-8EFF-4719-9FCF-4A0CD9E373A6}" srcOrd="4" destOrd="0" presId="urn:microsoft.com/office/officeart/2005/8/layout/hierarchy3"/>
    <dgm:cxn modelId="{D1F0672B-2705-4468-B81C-EC197F016B1E}" type="presParOf" srcId="{7C0F8E52-C894-4C92-B393-372B13D9033E}" destId="{797F38A7-BD01-4A99-A980-1FED7EF2DB6C}" srcOrd="5" destOrd="0" presId="urn:microsoft.com/office/officeart/2005/8/layout/hierarchy3"/>
    <dgm:cxn modelId="{96EE6E6B-CAB2-45BC-B667-1AD825410E6A}" type="presParOf" srcId="{7C0F8E52-C894-4C92-B393-372B13D9033E}" destId="{5A532A83-663B-4F4E-A6BE-BA312D970696}" srcOrd="6" destOrd="0" presId="urn:microsoft.com/office/officeart/2005/8/layout/hierarchy3"/>
    <dgm:cxn modelId="{14193196-E2BB-4A8C-A618-284C07FA1393}" type="presParOf" srcId="{7C0F8E52-C894-4C92-B393-372B13D9033E}" destId="{C4358143-FD3E-40BE-BF42-24E4148FECBE}"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0EF99F-4290-4B94-A379-A9553001EC5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2B79AC77-0DC4-4F2A-805F-AB20F6040684}">
      <dgm:prSet phldrT="[Text]" custT="1"/>
      <dgm:spPr/>
      <dgm:t>
        <a:bodyPr/>
        <a:lstStyle/>
        <a:p>
          <a:r>
            <a:rPr lang="id-ID" sz="4400" b="1" dirty="0" smtClean="0"/>
            <a:t>Klasifikasi vokal berdasarkan bentuk bibir</a:t>
          </a:r>
          <a:br>
            <a:rPr lang="id-ID" sz="4400" b="1" dirty="0" smtClean="0"/>
          </a:br>
          <a:endParaRPr lang="id-ID" sz="4400" b="1" dirty="0"/>
        </a:p>
      </dgm:t>
    </dgm:pt>
    <dgm:pt modelId="{6251041B-22D7-4AFF-95E0-668B09CCF7C3}" type="parTrans" cxnId="{5EF42AC3-8841-49F4-99C5-AAF0456FA8A7}">
      <dgm:prSet/>
      <dgm:spPr/>
      <dgm:t>
        <a:bodyPr/>
        <a:lstStyle/>
        <a:p>
          <a:endParaRPr lang="id-ID"/>
        </a:p>
      </dgm:t>
    </dgm:pt>
    <dgm:pt modelId="{22225E62-F993-4C4A-83A9-B1CC31A725D6}" type="sibTrans" cxnId="{5EF42AC3-8841-49F4-99C5-AAF0456FA8A7}">
      <dgm:prSet/>
      <dgm:spPr/>
      <dgm:t>
        <a:bodyPr/>
        <a:lstStyle/>
        <a:p>
          <a:endParaRPr lang="id-ID"/>
        </a:p>
      </dgm:t>
    </dgm:pt>
    <dgm:pt modelId="{01EBA217-C5A5-4762-99B6-36DD49B48B15}">
      <dgm:prSet phldrT="[Text]"/>
      <dgm:spPr/>
      <dgm:t>
        <a:bodyPr/>
        <a:lstStyle/>
        <a:p>
          <a:r>
            <a:rPr lang="id-ID" dirty="0" smtClean="0"/>
            <a:t>Vokal bulat; vokal yang dihasilkan dengan bentuk bibir bulat </a:t>
          </a:r>
        </a:p>
        <a:p>
          <a:r>
            <a:rPr lang="id-ID" dirty="0" smtClean="0"/>
            <a:t> [u]. [o], dan </a:t>
          </a:r>
          <a:r>
            <a:rPr lang="id-ID" dirty="0" smtClean="0">
              <a:latin typeface="Arial"/>
              <a:cs typeface="Arial"/>
            </a:rPr>
            <a:t>[ɔ]</a:t>
          </a:r>
          <a:endParaRPr lang="id-ID" dirty="0"/>
        </a:p>
      </dgm:t>
    </dgm:pt>
    <dgm:pt modelId="{79D5351B-08D8-4244-8EEC-2E411E3756F6}" type="parTrans" cxnId="{6395E42B-AFF8-4ECE-8458-3B4DE503AC16}">
      <dgm:prSet/>
      <dgm:spPr/>
      <dgm:t>
        <a:bodyPr/>
        <a:lstStyle/>
        <a:p>
          <a:endParaRPr lang="id-ID"/>
        </a:p>
      </dgm:t>
    </dgm:pt>
    <dgm:pt modelId="{D81F3B49-2B24-4AF7-A790-41505A086A5C}" type="sibTrans" cxnId="{6395E42B-AFF8-4ECE-8458-3B4DE503AC16}">
      <dgm:prSet/>
      <dgm:spPr/>
      <dgm:t>
        <a:bodyPr/>
        <a:lstStyle/>
        <a:p>
          <a:endParaRPr lang="id-ID"/>
        </a:p>
      </dgm:t>
    </dgm:pt>
    <dgm:pt modelId="{0B3618A2-77CA-49CE-B33A-DD871A2889CB}">
      <dgm:prSet phldrT="[Text]"/>
      <dgm:spPr/>
      <dgm:t>
        <a:bodyPr/>
        <a:lstStyle/>
        <a:p>
          <a:r>
            <a:rPr lang="id-ID" dirty="0" smtClean="0">
              <a:latin typeface="Arial"/>
              <a:cs typeface="Arial"/>
            </a:rPr>
            <a:t>Vokal tak bulat; dalam menghasilkan vokal ini posisi bibir tidak bulat/ melebar : </a:t>
          </a:r>
        </a:p>
        <a:p>
          <a:r>
            <a:rPr lang="id-ID" dirty="0" smtClean="0">
              <a:latin typeface="Arial"/>
              <a:cs typeface="Arial"/>
            </a:rPr>
            <a:t> [i], [e], </a:t>
          </a:r>
          <a:r>
            <a:rPr lang="id-ID" dirty="0" smtClean="0"/>
            <a:t>[</a:t>
          </a:r>
          <a:r>
            <a:rPr lang="id-ID" dirty="0" smtClean="0">
              <a:latin typeface="Arial"/>
              <a:cs typeface="Arial"/>
            </a:rPr>
            <a:t>ɛ], [ə]</a:t>
          </a:r>
          <a:endParaRPr lang="id-ID" dirty="0"/>
        </a:p>
      </dgm:t>
    </dgm:pt>
    <dgm:pt modelId="{7FCE6F63-39CF-4A9E-BFFD-4CDE3982A25E}" type="parTrans" cxnId="{90A30A60-ACAD-4FD7-86CD-E27204DC3A35}">
      <dgm:prSet/>
      <dgm:spPr/>
      <dgm:t>
        <a:bodyPr/>
        <a:lstStyle/>
        <a:p>
          <a:endParaRPr lang="id-ID"/>
        </a:p>
      </dgm:t>
    </dgm:pt>
    <dgm:pt modelId="{6CB33291-E885-4C00-B791-8DE7AB3746B2}" type="sibTrans" cxnId="{90A30A60-ACAD-4FD7-86CD-E27204DC3A35}">
      <dgm:prSet/>
      <dgm:spPr/>
      <dgm:t>
        <a:bodyPr/>
        <a:lstStyle/>
        <a:p>
          <a:endParaRPr lang="id-ID"/>
        </a:p>
      </dgm:t>
    </dgm:pt>
    <dgm:pt modelId="{3FC92E19-F454-456B-B465-01831EBA1098}" type="pres">
      <dgm:prSet presAssocID="{F90EF99F-4290-4B94-A379-A9553001EC59}" presName="composite" presStyleCnt="0">
        <dgm:presLayoutVars>
          <dgm:chMax val="1"/>
          <dgm:dir/>
          <dgm:resizeHandles val="exact"/>
        </dgm:presLayoutVars>
      </dgm:prSet>
      <dgm:spPr/>
    </dgm:pt>
    <dgm:pt modelId="{0138EE5F-C71C-4FA8-B04B-20297C077EB3}" type="pres">
      <dgm:prSet presAssocID="{2B79AC77-0DC4-4F2A-805F-AB20F6040684}" presName="roof" presStyleLbl="dkBgShp" presStyleIdx="0" presStyleCnt="2"/>
      <dgm:spPr/>
      <dgm:t>
        <a:bodyPr/>
        <a:lstStyle/>
        <a:p>
          <a:endParaRPr lang="id-ID"/>
        </a:p>
      </dgm:t>
    </dgm:pt>
    <dgm:pt modelId="{FB1814E4-8EF1-4C98-973B-CDAE7A807659}" type="pres">
      <dgm:prSet presAssocID="{2B79AC77-0DC4-4F2A-805F-AB20F6040684}" presName="pillars" presStyleCnt="0"/>
      <dgm:spPr/>
    </dgm:pt>
    <dgm:pt modelId="{DEB6C382-75F7-4086-8FD5-3A7F4100883B}" type="pres">
      <dgm:prSet presAssocID="{2B79AC77-0DC4-4F2A-805F-AB20F6040684}" presName="pillar1" presStyleLbl="node1" presStyleIdx="0" presStyleCnt="2">
        <dgm:presLayoutVars>
          <dgm:bulletEnabled val="1"/>
        </dgm:presLayoutVars>
      </dgm:prSet>
      <dgm:spPr/>
      <dgm:t>
        <a:bodyPr/>
        <a:lstStyle/>
        <a:p>
          <a:endParaRPr lang="id-ID"/>
        </a:p>
      </dgm:t>
    </dgm:pt>
    <dgm:pt modelId="{EDF46EA1-77E1-4A0D-8721-B140FA85F035}" type="pres">
      <dgm:prSet presAssocID="{0B3618A2-77CA-49CE-B33A-DD871A2889CB}" presName="pillarX" presStyleLbl="node1" presStyleIdx="1" presStyleCnt="2">
        <dgm:presLayoutVars>
          <dgm:bulletEnabled val="1"/>
        </dgm:presLayoutVars>
      </dgm:prSet>
      <dgm:spPr/>
      <dgm:t>
        <a:bodyPr/>
        <a:lstStyle/>
        <a:p>
          <a:endParaRPr lang="id-ID"/>
        </a:p>
      </dgm:t>
    </dgm:pt>
    <dgm:pt modelId="{55C78796-2C2A-4D06-A091-D67B9BE9214A}" type="pres">
      <dgm:prSet presAssocID="{2B79AC77-0DC4-4F2A-805F-AB20F6040684}" presName="base" presStyleLbl="dkBgShp" presStyleIdx="1" presStyleCnt="2"/>
      <dgm:spPr/>
    </dgm:pt>
  </dgm:ptLst>
  <dgm:cxnLst>
    <dgm:cxn modelId="{14F96919-2B2A-4B65-A334-F9732BDCA995}" type="presOf" srcId="{F90EF99F-4290-4B94-A379-A9553001EC59}" destId="{3FC92E19-F454-456B-B465-01831EBA1098}" srcOrd="0" destOrd="0" presId="urn:microsoft.com/office/officeart/2005/8/layout/hList3"/>
    <dgm:cxn modelId="{87EF03FD-0C01-49C7-8F8E-F258FFF8C735}" type="presOf" srcId="{2B79AC77-0DC4-4F2A-805F-AB20F6040684}" destId="{0138EE5F-C71C-4FA8-B04B-20297C077EB3}" srcOrd="0" destOrd="0" presId="urn:microsoft.com/office/officeart/2005/8/layout/hList3"/>
    <dgm:cxn modelId="{A1F41F7E-03B3-4810-8049-314622FC4C7B}" type="presOf" srcId="{01EBA217-C5A5-4762-99B6-36DD49B48B15}" destId="{DEB6C382-75F7-4086-8FD5-3A7F4100883B}" srcOrd="0" destOrd="0" presId="urn:microsoft.com/office/officeart/2005/8/layout/hList3"/>
    <dgm:cxn modelId="{90A30A60-ACAD-4FD7-86CD-E27204DC3A35}" srcId="{2B79AC77-0DC4-4F2A-805F-AB20F6040684}" destId="{0B3618A2-77CA-49CE-B33A-DD871A2889CB}" srcOrd="1" destOrd="0" parTransId="{7FCE6F63-39CF-4A9E-BFFD-4CDE3982A25E}" sibTransId="{6CB33291-E885-4C00-B791-8DE7AB3746B2}"/>
    <dgm:cxn modelId="{5EF42AC3-8841-49F4-99C5-AAF0456FA8A7}" srcId="{F90EF99F-4290-4B94-A379-A9553001EC59}" destId="{2B79AC77-0DC4-4F2A-805F-AB20F6040684}" srcOrd="0" destOrd="0" parTransId="{6251041B-22D7-4AFF-95E0-668B09CCF7C3}" sibTransId="{22225E62-F993-4C4A-83A9-B1CC31A725D6}"/>
    <dgm:cxn modelId="{30B772DA-C047-4387-9A81-5D12FEF1B117}" type="presOf" srcId="{0B3618A2-77CA-49CE-B33A-DD871A2889CB}" destId="{EDF46EA1-77E1-4A0D-8721-B140FA85F035}" srcOrd="0" destOrd="0" presId="urn:microsoft.com/office/officeart/2005/8/layout/hList3"/>
    <dgm:cxn modelId="{6395E42B-AFF8-4ECE-8458-3B4DE503AC16}" srcId="{2B79AC77-0DC4-4F2A-805F-AB20F6040684}" destId="{01EBA217-C5A5-4762-99B6-36DD49B48B15}" srcOrd="0" destOrd="0" parTransId="{79D5351B-08D8-4244-8EEC-2E411E3756F6}" sibTransId="{D81F3B49-2B24-4AF7-A790-41505A086A5C}"/>
    <dgm:cxn modelId="{9C2D1FEF-1DF2-423A-89E0-979791F59AAC}" type="presParOf" srcId="{3FC92E19-F454-456B-B465-01831EBA1098}" destId="{0138EE5F-C71C-4FA8-B04B-20297C077EB3}" srcOrd="0" destOrd="0" presId="urn:microsoft.com/office/officeart/2005/8/layout/hList3"/>
    <dgm:cxn modelId="{A528CFC0-7BF3-42F6-B946-2052F99566A3}" type="presParOf" srcId="{3FC92E19-F454-456B-B465-01831EBA1098}" destId="{FB1814E4-8EF1-4C98-973B-CDAE7A807659}" srcOrd="1" destOrd="0" presId="urn:microsoft.com/office/officeart/2005/8/layout/hList3"/>
    <dgm:cxn modelId="{49483E2B-F594-40C0-B920-958490CEF55C}" type="presParOf" srcId="{FB1814E4-8EF1-4C98-973B-CDAE7A807659}" destId="{DEB6C382-75F7-4086-8FD5-3A7F4100883B}" srcOrd="0" destOrd="0" presId="urn:microsoft.com/office/officeart/2005/8/layout/hList3"/>
    <dgm:cxn modelId="{5CDCFFF9-94D5-4CF3-850E-A09B3D1A52B3}" type="presParOf" srcId="{FB1814E4-8EF1-4C98-973B-CDAE7A807659}" destId="{EDF46EA1-77E1-4A0D-8721-B140FA85F035}" srcOrd="1" destOrd="0" presId="urn:microsoft.com/office/officeart/2005/8/layout/hList3"/>
    <dgm:cxn modelId="{20DD3BEC-4E44-439C-B9EE-977AD125D9BB}" type="presParOf" srcId="{3FC92E19-F454-456B-B465-01831EBA1098}" destId="{55C78796-2C2A-4D06-A091-D67B9BE9214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F7BC53-FBA3-41E0-AF6D-B7271F96C92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D007B119-64AF-4A01-AA2C-9167BCE6B678}">
      <dgm:prSet phldrT="[Text]"/>
      <dgm:spPr/>
      <dgm:t>
        <a:bodyPr/>
        <a:lstStyle/>
        <a:p>
          <a:r>
            <a:rPr lang="id-ID" dirty="0" smtClean="0"/>
            <a:t>Konsonan</a:t>
          </a:r>
          <a:endParaRPr lang="id-ID" dirty="0"/>
        </a:p>
      </dgm:t>
    </dgm:pt>
    <dgm:pt modelId="{ED2CC45B-0A61-4D8B-A72A-F85DB6DCF51C}" type="parTrans" cxnId="{AF4727EF-34CE-4074-8420-E3C6FC51D94A}">
      <dgm:prSet/>
      <dgm:spPr/>
      <dgm:t>
        <a:bodyPr/>
        <a:lstStyle/>
        <a:p>
          <a:endParaRPr lang="id-ID"/>
        </a:p>
      </dgm:t>
    </dgm:pt>
    <dgm:pt modelId="{410D7618-2AA9-42AA-A327-DFF6429DDCB8}" type="sibTrans" cxnId="{AF4727EF-34CE-4074-8420-E3C6FC51D94A}">
      <dgm:prSet/>
      <dgm:spPr/>
      <dgm:t>
        <a:bodyPr/>
        <a:lstStyle/>
        <a:p>
          <a:endParaRPr lang="id-ID"/>
        </a:p>
      </dgm:t>
    </dgm:pt>
    <dgm:pt modelId="{DC7A6627-1B87-4280-BD36-7AA341B3A69B}">
      <dgm:prSet phldrT="[Text]"/>
      <dgm:spPr/>
      <dgm:t>
        <a:bodyPr/>
        <a:lstStyle/>
        <a:p>
          <a:r>
            <a:rPr lang="id-ID" dirty="0" smtClean="0"/>
            <a:t>bunyi bahasa yang dihasilkan dengan cara aliran udara di atas glotis dihambat oleh alat ucap manusia dengan adanya proses artikulasi</a:t>
          </a:r>
          <a:endParaRPr lang="id-ID" dirty="0"/>
        </a:p>
      </dgm:t>
    </dgm:pt>
    <dgm:pt modelId="{601C996F-B005-4DD8-830C-BF806A56411F}" type="parTrans" cxnId="{A104FBA1-8200-458C-BD85-2672303D842E}">
      <dgm:prSet/>
      <dgm:spPr/>
      <dgm:t>
        <a:bodyPr/>
        <a:lstStyle/>
        <a:p>
          <a:endParaRPr lang="id-ID"/>
        </a:p>
      </dgm:t>
    </dgm:pt>
    <dgm:pt modelId="{B3DECEA5-43F7-4DDA-A480-BC490DE0E673}" type="sibTrans" cxnId="{A104FBA1-8200-458C-BD85-2672303D842E}">
      <dgm:prSet/>
      <dgm:spPr/>
      <dgm:t>
        <a:bodyPr/>
        <a:lstStyle/>
        <a:p>
          <a:endParaRPr lang="id-ID"/>
        </a:p>
      </dgm:t>
    </dgm:pt>
    <dgm:pt modelId="{558BF5CF-309A-4D72-B34C-888F1E8EF7AC}">
      <dgm:prSet phldrT="[Text]" phldr="1"/>
      <dgm:spPr/>
      <dgm:t>
        <a:bodyPr/>
        <a:lstStyle/>
        <a:p>
          <a:endParaRPr lang="id-ID"/>
        </a:p>
      </dgm:t>
    </dgm:pt>
    <dgm:pt modelId="{2998DB28-2339-49A7-A889-95DB2EDA8AAE}" type="parTrans" cxnId="{C1828235-0717-4165-8A0F-0CE3DC89D8BB}">
      <dgm:prSet/>
      <dgm:spPr/>
      <dgm:t>
        <a:bodyPr/>
        <a:lstStyle/>
        <a:p>
          <a:endParaRPr lang="id-ID"/>
        </a:p>
      </dgm:t>
    </dgm:pt>
    <dgm:pt modelId="{FC501A2C-B02E-41F8-8607-DB310A033936}" type="sibTrans" cxnId="{C1828235-0717-4165-8A0F-0CE3DC89D8BB}">
      <dgm:prSet/>
      <dgm:spPr/>
      <dgm:t>
        <a:bodyPr/>
        <a:lstStyle/>
        <a:p>
          <a:endParaRPr lang="id-ID"/>
        </a:p>
      </dgm:t>
    </dgm:pt>
    <dgm:pt modelId="{46C1FB6F-301E-47A8-BEB3-7473CCCFD160}" type="pres">
      <dgm:prSet presAssocID="{1AF7BC53-FBA3-41E0-AF6D-B7271F96C928}" presName="Name0" presStyleCnt="0">
        <dgm:presLayoutVars>
          <dgm:dir/>
          <dgm:animLvl val="lvl"/>
          <dgm:resizeHandles/>
        </dgm:presLayoutVars>
      </dgm:prSet>
      <dgm:spPr/>
    </dgm:pt>
    <dgm:pt modelId="{96080C6F-3DBF-4D36-8F2D-B95696797C11}" type="pres">
      <dgm:prSet presAssocID="{D007B119-64AF-4A01-AA2C-9167BCE6B678}" presName="linNode" presStyleCnt="0"/>
      <dgm:spPr/>
    </dgm:pt>
    <dgm:pt modelId="{3292D85D-20D6-48E0-8A66-7422F2768A0B}" type="pres">
      <dgm:prSet presAssocID="{D007B119-64AF-4A01-AA2C-9167BCE6B678}" presName="parentShp" presStyleLbl="node1" presStyleIdx="0" presStyleCnt="1">
        <dgm:presLayoutVars>
          <dgm:bulletEnabled val="1"/>
        </dgm:presLayoutVars>
      </dgm:prSet>
      <dgm:spPr/>
      <dgm:t>
        <a:bodyPr/>
        <a:lstStyle/>
        <a:p>
          <a:endParaRPr lang="id-ID"/>
        </a:p>
      </dgm:t>
    </dgm:pt>
    <dgm:pt modelId="{D4280556-38E7-4DEE-8891-C17075A4AD72}" type="pres">
      <dgm:prSet presAssocID="{D007B119-64AF-4A01-AA2C-9167BCE6B678}" presName="childShp" presStyleLbl="bgAccFollowNode1" presStyleIdx="0" presStyleCnt="1">
        <dgm:presLayoutVars>
          <dgm:bulletEnabled val="1"/>
        </dgm:presLayoutVars>
      </dgm:prSet>
      <dgm:spPr/>
      <dgm:t>
        <a:bodyPr/>
        <a:lstStyle/>
        <a:p>
          <a:endParaRPr lang="id-ID"/>
        </a:p>
      </dgm:t>
    </dgm:pt>
  </dgm:ptLst>
  <dgm:cxnLst>
    <dgm:cxn modelId="{AF4727EF-34CE-4074-8420-E3C6FC51D94A}" srcId="{1AF7BC53-FBA3-41E0-AF6D-B7271F96C928}" destId="{D007B119-64AF-4A01-AA2C-9167BCE6B678}" srcOrd="0" destOrd="0" parTransId="{ED2CC45B-0A61-4D8B-A72A-F85DB6DCF51C}" sibTransId="{410D7618-2AA9-42AA-A327-DFF6429DDCB8}"/>
    <dgm:cxn modelId="{5647D72F-99ED-4ECA-BE00-E0FF6A3C92F3}" type="presOf" srcId="{1AF7BC53-FBA3-41E0-AF6D-B7271F96C928}" destId="{46C1FB6F-301E-47A8-BEB3-7473CCCFD160}" srcOrd="0" destOrd="0" presId="urn:microsoft.com/office/officeart/2005/8/layout/vList6"/>
    <dgm:cxn modelId="{E2F42A7C-64A2-4346-BA25-983C2B326A1C}" type="presOf" srcId="{D007B119-64AF-4A01-AA2C-9167BCE6B678}" destId="{3292D85D-20D6-48E0-8A66-7422F2768A0B}" srcOrd="0" destOrd="0" presId="urn:microsoft.com/office/officeart/2005/8/layout/vList6"/>
    <dgm:cxn modelId="{C1828235-0717-4165-8A0F-0CE3DC89D8BB}" srcId="{D007B119-64AF-4A01-AA2C-9167BCE6B678}" destId="{558BF5CF-309A-4D72-B34C-888F1E8EF7AC}" srcOrd="1" destOrd="0" parTransId="{2998DB28-2339-49A7-A889-95DB2EDA8AAE}" sibTransId="{FC501A2C-B02E-41F8-8607-DB310A033936}"/>
    <dgm:cxn modelId="{209A2156-FE00-4014-9DDD-A219B0114B79}" type="presOf" srcId="{558BF5CF-309A-4D72-B34C-888F1E8EF7AC}" destId="{D4280556-38E7-4DEE-8891-C17075A4AD72}" srcOrd="0" destOrd="1" presId="urn:microsoft.com/office/officeart/2005/8/layout/vList6"/>
    <dgm:cxn modelId="{A104FBA1-8200-458C-BD85-2672303D842E}" srcId="{D007B119-64AF-4A01-AA2C-9167BCE6B678}" destId="{DC7A6627-1B87-4280-BD36-7AA341B3A69B}" srcOrd="0" destOrd="0" parTransId="{601C996F-B005-4DD8-830C-BF806A56411F}" sibTransId="{B3DECEA5-43F7-4DDA-A480-BC490DE0E673}"/>
    <dgm:cxn modelId="{198D81C5-DBEC-438D-9C1A-3351B80996C1}" type="presOf" srcId="{DC7A6627-1B87-4280-BD36-7AA341B3A69B}" destId="{D4280556-38E7-4DEE-8891-C17075A4AD72}" srcOrd="0" destOrd="0" presId="urn:microsoft.com/office/officeart/2005/8/layout/vList6"/>
    <dgm:cxn modelId="{7528ED06-8CAB-4370-8FE5-B1640D548F4D}" type="presParOf" srcId="{46C1FB6F-301E-47A8-BEB3-7473CCCFD160}" destId="{96080C6F-3DBF-4D36-8F2D-B95696797C11}" srcOrd="0" destOrd="0" presId="urn:microsoft.com/office/officeart/2005/8/layout/vList6"/>
    <dgm:cxn modelId="{FB493AD5-ADE7-4DD7-A1D5-B3DB047373EE}" type="presParOf" srcId="{96080C6F-3DBF-4D36-8F2D-B95696797C11}" destId="{3292D85D-20D6-48E0-8A66-7422F2768A0B}" srcOrd="0" destOrd="0" presId="urn:microsoft.com/office/officeart/2005/8/layout/vList6"/>
    <dgm:cxn modelId="{28D81CCA-2AA3-4D5B-90AD-66895A01922E}" type="presParOf" srcId="{96080C6F-3DBF-4D36-8F2D-B95696797C11}" destId="{D4280556-38E7-4DEE-8891-C17075A4AD7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5E8AB8-3AC9-4F71-825D-6B6B5A902C4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0F053EEC-E5C7-4A95-B38A-4AED7E884227}">
      <dgm:prSet phldrT="[Text]"/>
      <dgm:spPr/>
      <dgm:t>
        <a:bodyPr/>
        <a:lstStyle/>
        <a:p>
          <a:r>
            <a:rPr lang="id-ID" dirty="0" smtClean="0"/>
            <a:t>Dasar Klasifikasi konsonan</a:t>
          </a:r>
          <a:endParaRPr lang="id-ID" dirty="0"/>
        </a:p>
      </dgm:t>
    </dgm:pt>
    <dgm:pt modelId="{E7BA6905-54CC-41E6-BCD1-971F248F27BE}" type="parTrans" cxnId="{2655E46C-7007-4864-8299-EBF5651012F0}">
      <dgm:prSet/>
      <dgm:spPr/>
      <dgm:t>
        <a:bodyPr/>
        <a:lstStyle/>
        <a:p>
          <a:endParaRPr lang="id-ID"/>
        </a:p>
      </dgm:t>
    </dgm:pt>
    <dgm:pt modelId="{0836B040-40B3-4A8A-A9EB-74747EE78B31}" type="sibTrans" cxnId="{2655E46C-7007-4864-8299-EBF5651012F0}">
      <dgm:prSet/>
      <dgm:spPr/>
      <dgm:t>
        <a:bodyPr/>
        <a:lstStyle/>
        <a:p>
          <a:endParaRPr lang="id-ID"/>
        </a:p>
      </dgm:t>
    </dgm:pt>
    <dgm:pt modelId="{526439DC-AC49-4A46-9E2A-E550FC45052F}">
      <dgm:prSet phldrT="[Text]"/>
      <dgm:spPr/>
      <dgm:t>
        <a:bodyPr/>
        <a:lstStyle/>
        <a:p>
          <a:r>
            <a:rPr lang="id-ID" dirty="0" smtClean="0"/>
            <a:t>alat ucap yang berperan dalam proses artikulasi</a:t>
          </a:r>
          <a:endParaRPr lang="id-ID" dirty="0"/>
        </a:p>
      </dgm:t>
    </dgm:pt>
    <dgm:pt modelId="{571BC03C-E46F-49CA-A2C3-9CA654B15A75}" type="parTrans" cxnId="{76F0C81F-14FE-4D0E-BCFA-787160389F40}">
      <dgm:prSet/>
      <dgm:spPr/>
      <dgm:t>
        <a:bodyPr/>
        <a:lstStyle/>
        <a:p>
          <a:endParaRPr lang="id-ID"/>
        </a:p>
      </dgm:t>
    </dgm:pt>
    <dgm:pt modelId="{8711C9B6-D6F1-473E-94CD-BF5D7952964D}" type="sibTrans" cxnId="{76F0C81F-14FE-4D0E-BCFA-787160389F40}">
      <dgm:prSet/>
      <dgm:spPr/>
      <dgm:t>
        <a:bodyPr/>
        <a:lstStyle/>
        <a:p>
          <a:endParaRPr lang="id-ID"/>
        </a:p>
      </dgm:t>
    </dgm:pt>
    <dgm:pt modelId="{BC898C0E-C740-49EE-91E3-B9A72A078004}">
      <dgm:prSet phldrT="[Text]"/>
      <dgm:spPr/>
      <dgm:t>
        <a:bodyPr/>
        <a:lstStyle/>
        <a:p>
          <a:r>
            <a:rPr lang="id-ID" dirty="0" smtClean="0"/>
            <a:t>jenis hambatan udara</a:t>
          </a:r>
          <a:endParaRPr lang="id-ID" dirty="0"/>
        </a:p>
      </dgm:t>
    </dgm:pt>
    <dgm:pt modelId="{1BBE0961-1CE2-480E-B1FA-E22D8780E971}" type="parTrans" cxnId="{BD2FB2F4-D18D-418F-AC0D-B07536F759E3}">
      <dgm:prSet/>
      <dgm:spPr/>
      <dgm:t>
        <a:bodyPr/>
        <a:lstStyle/>
        <a:p>
          <a:endParaRPr lang="id-ID"/>
        </a:p>
      </dgm:t>
    </dgm:pt>
    <dgm:pt modelId="{CC45020D-5926-448E-A23D-93C25EE87E3E}" type="sibTrans" cxnId="{BD2FB2F4-D18D-418F-AC0D-B07536F759E3}">
      <dgm:prSet/>
      <dgm:spPr/>
      <dgm:t>
        <a:bodyPr/>
        <a:lstStyle/>
        <a:p>
          <a:endParaRPr lang="id-ID"/>
        </a:p>
      </dgm:t>
    </dgm:pt>
    <dgm:pt modelId="{A8486003-18B6-4F25-B56E-C2CFB3AFE45F}">
      <dgm:prSet phldrT="[Text]"/>
      <dgm:spPr/>
      <dgm:t>
        <a:bodyPr/>
        <a:lstStyle/>
        <a:p>
          <a:r>
            <a:rPr lang="id-ID" dirty="0" smtClean="0"/>
            <a:t>bergetar tidaknya pita suara</a:t>
          </a:r>
          <a:endParaRPr lang="id-ID" dirty="0"/>
        </a:p>
      </dgm:t>
    </dgm:pt>
    <dgm:pt modelId="{F59892A3-CB18-4F93-9CCB-5723AE3A7A9E}" type="parTrans" cxnId="{D98C6C0F-D6DC-4A93-BD7A-5EF8C9CB87A7}">
      <dgm:prSet/>
      <dgm:spPr/>
      <dgm:t>
        <a:bodyPr/>
        <a:lstStyle/>
        <a:p>
          <a:endParaRPr lang="id-ID"/>
        </a:p>
      </dgm:t>
    </dgm:pt>
    <dgm:pt modelId="{B10E2B00-D40A-4178-9F6E-A74378673D38}" type="sibTrans" cxnId="{D98C6C0F-D6DC-4A93-BD7A-5EF8C9CB87A7}">
      <dgm:prSet/>
      <dgm:spPr/>
      <dgm:t>
        <a:bodyPr/>
        <a:lstStyle/>
        <a:p>
          <a:endParaRPr lang="id-ID"/>
        </a:p>
      </dgm:t>
    </dgm:pt>
    <dgm:pt modelId="{8F772AA2-F50E-4DA4-A206-332C861C6982}" type="pres">
      <dgm:prSet presAssocID="{EA5E8AB8-3AC9-4F71-825D-6B6B5A902C48}" presName="composite" presStyleCnt="0">
        <dgm:presLayoutVars>
          <dgm:chMax val="1"/>
          <dgm:dir/>
          <dgm:resizeHandles val="exact"/>
        </dgm:presLayoutVars>
      </dgm:prSet>
      <dgm:spPr/>
    </dgm:pt>
    <dgm:pt modelId="{0B4FC47E-62B1-4952-B0FF-DE5928BA8A5C}" type="pres">
      <dgm:prSet presAssocID="{0F053EEC-E5C7-4A95-B38A-4AED7E884227}" presName="roof" presStyleLbl="dkBgShp" presStyleIdx="0" presStyleCnt="2"/>
      <dgm:spPr/>
    </dgm:pt>
    <dgm:pt modelId="{0364A415-5995-4083-83FD-CA025626B02D}" type="pres">
      <dgm:prSet presAssocID="{0F053EEC-E5C7-4A95-B38A-4AED7E884227}" presName="pillars" presStyleCnt="0"/>
      <dgm:spPr/>
    </dgm:pt>
    <dgm:pt modelId="{020C8D6E-247F-45D2-BE0D-A510F0438E2A}" type="pres">
      <dgm:prSet presAssocID="{0F053EEC-E5C7-4A95-B38A-4AED7E884227}" presName="pillar1" presStyleLbl="node1" presStyleIdx="0" presStyleCnt="3">
        <dgm:presLayoutVars>
          <dgm:bulletEnabled val="1"/>
        </dgm:presLayoutVars>
      </dgm:prSet>
      <dgm:spPr/>
      <dgm:t>
        <a:bodyPr/>
        <a:lstStyle/>
        <a:p>
          <a:endParaRPr lang="id-ID"/>
        </a:p>
      </dgm:t>
    </dgm:pt>
    <dgm:pt modelId="{72A736CB-C5F0-4F0F-9A1D-68988CF9DC0D}" type="pres">
      <dgm:prSet presAssocID="{BC898C0E-C740-49EE-91E3-B9A72A078004}" presName="pillarX" presStyleLbl="node1" presStyleIdx="1" presStyleCnt="3">
        <dgm:presLayoutVars>
          <dgm:bulletEnabled val="1"/>
        </dgm:presLayoutVars>
      </dgm:prSet>
      <dgm:spPr/>
      <dgm:t>
        <a:bodyPr/>
        <a:lstStyle/>
        <a:p>
          <a:endParaRPr lang="id-ID"/>
        </a:p>
      </dgm:t>
    </dgm:pt>
    <dgm:pt modelId="{1CFC7693-B780-4E64-BDC4-B12ECC70C67B}" type="pres">
      <dgm:prSet presAssocID="{A8486003-18B6-4F25-B56E-C2CFB3AFE45F}" presName="pillarX" presStyleLbl="node1" presStyleIdx="2" presStyleCnt="3">
        <dgm:presLayoutVars>
          <dgm:bulletEnabled val="1"/>
        </dgm:presLayoutVars>
      </dgm:prSet>
      <dgm:spPr/>
      <dgm:t>
        <a:bodyPr/>
        <a:lstStyle/>
        <a:p>
          <a:endParaRPr lang="id-ID"/>
        </a:p>
      </dgm:t>
    </dgm:pt>
    <dgm:pt modelId="{69030326-4666-4714-8E33-1FA7EEE3786D}" type="pres">
      <dgm:prSet presAssocID="{0F053EEC-E5C7-4A95-B38A-4AED7E884227}" presName="base" presStyleLbl="dkBgShp" presStyleIdx="1" presStyleCnt="2"/>
      <dgm:spPr/>
    </dgm:pt>
  </dgm:ptLst>
  <dgm:cxnLst>
    <dgm:cxn modelId="{FA947F8F-BDAC-4FA6-95BD-22646D956FC0}" type="presOf" srcId="{526439DC-AC49-4A46-9E2A-E550FC45052F}" destId="{020C8D6E-247F-45D2-BE0D-A510F0438E2A}" srcOrd="0" destOrd="0" presId="urn:microsoft.com/office/officeart/2005/8/layout/hList3"/>
    <dgm:cxn modelId="{D98C6C0F-D6DC-4A93-BD7A-5EF8C9CB87A7}" srcId="{0F053EEC-E5C7-4A95-B38A-4AED7E884227}" destId="{A8486003-18B6-4F25-B56E-C2CFB3AFE45F}" srcOrd="2" destOrd="0" parTransId="{F59892A3-CB18-4F93-9CCB-5723AE3A7A9E}" sibTransId="{B10E2B00-D40A-4178-9F6E-A74378673D38}"/>
    <dgm:cxn modelId="{22284421-9AAE-4745-B978-B839D8FCDE02}" type="presOf" srcId="{0F053EEC-E5C7-4A95-B38A-4AED7E884227}" destId="{0B4FC47E-62B1-4952-B0FF-DE5928BA8A5C}" srcOrd="0" destOrd="0" presId="urn:microsoft.com/office/officeart/2005/8/layout/hList3"/>
    <dgm:cxn modelId="{399CFF49-AEAC-4360-A0D8-5F267C85A428}" type="presOf" srcId="{A8486003-18B6-4F25-B56E-C2CFB3AFE45F}" destId="{1CFC7693-B780-4E64-BDC4-B12ECC70C67B}" srcOrd="0" destOrd="0" presId="urn:microsoft.com/office/officeart/2005/8/layout/hList3"/>
    <dgm:cxn modelId="{54134B3A-12D3-40B5-A852-064DDBFCEB68}" type="presOf" srcId="{EA5E8AB8-3AC9-4F71-825D-6B6B5A902C48}" destId="{8F772AA2-F50E-4DA4-A206-332C861C6982}" srcOrd="0" destOrd="0" presId="urn:microsoft.com/office/officeart/2005/8/layout/hList3"/>
    <dgm:cxn modelId="{D5A4BC86-4822-4C50-B4AE-C98A8B5CEA0A}" type="presOf" srcId="{BC898C0E-C740-49EE-91E3-B9A72A078004}" destId="{72A736CB-C5F0-4F0F-9A1D-68988CF9DC0D}" srcOrd="0" destOrd="0" presId="urn:microsoft.com/office/officeart/2005/8/layout/hList3"/>
    <dgm:cxn modelId="{BD2FB2F4-D18D-418F-AC0D-B07536F759E3}" srcId="{0F053EEC-E5C7-4A95-B38A-4AED7E884227}" destId="{BC898C0E-C740-49EE-91E3-B9A72A078004}" srcOrd="1" destOrd="0" parTransId="{1BBE0961-1CE2-480E-B1FA-E22D8780E971}" sibTransId="{CC45020D-5926-448E-A23D-93C25EE87E3E}"/>
    <dgm:cxn modelId="{76F0C81F-14FE-4D0E-BCFA-787160389F40}" srcId="{0F053EEC-E5C7-4A95-B38A-4AED7E884227}" destId="{526439DC-AC49-4A46-9E2A-E550FC45052F}" srcOrd="0" destOrd="0" parTransId="{571BC03C-E46F-49CA-A2C3-9CA654B15A75}" sibTransId="{8711C9B6-D6F1-473E-94CD-BF5D7952964D}"/>
    <dgm:cxn modelId="{2655E46C-7007-4864-8299-EBF5651012F0}" srcId="{EA5E8AB8-3AC9-4F71-825D-6B6B5A902C48}" destId="{0F053EEC-E5C7-4A95-B38A-4AED7E884227}" srcOrd="0" destOrd="0" parTransId="{E7BA6905-54CC-41E6-BCD1-971F248F27BE}" sibTransId="{0836B040-40B3-4A8A-A9EB-74747EE78B31}"/>
    <dgm:cxn modelId="{07970208-FABE-47B9-BDBF-B0806BC7844A}" type="presParOf" srcId="{8F772AA2-F50E-4DA4-A206-332C861C6982}" destId="{0B4FC47E-62B1-4952-B0FF-DE5928BA8A5C}" srcOrd="0" destOrd="0" presId="urn:microsoft.com/office/officeart/2005/8/layout/hList3"/>
    <dgm:cxn modelId="{3B5E26CB-BA96-43A3-A66F-05675FEED4A4}" type="presParOf" srcId="{8F772AA2-F50E-4DA4-A206-332C861C6982}" destId="{0364A415-5995-4083-83FD-CA025626B02D}" srcOrd="1" destOrd="0" presId="urn:microsoft.com/office/officeart/2005/8/layout/hList3"/>
    <dgm:cxn modelId="{B0E55333-D6B7-4CDB-819B-E62D0481330B}" type="presParOf" srcId="{0364A415-5995-4083-83FD-CA025626B02D}" destId="{020C8D6E-247F-45D2-BE0D-A510F0438E2A}" srcOrd="0" destOrd="0" presId="urn:microsoft.com/office/officeart/2005/8/layout/hList3"/>
    <dgm:cxn modelId="{EC582ED3-810F-4C25-857C-85DA9ABC587C}" type="presParOf" srcId="{0364A415-5995-4083-83FD-CA025626B02D}" destId="{72A736CB-C5F0-4F0F-9A1D-68988CF9DC0D}" srcOrd="1" destOrd="0" presId="urn:microsoft.com/office/officeart/2005/8/layout/hList3"/>
    <dgm:cxn modelId="{D10CB1C9-AA4D-4F0A-B551-99DBD2C40E91}" type="presParOf" srcId="{0364A415-5995-4083-83FD-CA025626B02D}" destId="{1CFC7693-B780-4E64-BDC4-B12ECC70C67B}" srcOrd="2" destOrd="0" presId="urn:microsoft.com/office/officeart/2005/8/layout/hList3"/>
    <dgm:cxn modelId="{B1CAFE89-3AF3-4140-8750-4CE1FEFE886C}" type="presParOf" srcId="{8F772AA2-F50E-4DA4-A206-332C861C6982}" destId="{69030326-4666-4714-8E33-1FA7EEE3786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3AD1579-8F4D-4317-8C8E-0C667D5183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C0AD372E-95B7-4716-B9F6-0D0BB0C00D23}">
      <dgm:prSet phldrT="[Text]"/>
      <dgm:spPr/>
      <dgm:t>
        <a:bodyPr/>
        <a:lstStyle/>
        <a:p>
          <a:r>
            <a:rPr lang="id-ID" dirty="0" smtClean="0"/>
            <a:t>Klasifikasi konsonan berdasarkan alat ucap </a:t>
          </a:r>
          <a:endParaRPr lang="id-ID" dirty="0"/>
        </a:p>
      </dgm:t>
    </dgm:pt>
    <dgm:pt modelId="{670AB02C-A43A-4864-A294-897941C4307E}" type="parTrans" cxnId="{61FA432B-2401-46D3-B028-2C222AEAE3CD}">
      <dgm:prSet/>
      <dgm:spPr/>
      <dgm:t>
        <a:bodyPr/>
        <a:lstStyle/>
        <a:p>
          <a:endParaRPr lang="id-ID"/>
        </a:p>
      </dgm:t>
    </dgm:pt>
    <dgm:pt modelId="{626D51BF-7090-4EC2-890B-908DD04C75CF}" type="sibTrans" cxnId="{61FA432B-2401-46D3-B028-2C222AEAE3CD}">
      <dgm:prSet/>
      <dgm:spPr/>
      <dgm:t>
        <a:bodyPr/>
        <a:lstStyle/>
        <a:p>
          <a:endParaRPr lang="id-ID"/>
        </a:p>
      </dgm:t>
    </dgm:pt>
    <dgm:pt modelId="{B474E6C9-642D-4394-8DA5-923E7A9264F8}">
      <dgm:prSet phldrT="[Text]"/>
      <dgm:spPr/>
      <dgm:t>
        <a:bodyPr/>
        <a:lstStyle/>
        <a:p>
          <a:r>
            <a:rPr lang="id-ID" dirty="0" smtClean="0"/>
            <a:t>Bilabial</a:t>
          </a:r>
          <a:endParaRPr lang="id-ID" dirty="0"/>
        </a:p>
      </dgm:t>
    </dgm:pt>
    <dgm:pt modelId="{E23B1FB9-4E75-46D2-BD5F-E4143F01EC1E}" type="parTrans" cxnId="{9AEACB2B-D814-4CFC-8C5A-0AD92E8DE62F}">
      <dgm:prSet/>
      <dgm:spPr/>
      <dgm:t>
        <a:bodyPr/>
        <a:lstStyle/>
        <a:p>
          <a:endParaRPr lang="id-ID"/>
        </a:p>
      </dgm:t>
    </dgm:pt>
    <dgm:pt modelId="{243B7685-D2C2-42A3-BE01-BF8C9666307B}" type="sibTrans" cxnId="{9AEACB2B-D814-4CFC-8C5A-0AD92E8DE62F}">
      <dgm:prSet/>
      <dgm:spPr/>
      <dgm:t>
        <a:bodyPr/>
        <a:lstStyle/>
        <a:p>
          <a:endParaRPr lang="id-ID"/>
        </a:p>
      </dgm:t>
    </dgm:pt>
    <dgm:pt modelId="{84504CCE-7EBF-4921-9593-A119644456EA}">
      <dgm:prSet phldrT="[Text]"/>
      <dgm:spPr/>
      <dgm:t>
        <a:bodyPr/>
        <a:lstStyle/>
        <a:p>
          <a:r>
            <a:rPr lang="id-ID" dirty="0" smtClean="0"/>
            <a:t>bunhyi bahasa yang dihasilkan dengan bertemunya    	artikulator aktif bibir bawah dengan artikulator pasif bibir 	atas </a:t>
          </a:r>
          <a:endParaRPr lang="id-ID" dirty="0"/>
        </a:p>
      </dgm:t>
    </dgm:pt>
    <dgm:pt modelId="{1EA16272-A2C6-4136-9111-492C3EA06E73}" type="parTrans" cxnId="{FCC89728-CBB2-49FB-BB1C-1B640376099C}">
      <dgm:prSet/>
      <dgm:spPr/>
      <dgm:t>
        <a:bodyPr/>
        <a:lstStyle/>
        <a:p>
          <a:endParaRPr lang="id-ID"/>
        </a:p>
      </dgm:t>
    </dgm:pt>
    <dgm:pt modelId="{E42E844F-B2EE-4D05-B471-602DF1983F71}" type="sibTrans" cxnId="{FCC89728-CBB2-49FB-BB1C-1B640376099C}">
      <dgm:prSet/>
      <dgm:spPr/>
      <dgm:t>
        <a:bodyPr/>
        <a:lstStyle/>
        <a:p>
          <a:endParaRPr lang="id-ID"/>
        </a:p>
      </dgm:t>
    </dgm:pt>
    <dgm:pt modelId="{0CDE3505-9262-4FCE-BEC6-BC628347F6E3}">
      <dgm:prSet phldrT="[Text]"/>
      <dgm:spPr/>
      <dgm:t>
        <a:bodyPr/>
        <a:lstStyle/>
        <a:p>
          <a:r>
            <a:rPr lang="id-ID" dirty="0" smtClean="0"/>
            <a:t>Labio-dental</a:t>
          </a:r>
          <a:endParaRPr lang="id-ID" dirty="0"/>
        </a:p>
      </dgm:t>
    </dgm:pt>
    <dgm:pt modelId="{5E3F94B1-512A-4F90-B8DE-0E88C98438E7}" type="parTrans" cxnId="{8204EC27-B413-41AF-87CE-D7D503D7A367}">
      <dgm:prSet/>
      <dgm:spPr/>
      <dgm:t>
        <a:bodyPr/>
        <a:lstStyle/>
        <a:p>
          <a:endParaRPr lang="id-ID"/>
        </a:p>
      </dgm:t>
    </dgm:pt>
    <dgm:pt modelId="{DCD0C381-BB26-4D70-BED4-712B9F5FD9E0}" type="sibTrans" cxnId="{8204EC27-B413-41AF-87CE-D7D503D7A367}">
      <dgm:prSet/>
      <dgm:spPr/>
      <dgm:t>
        <a:bodyPr/>
        <a:lstStyle/>
        <a:p>
          <a:endParaRPr lang="id-ID"/>
        </a:p>
      </dgm:t>
    </dgm:pt>
    <dgm:pt modelId="{6732A822-4D52-4A92-B2C2-0E287D45B460}">
      <dgm:prSet phldrT="[Text]"/>
      <dgm:spPr/>
      <dgm:t>
        <a:bodyPr/>
        <a:lstStyle/>
        <a:p>
          <a:r>
            <a:rPr lang="id-ID" dirty="0" smtClean="0"/>
            <a:t>bunyi bahasa yang dihasilkan dengan proses 	bertemunya artikulator aktif bibir bawah dengan artikulator 	pasif gigi atas</a:t>
          </a:r>
          <a:endParaRPr lang="id-ID" dirty="0"/>
        </a:p>
      </dgm:t>
    </dgm:pt>
    <dgm:pt modelId="{C02AAB1F-DE1A-4308-A8A9-09D2C3D6CCE6}" type="parTrans" cxnId="{AA5DE235-273C-4C86-B218-B602B25F714C}">
      <dgm:prSet/>
      <dgm:spPr/>
      <dgm:t>
        <a:bodyPr/>
        <a:lstStyle/>
        <a:p>
          <a:endParaRPr lang="id-ID"/>
        </a:p>
      </dgm:t>
    </dgm:pt>
    <dgm:pt modelId="{48B9F94C-9933-4192-9140-244FA9D619F3}" type="sibTrans" cxnId="{AA5DE235-273C-4C86-B218-B602B25F714C}">
      <dgm:prSet/>
      <dgm:spPr/>
      <dgm:t>
        <a:bodyPr/>
        <a:lstStyle/>
        <a:p>
          <a:endParaRPr lang="id-ID"/>
        </a:p>
      </dgm:t>
    </dgm:pt>
    <dgm:pt modelId="{92563921-523C-4B88-A2A4-6B4650FFD47F}">
      <dgm:prSet phldrT="[Text]"/>
      <dgm:spPr/>
      <dgm:t>
        <a:bodyPr/>
        <a:lstStyle/>
        <a:p>
          <a:r>
            <a:rPr lang="id-ID" dirty="0" smtClean="0"/>
            <a:t>[f], [v], dan [w] </a:t>
          </a:r>
          <a:endParaRPr lang="id-ID" dirty="0"/>
        </a:p>
      </dgm:t>
    </dgm:pt>
    <dgm:pt modelId="{5F9743DD-6A7A-4189-8B80-CB63E12C15F5}" type="parTrans" cxnId="{F91B4E07-086B-4438-8ECC-326E3FA9E475}">
      <dgm:prSet/>
      <dgm:spPr/>
      <dgm:t>
        <a:bodyPr/>
        <a:lstStyle/>
        <a:p>
          <a:endParaRPr lang="id-ID"/>
        </a:p>
      </dgm:t>
    </dgm:pt>
    <dgm:pt modelId="{7725E9BA-1FB0-47F1-A5C6-8E7EE092E349}" type="sibTrans" cxnId="{F91B4E07-086B-4438-8ECC-326E3FA9E475}">
      <dgm:prSet/>
      <dgm:spPr/>
      <dgm:t>
        <a:bodyPr/>
        <a:lstStyle/>
        <a:p>
          <a:endParaRPr lang="id-ID"/>
        </a:p>
      </dgm:t>
    </dgm:pt>
    <dgm:pt modelId="{6697CDAE-61D1-47D7-8343-D75A5609E19F}">
      <dgm:prSet phldrT="[Text]"/>
      <dgm:spPr/>
      <dgm:t>
        <a:bodyPr/>
        <a:lstStyle/>
        <a:p>
          <a:r>
            <a:rPr lang="id-ID" dirty="0" smtClean="0"/>
            <a:t>Apiko-dental</a:t>
          </a:r>
          <a:endParaRPr lang="id-ID" dirty="0"/>
        </a:p>
      </dgm:t>
    </dgm:pt>
    <dgm:pt modelId="{6C74E9AC-8B0F-48B0-9190-72911E4BA2CF}" type="parTrans" cxnId="{7040AEFA-FE04-42E2-A6FD-F0D994B783DA}">
      <dgm:prSet/>
      <dgm:spPr/>
      <dgm:t>
        <a:bodyPr/>
        <a:lstStyle/>
        <a:p>
          <a:endParaRPr lang="id-ID"/>
        </a:p>
      </dgm:t>
    </dgm:pt>
    <dgm:pt modelId="{9989D94E-08D7-46A9-8DE1-2E8B044F020A}" type="sibTrans" cxnId="{7040AEFA-FE04-42E2-A6FD-F0D994B783DA}">
      <dgm:prSet/>
      <dgm:spPr/>
      <dgm:t>
        <a:bodyPr/>
        <a:lstStyle/>
        <a:p>
          <a:endParaRPr lang="id-ID"/>
        </a:p>
      </dgm:t>
    </dgm:pt>
    <dgm:pt modelId="{F71B684A-B1F7-4A16-8D25-62E2C5315CCB}">
      <dgm:prSet phldrT="[Text]"/>
      <dgm:spPr/>
      <dgm:t>
        <a:bodyPr/>
        <a:lstStyle/>
        <a:p>
          <a:r>
            <a:rPr lang="id-ID" dirty="0" smtClean="0"/>
            <a:t>bunyi bahasa yang dihasilkan dengan 	proses 	bertemunya artikulator aktif ujung lidah 	dengan 	artikulator 	pasif gigi atas </a:t>
          </a:r>
          <a:endParaRPr lang="id-ID" dirty="0"/>
        </a:p>
      </dgm:t>
    </dgm:pt>
    <dgm:pt modelId="{39D5DC0A-4772-427B-9217-464D1DB34661}" type="parTrans" cxnId="{43305E2B-D385-4496-9999-B7C8D7AE7DB2}">
      <dgm:prSet/>
      <dgm:spPr/>
      <dgm:t>
        <a:bodyPr/>
        <a:lstStyle/>
        <a:p>
          <a:endParaRPr lang="id-ID"/>
        </a:p>
      </dgm:t>
    </dgm:pt>
    <dgm:pt modelId="{01F2942A-1059-4FB1-8582-B5FA28B58C59}" type="sibTrans" cxnId="{43305E2B-D385-4496-9999-B7C8D7AE7DB2}">
      <dgm:prSet/>
      <dgm:spPr/>
      <dgm:t>
        <a:bodyPr/>
        <a:lstStyle/>
        <a:p>
          <a:endParaRPr lang="id-ID"/>
        </a:p>
      </dgm:t>
    </dgm:pt>
    <dgm:pt modelId="{55B8D521-EF51-4F2E-965E-3C987BAE8AAF}">
      <dgm:prSet phldrT="[Text]"/>
      <dgm:spPr/>
      <dgm:t>
        <a:bodyPr/>
        <a:lstStyle/>
        <a:p>
          <a:r>
            <a:rPr lang="id-ID" dirty="0" smtClean="0"/>
            <a:t>[t] dan [d]</a:t>
          </a:r>
          <a:endParaRPr lang="id-ID" dirty="0"/>
        </a:p>
      </dgm:t>
    </dgm:pt>
    <dgm:pt modelId="{1F636817-B335-414A-948D-DA1414B153CA}" type="parTrans" cxnId="{D6998B0D-BAC7-4E4D-81AD-AD3C3A7E4951}">
      <dgm:prSet/>
      <dgm:spPr/>
      <dgm:t>
        <a:bodyPr/>
        <a:lstStyle/>
        <a:p>
          <a:endParaRPr lang="id-ID"/>
        </a:p>
      </dgm:t>
    </dgm:pt>
    <dgm:pt modelId="{533AE9BC-DC78-4915-93CE-256788505773}" type="sibTrans" cxnId="{D6998B0D-BAC7-4E4D-81AD-AD3C3A7E4951}">
      <dgm:prSet/>
      <dgm:spPr/>
      <dgm:t>
        <a:bodyPr/>
        <a:lstStyle/>
        <a:p>
          <a:endParaRPr lang="id-ID"/>
        </a:p>
      </dgm:t>
    </dgm:pt>
    <dgm:pt modelId="{8E4C723B-368D-41D3-8881-FCD4F219DB1E}">
      <dgm:prSet phldrT="[Text]"/>
      <dgm:spPr/>
      <dgm:t>
        <a:bodyPr/>
        <a:lstStyle/>
        <a:p>
          <a:r>
            <a:rPr lang="id-ID" dirty="0" smtClean="0"/>
            <a:t>Apiko-alveolar</a:t>
          </a:r>
          <a:endParaRPr lang="id-ID" dirty="0"/>
        </a:p>
      </dgm:t>
    </dgm:pt>
    <dgm:pt modelId="{9901C818-4D71-41E5-80D4-72C213DCD9D7}" type="parTrans" cxnId="{D1F4E892-C32A-4F06-AF6D-AB6A3104E78C}">
      <dgm:prSet/>
      <dgm:spPr/>
      <dgm:t>
        <a:bodyPr/>
        <a:lstStyle/>
        <a:p>
          <a:endParaRPr lang="id-ID"/>
        </a:p>
      </dgm:t>
    </dgm:pt>
    <dgm:pt modelId="{92E92242-5CE6-44FD-8BFB-E2BA60DF6ED9}" type="sibTrans" cxnId="{D1F4E892-C32A-4F06-AF6D-AB6A3104E78C}">
      <dgm:prSet/>
      <dgm:spPr/>
      <dgm:t>
        <a:bodyPr/>
        <a:lstStyle/>
        <a:p>
          <a:endParaRPr lang="id-ID"/>
        </a:p>
      </dgm:t>
    </dgm:pt>
    <dgm:pt modelId="{1C3E454A-815C-439D-895C-14F764F4A09C}">
      <dgm:prSet phldrT="[Text]"/>
      <dgm:spPr/>
      <dgm:t>
        <a:bodyPr/>
        <a:lstStyle/>
        <a:p>
          <a:r>
            <a:rPr lang="id-ID" dirty="0" smtClean="0"/>
            <a:t>bunyi bahasa yang dihasilkan dengan 	proses 	bertemunya artikulator aktif ujung lidah 	dengan 	artikulator 	pasif  ceruk kaki</a:t>
          </a:r>
          <a:endParaRPr lang="id-ID" dirty="0"/>
        </a:p>
      </dgm:t>
    </dgm:pt>
    <dgm:pt modelId="{A04E0810-5494-4457-A15C-982AD2EB18AA}" type="parTrans" cxnId="{83D809CB-76ED-4F8D-8315-D721349A8DA4}">
      <dgm:prSet/>
      <dgm:spPr/>
      <dgm:t>
        <a:bodyPr/>
        <a:lstStyle/>
        <a:p>
          <a:endParaRPr lang="id-ID"/>
        </a:p>
      </dgm:t>
    </dgm:pt>
    <dgm:pt modelId="{9A890A26-0906-4F20-A0EE-D4E89119C84E}" type="sibTrans" cxnId="{83D809CB-76ED-4F8D-8315-D721349A8DA4}">
      <dgm:prSet/>
      <dgm:spPr/>
      <dgm:t>
        <a:bodyPr/>
        <a:lstStyle/>
        <a:p>
          <a:endParaRPr lang="id-ID"/>
        </a:p>
      </dgm:t>
    </dgm:pt>
    <dgm:pt modelId="{0FD8DFDA-F22D-40AD-9F70-735E202CF99B}">
      <dgm:prSet phldrT="[Text]"/>
      <dgm:spPr/>
      <dgm:t>
        <a:bodyPr/>
        <a:lstStyle/>
        <a:p>
          <a:r>
            <a:rPr lang="id-ID" dirty="0" smtClean="0"/>
            <a:t>Apiko-palatal</a:t>
          </a:r>
          <a:endParaRPr lang="id-ID" dirty="0"/>
        </a:p>
      </dgm:t>
    </dgm:pt>
    <dgm:pt modelId="{8F22037A-A47E-43A4-89AC-F9954587402B}" type="parTrans" cxnId="{A55CB119-B42B-4A55-B506-5EAD7E4EC4B3}">
      <dgm:prSet/>
      <dgm:spPr/>
      <dgm:t>
        <a:bodyPr/>
        <a:lstStyle/>
        <a:p>
          <a:endParaRPr lang="id-ID"/>
        </a:p>
      </dgm:t>
    </dgm:pt>
    <dgm:pt modelId="{785CF86E-95CC-4DD3-B8B8-E911B42FB218}" type="sibTrans" cxnId="{A55CB119-B42B-4A55-B506-5EAD7E4EC4B3}">
      <dgm:prSet/>
      <dgm:spPr/>
      <dgm:t>
        <a:bodyPr/>
        <a:lstStyle/>
        <a:p>
          <a:endParaRPr lang="id-ID"/>
        </a:p>
      </dgm:t>
    </dgm:pt>
    <dgm:pt modelId="{F56AD98F-9DF3-4EC4-B898-AF1C4C8519B7}">
      <dgm:prSet phldrT="[Text]"/>
      <dgm:spPr/>
      <dgm:t>
        <a:bodyPr/>
        <a:lstStyle/>
        <a:p>
          <a:r>
            <a:rPr lang="id-ID" dirty="0" smtClean="0"/>
            <a:t>bunyi bahasa yang dihasilkan dengan 	proses 	bertemunya artikulator aktif ujung lidah 	dengan 	artikulator 	pasif langit-langit keras </a:t>
          </a:r>
          <a:endParaRPr lang="id-ID" dirty="0"/>
        </a:p>
      </dgm:t>
    </dgm:pt>
    <dgm:pt modelId="{65C0408E-ED5A-4222-A2AF-9B8564569425}" type="parTrans" cxnId="{56B3AAD2-52FD-4612-BDCF-1DDDB38C72AF}">
      <dgm:prSet/>
      <dgm:spPr/>
      <dgm:t>
        <a:bodyPr/>
        <a:lstStyle/>
        <a:p>
          <a:endParaRPr lang="id-ID"/>
        </a:p>
      </dgm:t>
    </dgm:pt>
    <dgm:pt modelId="{E9EFDC27-3C75-40B6-BB4D-ABC8EF4D214B}" type="sibTrans" cxnId="{56B3AAD2-52FD-4612-BDCF-1DDDB38C72AF}">
      <dgm:prSet/>
      <dgm:spPr/>
      <dgm:t>
        <a:bodyPr/>
        <a:lstStyle/>
        <a:p>
          <a:endParaRPr lang="id-ID"/>
        </a:p>
      </dgm:t>
    </dgm:pt>
    <dgm:pt modelId="{FDBDA94C-5719-46F7-A68F-593A96887BFC}">
      <dgm:prSet phldrT="[Text]"/>
      <dgm:spPr/>
      <dgm:t>
        <a:bodyPr/>
        <a:lstStyle/>
        <a:p>
          <a:r>
            <a:rPr lang="id-ID" dirty="0" smtClean="0"/>
            <a:t>[ţ] dan [</a:t>
          </a:r>
          <a:r>
            <a:rPr lang="id-ID" dirty="0" smtClean="0">
              <a:latin typeface="Arial"/>
              <a:cs typeface="Arial"/>
            </a:rPr>
            <a:t>ḑ] </a:t>
          </a:r>
          <a:endParaRPr lang="id-ID" dirty="0"/>
        </a:p>
      </dgm:t>
    </dgm:pt>
    <dgm:pt modelId="{994A3F3B-4137-4433-BC94-83864FC82AAE}" type="parTrans" cxnId="{5C566C02-391B-4D2F-9121-9F1755344652}">
      <dgm:prSet/>
      <dgm:spPr/>
      <dgm:t>
        <a:bodyPr/>
        <a:lstStyle/>
        <a:p>
          <a:endParaRPr lang="id-ID"/>
        </a:p>
      </dgm:t>
    </dgm:pt>
    <dgm:pt modelId="{D4A33476-F393-4627-B568-4D3631382D73}" type="sibTrans" cxnId="{5C566C02-391B-4D2F-9121-9F1755344652}">
      <dgm:prSet/>
      <dgm:spPr/>
      <dgm:t>
        <a:bodyPr/>
        <a:lstStyle/>
        <a:p>
          <a:endParaRPr lang="id-ID"/>
        </a:p>
      </dgm:t>
    </dgm:pt>
    <dgm:pt modelId="{ED013E42-79E6-4C7B-8B99-9071B58B1889}">
      <dgm:prSet phldrT="[Text]"/>
      <dgm:spPr/>
      <dgm:t>
        <a:bodyPr/>
        <a:lstStyle/>
        <a:p>
          <a:r>
            <a:rPr lang="id-ID" dirty="0" smtClean="0"/>
            <a:t> [p], [b], dan [m]</a:t>
          </a:r>
          <a:endParaRPr lang="id-ID" dirty="0"/>
        </a:p>
      </dgm:t>
    </dgm:pt>
    <dgm:pt modelId="{1686417B-997D-4610-8ABD-1C57A80081B3}" type="parTrans" cxnId="{077ACC45-8158-406C-8E6D-00B1D01A42DD}">
      <dgm:prSet/>
      <dgm:spPr/>
    </dgm:pt>
    <dgm:pt modelId="{527706D4-1B89-4CE7-9E39-B14F4F7193BE}" type="sibTrans" cxnId="{077ACC45-8158-406C-8E6D-00B1D01A42DD}">
      <dgm:prSet/>
      <dgm:spPr/>
    </dgm:pt>
    <dgm:pt modelId="{01A5D67E-0C57-40C1-8AAB-B611DED88423}">
      <dgm:prSet phldrT="[Text]"/>
      <dgm:spPr/>
      <dgm:t>
        <a:bodyPr/>
        <a:lstStyle/>
        <a:p>
          <a:r>
            <a:rPr lang="id-ID" dirty="0" smtClean="0"/>
            <a:t>[n], [l], dan [r]</a:t>
          </a:r>
          <a:endParaRPr lang="id-ID" dirty="0"/>
        </a:p>
      </dgm:t>
    </dgm:pt>
    <dgm:pt modelId="{CDDC12CF-78AC-4E19-81B3-AEA1E662CDCE}" type="parTrans" cxnId="{6F9209A7-01F9-4AB4-AF5D-9A0EABDF299C}">
      <dgm:prSet/>
      <dgm:spPr/>
    </dgm:pt>
    <dgm:pt modelId="{48FBDF94-CAC3-4915-A6EE-279E0966A30E}" type="sibTrans" cxnId="{6F9209A7-01F9-4AB4-AF5D-9A0EABDF299C}">
      <dgm:prSet/>
      <dgm:spPr/>
    </dgm:pt>
    <dgm:pt modelId="{F8A93642-D8D2-4172-98FF-54F073CD8608}" type="pres">
      <dgm:prSet presAssocID="{A3AD1579-8F4D-4317-8C8E-0C667D5183EF}" presName="Name0" presStyleCnt="0">
        <dgm:presLayoutVars>
          <dgm:dir/>
          <dgm:animLvl val="lvl"/>
          <dgm:resizeHandles val="exact"/>
        </dgm:presLayoutVars>
      </dgm:prSet>
      <dgm:spPr/>
    </dgm:pt>
    <dgm:pt modelId="{F1C8E4B6-CB39-4B4A-B99D-B5C70367343C}" type="pres">
      <dgm:prSet presAssocID="{C0AD372E-95B7-4716-B9F6-0D0BB0C00D23}" presName="linNode" presStyleCnt="0"/>
      <dgm:spPr/>
    </dgm:pt>
    <dgm:pt modelId="{2D1550C3-475C-4E38-A7DF-4237E4A26FA5}" type="pres">
      <dgm:prSet presAssocID="{C0AD372E-95B7-4716-B9F6-0D0BB0C00D23}" presName="parentText" presStyleLbl="node1" presStyleIdx="0" presStyleCnt="6" custScaleX="277778">
        <dgm:presLayoutVars>
          <dgm:chMax val="1"/>
          <dgm:bulletEnabled val="1"/>
        </dgm:presLayoutVars>
      </dgm:prSet>
      <dgm:spPr/>
      <dgm:t>
        <a:bodyPr/>
        <a:lstStyle/>
        <a:p>
          <a:endParaRPr lang="id-ID"/>
        </a:p>
      </dgm:t>
    </dgm:pt>
    <dgm:pt modelId="{4D1A0B4C-1DD3-44C0-8D4F-D217ABC81731}" type="pres">
      <dgm:prSet presAssocID="{626D51BF-7090-4EC2-890B-908DD04C75CF}" presName="sp" presStyleCnt="0"/>
      <dgm:spPr/>
    </dgm:pt>
    <dgm:pt modelId="{33C6D9E7-C623-428F-9E41-8B438E6C6D7F}" type="pres">
      <dgm:prSet presAssocID="{B474E6C9-642D-4394-8DA5-923E7A9264F8}" presName="linNode" presStyleCnt="0"/>
      <dgm:spPr/>
    </dgm:pt>
    <dgm:pt modelId="{5E8E16B9-2018-492E-BD1C-6CFB8FD4E6E4}" type="pres">
      <dgm:prSet presAssocID="{B474E6C9-642D-4394-8DA5-923E7A9264F8}" presName="parentText" presStyleLbl="node1" presStyleIdx="1" presStyleCnt="6">
        <dgm:presLayoutVars>
          <dgm:chMax val="1"/>
          <dgm:bulletEnabled val="1"/>
        </dgm:presLayoutVars>
      </dgm:prSet>
      <dgm:spPr/>
      <dgm:t>
        <a:bodyPr/>
        <a:lstStyle/>
        <a:p>
          <a:endParaRPr lang="id-ID"/>
        </a:p>
      </dgm:t>
    </dgm:pt>
    <dgm:pt modelId="{DBAFC92A-2E64-4F2F-91EB-8304D0798D82}" type="pres">
      <dgm:prSet presAssocID="{B474E6C9-642D-4394-8DA5-923E7A9264F8}" presName="descendantText" presStyleLbl="alignAccFollowNode1" presStyleIdx="0" presStyleCnt="5">
        <dgm:presLayoutVars>
          <dgm:bulletEnabled val="1"/>
        </dgm:presLayoutVars>
      </dgm:prSet>
      <dgm:spPr/>
      <dgm:t>
        <a:bodyPr/>
        <a:lstStyle/>
        <a:p>
          <a:endParaRPr lang="id-ID"/>
        </a:p>
      </dgm:t>
    </dgm:pt>
    <dgm:pt modelId="{0841BF67-A84A-410E-88B3-D1F9F37AE36D}" type="pres">
      <dgm:prSet presAssocID="{243B7685-D2C2-42A3-BE01-BF8C9666307B}" presName="sp" presStyleCnt="0"/>
      <dgm:spPr/>
    </dgm:pt>
    <dgm:pt modelId="{BEC7D92D-1F84-49B9-9C01-B54A873F1BF1}" type="pres">
      <dgm:prSet presAssocID="{0CDE3505-9262-4FCE-BEC6-BC628347F6E3}" presName="linNode" presStyleCnt="0"/>
      <dgm:spPr/>
    </dgm:pt>
    <dgm:pt modelId="{0004774F-AAFA-4F2A-A823-60B5531767AC}" type="pres">
      <dgm:prSet presAssocID="{0CDE3505-9262-4FCE-BEC6-BC628347F6E3}" presName="parentText" presStyleLbl="node1" presStyleIdx="2" presStyleCnt="6">
        <dgm:presLayoutVars>
          <dgm:chMax val="1"/>
          <dgm:bulletEnabled val="1"/>
        </dgm:presLayoutVars>
      </dgm:prSet>
      <dgm:spPr/>
      <dgm:t>
        <a:bodyPr/>
        <a:lstStyle/>
        <a:p>
          <a:endParaRPr lang="id-ID"/>
        </a:p>
      </dgm:t>
    </dgm:pt>
    <dgm:pt modelId="{E50FE0E6-58B3-4069-934F-6784A39C9611}" type="pres">
      <dgm:prSet presAssocID="{0CDE3505-9262-4FCE-BEC6-BC628347F6E3}" presName="descendantText" presStyleLbl="alignAccFollowNode1" presStyleIdx="1" presStyleCnt="5">
        <dgm:presLayoutVars>
          <dgm:bulletEnabled val="1"/>
        </dgm:presLayoutVars>
      </dgm:prSet>
      <dgm:spPr/>
      <dgm:t>
        <a:bodyPr/>
        <a:lstStyle/>
        <a:p>
          <a:endParaRPr lang="id-ID"/>
        </a:p>
      </dgm:t>
    </dgm:pt>
    <dgm:pt modelId="{2A4AD1DF-7596-45AC-BD55-54CA1B8D400F}" type="pres">
      <dgm:prSet presAssocID="{DCD0C381-BB26-4D70-BED4-712B9F5FD9E0}" presName="sp" presStyleCnt="0"/>
      <dgm:spPr/>
    </dgm:pt>
    <dgm:pt modelId="{274EACF8-D7BA-43CC-BA41-8A3E0ACF5A61}" type="pres">
      <dgm:prSet presAssocID="{6697CDAE-61D1-47D7-8343-D75A5609E19F}" presName="linNode" presStyleCnt="0"/>
      <dgm:spPr/>
    </dgm:pt>
    <dgm:pt modelId="{AC810059-A5CE-4CF4-BA2F-86FAEF41990F}" type="pres">
      <dgm:prSet presAssocID="{6697CDAE-61D1-47D7-8343-D75A5609E19F}" presName="parentText" presStyleLbl="node1" presStyleIdx="3" presStyleCnt="6">
        <dgm:presLayoutVars>
          <dgm:chMax val="1"/>
          <dgm:bulletEnabled val="1"/>
        </dgm:presLayoutVars>
      </dgm:prSet>
      <dgm:spPr/>
      <dgm:t>
        <a:bodyPr/>
        <a:lstStyle/>
        <a:p>
          <a:endParaRPr lang="id-ID"/>
        </a:p>
      </dgm:t>
    </dgm:pt>
    <dgm:pt modelId="{5B36EE97-2339-4A3D-A093-EE4135F43948}" type="pres">
      <dgm:prSet presAssocID="{6697CDAE-61D1-47D7-8343-D75A5609E19F}" presName="descendantText" presStyleLbl="alignAccFollowNode1" presStyleIdx="2" presStyleCnt="5">
        <dgm:presLayoutVars>
          <dgm:bulletEnabled val="1"/>
        </dgm:presLayoutVars>
      </dgm:prSet>
      <dgm:spPr/>
      <dgm:t>
        <a:bodyPr/>
        <a:lstStyle/>
        <a:p>
          <a:endParaRPr lang="id-ID"/>
        </a:p>
      </dgm:t>
    </dgm:pt>
    <dgm:pt modelId="{B860E117-383B-4489-B9E0-30687FED236B}" type="pres">
      <dgm:prSet presAssocID="{9989D94E-08D7-46A9-8DE1-2E8B044F020A}" presName="sp" presStyleCnt="0"/>
      <dgm:spPr/>
    </dgm:pt>
    <dgm:pt modelId="{AB26BD9C-08D3-43B0-8E8D-7F13EB2B4BCC}" type="pres">
      <dgm:prSet presAssocID="{8E4C723B-368D-41D3-8881-FCD4F219DB1E}" presName="linNode" presStyleCnt="0"/>
      <dgm:spPr/>
    </dgm:pt>
    <dgm:pt modelId="{F856BD80-767A-49D2-A2A0-B463EB2A35AF}" type="pres">
      <dgm:prSet presAssocID="{8E4C723B-368D-41D3-8881-FCD4F219DB1E}" presName="parentText" presStyleLbl="node1" presStyleIdx="4" presStyleCnt="6">
        <dgm:presLayoutVars>
          <dgm:chMax val="1"/>
          <dgm:bulletEnabled val="1"/>
        </dgm:presLayoutVars>
      </dgm:prSet>
      <dgm:spPr/>
      <dgm:t>
        <a:bodyPr/>
        <a:lstStyle/>
        <a:p>
          <a:endParaRPr lang="id-ID"/>
        </a:p>
      </dgm:t>
    </dgm:pt>
    <dgm:pt modelId="{89A31753-C4DA-4866-A3FF-698E7F148ECF}" type="pres">
      <dgm:prSet presAssocID="{8E4C723B-368D-41D3-8881-FCD4F219DB1E}" presName="descendantText" presStyleLbl="alignAccFollowNode1" presStyleIdx="3" presStyleCnt="5">
        <dgm:presLayoutVars>
          <dgm:bulletEnabled val="1"/>
        </dgm:presLayoutVars>
      </dgm:prSet>
      <dgm:spPr/>
      <dgm:t>
        <a:bodyPr/>
        <a:lstStyle/>
        <a:p>
          <a:endParaRPr lang="id-ID"/>
        </a:p>
      </dgm:t>
    </dgm:pt>
    <dgm:pt modelId="{04912CCE-3BEF-4DB1-B77B-E620BF70D448}" type="pres">
      <dgm:prSet presAssocID="{92E92242-5CE6-44FD-8BFB-E2BA60DF6ED9}" presName="sp" presStyleCnt="0"/>
      <dgm:spPr/>
    </dgm:pt>
    <dgm:pt modelId="{F1051FC2-DE2C-4045-BAC3-009EFA270E33}" type="pres">
      <dgm:prSet presAssocID="{0FD8DFDA-F22D-40AD-9F70-735E202CF99B}" presName="linNode" presStyleCnt="0"/>
      <dgm:spPr/>
    </dgm:pt>
    <dgm:pt modelId="{28E9841D-D95F-4763-913F-8BFFC35D5424}" type="pres">
      <dgm:prSet presAssocID="{0FD8DFDA-F22D-40AD-9F70-735E202CF99B}" presName="parentText" presStyleLbl="node1" presStyleIdx="5" presStyleCnt="6">
        <dgm:presLayoutVars>
          <dgm:chMax val="1"/>
          <dgm:bulletEnabled val="1"/>
        </dgm:presLayoutVars>
      </dgm:prSet>
      <dgm:spPr/>
      <dgm:t>
        <a:bodyPr/>
        <a:lstStyle/>
        <a:p>
          <a:endParaRPr lang="id-ID"/>
        </a:p>
      </dgm:t>
    </dgm:pt>
    <dgm:pt modelId="{DBC08872-33F7-4F88-B070-4D85F0D944D2}" type="pres">
      <dgm:prSet presAssocID="{0FD8DFDA-F22D-40AD-9F70-735E202CF99B}" presName="descendantText" presStyleLbl="alignAccFollowNode1" presStyleIdx="4" presStyleCnt="5">
        <dgm:presLayoutVars>
          <dgm:bulletEnabled val="1"/>
        </dgm:presLayoutVars>
      </dgm:prSet>
      <dgm:spPr/>
      <dgm:t>
        <a:bodyPr/>
        <a:lstStyle/>
        <a:p>
          <a:endParaRPr lang="id-ID"/>
        </a:p>
      </dgm:t>
    </dgm:pt>
  </dgm:ptLst>
  <dgm:cxnLst>
    <dgm:cxn modelId="{75C5BFB1-A3FE-49B0-9A55-BB062D8D4669}" type="presOf" srcId="{F71B684A-B1F7-4A16-8D25-62E2C5315CCB}" destId="{5B36EE97-2339-4A3D-A093-EE4135F43948}" srcOrd="0" destOrd="0" presId="urn:microsoft.com/office/officeart/2005/8/layout/vList5"/>
    <dgm:cxn modelId="{7040AEFA-FE04-42E2-A6FD-F0D994B783DA}" srcId="{A3AD1579-8F4D-4317-8C8E-0C667D5183EF}" destId="{6697CDAE-61D1-47D7-8343-D75A5609E19F}" srcOrd="3" destOrd="0" parTransId="{6C74E9AC-8B0F-48B0-9190-72911E4BA2CF}" sibTransId="{9989D94E-08D7-46A9-8DE1-2E8B044F020A}"/>
    <dgm:cxn modelId="{AD8C7E70-5FDE-4D80-8FA4-E1FF9D1186FB}" type="presOf" srcId="{0CDE3505-9262-4FCE-BEC6-BC628347F6E3}" destId="{0004774F-AAFA-4F2A-A823-60B5531767AC}" srcOrd="0" destOrd="0" presId="urn:microsoft.com/office/officeart/2005/8/layout/vList5"/>
    <dgm:cxn modelId="{3CA26245-39E0-499D-8B91-CCD06DAA1EF8}" type="presOf" srcId="{6732A822-4D52-4A92-B2C2-0E287D45B460}" destId="{E50FE0E6-58B3-4069-934F-6784A39C9611}" srcOrd="0" destOrd="0" presId="urn:microsoft.com/office/officeart/2005/8/layout/vList5"/>
    <dgm:cxn modelId="{FF94585F-6E18-45B1-A2DB-A45C31F960A4}" type="presOf" srcId="{6697CDAE-61D1-47D7-8343-D75A5609E19F}" destId="{AC810059-A5CE-4CF4-BA2F-86FAEF41990F}" srcOrd="0" destOrd="0" presId="urn:microsoft.com/office/officeart/2005/8/layout/vList5"/>
    <dgm:cxn modelId="{41E1BCC3-FAAA-4CEB-8B10-08D444BEC2BC}" type="presOf" srcId="{8E4C723B-368D-41D3-8881-FCD4F219DB1E}" destId="{F856BD80-767A-49D2-A2A0-B463EB2A35AF}" srcOrd="0" destOrd="0" presId="urn:microsoft.com/office/officeart/2005/8/layout/vList5"/>
    <dgm:cxn modelId="{E2A740C5-6672-4DBC-A018-C10BCF87156B}" type="presOf" srcId="{1C3E454A-815C-439D-895C-14F764F4A09C}" destId="{89A31753-C4DA-4866-A3FF-698E7F148ECF}" srcOrd="0" destOrd="0" presId="urn:microsoft.com/office/officeart/2005/8/layout/vList5"/>
    <dgm:cxn modelId="{A55CB119-B42B-4A55-B506-5EAD7E4EC4B3}" srcId="{A3AD1579-8F4D-4317-8C8E-0C667D5183EF}" destId="{0FD8DFDA-F22D-40AD-9F70-735E202CF99B}" srcOrd="5" destOrd="0" parTransId="{8F22037A-A47E-43A4-89AC-F9954587402B}" sibTransId="{785CF86E-95CC-4DD3-B8B8-E911B42FB218}"/>
    <dgm:cxn modelId="{5C566C02-391B-4D2F-9121-9F1755344652}" srcId="{0FD8DFDA-F22D-40AD-9F70-735E202CF99B}" destId="{FDBDA94C-5719-46F7-A68F-593A96887BFC}" srcOrd="1" destOrd="0" parTransId="{994A3F3B-4137-4433-BC94-83864FC82AAE}" sibTransId="{D4A33476-F393-4627-B568-4D3631382D73}"/>
    <dgm:cxn modelId="{9AEACB2B-D814-4CFC-8C5A-0AD92E8DE62F}" srcId="{A3AD1579-8F4D-4317-8C8E-0C667D5183EF}" destId="{B474E6C9-642D-4394-8DA5-923E7A9264F8}" srcOrd="1" destOrd="0" parTransId="{E23B1FB9-4E75-46D2-BD5F-E4143F01EC1E}" sibTransId="{243B7685-D2C2-42A3-BE01-BF8C9666307B}"/>
    <dgm:cxn modelId="{712E78A4-8494-47CA-9FDD-8FA2BE7FECF7}" type="presOf" srcId="{ED013E42-79E6-4C7B-8B99-9071B58B1889}" destId="{DBAFC92A-2E64-4F2F-91EB-8304D0798D82}" srcOrd="0" destOrd="1" presId="urn:microsoft.com/office/officeart/2005/8/layout/vList5"/>
    <dgm:cxn modelId="{43305E2B-D385-4496-9999-B7C8D7AE7DB2}" srcId="{6697CDAE-61D1-47D7-8343-D75A5609E19F}" destId="{F71B684A-B1F7-4A16-8D25-62E2C5315CCB}" srcOrd="0" destOrd="0" parTransId="{39D5DC0A-4772-427B-9217-464D1DB34661}" sibTransId="{01F2942A-1059-4FB1-8582-B5FA28B58C59}"/>
    <dgm:cxn modelId="{11E89F17-7ECA-42AC-BC1C-945F2F769F0F}" type="presOf" srcId="{0FD8DFDA-F22D-40AD-9F70-735E202CF99B}" destId="{28E9841D-D95F-4763-913F-8BFFC35D5424}" srcOrd="0" destOrd="0" presId="urn:microsoft.com/office/officeart/2005/8/layout/vList5"/>
    <dgm:cxn modelId="{FCC89728-CBB2-49FB-BB1C-1B640376099C}" srcId="{B474E6C9-642D-4394-8DA5-923E7A9264F8}" destId="{84504CCE-7EBF-4921-9593-A119644456EA}" srcOrd="0" destOrd="0" parTransId="{1EA16272-A2C6-4136-9111-492C3EA06E73}" sibTransId="{E42E844F-B2EE-4D05-B471-602DF1983F71}"/>
    <dgm:cxn modelId="{077ACC45-8158-406C-8E6D-00B1D01A42DD}" srcId="{B474E6C9-642D-4394-8DA5-923E7A9264F8}" destId="{ED013E42-79E6-4C7B-8B99-9071B58B1889}" srcOrd="1" destOrd="0" parTransId="{1686417B-997D-4610-8ABD-1C57A80081B3}" sibTransId="{527706D4-1B89-4CE7-9E39-B14F4F7193BE}"/>
    <dgm:cxn modelId="{AA5DE235-273C-4C86-B218-B602B25F714C}" srcId="{0CDE3505-9262-4FCE-BEC6-BC628347F6E3}" destId="{6732A822-4D52-4A92-B2C2-0E287D45B460}" srcOrd="0" destOrd="0" parTransId="{C02AAB1F-DE1A-4308-A8A9-09D2C3D6CCE6}" sibTransId="{48B9F94C-9933-4192-9140-244FA9D619F3}"/>
    <dgm:cxn modelId="{D02DE807-2A4F-4235-A7B5-D9E412D164A7}" type="presOf" srcId="{01A5D67E-0C57-40C1-8AAB-B611DED88423}" destId="{89A31753-C4DA-4866-A3FF-698E7F148ECF}" srcOrd="0" destOrd="1" presId="urn:microsoft.com/office/officeart/2005/8/layout/vList5"/>
    <dgm:cxn modelId="{83D809CB-76ED-4F8D-8315-D721349A8DA4}" srcId="{8E4C723B-368D-41D3-8881-FCD4F219DB1E}" destId="{1C3E454A-815C-439D-895C-14F764F4A09C}" srcOrd="0" destOrd="0" parTransId="{A04E0810-5494-4457-A15C-982AD2EB18AA}" sibTransId="{9A890A26-0906-4F20-A0EE-D4E89119C84E}"/>
    <dgm:cxn modelId="{13474626-8D76-4F86-81A9-CD9C6F040DBA}" type="presOf" srcId="{C0AD372E-95B7-4716-B9F6-0D0BB0C00D23}" destId="{2D1550C3-475C-4E38-A7DF-4237E4A26FA5}" srcOrd="0" destOrd="0" presId="urn:microsoft.com/office/officeart/2005/8/layout/vList5"/>
    <dgm:cxn modelId="{9B66932C-88AA-4CC0-B0D7-68B1507BA739}" type="presOf" srcId="{55B8D521-EF51-4F2E-965E-3C987BAE8AAF}" destId="{5B36EE97-2339-4A3D-A093-EE4135F43948}" srcOrd="0" destOrd="1" presId="urn:microsoft.com/office/officeart/2005/8/layout/vList5"/>
    <dgm:cxn modelId="{D1F4E892-C32A-4F06-AF6D-AB6A3104E78C}" srcId="{A3AD1579-8F4D-4317-8C8E-0C667D5183EF}" destId="{8E4C723B-368D-41D3-8881-FCD4F219DB1E}" srcOrd="4" destOrd="0" parTransId="{9901C818-4D71-41E5-80D4-72C213DCD9D7}" sibTransId="{92E92242-5CE6-44FD-8BFB-E2BA60DF6ED9}"/>
    <dgm:cxn modelId="{D6998B0D-BAC7-4E4D-81AD-AD3C3A7E4951}" srcId="{6697CDAE-61D1-47D7-8343-D75A5609E19F}" destId="{55B8D521-EF51-4F2E-965E-3C987BAE8AAF}" srcOrd="1" destOrd="0" parTransId="{1F636817-B335-414A-948D-DA1414B153CA}" sibTransId="{533AE9BC-DC78-4915-93CE-256788505773}"/>
    <dgm:cxn modelId="{6F9209A7-01F9-4AB4-AF5D-9A0EABDF299C}" srcId="{8E4C723B-368D-41D3-8881-FCD4F219DB1E}" destId="{01A5D67E-0C57-40C1-8AAB-B611DED88423}" srcOrd="1" destOrd="0" parTransId="{CDDC12CF-78AC-4E19-81B3-AEA1E662CDCE}" sibTransId="{48FBDF94-CAC3-4915-A6EE-279E0966A30E}"/>
    <dgm:cxn modelId="{296AB4BD-B44F-47F3-9985-1718D14DE6D8}" type="presOf" srcId="{B474E6C9-642D-4394-8DA5-923E7A9264F8}" destId="{5E8E16B9-2018-492E-BD1C-6CFB8FD4E6E4}" srcOrd="0" destOrd="0" presId="urn:microsoft.com/office/officeart/2005/8/layout/vList5"/>
    <dgm:cxn modelId="{5F811F83-1CD5-4288-A037-ABD1C17764EA}" type="presOf" srcId="{F56AD98F-9DF3-4EC4-B898-AF1C4C8519B7}" destId="{DBC08872-33F7-4F88-B070-4D85F0D944D2}" srcOrd="0" destOrd="0" presId="urn:microsoft.com/office/officeart/2005/8/layout/vList5"/>
    <dgm:cxn modelId="{9D7CE0B7-4131-435E-A6F1-5EFBCDB5B5FB}" type="presOf" srcId="{FDBDA94C-5719-46F7-A68F-593A96887BFC}" destId="{DBC08872-33F7-4F88-B070-4D85F0D944D2}" srcOrd="0" destOrd="1" presId="urn:microsoft.com/office/officeart/2005/8/layout/vList5"/>
    <dgm:cxn modelId="{56B3AAD2-52FD-4612-BDCF-1DDDB38C72AF}" srcId="{0FD8DFDA-F22D-40AD-9F70-735E202CF99B}" destId="{F56AD98F-9DF3-4EC4-B898-AF1C4C8519B7}" srcOrd="0" destOrd="0" parTransId="{65C0408E-ED5A-4222-A2AF-9B8564569425}" sibTransId="{E9EFDC27-3C75-40B6-BB4D-ABC8EF4D214B}"/>
    <dgm:cxn modelId="{63364581-4C1E-433B-B490-4920B5D200DF}" type="presOf" srcId="{A3AD1579-8F4D-4317-8C8E-0C667D5183EF}" destId="{F8A93642-D8D2-4172-98FF-54F073CD8608}" srcOrd="0" destOrd="0" presId="urn:microsoft.com/office/officeart/2005/8/layout/vList5"/>
    <dgm:cxn modelId="{13658494-491D-405D-B448-45FD30D78F19}" type="presOf" srcId="{92563921-523C-4B88-A2A4-6B4650FFD47F}" destId="{E50FE0E6-58B3-4069-934F-6784A39C9611}" srcOrd="0" destOrd="1" presId="urn:microsoft.com/office/officeart/2005/8/layout/vList5"/>
    <dgm:cxn modelId="{8204EC27-B413-41AF-87CE-D7D503D7A367}" srcId="{A3AD1579-8F4D-4317-8C8E-0C667D5183EF}" destId="{0CDE3505-9262-4FCE-BEC6-BC628347F6E3}" srcOrd="2" destOrd="0" parTransId="{5E3F94B1-512A-4F90-B8DE-0E88C98438E7}" sibTransId="{DCD0C381-BB26-4D70-BED4-712B9F5FD9E0}"/>
    <dgm:cxn modelId="{F91B4E07-086B-4438-8ECC-326E3FA9E475}" srcId="{0CDE3505-9262-4FCE-BEC6-BC628347F6E3}" destId="{92563921-523C-4B88-A2A4-6B4650FFD47F}" srcOrd="1" destOrd="0" parTransId="{5F9743DD-6A7A-4189-8B80-CB63E12C15F5}" sibTransId="{7725E9BA-1FB0-47F1-A5C6-8E7EE092E349}"/>
    <dgm:cxn modelId="{362EC762-5587-4165-A16F-97966ADA452C}" type="presOf" srcId="{84504CCE-7EBF-4921-9593-A119644456EA}" destId="{DBAFC92A-2E64-4F2F-91EB-8304D0798D82}" srcOrd="0" destOrd="0" presId="urn:microsoft.com/office/officeart/2005/8/layout/vList5"/>
    <dgm:cxn modelId="{61FA432B-2401-46D3-B028-2C222AEAE3CD}" srcId="{A3AD1579-8F4D-4317-8C8E-0C667D5183EF}" destId="{C0AD372E-95B7-4716-B9F6-0D0BB0C00D23}" srcOrd="0" destOrd="0" parTransId="{670AB02C-A43A-4864-A294-897941C4307E}" sibTransId="{626D51BF-7090-4EC2-890B-908DD04C75CF}"/>
    <dgm:cxn modelId="{CAF770F4-31B6-4A5E-A6DA-FA7B32B052D2}" type="presParOf" srcId="{F8A93642-D8D2-4172-98FF-54F073CD8608}" destId="{F1C8E4B6-CB39-4B4A-B99D-B5C70367343C}" srcOrd="0" destOrd="0" presId="urn:microsoft.com/office/officeart/2005/8/layout/vList5"/>
    <dgm:cxn modelId="{544707A0-A735-4C53-BF04-BC3B721A1429}" type="presParOf" srcId="{F1C8E4B6-CB39-4B4A-B99D-B5C70367343C}" destId="{2D1550C3-475C-4E38-A7DF-4237E4A26FA5}" srcOrd="0" destOrd="0" presId="urn:microsoft.com/office/officeart/2005/8/layout/vList5"/>
    <dgm:cxn modelId="{4F702682-F6F4-49AB-8942-4A3E895311FF}" type="presParOf" srcId="{F8A93642-D8D2-4172-98FF-54F073CD8608}" destId="{4D1A0B4C-1DD3-44C0-8D4F-D217ABC81731}" srcOrd="1" destOrd="0" presId="urn:microsoft.com/office/officeart/2005/8/layout/vList5"/>
    <dgm:cxn modelId="{1FE01090-6149-4F03-9225-99DEC51FDBCF}" type="presParOf" srcId="{F8A93642-D8D2-4172-98FF-54F073CD8608}" destId="{33C6D9E7-C623-428F-9E41-8B438E6C6D7F}" srcOrd="2" destOrd="0" presId="urn:microsoft.com/office/officeart/2005/8/layout/vList5"/>
    <dgm:cxn modelId="{0EE07F5D-AF8A-461D-ABDA-9C006C64A42E}" type="presParOf" srcId="{33C6D9E7-C623-428F-9E41-8B438E6C6D7F}" destId="{5E8E16B9-2018-492E-BD1C-6CFB8FD4E6E4}" srcOrd="0" destOrd="0" presId="urn:microsoft.com/office/officeart/2005/8/layout/vList5"/>
    <dgm:cxn modelId="{ED810587-F162-46FE-ABAA-92FD336F5CDE}" type="presParOf" srcId="{33C6D9E7-C623-428F-9E41-8B438E6C6D7F}" destId="{DBAFC92A-2E64-4F2F-91EB-8304D0798D82}" srcOrd="1" destOrd="0" presId="urn:microsoft.com/office/officeart/2005/8/layout/vList5"/>
    <dgm:cxn modelId="{FAD49CD8-1050-4952-93F1-11ABC59163A0}" type="presParOf" srcId="{F8A93642-D8D2-4172-98FF-54F073CD8608}" destId="{0841BF67-A84A-410E-88B3-D1F9F37AE36D}" srcOrd="3" destOrd="0" presId="urn:microsoft.com/office/officeart/2005/8/layout/vList5"/>
    <dgm:cxn modelId="{B5C4700C-F8D8-4A82-9F82-DCECC9897FFE}" type="presParOf" srcId="{F8A93642-D8D2-4172-98FF-54F073CD8608}" destId="{BEC7D92D-1F84-49B9-9C01-B54A873F1BF1}" srcOrd="4" destOrd="0" presId="urn:microsoft.com/office/officeart/2005/8/layout/vList5"/>
    <dgm:cxn modelId="{E325E467-1CE8-4B2C-A48D-A86B15DB509A}" type="presParOf" srcId="{BEC7D92D-1F84-49B9-9C01-B54A873F1BF1}" destId="{0004774F-AAFA-4F2A-A823-60B5531767AC}" srcOrd="0" destOrd="0" presId="urn:microsoft.com/office/officeart/2005/8/layout/vList5"/>
    <dgm:cxn modelId="{5D9F8608-1E59-4F6E-9B95-E018CD6BFB92}" type="presParOf" srcId="{BEC7D92D-1F84-49B9-9C01-B54A873F1BF1}" destId="{E50FE0E6-58B3-4069-934F-6784A39C9611}" srcOrd="1" destOrd="0" presId="urn:microsoft.com/office/officeart/2005/8/layout/vList5"/>
    <dgm:cxn modelId="{7AC4A284-47B6-42C5-B014-12864879DA6E}" type="presParOf" srcId="{F8A93642-D8D2-4172-98FF-54F073CD8608}" destId="{2A4AD1DF-7596-45AC-BD55-54CA1B8D400F}" srcOrd="5" destOrd="0" presId="urn:microsoft.com/office/officeart/2005/8/layout/vList5"/>
    <dgm:cxn modelId="{FA8C94B6-6237-4A62-A132-7490CD7A499B}" type="presParOf" srcId="{F8A93642-D8D2-4172-98FF-54F073CD8608}" destId="{274EACF8-D7BA-43CC-BA41-8A3E0ACF5A61}" srcOrd="6" destOrd="0" presId="urn:microsoft.com/office/officeart/2005/8/layout/vList5"/>
    <dgm:cxn modelId="{425F453D-C0C0-4D0F-8323-00F8D3062D9E}" type="presParOf" srcId="{274EACF8-D7BA-43CC-BA41-8A3E0ACF5A61}" destId="{AC810059-A5CE-4CF4-BA2F-86FAEF41990F}" srcOrd="0" destOrd="0" presId="urn:microsoft.com/office/officeart/2005/8/layout/vList5"/>
    <dgm:cxn modelId="{B101AF18-784C-4472-9BCB-1945BFEDF7D7}" type="presParOf" srcId="{274EACF8-D7BA-43CC-BA41-8A3E0ACF5A61}" destId="{5B36EE97-2339-4A3D-A093-EE4135F43948}" srcOrd="1" destOrd="0" presId="urn:microsoft.com/office/officeart/2005/8/layout/vList5"/>
    <dgm:cxn modelId="{A600EB5F-CC78-4305-A660-F700FFE2C957}" type="presParOf" srcId="{F8A93642-D8D2-4172-98FF-54F073CD8608}" destId="{B860E117-383B-4489-B9E0-30687FED236B}" srcOrd="7" destOrd="0" presId="urn:microsoft.com/office/officeart/2005/8/layout/vList5"/>
    <dgm:cxn modelId="{BF4BB2C3-5EBC-495D-9A10-4409D04266AD}" type="presParOf" srcId="{F8A93642-D8D2-4172-98FF-54F073CD8608}" destId="{AB26BD9C-08D3-43B0-8E8D-7F13EB2B4BCC}" srcOrd="8" destOrd="0" presId="urn:microsoft.com/office/officeart/2005/8/layout/vList5"/>
    <dgm:cxn modelId="{55109986-5CA4-4D95-93F3-E1A2D5A57799}" type="presParOf" srcId="{AB26BD9C-08D3-43B0-8E8D-7F13EB2B4BCC}" destId="{F856BD80-767A-49D2-A2A0-B463EB2A35AF}" srcOrd="0" destOrd="0" presId="urn:microsoft.com/office/officeart/2005/8/layout/vList5"/>
    <dgm:cxn modelId="{7502A8A7-CC6D-4D19-A6C2-044E4814CD07}" type="presParOf" srcId="{AB26BD9C-08D3-43B0-8E8D-7F13EB2B4BCC}" destId="{89A31753-C4DA-4866-A3FF-698E7F148ECF}" srcOrd="1" destOrd="0" presId="urn:microsoft.com/office/officeart/2005/8/layout/vList5"/>
    <dgm:cxn modelId="{8AAE7C11-83F8-4981-AFB7-9155FDE9FFCD}" type="presParOf" srcId="{F8A93642-D8D2-4172-98FF-54F073CD8608}" destId="{04912CCE-3BEF-4DB1-B77B-E620BF70D448}" srcOrd="9" destOrd="0" presId="urn:microsoft.com/office/officeart/2005/8/layout/vList5"/>
    <dgm:cxn modelId="{44DF42C9-0545-4D72-934D-5BCD7FE42F1C}" type="presParOf" srcId="{F8A93642-D8D2-4172-98FF-54F073CD8608}" destId="{F1051FC2-DE2C-4045-BAC3-009EFA270E33}" srcOrd="10" destOrd="0" presId="urn:microsoft.com/office/officeart/2005/8/layout/vList5"/>
    <dgm:cxn modelId="{4CB72987-E6F0-4810-8FEA-EB894A576CC4}" type="presParOf" srcId="{F1051FC2-DE2C-4045-BAC3-009EFA270E33}" destId="{28E9841D-D95F-4763-913F-8BFFC35D5424}" srcOrd="0" destOrd="0" presId="urn:microsoft.com/office/officeart/2005/8/layout/vList5"/>
    <dgm:cxn modelId="{3086A254-4774-406D-82DD-4A7A7AEAC452}" type="presParOf" srcId="{F1051FC2-DE2C-4045-BAC3-009EFA270E33}" destId="{DBC08872-33F7-4F88-B070-4D85F0D944D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3AD1579-8F4D-4317-8C8E-0C667D5183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d-ID"/>
        </a:p>
      </dgm:t>
    </dgm:pt>
    <dgm:pt modelId="{C0AD372E-95B7-4716-B9F6-0D0BB0C00D23}">
      <dgm:prSet phldrT="[Text]"/>
      <dgm:spPr/>
      <dgm:t>
        <a:bodyPr/>
        <a:lstStyle/>
        <a:p>
          <a:r>
            <a:rPr lang="id-ID" dirty="0" smtClean="0">
              <a:latin typeface="Arial"/>
              <a:cs typeface="Arial"/>
            </a:rPr>
            <a:t>Lamino-alveolar</a:t>
          </a:r>
          <a:endParaRPr lang="id-ID" dirty="0"/>
        </a:p>
      </dgm:t>
    </dgm:pt>
    <dgm:pt modelId="{670AB02C-A43A-4864-A294-897941C4307E}" type="parTrans" cxnId="{61FA432B-2401-46D3-B028-2C222AEAE3CD}">
      <dgm:prSet/>
      <dgm:spPr/>
      <dgm:t>
        <a:bodyPr/>
        <a:lstStyle/>
        <a:p>
          <a:endParaRPr lang="id-ID"/>
        </a:p>
      </dgm:t>
    </dgm:pt>
    <dgm:pt modelId="{626D51BF-7090-4EC2-890B-908DD04C75CF}" type="sibTrans" cxnId="{61FA432B-2401-46D3-B028-2C222AEAE3CD}">
      <dgm:prSet/>
      <dgm:spPr/>
      <dgm:t>
        <a:bodyPr/>
        <a:lstStyle/>
        <a:p>
          <a:endParaRPr lang="id-ID"/>
        </a:p>
      </dgm:t>
    </dgm:pt>
    <dgm:pt modelId="{199559CB-F7E9-475B-B7FD-3D6CB31E29C3}">
      <dgm:prSet phldrT="[Text]"/>
      <dgm:spPr/>
      <dgm:t>
        <a:bodyPr/>
        <a:lstStyle/>
        <a:p>
          <a:r>
            <a:rPr lang="id-ID" dirty="0" smtClean="0"/>
            <a:t>bunyi bahasa yang dihasilkan dengan 	proses 	bertemunya artikulator aktif daun lidah 	dengan 	artikulator  pasif  ceruk 	kaki gigi</a:t>
          </a:r>
          <a:endParaRPr lang="id-ID" dirty="0"/>
        </a:p>
      </dgm:t>
    </dgm:pt>
    <dgm:pt modelId="{4BD6CC07-3F87-4C53-BD40-92A0C46E9EA1}" type="parTrans" cxnId="{22442B49-77D0-44D0-9C46-4A34AB3ADCD5}">
      <dgm:prSet/>
      <dgm:spPr/>
      <dgm:t>
        <a:bodyPr/>
        <a:lstStyle/>
        <a:p>
          <a:endParaRPr lang="id-ID"/>
        </a:p>
      </dgm:t>
    </dgm:pt>
    <dgm:pt modelId="{E44FDC22-FB48-4B89-AF50-93EC18E63183}" type="sibTrans" cxnId="{22442B49-77D0-44D0-9C46-4A34AB3ADCD5}">
      <dgm:prSet/>
      <dgm:spPr/>
      <dgm:t>
        <a:bodyPr/>
        <a:lstStyle/>
        <a:p>
          <a:endParaRPr lang="id-ID"/>
        </a:p>
      </dgm:t>
    </dgm:pt>
    <dgm:pt modelId="{10143A6F-2B14-4FBA-A32B-A84E2D389443}">
      <dgm:prSet phldrT="[Text]"/>
      <dgm:spPr/>
      <dgm:t>
        <a:bodyPr/>
        <a:lstStyle/>
        <a:p>
          <a:r>
            <a:rPr lang="id-ID" dirty="0" smtClean="0"/>
            <a:t>[s] dan [z] </a:t>
          </a:r>
          <a:endParaRPr lang="id-ID" dirty="0"/>
        </a:p>
      </dgm:t>
    </dgm:pt>
    <dgm:pt modelId="{121F022A-58DF-4A68-A56C-BC1B6FF19E50}" type="parTrans" cxnId="{AE7E7946-7CB6-4323-8C7A-E585F1F0DCAE}">
      <dgm:prSet/>
      <dgm:spPr/>
      <dgm:t>
        <a:bodyPr/>
        <a:lstStyle/>
        <a:p>
          <a:endParaRPr lang="id-ID"/>
        </a:p>
      </dgm:t>
    </dgm:pt>
    <dgm:pt modelId="{A30860AB-C8A9-45D1-B902-3E7DC50B6690}" type="sibTrans" cxnId="{AE7E7946-7CB6-4323-8C7A-E585F1F0DCAE}">
      <dgm:prSet/>
      <dgm:spPr/>
      <dgm:t>
        <a:bodyPr/>
        <a:lstStyle/>
        <a:p>
          <a:endParaRPr lang="id-ID"/>
        </a:p>
      </dgm:t>
    </dgm:pt>
    <dgm:pt modelId="{B474E6C9-642D-4394-8DA5-923E7A9264F8}">
      <dgm:prSet phldrT="[Text]"/>
      <dgm:spPr/>
      <dgm:t>
        <a:bodyPr/>
        <a:lstStyle/>
        <a:p>
          <a:r>
            <a:rPr lang="id-ID" dirty="0" smtClean="0">
              <a:latin typeface="Arial"/>
              <a:cs typeface="Arial"/>
            </a:rPr>
            <a:t>Medio-palatal</a:t>
          </a:r>
          <a:endParaRPr lang="id-ID" dirty="0"/>
        </a:p>
      </dgm:t>
    </dgm:pt>
    <dgm:pt modelId="{E23B1FB9-4E75-46D2-BD5F-E4143F01EC1E}" type="parTrans" cxnId="{9AEACB2B-D814-4CFC-8C5A-0AD92E8DE62F}">
      <dgm:prSet/>
      <dgm:spPr/>
      <dgm:t>
        <a:bodyPr/>
        <a:lstStyle/>
        <a:p>
          <a:endParaRPr lang="id-ID"/>
        </a:p>
      </dgm:t>
    </dgm:pt>
    <dgm:pt modelId="{243B7685-D2C2-42A3-BE01-BF8C9666307B}" type="sibTrans" cxnId="{9AEACB2B-D814-4CFC-8C5A-0AD92E8DE62F}">
      <dgm:prSet/>
      <dgm:spPr/>
      <dgm:t>
        <a:bodyPr/>
        <a:lstStyle/>
        <a:p>
          <a:endParaRPr lang="id-ID"/>
        </a:p>
      </dgm:t>
    </dgm:pt>
    <dgm:pt modelId="{84504CCE-7EBF-4921-9593-A119644456EA}">
      <dgm:prSet phldrT="[Text]"/>
      <dgm:spPr/>
      <dgm:t>
        <a:bodyPr/>
        <a:lstStyle/>
        <a:p>
          <a:r>
            <a:rPr lang="id-ID" dirty="0" smtClean="0"/>
            <a:t>bunyi bahasa yang dihasilkan dengan 	proses 	bertemunya artikulator aktif tengah lidah 	dengan artikulator 	pasif langit-langit keras </a:t>
          </a:r>
          <a:endParaRPr lang="id-ID" dirty="0"/>
        </a:p>
      </dgm:t>
    </dgm:pt>
    <dgm:pt modelId="{1EA16272-A2C6-4136-9111-492C3EA06E73}" type="parTrans" cxnId="{FCC89728-CBB2-49FB-BB1C-1B640376099C}">
      <dgm:prSet/>
      <dgm:spPr/>
      <dgm:t>
        <a:bodyPr/>
        <a:lstStyle/>
        <a:p>
          <a:endParaRPr lang="id-ID"/>
        </a:p>
      </dgm:t>
    </dgm:pt>
    <dgm:pt modelId="{E42E844F-B2EE-4D05-B471-602DF1983F71}" type="sibTrans" cxnId="{FCC89728-CBB2-49FB-BB1C-1B640376099C}">
      <dgm:prSet/>
      <dgm:spPr/>
      <dgm:t>
        <a:bodyPr/>
        <a:lstStyle/>
        <a:p>
          <a:endParaRPr lang="id-ID"/>
        </a:p>
      </dgm:t>
    </dgm:pt>
    <dgm:pt modelId="{0EF820AB-AA95-4A90-ADEE-8DD7A9C204E5}">
      <dgm:prSet phldrT="[Text]"/>
      <dgm:spPr/>
      <dgm:t>
        <a:bodyPr/>
        <a:lstStyle/>
        <a:p>
          <a:r>
            <a:rPr lang="id-ID" dirty="0" smtClean="0"/>
            <a:t>[c]. [j], [</a:t>
          </a:r>
          <a:r>
            <a:rPr lang="id-ID" dirty="0" smtClean="0">
              <a:latin typeface="Arial"/>
              <a:cs typeface="Arial"/>
            </a:rPr>
            <a:t>ñ], 	dan [y]</a:t>
          </a:r>
          <a:endParaRPr lang="id-ID" dirty="0"/>
        </a:p>
      </dgm:t>
    </dgm:pt>
    <dgm:pt modelId="{EBA6C972-544C-4A9E-A536-F456FA507EF0}" type="parTrans" cxnId="{63F8ABA1-367D-4676-AAE3-3229C639662F}">
      <dgm:prSet/>
      <dgm:spPr/>
      <dgm:t>
        <a:bodyPr/>
        <a:lstStyle/>
        <a:p>
          <a:endParaRPr lang="id-ID"/>
        </a:p>
      </dgm:t>
    </dgm:pt>
    <dgm:pt modelId="{F36BA665-EAEB-445D-BF20-3D730E47D6CA}" type="sibTrans" cxnId="{63F8ABA1-367D-4676-AAE3-3229C639662F}">
      <dgm:prSet/>
      <dgm:spPr/>
      <dgm:t>
        <a:bodyPr/>
        <a:lstStyle/>
        <a:p>
          <a:endParaRPr lang="id-ID"/>
        </a:p>
      </dgm:t>
    </dgm:pt>
    <dgm:pt modelId="{0CDE3505-9262-4FCE-BEC6-BC628347F6E3}">
      <dgm:prSet phldrT="[Text]"/>
      <dgm:spPr/>
      <dgm:t>
        <a:bodyPr/>
        <a:lstStyle/>
        <a:p>
          <a:r>
            <a:rPr lang="id-ID" dirty="0" smtClean="0"/>
            <a:t>Dorso-velar</a:t>
          </a:r>
          <a:endParaRPr lang="id-ID" dirty="0"/>
        </a:p>
      </dgm:t>
    </dgm:pt>
    <dgm:pt modelId="{5E3F94B1-512A-4F90-B8DE-0E88C98438E7}" type="parTrans" cxnId="{8204EC27-B413-41AF-87CE-D7D503D7A367}">
      <dgm:prSet/>
      <dgm:spPr/>
      <dgm:t>
        <a:bodyPr/>
        <a:lstStyle/>
        <a:p>
          <a:endParaRPr lang="id-ID"/>
        </a:p>
      </dgm:t>
    </dgm:pt>
    <dgm:pt modelId="{DCD0C381-BB26-4D70-BED4-712B9F5FD9E0}" type="sibTrans" cxnId="{8204EC27-B413-41AF-87CE-D7D503D7A367}">
      <dgm:prSet/>
      <dgm:spPr/>
      <dgm:t>
        <a:bodyPr/>
        <a:lstStyle/>
        <a:p>
          <a:endParaRPr lang="id-ID"/>
        </a:p>
      </dgm:t>
    </dgm:pt>
    <dgm:pt modelId="{6732A822-4D52-4A92-B2C2-0E287D45B460}">
      <dgm:prSet phldrT="[Text]"/>
      <dgm:spPr/>
      <dgm:t>
        <a:bodyPr/>
        <a:lstStyle/>
        <a:p>
          <a:r>
            <a:rPr lang="id-ID" dirty="0" smtClean="0"/>
            <a:t>bunyi bahasa yang dihasilkan dengan 	proses 	bertemunya artikulator aktif pangkal lidah 	dengan artikulator 	pasif langit-langit lunak </a:t>
          </a:r>
          <a:endParaRPr lang="id-ID" dirty="0"/>
        </a:p>
      </dgm:t>
    </dgm:pt>
    <dgm:pt modelId="{C02AAB1F-DE1A-4308-A8A9-09D2C3D6CCE6}" type="parTrans" cxnId="{AA5DE235-273C-4C86-B218-B602B25F714C}">
      <dgm:prSet/>
      <dgm:spPr/>
      <dgm:t>
        <a:bodyPr/>
        <a:lstStyle/>
        <a:p>
          <a:endParaRPr lang="id-ID"/>
        </a:p>
      </dgm:t>
    </dgm:pt>
    <dgm:pt modelId="{48B9F94C-9933-4192-9140-244FA9D619F3}" type="sibTrans" cxnId="{AA5DE235-273C-4C86-B218-B602B25F714C}">
      <dgm:prSet/>
      <dgm:spPr/>
      <dgm:t>
        <a:bodyPr/>
        <a:lstStyle/>
        <a:p>
          <a:endParaRPr lang="id-ID"/>
        </a:p>
      </dgm:t>
    </dgm:pt>
    <dgm:pt modelId="{92563921-523C-4B88-A2A4-6B4650FFD47F}">
      <dgm:prSet phldrT="[Text]"/>
      <dgm:spPr/>
      <dgm:t>
        <a:bodyPr/>
        <a:lstStyle/>
        <a:p>
          <a:r>
            <a:rPr lang="id-ID" dirty="0" smtClean="0"/>
            <a:t>[k], [g], dan 	[</a:t>
          </a:r>
          <a:r>
            <a:rPr lang="id-ID" dirty="0" smtClean="0">
              <a:latin typeface="Arial"/>
              <a:cs typeface="Arial"/>
            </a:rPr>
            <a:t>ŋ]</a:t>
          </a:r>
          <a:endParaRPr lang="id-ID" dirty="0"/>
        </a:p>
      </dgm:t>
    </dgm:pt>
    <dgm:pt modelId="{5F9743DD-6A7A-4189-8B80-CB63E12C15F5}" type="parTrans" cxnId="{F91B4E07-086B-4438-8ECC-326E3FA9E475}">
      <dgm:prSet/>
      <dgm:spPr/>
      <dgm:t>
        <a:bodyPr/>
        <a:lstStyle/>
        <a:p>
          <a:endParaRPr lang="id-ID"/>
        </a:p>
      </dgm:t>
    </dgm:pt>
    <dgm:pt modelId="{7725E9BA-1FB0-47F1-A5C6-8E7EE092E349}" type="sibTrans" cxnId="{F91B4E07-086B-4438-8ECC-326E3FA9E475}">
      <dgm:prSet/>
      <dgm:spPr/>
      <dgm:t>
        <a:bodyPr/>
        <a:lstStyle/>
        <a:p>
          <a:endParaRPr lang="id-ID"/>
        </a:p>
      </dgm:t>
    </dgm:pt>
    <dgm:pt modelId="{6697CDAE-61D1-47D7-8343-D75A5609E19F}">
      <dgm:prSet phldrT="[Text]"/>
      <dgm:spPr/>
      <dgm:t>
        <a:bodyPr/>
        <a:lstStyle/>
        <a:p>
          <a:r>
            <a:rPr lang="id-ID" dirty="0" smtClean="0"/>
            <a:t>Uvular</a:t>
          </a:r>
          <a:endParaRPr lang="id-ID" dirty="0"/>
        </a:p>
      </dgm:t>
    </dgm:pt>
    <dgm:pt modelId="{6C74E9AC-8B0F-48B0-9190-72911E4BA2CF}" type="parTrans" cxnId="{7040AEFA-FE04-42E2-A6FD-F0D994B783DA}">
      <dgm:prSet/>
      <dgm:spPr/>
      <dgm:t>
        <a:bodyPr/>
        <a:lstStyle/>
        <a:p>
          <a:endParaRPr lang="id-ID"/>
        </a:p>
      </dgm:t>
    </dgm:pt>
    <dgm:pt modelId="{9989D94E-08D7-46A9-8DE1-2E8B044F020A}" type="sibTrans" cxnId="{7040AEFA-FE04-42E2-A6FD-F0D994B783DA}">
      <dgm:prSet/>
      <dgm:spPr/>
      <dgm:t>
        <a:bodyPr/>
        <a:lstStyle/>
        <a:p>
          <a:endParaRPr lang="id-ID"/>
        </a:p>
      </dgm:t>
    </dgm:pt>
    <dgm:pt modelId="{F71B684A-B1F7-4A16-8D25-62E2C5315CCB}">
      <dgm:prSet phldrT="[Text]"/>
      <dgm:spPr/>
      <dgm:t>
        <a:bodyPr/>
        <a:lstStyle/>
        <a:p>
          <a:r>
            <a:rPr lang="id-ID" dirty="0" smtClean="0"/>
            <a:t>bunyi bahasa yang dihasilkan dengan 	peranan 	hambatan udara oleh anak tekak </a:t>
          </a:r>
          <a:endParaRPr lang="id-ID" dirty="0"/>
        </a:p>
      </dgm:t>
    </dgm:pt>
    <dgm:pt modelId="{39D5DC0A-4772-427B-9217-464D1DB34661}" type="parTrans" cxnId="{43305E2B-D385-4496-9999-B7C8D7AE7DB2}">
      <dgm:prSet/>
      <dgm:spPr/>
      <dgm:t>
        <a:bodyPr/>
        <a:lstStyle/>
        <a:p>
          <a:endParaRPr lang="id-ID"/>
        </a:p>
      </dgm:t>
    </dgm:pt>
    <dgm:pt modelId="{01F2942A-1059-4FB1-8582-B5FA28B58C59}" type="sibTrans" cxnId="{43305E2B-D385-4496-9999-B7C8D7AE7DB2}">
      <dgm:prSet/>
      <dgm:spPr/>
      <dgm:t>
        <a:bodyPr/>
        <a:lstStyle/>
        <a:p>
          <a:endParaRPr lang="id-ID"/>
        </a:p>
      </dgm:t>
    </dgm:pt>
    <dgm:pt modelId="{55B8D521-EF51-4F2E-965E-3C987BAE8AAF}">
      <dgm:prSet phldrT="[Text]"/>
      <dgm:spPr/>
      <dgm:t>
        <a:bodyPr/>
        <a:lstStyle/>
        <a:p>
          <a:r>
            <a:rPr lang="id-ID" dirty="0" smtClean="0"/>
            <a:t>[R]</a:t>
          </a:r>
          <a:endParaRPr lang="id-ID" dirty="0"/>
        </a:p>
      </dgm:t>
    </dgm:pt>
    <dgm:pt modelId="{1F636817-B335-414A-948D-DA1414B153CA}" type="parTrans" cxnId="{D6998B0D-BAC7-4E4D-81AD-AD3C3A7E4951}">
      <dgm:prSet/>
      <dgm:spPr/>
      <dgm:t>
        <a:bodyPr/>
        <a:lstStyle/>
        <a:p>
          <a:endParaRPr lang="id-ID"/>
        </a:p>
      </dgm:t>
    </dgm:pt>
    <dgm:pt modelId="{533AE9BC-DC78-4915-93CE-256788505773}" type="sibTrans" cxnId="{D6998B0D-BAC7-4E4D-81AD-AD3C3A7E4951}">
      <dgm:prSet/>
      <dgm:spPr/>
      <dgm:t>
        <a:bodyPr/>
        <a:lstStyle/>
        <a:p>
          <a:endParaRPr lang="id-ID"/>
        </a:p>
      </dgm:t>
    </dgm:pt>
    <dgm:pt modelId="{8E4C723B-368D-41D3-8881-FCD4F219DB1E}">
      <dgm:prSet phldrT="[Text]"/>
      <dgm:spPr/>
      <dgm:t>
        <a:bodyPr/>
        <a:lstStyle/>
        <a:p>
          <a:r>
            <a:rPr lang="id-ID" dirty="0" smtClean="0"/>
            <a:t>Faringal</a:t>
          </a:r>
          <a:endParaRPr lang="id-ID" dirty="0"/>
        </a:p>
      </dgm:t>
    </dgm:pt>
    <dgm:pt modelId="{9901C818-4D71-41E5-80D4-72C213DCD9D7}" type="parTrans" cxnId="{D1F4E892-C32A-4F06-AF6D-AB6A3104E78C}">
      <dgm:prSet/>
      <dgm:spPr/>
      <dgm:t>
        <a:bodyPr/>
        <a:lstStyle/>
        <a:p>
          <a:endParaRPr lang="id-ID"/>
        </a:p>
      </dgm:t>
    </dgm:pt>
    <dgm:pt modelId="{92E92242-5CE6-44FD-8BFB-E2BA60DF6ED9}" type="sibTrans" cxnId="{D1F4E892-C32A-4F06-AF6D-AB6A3104E78C}">
      <dgm:prSet/>
      <dgm:spPr/>
      <dgm:t>
        <a:bodyPr/>
        <a:lstStyle/>
        <a:p>
          <a:endParaRPr lang="id-ID"/>
        </a:p>
      </dgm:t>
    </dgm:pt>
    <dgm:pt modelId="{1C3E454A-815C-439D-895C-14F764F4A09C}">
      <dgm:prSet phldrT="[Text]"/>
      <dgm:spPr/>
      <dgm:t>
        <a:bodyPr/>
        <a:lstStyle/>
        <a:p>
          <a:r>
            <a:rPr lang="id-ID" dirty="0" smtClean="0"/>
            <a:t>bunyi bahasa yang dihasilkan dengan peranan 	hambatan di rongga kerongkongan/ faring</a:t>
          </a:r>
          <a:endParaRPr lang="id-ID" dirty="0"/>
        </a:p>
      </dgm:t>
    </dgm:pt>
    <dgm:pt modelId="{A04E0810-5494-4457-A15C-982AD2EB18AA}" type="parTrans" cxnId="{83D809CB-76ED-4F8D-8315-D721349A8DA4}">
      <dgm:prSet/>
      <dgm:spPr/>
      <dgm:t>
        <a:bodyPr/>
        <a:lstStyle/>
        <a:p>
          <a:endParaRPr lang="id-ID"/>
        </a:p>
      </dgm:t>
    </dgm:pt>
    <dgm:pt modelId="{9A890A26-0906-4F20-A0EE-D4E89119C84E}" type="sibTrans" cxnId="{83D809CB-76ED-4F8D-8315-D721349A8DA4}">
      <dgm:prSet/>
      <dgm:spPr/>
      <dgm:t>
        <a:bodyPr/>
        <a:lstStyle/>
        <a:p>
          <a:endParaRPr lang="id-ID"/>
        </a:p>
      </dgm:t>
    </dgm:pt>
    <dgm:pt modelId="{1F920288-3115-42B5-8183-B9DDDDC8DCA7}">
      <dgm:prSet phldrT="[Text]"/>
      <dgm:spPr/>
      <dgm:t>
        <a:bodyPr/>
        <a:lstStyle/>
        <a:p>
          <a:r>
            <a:rPr lang="id-ID" dirty="0" smtClean="0"/>
            <a:t>[h]</a:t>
          </a:r>
          <a:endParaRPr lang="id-ID" dirty="0"/>
        </a:p>
      </dgm:t>
    </dgm:pt>
    <dgm:pt modelId="{670AD4F2-B9DF-48D9-AC92-162EE98F75A6}" type="parTrans" cxnId="{61F82EBA-BC87-455F-84AB-9EAB0FA3A19F}">
      <dgm:prSet/>
      <dgm:spPr/>
      <dgm:t>
        <a:bodyPr/>
        <a:lstStyle/>
        <a:p>
          <a:endParaRPr lang="id-ID"/>
        </a:p>
      </dgm:t>
    </dgm:pt>
    <dgm:pt modelId="{794140EF-58B7-41D6-84D0-832068F7E6C7}" type="sibTrans" cxnId="{61F82EBA-BC87-455F-84AB-9EAB0FA3A19F}">
      <dgm:prSet/>
      <dgm:spPr/>
      <dgm:t>
        <a:bodyPr/>
        <a:lstStyle/>
        <a:p>
          <a:endParaRPr lang="id-ID"/>
        </a:p>
      </dgm:t>
    </dgm:pt>
    <dgm:pt modelId="{0FD8DFDA-F22D-40AD-9F70-735E202CF99B}">
      <dgm:prSet phldrT="[Text]"/>
      <dgm:spPr/>
      <dgm:t>
        <a:bodyPr/>
        <a:lstStyle/>
        <a:p>
          <a:r>
            <a:rPr lang="id-ID" dirty="0" smtClean="0"/>
            <a:t>Glotis</a:t>
          </a:r>
          <a:endParaRPr lang="id-ID" dirty="0"/>
        </a:p>
      </dgm:t>
    </dgm:pt>
    <dgm:pt modelId="{8F22037A-A47E-43A4-89AC-F9954587402B}" type="parTrans" cxnId="{A55CB119-B42B-4A55-B506-5EAD7E4EC4B3}">
      <dgm:prSet/>
      <dgm:spPr/>
      <dgm:t>
        <a:bodyPr/>
        <a:lstStyle/>
        <a:p>
          <a:endParaRPr lang="id-ID"/>
        </a:p>
      </dgm:t>
    </dgm:pt>
    <dgm:pt modelId="{785CF86E-95CC-4DD3-B8B8-E911B42FB218}" type="sibTrans" cxnId="{A55CB119-B42B-4A55-B506-5EAD7E4EC4B3}">
      <dgm:prSet/>
      <dgm:spPr/>
      <dgm:t>
        <a:bodyPr/>
        <a:lstStyle/>
        <a:p>
          <a:endParaRPr lang="id-ID"/>
        </a:p>
      </dgm:t>
    </dgm:pt>
    <dgm:pt modelId="{F56AD98F-9DF3-4EC4-B898-AF1C4C8519B7}">
      <dgm:prSet phldrT="[Text]"/>
      <dgm:spPr/>
      <dgm:t>
        <a:bodyPr/>
        <a:lstStyle/>
        <a:p>
          <a:r>
            <a:rPr lang="id-ID" dirty="0" smtClean="0"/>
            <a:t>bunyi bahasa yang dihasilkan dengan 	peranan 	hambatan udara oleh glotis</a:t>
          </a:r>
          <a:endParaRPr lang="id-ID" dirty="0"/>
        </a:p>
      </dgm:t>
    </dgm:pt>
    <dgm:pt modelId="{65C0408E-ED5A-4222-A2AF-9B8564569425}" type="parTrans" cxnId="{56B3AAD2-52FD-4612-BDCF-1DDDB38C72AF}">
      <dgm:prSet/>
      <dgm:spPr/>
      <dgm:t>
        <a:bodyPr/>
        <a:lstStyle/>
        <a:p>
          <a:endParaRPr lang="id-ID"/>
        </a:p>
      </dgm:t>
    </dgm:pt>
    <dgm:pt modelId="{E9EFDC27-3C75-40B6-BB4D-ABC8EF4D214B}" type="sibTrans" cxnId="{56B3AAD2-52FD-4612-BDCF-1DDDB38C72AF}">
      <dgm:prSet/>
      <dgm:spPr/>
      <dgm:t>
        <a:bodyPr/>
        <a:lstStyle/>
        <a:p>
          <a:endParaRPr lang="id-ID"/>
        </a:p>
      </dgm:t>
    </dgm:pt>
    <dgm:pt modelId="{FDBDA94C-5719-46F7-A68F-593A96887BFC}">
      <dgm:prSet phldrT="[Text]"/>
      <dgm:spPr/>
      <dgm:t>
        <a:bodyPr/>
        <a:lstStyle/>
        <a:p>
          <a:r>
            <a:rPr lang="id-ID" dirty="0" smtClean="0"/>
            <a:t>[?]</a:t>
          </a:r>
          <a:endParaRPr lang="id-ID" dirty="0"/>
        </a:p>
      </dgm:t>
    </dgm:pt>
    <dgm:pt modelId="{994A3F3B-4137-4433-BC94-83864FC82AAE}" type="parTrans" cxnId="{5C566C02-391B-4D2F-9121-9F1755344652}">
      <dgm:prSet/>
      <dgm:spPr/>
      <dgm:t>
        <a:bodyPr/>
        <a:lstStyle/>
        <a:p>
          <a:endParaRPr lang="id-ID"/>
        </a:p>
      </dgm:t>
    </dgm:pt>
    <dgm:pt modelId="{D4A33476-F393-4627-B568-4D3631382D73}" type="sibTrans" cxnId="{5C566C02-391B-4D2F-9121-9F1755344652}">
      <dgm:prSet/>
      <dgm:spPr/>
      <dgm:t>
        <a:bodyPr/>
        <a:lstStyle/>
        <a:p>
          <a:endParaRPr lang="id-ID"/>
        </a:p>
      </dgm:t>
    </dgm:pt>
    <dgm:pt modelId="{F8A93642-D8D2-4172-98FF-54F073CD8608}" type="pres">
      <dgm:prSet presAssocID="{A3AD1579-8F4D-4317-8C8E-0C667D5183EF}" presName="Name0" presStyleCnt="0">
        <dgm:presLayoutVars>
          <dgm:dir/>
          <dgm:animLvl val="lvl"/>
          <dgm:resizeHandles val="exact"/>
        </dgm:presLayoutVars>
      </dgm:prSet>
      <dgm:spPr/>
    </dgm:pt>
    <dgm:pt modelId="{F1C8E4B6-CB39-4B4A-B99D-B5C70367343C}" type="pres">
      <dgm:prSet presAssocID="{C0AD372E-95B7-4716-B9F6-0D0BB0C00D23}" presName="linNode" presStyleCnt="0"/>
      <dgm:spPr/>
    </dgm:pt>
    <dgm:pt modelId="{2D1550C3-475C-4E38-A7DF-4237E4A26FA5}" type="pres">
      <dgm:prSet presAssocID="{C0AD372E-95B7-4716-B9F6-0D0BB0C00D23}" presName="parentText" presStyleLbl="node1" presStyleIdx="0" presStyleCnt="6">
        <dgm:presLayoutVars>
          <dgm:chMax val="1"/>
          <dgm:bulletEnabled val="1"/>
        </dgm:presLayoutVars>
      </dgm:prSet>
      <dgm:spPr/>
      <dgm:t>
        <a:bodyPr/>
        <a:lstStyle/>
        <a:p>
          <a:endParaRPr lang="id-ID"/>
        </a:p>
      </dgm:t>
    </dgm:pt>
    <dgm:pt modelId="{E1CD8AA2-93D1-420B-B981-2D30CD1712D0}" type="pres">
      <dgm:prSet presAssocID="{C0AD372E-95B7-4716-B9F6-0D0BB0C00D23}" presName="descendantText" presStyleLbl="alignAccFollowNode1" presStyleIdx="0" presStyleCnt="6">
        <dgm:presLayoutVars>
          <dgm:bulletEnabled val="1"/>
        </dgm:presLayoutVars>
      </dgm:prSet>
      <dgm:spPr/>
      <dgm:t>
        <a:bodyPr/>
        <a:lstStyle/>
        <a:p>
          <a:endParaRPr lang="id-ID"/>
        </a:p>
      </dgm:t>
    </dgm:pt>
    <dgm:pt modelId="{4D1A0B4C-1DD3-44C0-8D4F-D217ABC81731}" type="pres">
      <dgm:prSet presAssocID="{626D51BF-7090-4EC2-890B-908DD04C75CF}" presName="sp" presStyleCnt="0"/>
      <dgm:spPr/>
    </dgm:pt>
    <dgm:pt modelId="{33C6D9E7-C623-428F-9E41-8B438E6C6D7F}" type="pres">
      <dgm:prSet presAssocID="{B474E6C9-642D-4394-8DA5-923E7A9264F8}" presName="linNode" presStyleCnt="0"/>
      <dgm:spPr/>
    </dgm:pt>
    <dgm:pt modelId="{5E8E16B9-2018-492E-BD1C-6CFB8FD4E6E4}" type="pres">
      <dgm:prSet presAssocID="{B474E6C9-642D-4394-8DA5-923E7A9264F8}" presName="parentText" presStyleLbl="node1" presStyleIdx="1" presStyleCnt="6">
        <dgm:presLayoutVars>
          <dgm:chMax val="1"/>
          <dgm:bulletEnabled val="1"/>
        </dgm:presLayoutVars>
      </dgm:prSet>
      <dgm:spPr/>
      <dgm:t>
        <a:bodyPr/>
        <a:lstStyle/>
        <a:p>
          <a:endParaRPr lang="id-ID"/>
        </a:p>
      </dgm:t>
    </dgm:pt>
    <dgm:pt modelId="{DBAFC92A-2E64-4F2F-91EB-8304D0798D82}" type="pres">
      <dgm:prSet presAssocID="{B474E6C9-642D-4394-8DA5-923E7A9264F8}" presName="descendantText" presStyleLbl="alignAccFollowNode1" presStyleIdx="1" presStyleCnt="6">
        <dgm:presLayoutVars>
          <dgm:bulletEnabled val="1"/>
        </dgm:presLayoutVars>
      </dgm:prSet>
      <dgm:spPr/>
      <dgm:t>
        <a:bodyPr/>
        <a:lstStyle/>
        <a:p>
          <a:endParaRPr lang="id-ID"/>
        </a:p>
      </dgm:t>
    </dgm:pt>
    <dgm:pt modelId="{0841BF67-A84A-410E-88B3-D1F9F37AE36D}" type="pres">
      <dgm:prSet presAssocID="{243B7685-D2C2-42A3-BE01-BF8C9666307B}" presName="sp" presStyleCnt="0"/>
      <dgm:spPr/>
    </dgm:pt>
    <dgm:pt modelId="{BEC7D92D-1F84-49B9-9C01-B54A873F1BF1}" type="pres">
      <dgm:prSet presAssocID="{0CDE3505-9262-4FCE-BEC6-BC628347F6E3}" presName="linNode" presStyleCnt="0"/>
      <dgm:spPr/>
    </dgm:pt>
    <dgm:pt modelId="{0004774F-AAFA-4F2A-A823-60B5531767AC}" type="pres">
      <dgm:prSet presAssocID="{0CDE3505-9262-4FCE-BEC6-BC628347F6E3}" presName="parentText" presStyleLbl="node1" presStyleIdx="2" presStyleCnt="6">
        <dgm:presLayoutVars>
          <dgm:chMax val="1"/>
          <dgm:bulletEnabled val="1"/>
        </dgm:presLayoutVars>
      </dgm:prSet>
      <dgm:spPr/>
      <dgm:t>
        <a:bodyPr/>
        <a:lstStyle/>
        <a:p>
          <a:endParaRPr lang="id-ID"/>
        </a:p>
      </dgm:t>
    </dgm:pt>
    <dgm:pt modelId="{E50FE0E6-58B3-4069-934F-6784A39C9611}" type="pres">
      <dgm:prSet presAssocID="{0CDE3505-9262-4FCE-BEC6-BC628347F6E3}" presName="descendantText" presStyleLbl="alignAccFollowNode1" presStyleIdx="2" presStyleCnt="6">
        <dgm:presLayoutVars>
          <dgm:bulletEnabled val="1"/>
        </dgm:presLayoutVars>
      </dgm:prSet>
      <dgm:spPr/>
      <dgm:t>
        <a:bodyPr/>
        <a:lstStyle/>
        <a:p>
          <a:endParaRPr lang="id-ID"/>
        </a:p>
      </dgm:t>
    </dgm:pt>
    <dgm:pt modelId="{2A4AD1DF-7596-45AC-BD55-54CA1B8D400F}" type="pres">
      <dgm:prSet presAssocID="{DCD0C381-BB26-4D70-BED4-712B9F5FD9E0}" presName="sp" presStyleCnt="0"/>
      <dgm:spPr/>
    </dgm:pt>
    <dgm:pt modelId="{274EACF8-D7BA-43CC-BA41-8A3E0ACF5A61}" type="pres">
      <dgm:prSet presAssocID="{6697CDAE-61D1-47D7-8343-D75A5609E19F}" presName="linNode" presStyleCnt="0"/>
      <dgm:spPr/>
    </dgm:pt>
    <dgm:pt modelId="{AC810059-A5CE-4CF4-BA2F-86FAEF41990F}" type="pres">
      <dgm:prSet presAssocID="{6697CDAE-61D1-47D7-8343-D75A5609E19F}" presName="parentText" presStyleLbl="node1" presStyleIdx="3" presStyleCnt="6">
        <dgm:presLayoutVars>
          <dgm:chMax val="1"/>
          <dgm:bulletEnabled val="1"/>
        </dgm:presLayoutVars>
      </dgm:prSet>
      <dgm:spPr/>
      <dgm:t>
        <a:bodyPr/>
        <a:lstStyle/>
        <a:p>
          <a:endParaRPr lang="id-ID"/>
        </a:p>
      </dgm:t>
    </dgm:pt>
    <dgm:pt modelId="{5B36EE97-2339-4A3D-A093-EE4135F43948}" type="pres">
      <dgm:prSet presAssocID="{6697CDAE-61D1-47D7-8343-D75A5609E19F}" presName="descendantText" presStyleLbl="alignAccFollowNode1" presStyleIdx="3" presStyleCnt="6">
        <dgm:presLayoutVars>
          <dgm:bulletEnabled val="1"/>
        </dgm:presLayoutVars>
      </dgm:prSet>
      <dgm:spPr/>
      <dgm:t>
        <a:bodyPr/>
        <a:lstStyle/>
        <a:p>
          <a:endParaRPr lang="id-ID"/>
        </a:p>
      </dgm:t>
    </dgm:pt>
    <dgm:pt modelId="{B860E117-383B-4489-B9E0-30687FED236B}" type="pres">
      <dgm:prSet presAssocID="{9989D94E-08D7-46A9-8DE1-2E8B044F020A}" presName="sp" presStyleCnt="0"/>
      <dgm:spPr/>
    </dgm:pt>
    <dgm:pt modelId="{AB26BD9C-08D3-43B0-8E8D-7F13EB2B4BCC}" type="pres">
      <dgm:prSet presAssocID="{8E4C723B-368D-41D3-8881-FCD4F219DB1E}" presName="linNode" presStyleCnt="0"/>
      <dgm:spPr/>
    </dgm:pt>
    <dgm:pt modelId="{F856BD80-767A-49D2-A2A0-B463EB2A35AF}" type="pres">
      <dgm:prSet presAssocID="{8E4C723B-368D-41D3-8881-FCD4F219DB1E}" presName="parentText" presStyleLbl="node1" presStyleIdx="4" presStyleCnt="6">
        <dgm:presLayoutVars>
          <dgm:chMax val="1"/>
          <dgm:bulletEnabled val="1"/>
        </dgm:presLayoutVars>
      </dgm:prSet>
      <dgm:spPr/>
      <dgm:t>
        <a:bodyPr/>
        <a:lstStyle/>
        <a:p>
          <a:endParaRPr lang="id-ID"/>
        </a:p>
      </dgm:t>
    </dgm:pt>
    <dgm:pt modelId="{89A31753-C4DA-4866-A3FF-698E7F148ECF}" type="pres">
      <dgm:prSet presAssocID="{8E4C723B-368D-41D3-8881-FCD4F219DB1E}" presName="descendantText" presStyleLbl="alignAccFollowNode1" presStyleIdx="4" presStyleCnt="6">
        <dgm:presLayoutVars>
          <dgm:bulletEnabled val="1"/>
        </dgm:presLayoutVars>
      </dgm:prSet>
      <dgm:spPr/>
      <dgm:t>
        <a:bodyPr/>
        <a:lstStyle/>
        <a:p>
          <a:endParaRPr lang="id-ID"/>
        </a:p>
      </dgm:t>
    </dgm:pt>
    <dgm:pt modelId="{04912CCE-3BEF-4DB1-B77B-E620BF70D448}" type="pres">
      <dgm:prSet presAssocID="{92E92242-5CE6-44FD-8BFB-E2BA60DF6ED9}" presName="sp" presStyleCnt="0"/>
      <dgm:spPr/>
    </dgm:pt>
    <dgm:pt modelId="{F1051FC2-DE2C-4045-BAC3-009EFA270E33}" type="pres">
      <dgm:prSet presAssocID="{0FD8DFDA-F22D-40AD-9F70-735E202CF99B}" presName="linNode" presStyleCnt="0"/>
      <dgm:spPr/>
    </dgm:pt>
    <dgm:pt modelId="{28E9841D-D95F-4763-913F-8BFFC35D5424}" type="pres">
      <dgm:prSet presAssocID="{0FD8DFDA-F22D-40AD-9F70-735E202CF99B}" presName="parentText" presStyleLbl="node1" presStyleIdx="5" presStyleCnt="6">
        <dgm:presLayoutVars>
          <dgm:chMax val="1"/>
          <dgm:bulletEnabled val="1"/>
        </dgm:presLayoutVars>
      </dgm:prSet>
      <dgm:spPr/>
      <dgm:t>
        <a:bodyPr/>
        <a:lstStyle/>
        <a:p>
          <a:endParaRPr lang="id-ID"/>
        </a:p>
      </dgm:t>
    </dgm:pt>
    <dgm:pt modelId="{DBC08872-33F7-4F88-B070-4D85F0D944D2}" type="pres">
      <dgm:prSet presAssocID="{0FD8DFDA-F22D-40AD-9F70-735E202CF99B}" presName="descendantText" presStyleLbl="alignAccFollowNode1" presStyleIdx="5" presStyleCnt="6">
        <dgm:presLayoutVars>
          <dgm:bulletEnabled val="1"/>
        </dgm:presLayoutVars>
      </dgm:prSet>
      <dgm:spPr/>
      <dgm:t>
        <a:bodyPr/>
        <a:lstStyle/>
        <a:p>
          <a:endParaRPr lang="id-ID"/>
        </a:p>
      </dgm:t>
    </dgm:pt>
  </dgm:ptLst>
  <dgm:cxnLst>
    <dgm:cxn modelId="{F554F80A-31CC-4D5A-89D7-A25707EBDDC3}" type="presOf" srcId="{A3AD1579-8F4D-4317-8C8E-0C667D5183EF}" destId="{F8A93642-D8D2-4172-98FF-54F073CD8608}" srcOrd="0" destOrd="0" presId="urn:microsoft.com/office/officeart/2005/8/layout/vList5"/>
    <dgm:cxn modelId="{F911BCDB-1E2B-41C7-9637-5FFA591AAD0F}" type="presOf" srcId="{6732A822-4D52-4A92-B2C2-0E287D45B460}" destId="{E50FE0E6-58B3-4069-934F-6784A39C9611}" srcOrd="0" destOrd="0" presId="urn:microsoft.com/office/officeart/2005/8/layout/vList5"/>
    <dgm:cxn modelId="{A8EF5206-CFA2-4F6F-A2B0-F8EAC5D2786C}" type="presOf" srcId="{6697CDAE-61D1-47D7-8343-D75A5609E19F}" destId="{AC810059-A5CE-4CF4-BA2F-86FAEF41990F}" srcOrd="0" destOrd="0" presId="urn:microsoft.com/office/officeart/2005/8/layout/vList5"/>
    <dgm:cxn modelId="{7040AEFA-FE04-42E2-A6FD-F0D994B783DA}" srcId="{A3AD1579-8F4D-4317-8C8E-0C667D5183EF}" destId="{6697CDAE-61D1-47D7-8343-D75A5609E19F}" srcOrd="3" destOrd="0" parTransId="{6C74E9AC-8B0F-48B0-9190-72911E4BA2CF}" sibTransId="{9989D94E-08D7-46A9-8DE1-2E8B044F020A}"/>
    <dgm:cxn modelId="{63F8ABA1-367D-4676-AAE3-3229C639662F}" srcId="{B474E6C9-642D-4394-8DA5-923E7A9264F8}" destId="{0EF820AB-AA95-4A90-ADEE-8DD7A9C204E5}" srcOrd="1" destOrd="0" parTransId="{EBA6C972-544C-4A9E-A536-F456FA507EF0}" sibTransId="{F36BA665-EAEB-445D-BF20-3D730E47D6CA}"/>
    <dgm:cxn modelId="{61F82EBA-BC87-455F-84AB-9EAB0FA3A19F}" srcId="{8E4C723B-368D-41D3-8881-FCD4F219DB1E}" destId="{1F920288-3115-42B5-8183-B9DDDDC8DCA7}" srcOrd="1" destOrd="0" parTransId="{670AD4F2-B9DF-48D9-AC92-162EE98F75A6}" sibTransId="{794140EF-58B7-41D6-84D0-832068F7E6C7}"/>
    <dgm:cxn modelId="{A55CB119-B42B-4A55-B506-5EAD7E4EC4B3}" srcId="{A3AD1579-8F4D-4317-8C8E-0C667D5183EF}" destId="{0FD8DFDA-F22D-40AD-9F70-735E202CF99B}" srcOrd="5" destOrd="0" parTransId="{8F22037A-A47E-43A4-89AC-F9954587402B}" sibTransId="{785CF86E-95CC-4DD3-B8B8-E911B42FB218}"/>
    <dgm:cxn modelId="{5C566C02-391B-4D2F-9121-9F1755344652}" srcId="{0FD8DFDA-F22D-40AD-9F70-735E202CF99B}" destId="{FDBDA94C-5719-46F7-A68F-593A96887BFC}" srcOrd="1" destOrd="0" parTransId="{994A3F3B-4137-4433-BC94-83864FC82AAE}" sibTransId="{D4A33476-F393-4627-B568-4D3631382D73}"/>
    <dgm:cxn modelId="{9AEACB2B-D814-4CFC-8C5A-0AD92E8DE62F}" srcId="{A3AD1579-8F4D-4317-8C8E-0C667D5183EF}" destId="{B474E6C9-642D-4394-8DA5-923E7A9264F8}" srcOrd="1" destOrd="0" parTransId="{E23B1FB9-4E75-46D2-BD5F-E4143F01EC1E}" sibTransId="{243B7685-D2C2-42A3-BE01-BF8C9666307B}"/>
    <dgm:cxn modelId="{7E0D8F54-ECCA-4280-8AF9-F3DDB7F2FAD4}" type="presOf" srcId="{F56AD98F-9DF3-4EC4-B898-AF1C4C8519B7}" destId="{DBC08872-33F7-4F88-B070-4D85F0D944D2}" srcOrd="0" destOrd="0" presId="urn:microsoft.com/office/officeart/2005/8/layout/vList5"/>
    <dgm:cxn modelId="{43305E2B-D385-4496-9999-B7C8D7AE7DB2}" srcId="{6697CDAE-61D1-47D7-8343-D75A5609E19F}" destId="{F71B684A-B1F7-4A16-8D25-62E2C5315CCB}" srcOrd="0" destOrd="0" parTransId="{39D5DC0A-4772-427B-9217-464D1DB34661}" sibTransId="{01F2942A-1059-4FB1-8582-B5FA28B58C59}"/>
    <dgm:cxn modelId="{C6796AA0-57DB-49C6-9FD1-F9CC7D0B9577}" type="presOf" srcId="{8E4C723B-368D-41D3-8881-FCD4F219DB1E}" destId="{F856BD80-767A-49D2-A2A0-B463EB2A35AF}" srcOrd="0" destOrd="0" presId="urn:microsoft.com/office/officeart/2005/8/layout/vList5"/>
    <dgm:cxn modelId="{FCC89728-CBB2-49FB-BB1C-1B640376099C}" srcId="{B474E6C9-642D-4394-8DA5-923E7A9264F8}" destId="{84504CCE-7EBF-4921-9593-A119644456EA}" srcOrd="0" destOrd="0" parTransId="{1EA16272-A2C6-4136-9111-492C3EA06E73}" sibTransId="{E42E844F-B2EE-4D05-B471-602DF1983F71}"/>
    <dgm:cxn modelId="{FF6C3D6F-B5E3-4CBD-B9DE-7434D0B92571}" type="presOf" srcId="{10143A6F-2B14-4FBA-A32B-A84E2D389443}" destId="{E1CD8AA2-93D1-420B-B981-2D30CD1712D0}" srcOrd="0" destOrd="1" presId="urn:microsoft.com/office/officeart/2005/8/layout/vList5"/>
    <dgm:cxn modelId="{743B89E0-5B1A-4DB9-ABB6-F70B227A4939}" type="presOf" srcId="{0CDE3505-9262-4FCE-BEC6-BC628347F6E3}" destId="{0004774F-AAFA-4F2A-A823-60B5531767AC}" srcOrd="0" destOrd="0" presId="urn:microsoft.com/office/officeart/2005/8/layout/vList5"/>
    <dgm:cxn modelId="{AA5DE235-273C-4C86-B218-B602B25F714C}" srcId="{0CDE3505-9262-4FCE-BEC6-BC628347F6E3}" destId="{6732A822-4D52-4A92-B2C2-0E287D45B460}" srcOrd="0" destOrd="0" parTransId="{C02AAB1F-DE1A-4308-A8A9-09D2C3D6CCE6}" sibTransId="{48B9F94C-9933-4192-9140-244FA9D619F3}"/>
    <dgm:cxn modelId="{3F3556BB-8AF7-4A38-A5C5-B527FD9E1038}" type="presOf" srcId="{0FD8DFDA-F22D-40AD-9F70-735E202CF99B}" destId="{28E9841D-D95F-4763-913F-8BFFC35D5424}" srcOrd="0" destOrd="0" presId="urn:microsoft.com/office/officeart/2005/8/layout/vList5"/>
    <dgm:cxn modelId="{24A3E5AD-701A-4DF8-8CA7-8646315DA1A5}" type="presOf" srcId="{199559CB-F7E9-475B-B7FD-3D6CB31E29C3}" destId="{E1CD8AA2-93D1-420B-B981-2D30CD1712D0}" srcOrd="0" destOrd="0" presId="urn:microsoft.com/office/officeart/2005/8/layout/vList5"/>
    <dgm:cxn modelId="{83D809CB-76ED-4F8D-8315-D721349A8DA4}" srcId="{8E4C723B-368D-41D3-8881-FCD4F219DB1E}" destId="{1C3E454A-815C-439D-895C-14F764F4A09C}" srcOrd="0" destOrd="0" parTransId="{A04E0810-5494-4457-A15C-982AD2EB18AA}" sibTransId="{9A890A26-0906-4F20-A0EE-D4E89119C84E}"/>
    <dgm:cxn modelId="{5C7DD2CD-5ACD-4A68-B152-951F85E3AFA9}" type="presOf" srcId="{C0AD372E-95B7-4716-B9F6-0D0BB0C00D23}" destId="{2D1550C3-475C-4E38-A7DF-4237E4A26FA5}" srcOrd="0" destOrd="0" presId="urn:microsoft.com/office/officeart/2005/8/layout/vList5"/>
    <dgm:cxn modelId="{6B1297D0-7C45-4C1B-919A-500BA486C159}" type="presOf" srcId="{0EF820AB-AA95-4A90-ADEE-8DD7A9C204E5}" destId="{DBAFC92A-2E64-4F2F-91EB-8304D0798D82}" srcOrd="0" destOrd="1" presId="urn:microsoft.com/office/officeart/2005/8/layout/vList5"/>
    <dgm:cxn modelId="{D1F4E892-C32A-4F06-AF6D-AB6A3104E78C}" srcId="{A3AD1579-8F4D-4317-8C8E-0C667D5183EF}" destId="{8E4C723B-368D-41D3-8881-FCD4F219DB1E}" srcOrd="4" destOrd="0" parTransId="{9901C818-4D71-41E5-80D4-72C213DCD9D7}" sibTransId="{92E92242-5CE6-44FD-8BFB-E2BA60DF6ED9}"/>
    <dgm:cxn modelId="{D6998B0D-BAC7-4E4D-81AD-AD3C3A7E4951}" srcId="{6697CDAE-61D1-47D7-8343-D75A5609E19F}" destId="{55B8D521-EF51-4F2E-965E-3C987BAE8AAF}" srcOrd="1" destOrd="0" parTransId="{1F636817-B335-414A-948D-DA1414B153CA}" sibTransId="{533AE9BC-DC78-4915-93CE-256788505773}"/>
    <dgm:cxn modelId="{AA8D06E3-BD78-43CF-9D68-177713E372B2}" type="presOf" srcId="{1C3E454A-815C-439D-895C-14F764F4A09C}" destId="{89A31753-C4DA-4866-A3FF-698E7F148ECF}" srcOrd="0" destOrd="0" presId="urn:microsoft.com/office/officeart/2005/8/layout/vList5"/>
    <dgm:cxn modelId="{100AA24F-4775-41DD-9463-E4F4358694D2}" type="presOf" srcId="{92563921-523C-4B88-A2A4-6B4650FFD47F}" destId="{E50FE0E6-58B3-4069-934F-6784A39C9611}" srcOrd="0" destOrd="1" presId="urn:microsoft.com/office/officeart/2005/8/layout/vList5"/>
    <dgm:cxn modelId="{22442B49-77D0-44D0-9C46-4A34AB3ADCD5}" srcId="{C0AD372E-95B7-4716-B9F6-0D0BB0C00D23}" destId="{199559CB-F7E9-475B-B7FD-3D6CB31E29C3}" srcOrd="0" destOrd="0" parTransId="{4BD6CC07-3F87-4C53-BD40-92A0C46E9EA1}" sibTransId="{E44FDC22-FB48-4B89-AF50-93EC18E63183}"/>
    <dgm:cxn modelId="{AE7E7946-7CB6-4323-8C7A-E585F1F0DCAE}" srcId="{C0AD372E-95B7-4716-B9F6-0D0BB0C00D23}" destId="{10143A6F-2B14-4FBA-A32B-A84E2D389443}" srcOrd="1" destOrd="0" parTransId="{121F022A-58DF-4A68-A56C-BC1B6FF19E50}" sibTransId="{A30860AB-C8A9-45D1-B902-3E7DC50B6690}"/>
    <dgm:cxn modelId="{56B3AAD2-52FD-4612-BDCF-1DDDB38C72AF}" srcId="{0FD8DFDA-F22D-40AD-9F70-735E202CF99B}" destId="{F56AD98F-9DF3-4EC4-B898-AF1C4C8519B7}" srcOrd="0" destOrd="0" parTransId="{65C0408E-ED5A-4222-A2AF-9B8564569425}" sibTransId="{E9EFDC27-3C75-40B6-BB4D-ABC8EF4D214B}"/>
    <dgm:cxn modelId="{D1063DC7-181C-43D0-AA31-6A3E87904E5F}" type="presOf" srcId="{84504CCE-7EBF-4921-9593-A119644456EA}" destId="{DBAFC92A-2E64-4F2F-91EB-8304D0798D82}" srcOrd="0" destOrd="0" presId="urn:microsoft.com/office/officeart/2005/8/layout/vList5"/>
    <dgm:cxn modelId="{F2101151-51FC-450E-B455-DC1F2AB3D172}" type="presOf" srcId="{F71B684A-B1F7-4A16-8D25-62E2C5315CCB}" destId="{5B36EE97-2339-4A3D-A093-EE4135F43948}" srcOrd="0" destOrd="0" presId="urn:microsoft.com/office/officeart/2005/8/layout/vList5"/>
    <dgm:cxn modelId="{98411B26-F023-4205-A7AB-24C7DAE61BF2}" type="presOf" srcId="{1F920288-3115-42B5-8183-B9DDDDC8DCA7}" destId="{89A31753-C4DA-4866-A3FF-698E7F148ECF}" srcOrd="0" destOrd="1" presId="urn:microsoft.com/office/officeart/2005/8/layout/vList5"/>
    <dgm:cxn modelId="{8204EC27-B413-41AF-87CE-D7D503D7A367}" srcId="{A3AD1579-8F4D-4317-8C8E-0C667D5183EF}" destId="{0CDE3505-9262-4FCE-BEC6-BC628347F6E3}" srcOrd="2" destOrd="0" parTransId="{5E3F94B1-512A-4F90-B8DE-0E88C98438E7}" sibTransId="{DCD0C381-BB26-4D70-BED4-712B9F5FD9E0}"/>
    <dgm:cxn modelId="{2C442077-7B89-4B5B-8C3E-F2BBEB4B05A8}" type="presOf" srcId="{B474E6C9-642D-4394-8DA5-923E7A9264F8}" destId="{5E8E16B9-2018-492E-BD1C-6CFB8FD4E6E4}" srcOrd="0" destOrd="0" presId="urn:microsoft.com/office/officeart/2005/8/layout/vList5"/>
    <dgm:cxn modelId="{35B7F330-4C53-4D88-B595-ABF401C474B4}" type="presOf" srcId="{FDBDA94C-5719-46F7-A68F-593A96887BFC}" destId="{DBC08872-33F7-4F88-B070-4D85F0D944D2}" srcOrd="0" destOrd="1" presId="urn:microsoft.com/office/officeart/2005/8/layout/vList5"/>
    <dgm:cxn modelId="{F91B4E07-086B-4438-8ECC-326E3FA9E475}" srcId="{0CDE3505-9262-4FCE-BEC6-BC628347F6E3}" destId="{92563921-523C-4B88-A2A4-6B4650FFD47F}" srcOrd="1" destOrd="0" parTransId="{5F9743DD-6A7A-4189-8B80-CB63E12C15F5}" sibTransId="{7725E9BA-1FB0-47F1-A5C6-8E7EE092E349}"/>
    <dgm:cxn modelId="{5784AE41-0971-459D-9EFD-C2E6BB8C49A2}" type="presOf" srcId="{55B8D521-EF51-4F2E-965E-3C987BAE8AAF}" destId="{5B36EE97-2339-4A3D-A093-EE4135F43948}" srcOrd="0" destOrd="1" presId="urn:microsoft.com/office/officeart/2005/8/layout/vList5"/>
    <dgm:cxn modelId="{61FA432B-2401-46D3-B028-2C222AEAE3CD}" srcId="{A3AD1579-8F4D-4317-8C8E-0C667D5183EF}" destId="{C0AD372E-95B7-4716-B9F6-0D0BB0C00D23}" srcOrd="0" destOrd="0" parTransId="{670AB02C-A43A-4864-A294-897941C4307E}" sibTransId="{626D51BF-7090-4EC2-890B-908DD04C75CF}"/>
    <dgm:cxn modelId="{E67358F4-6DBF-49C6-A50A-0A1899658DF1}" type="presParOf" srcId="{F8A93642-D8D2-4172-98FF-54F073CD8608}" destId="{F1C8E4B6-CB39-4B4A-B99D-B5C70367343C}" srcOrd="0" destOrd="0" presId="urn:microsoft.com/office/officeart/2005/8/layout/vList5"/>
    <dgm:cxn modelId="{C6CDF12A-0BA3-4161-9B56-70BD5768CD65}" type="presParOf" srcId="{F1C8E4B6-CB39-4B4A-B99D-B5C70367343C}" destId="{2D1550C3-475C-4E38-A7DF-4237E4A26FA5}" srcOrd="0" destOrd="0" presId="urn:microsoft.com/office/officeart/2005/8/layout/vList5"/>
    <dgm:cxn modelId="{BEA51B76-500D-4296-95EF-7E58BCE80B78}" type="presParOf" srcId="{F1C8E4B6-CB39-4B4A-B99D-B5C70367343C}" destId="{E1CD8AA2-93D1-420B-B981-2D30CD1712D0}" srcOrd="1" destOrd="0" presId="urn:microsoft.com/office/officeart/2005/8/layout/vList5"/>
    <dgm:cxn modelId="{741D042C-DD9C-4BA8-A75C-9C4EA8A35A08}" type="presParOf" srcId="{F8A93642-D8D2-4172-98FF-54F073CD8608}" destId="{4D1A0B4C-1DD3-44C0-8D4F-D217ABC81731}" srcOrd="1" destOrd="0" presId="urn:microsoft.com/office/officeart/2005/8/layout/vList5"/>
    <dgm:cxn modelId="{4098B3B0-A480-4CE2-98DE-FEB81E7FD319}" type="presParOf" srcId="{F8A93642-D8D2-4172-98FF-54F073CD8608}" destId="{33C6D9E7-C623-428F-9E41-8B438E6C6D7F}" srcOrd="2" destOrd="0" presId="urn:microsoft.com/office/officeart/2005/8/layout/vList5"/>
    <dgm:cxn modelId="{9EFCB53E-EBB3-415A-8B0F-251F7A7402FF}" type="presParOf" srcId="{33C6D9E7-C623-428F-9E41-8B438E6C6D7F}" destId="{5E8E16B9-2018-492E-BD1C-6CFB8FD4E6E4}" srcOrd="0" destOrd="0" presId="urn:microsoft.com/office/officeart/2005/8/layout/vList5"/>
    <dgm:cxn modelId="{A14CA055-20E6-4E24-9549-5CB6CE92E897}" type="presParOf" srcId="{33C6D9E7-C623-428F-9E41-8B438E6C6D7F}" destId="{DBAFC92A-2E64-4F2F-91EB-8304D0798D82}" srcOrd="1" destOrd="0" presId="urn:microsoft.com/office/officeart/2005/8/layout/vList5"/>
    <dgm:cxn modelId="{D1540C32-E427-4405-AA83-76D1FD7E3715}" type="presParOf" srcId="{F8A93642-D8D2-4172-98FF-54F073CD8608}" destId="{0841BF67-A84A-410E-88B3-D1F9F37AE36D}" srcOrd="3" destOrd="0" presId="urn:microsoft.com/office/officeart/2005/8/layout/vList5"/>
    <dgm:cxn modelId="{3B8B4FCC-E873-421B-9F1C-9BB63DD80D19}" type="presParOf" srcId="{F8A93642-D8D2-4172-98FF-54F073CD8608}" destId="{BEC7D92D-1F84-49B9-9C01-B54A873F1BF1}" srcOrd="4" destOrd="0" presId="urn:microsoft.com/office/officeart/2005/8/layout/vList5"/>
    <dgm:cxn modelId="{E4CD8095-F944-4043-9236-CB16F4A8ABFB}" type="presParOf" srcId="{BEC7D92D-1F84-49B9-9C01-B54A873F1BF1}" destId="{0004774F-AAFA-4F2A-A823-60B5531767AC}" srcOrd="0" destOrd="0" presId="urn:microsoft.com/office/officeart/2005/8/layout/vList5"/>
    <dgm:cxn modelId="{D0DE63DF-2767-44C1-B859-FA4CE3592D1D}" type="presParOf" srcId="{BEC7D92D-1F84-49B9-9C01-B54A873F1BF1}" destId="{E50FE0E6-58B3-4069-934F-6784A39C9611}" srcOrd="1" destOrd="0" presId="urn:microsoft.com/office/officeart/2005/8/layout/vList5"/>
    <dgm:cxn modelId="{71F7AD82-05CA-425B-B1F1-F302C351104A}" type="presParOf" srcId="{F8A93642-D8D2-4172-98FF-54F073CD8608}" destId="{2A4AD1DF-7596-45AC-BD55-54CA1B8D400F}" srcOrd="5" destOrd="0" presId="urn:microsoft.com/office/officeart/2005/8/layout/vList5"/>
    <dgm:cxn modelId="{6B834943-7482-4F9A-B4CF-36062E8389F2}" type="presParOf" srcId="{F8A93642-D8D2-4172-98FF-54F073CD8608}" destId="{274EACF8-D7BA-43CC-BA41-8A3E0ACF5A61}" srcOrd="6" destOrd="0" presId="urn:microsoft.com/office/officeart/2005/8/layout/vList5"/>
    <dgm:cxn modelId="{14086414-0E53-4592-800F-B3BDB14BC45A}" type="presParOf" srcId="{274EACF8-D7BA-43CC-BA41-8A3E0ACF5A61}" destId="{AC810059-A5CE-4CF4-BA2F-86FAEF41990F}" srcOrd="0" destOrd="0" presId="urn:microsoft.com/office/officeart/2005/8/layout/vList5"/>
    <dgm:cxn modelId="{2814CE11-945A-4DB8-948D-2232F409971F}" type="presParOf" srcId="{274EACF8-D7BA-43CC-BA41-8A3E0ACF5A61}" destId="{5B36EE97-2339-4A3D-A093-EE4135F43948}" srcOrd="1" destOrd="0" presId="urn:microsoft.com/office/officeart/2005/8/layout/vList5"/>
    <dgm:cxn modelId="{012FBE6D-F8E0-4A64-9CC9-FB584918FA2E}" type="presParOf" srcId="{F8A93642-D8D2-4172-98FF-54F073CD8608}" destId="{B860E117-383B-4489-B9E0-30687FED236B}" srcOrd="7" destOrd="0" presId="urn:microsoft.com/office/officeart/2005/8/layout/vList5"/>
    <dgm:cxn modelId="{9CCB7908-1E64-4B9A-929A-9E12B55282C3}" type="presParOf" srcId="{F8A93642-D8D2-4172-98FF-54F073CD8608}" destId="{AB26BD9C-08D3-43B0-8E8D-7F13EB2B4BCC}" srcOrd="8" destOrd="0" presId="urn:microsoft.com/office/officeart/2005/8/layout/vList5"/>
    <dgm:cxn modelId="{B1759331-6CF3-4523-9126-D487E0DA0B35}" type="presParOf" srcId="{AB26BD9C-08D3-43B0-8E8D-7F13EB2B4BCC}" destId="{F856BD80-767A-49D2-A2A0-B463EB2A35AF}" srcOrd="0" destOrd="0" presId="urn:microsoft.com/office/officeart/2005/8/layout/vList5"/>
    <dgm:cxn modelId="{063F4A77-D38E-48C1-87F6-575CEEC36677}" type="presParOf" srcId="{AB26BD9C-08D3-43B0-8E8D-7F13EB2B4BCC}" destId="{89A31753-C4DA-4866-A3FF-698E7F148ECF}" srcOrd="1" destOrd="0" presId="urn:microsoft.com/office/officeart/2005/8/layout/vList5"/>
    <dgm:cxn modelId="{935EDA99-45D9-42D1-805C-11B7A4DDB4BE}" type="presParOf" srcId="{F8A93642-D8D2-4172-98FF-54F073CD8608}" destId="{04912CCE-3BEF-4DB1-B77B-E620BF70D448}" srcOrd="9" destOrd="0" presId="urn:microsoft.com/office/officeart/2005/8/layout/vList5"/>
    <dgm:cxn modelId="{5A34AA90-4D20-4F82-874D-5ED371D12AC0}" type="presParOf" srcId="{F8A93642-D8D2-4172-98FF-54F073CD8608}" destId="{F1051FC2-DE2C-4045-BAC3-009EFA270E33}" srcOrd="10" destOrd="0" presId="urn:microsoft.com/office/officeart/2005/8/layout/vList5"/>
    <dgm:cxn modelId="{BF3C8FA0-D4DF-443F-A320-5FEE902515FD}" type="presParOf" srcId="{F1051FC2-DE2C-4045-BAC3-009EFA270E33}" destId="{28E9841D-D95F-4763-913F-8BFFC35D5424}" srcOrd="0" destOrd="0" presId="urn:microsoft.com/office/officeart/2005/8/layout/vList5"/>
    <dgm:cxn modelId="{4E76264D-1758-4944-825F-D6BC64B5B89C}" type="presParOf" srcId="{F1051FC2-DE2C-4045-BAC3-009EFA270E33}" destId="{DBC08872-33F7-4F88-B070-4D85F0D944D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A12627-23FE-4AD0-828B-6162E68F448B}">
      <dsp:nvSpPr>
        <dsp:cNvPr id="0" name=""/>
        <dsp:cNvSpPr/>
      </dsp:nvSpPr>
      <dsp:spPr>
        <a:xfrm>
          <a:off x="0" y="0"/>
          <a:ext cx="8229600" cy="161877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err="1" smtClean="0"/>
            <a:t>Cabang</a:t>
          </a:r>
          <a:r>
            <a:rPr lang="en-US" sz="4300" kern="1200" dirty="0" smtClean="0"/>
            <a:t> </a:t>
          </a:r>
          <a:r>
            <a:rPr lang="en-US" sz="4300" kern="1200" dirty="0" err="1" smtClean="0"/>
            <a:t>linguistik</a:t>
          </a:r>
          <a:r>
            <a:rPr lang="en-US" sz="4300" kern="1200" dirty="0" smtClean="0"/>
            <a:t> yang </a:t>
          </a:r>
          <a:r>
            <a:rPr lang="en-US" sz="4300" kern="1200" dirty="0" err="1" smtClean="0"/>
            <a:t>mempelajari</a:t>
          </a:r>
          <a:r>
            <a:rPr lang="en-US" sz="4300" kern="1200" dirty="0" smtClean="0"/>
            <a:t> </a:t>
          </a:r>
          <a:r>
            <a:rPr lang="en-US" sz="4300" kern="1200" dirty="0" err="1" smtClean="0"/>
            <a:t>sistem</a:t>
          </a:r>
          <a:r>
            <a:rPr lang="en-US" sz="4300" kern="1200" dirty="0" smtClean="0"/>
            <a:t> </a:t>
          </a:r>
          <a:r>
            <a:rPr lang="en-US" sz="4300" kern="1200" dirty="0" err="1" smtClean="0"/>
            <a:t>bunyi</a:t>
          </a:r>
          <a:r>
            <a:rPr lang="en-US" sz="4300" kern="1200" dirty="0" smtClean="0"/>
            <a:t> </a:t>
          </a:r>
          <a:r>
            <a:rPr lang="en-US" sz="4300" kern="1200" dirty="0" err="1" smtClean="0"/>
            <a:t>bahasa</a:t>
          </a:r>
          <a:endParaRPr lang="en-US" sz="4300" kern="1200" dirty="0"/>
        </a:p>
      </dsp:txBody>
      <dsp:txXfrm>
        <a:off x="0" y="0"/>
        <a:ext cx="8229600" cy="1618773"/>
      </dsp:txXfrm>
    </dsp:sp>
    <dsp:sp modelId="{FC63EA43-9DC1-4FBB-B235-D66B020E3B75}">
      <dsp:nvSpPr>
        <dsp:cNvPr id="0" name=""/>
        <dsp:cNvSpPr/>
      </dsp:nvSpPr>
      <dsp:spPr>
        <a:xfrm>
          <a:off x="58265" y="1643045"/>
          <a:ext cx="4114799" cy="33994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smtClean="0"/>
            <a:t>Bunyi</a:t>
          </a:r>
          <a:r>
            <a:rPr lang="en-US" sz="2500" kern="1200" dirty="0" smtClean="0"/>
            <a:t> </a:t>
          </a:r>
          <a:r>
            <a:rPr lang="en-US" sz="2500" kern="1200" dirty="0" err="1" smtClean="0"/>
            <a:t>bahasa</a:t>
          </a:r>
          <a:r>
            <a:rPr lang="en-US" sz="2500" kern="1200" dirty="0" smtClean="0"/>
            <a:t>/ </a:t>
          </a:r>
          <a:r>
            <a:rPr lang="en-US" sz="2500" kern="1200" dirty="0" err="1" smtClean="0"/>
            <a:t>ujaran</a:t>
          </a:r>
          <a:r>
            <a:rPr lang="en-US" sz="2500" kern="1200" dirty="0" smtClean="0"/>
            <a:t> </a:t>
          </a:r>
          <a:r>
            <a:rPr lang="en-US" sz="2500" kern="1200" dirty="0" err="1" smtClean="0"/>
            <a:t>ada</a:t>
          </a:r>
          <a:r>
            <a:rPr lang="en-US" sz="2500" kern="1200" dirty="0" smtClean="0"/>
            <a:t> yang </a:t>
          </a:r>
          <a:r>
            <a:rPr lang="en-US" sz="2500" kern="1200" dirty="0" err="1" smtClean="0"/>
            <a:t>dapat</a:t>
          </a:r>
          <a:r>
            <a:rPr lang="en-US" sz="2500" kern="1200" dirty="0" smtClean="0"/>
            <a:t> </a:t>
          </a:r>
          <a:r>
            <a:rPr lang="en-US" sz="2500" kern="1200" dirty="0" err="1" smtClean="0"/>
            <a:t>membedakan</a:t>
          </a:r>
          <a:r>
            <a:rPr lang="en-US" sz="2500" kern="1200" dirty="0" smtClean="0"/>
            <a:t> </a:t>
          </a:r>
          <a:r>
            <a:rPr lang="en-US" sz="2500" kern="1200" dirty="0" err="1" smtClean="0"/>
            <a:t>makna</a:t>
          </a:r>
          <a:r>
            <a:rPr lang="en-US" sz="2500" kern="1200" dirty="0" smtClean="0"/>
            <a:t> </a:t>
          </a:r>
          <a:r>
            <a:rPr lang="en-US" sz="2500" kern="1200" dirty="0" err="1" smtClean="0"/>
            <a:t>disebut</a:t>
          </a:r>
          <a:r>
            <a:rPr lang="en-US" sz="2500" kern="1200" dirty="0" smtClean="0"/>
            <a:t> </a:t>
          </a:r>
          <a:r>
            <a:rPr lang="en-US" sz="2500" kern="1200" dirty="0" err="1" smtClean="0"/>
            <a:t>fonem:maujud</a:t>
          </a:r>
          <a:r>
            <a:rPr lang="en-US" sz="2500" kern="1200" dirty="0" smtClean="0"/>
            <a:t> </a:t>
          </a:r>
          <a:r>
            <a:rPr lang="en-US" sz="2500" kern="1200" dirty="0" err="1" smtClean="0"/>
            <a:t>abstrak</a:t>
          </a:r>
          <a:r>
            <a:rPr lang="en-US" sz="2500" kern="1200" dirty="0" smtClean="0"/>
            <a:t> yang </a:t>
          </a:r>
          <a:r>
            <a:rPr lang="en-US" sz="2500" kern="1200" dirty="0" err="1" smtClean="0"/>
            <a:t>direalisasikan</a:t>
          </a:r>
          <a:r>
            <a:rPr lang="en-US" sz="2500" kern="1200" dirty="0" smtClean="0"/>
            <a:t> </a:t>
          </a:r>
          <a:r>
            <a:rPr lang="en-US" sz="2500" kern="1200" dirty="0" err="1" smtClean="0"/>
            <a:t>menjadi</a:t>
          </a:r>
          <a:r>
            <a:rPr lang="en-US" sz="2500" kern="1200" dirty="0" smtClean="0"/>
            <a:t> </a:t>
          </a:r>
          <a:r>
            <a:rPr lang="en-US" sz="2500" kern="1200" dirty="0" err="1" smtClean="0"/>
            <a:t>fon</a:t>
          </a:r>
          <a:r>
            <a:rPr lang="en-US" sz="2500" kern="1200" dirty="0" smtClean="0"/>
            <a:t> </a:t>
          </a:r>
          <a:r>
            <a:rPr lang="en-US" sz="2500" kern="1200" dirty="0" err="1" smtClean="0"/>
            <a:t>merupakan</a:t>
          </a:r>
          <a:r>
            <a:rPr lang="en-US" sz="2500" kern="1200" dirty="0" smtClean="0"/>
            <a:t> </a:t>
          </a:r>
          <a:r>
            <a:rPr lang="en-US" sz="2500" kern="1200" dirty="0" err="1" smtClean="0"/>
            <a:t>aspek</a:t>
          </a:r>
          <a:r>
            <a:rPr lang="en-US" sz="2500" kern="1200" dirty="0" smtClean="0"/>
            <a:t> langue yang </a:t>
          </a:r>
          <a:r>
            <a:rPr lang="en-US" sz="2500" kern="1200" dirty="0" err="1" smtClean="0"/>
            <a:t>diwadahi</a:t>
          </a:r>
          <a:r>
            <a:rPr lang="en-US" sz="2500" kern="1200" dirty="0" smtClean="0"/>
            <a:t> </a:t>
          </a:r>
          <a:r>
            <a:rPr lang="en-US" sz="2500" kern="1200" dirty="0" err="1" smtClean="0"/>
            <a:t>dalam</a:t>
          </a:r>
          <a:r>
            <a:rPr lang="en-US" sz="2500" kern="1200" dirty="0" smtClean="0"/>
            <a:t> </a:t>
          </a:r>
          <a:r>
            <a:rPr lang="en-US" sz="2500" kern="1200" dirty="0" err="1" smtClean="0"/>
            <a:t>subdisiplin</a:t>
          </a:r>
          <a:r>
            <a:rPr lang="en-US" sz="2500" kern="1200" dirty="0" smtClean="0"/>
            <a:t> </a:t>
          </a:r>
          <a:r>
            <a:rPr lang="en-US" sz="2500" kern="1200" dirty="0" err="1" smtClean="0"/>
            <a:t>fonemik</a:t>
          </a:r>
          <a:endParaRPr lang="en-US" sz="2500" kern="1200" dirty="0"/>
        </a:p>
      </dsp:txBody>
      <dsp:txXfrm>
        <a:off x="58265" y="1643045"/>
        <a:ext cx="4114799" cy="3399424"/>
      </dsp:txXfrm>
    </dsp:sp>
    <dsp:sp modelId="{A0541D4A-6EB7-4FC8-AED4-F41C05FCEADA}">
      <dsp:nvSpPr>
        <dsp:cNvPr id="0" name=""/>
        <dsp:cNvSpPr/>
      </dsp:nvSpPr>
      <dsp:spPr>
        <a:xfrm>
          <a:off x="4114800" y="1618773"/>
          <a:ext cx="4114799" cy="33994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err="1" smtClean="0"/>
            <a:t>Bunyi</a:t>
          </a:r>
          <a:r>
            <a:rPr lang="en-US" sz="2500" kern="1200" dirty="0" smtClean="0"/>
            <a:t> </a:t>
          </a:r>
          <a:r>
            <a:rPr lang="en-US" sz="2500" kern="1200" dirty="0" err="1" smtClean="0"/>
            <a:t>bahasa</a:t>
          </a:r>
          <a:r>
            <a:rPr lang="en-US" sz="2500" kern="1200" dirty="0" smtClean="0"/>
            <a:t>/ </a:t>
          </a:r>
          <a:r>
            <a:rPr lang="en-US" sz="2500" kern="1200" dirty="0" err="1" smtClean="0"/>
            <a:t>ujaran</a:t>
          </a:r>
          <a:r>
            <a:rPr lang="en-US" sz="2500" kern="1200" dirty="0" smtClean="0"/>
            <a:t> </a:t>
          </a:r>
          <a:r>
            <a:rPr lang="en-US" sz="2500" kern="1200" dirty="0" err="1" smtClean="0"/>
            <a:t>ada</a:t>
          </a:r>
          <a:r>
            <a:rPr lang="en-US" sz="2500" kern="1200" dirty="0" smtClean="0"/>
            <a:t> yang </a:t>
          </a:r>
          <a:r>
            <a:rPr lang="en-US" sz="2500" kern="1200" dirty="0" err="1" smtClean="0"/>
            <a:t>tidak</a:t>
          </a:r>
          <a:r>
            <a:rPr lang="en-US" sz="2500" kern="1200" dirty="0" smtClean="0"/>
            <a:t> </a:t>
          </a:r>
          <a:r>
            <a:rPr lang="en-US" sz="2500" kern="1200" dirty="0" err="1" smtClean="0"/>
            <a:t>membedakan</a:t>
          </a:r>
          <a:r>
            <a:rPr lang="en-US" sz="2500" kern="1200" dirty="0" smtClean="0"/>
            <a:t> </a:t>
          </a:r>
          <a:r>
            <a:rPr lang="en-US" sz="2500" kern="1200" dirty="0" err="1" smtClean="0"/>
            <a:t>makna</a:t>
          </a:r>
          <a:r>
            <a:rPr lang="en-US" sz="2500" kern="1200" dirty="0" smtClean="0"/>
            <a:t> </a:t>
          </a:r>
          <a:r>
            <a:rPr lang="en-US" sz="2500" kern="1200" dirty="0" err="1" smtClean="0"/>
            <a:t>disebut</a:t>
          </a:r>
          <a:r>
            <a:rPr lang="en-US" sz="2500" kern="1200" dirty="0" smtClean="0"/>
            <a:t> </a:t>
          </a:r>
          <a:r>
            <a:rPr lang="en-US" sz="2500" kern="1200" dirty="0" err="1" smtClean="0"/>
            <a:t>fon</a:t>
          </a:r>
          <a:r>
            <a:rPr lang="en-US" sz="2500" kern="1200" dirty="0" smtClean="0"/>
            <a:t> </a:t>
          </a:r>
          <a:r>
            <a:rPr lang="en-US" sz="2500" kern="1200" dirty="0" err="1" smtClean="0"/>
            <a:t>bunyi</a:t>
          </a:r>
          <a:r>
            <a:rPr lang="en-US" sz="2500" kern="1200" dirty="0" smtClean="0"/>
            <a:t> </a:t>
          </a:r>
          <a:r>
            <a:rPr lang="en-US" sz="2500" kern="1200" dirty="0" err="1" smtClean="0"/>
            <a:t>konkret</a:t>
          </a:r>
          <a:r>
            <a:rPr lang="en-US" sz="2500" kern="1200" dirty="0" smtClean="0"/>
            <a:t> yang </a:t>
          </a:r>
          <a:r>
            <a:rPr lang="en-US" sz="2500" kern="1200" dirty="0" err="1" smtClean="0"/>
            <a:t>diartikulasikan</a:t>
          </a:r>
          <a:r>
            <a:rPr lang="en-US" sz="2500" kern="1200" dirty="0" smtClean="0"/>
            <a:t> </a:t>
          </a:r>
          <a:r>
            <a:rPr lang="en-US" sz="2500" kern="1200" dirty="0" err="1" smtClean="0"/>
            <a:t>terjadi</a:t>
          </a:r>
          <a:r>
            <a:rPr lang="en-US" sz="2500" kern="1200" dirty="0" smtClean="0"/>
            <a:t> </a:t>
          </a:r>
          <a:r>
            <a:rPr lang="en-US" sz="2500" kern="1200" dirty="0" err="1" smtClean="0"/>
            <a:t>pada</a:t>
          </a:r>
          <a:r>
            <a:rPr lang="en-US" sz="2500" kern="1200" dirty="0" smtClean="0"/>
            <a:t> </a:t>
          </a:r>
          <a:r>
            <a:rPr lang="en-US" sz="2500" kern="1200" dirty="0" err="1" smtClean="0"/>
            <a:t>aspek</a:t>
          </a:r>
          <a:r>
            <a:rPr lang="en-US" sz="2500" kern="1200" dirty="0" smtClean="0"/>
            <a:t> parole yang </a:t>
          </a:r>
          <a:r>
            <a:rPr lang="en-US" sz="2500" kern="1200" dirty="0" err="1" smtClean="0"/>
            <a:t>diwadahi</a:t>
          </a:r>
          <a:r>
            <a:rPr lang="en-US" sz="2500" kern="1200" dirty="0" smtClean="0"/>
            <a:t> </a:t>
          </a:r>
          <a:r>
            <a:rPr lang="en-US" sz="2500" kern="1200" dirty="0" err="1" smtClean="0"/>
            <a:t>dalam</a:t>
          </a:r>
          <a:r>
            <a:rPr lang="en-US" sz="2500" kern="1200" dirty="0" smtClean="0"/>
            <a:t> </a:t>
          </a:r>
          <a:r>
            <a:rPr lang="en-US" sz="2500" kern="1200" dirty="0" err="1" smtClean="0"/>
            <a:t>subdisiplin</a:t>
          </a:r>
          <a:r>
            <a:rPr lang="en-US" sz="2500" kern="1200" dirty="0" smtClean="0"/>
            <a:t> </a:t>
          </a:r>
          <a:r>
            <a:rPr lang="en-US" sz="2500" kern="1200" dirty="0" err="1" smtClean="0"/>
            <a:t>fonetik</a:t>
          </a:r>
          <a:endParaRPr lang="en-US" sz="2500" kern="1200" dirty="0"/>
        </a:p>
      </dsp:txBody>
      <dsp:txXfrm>
        <a:off x="4114800" y="1618773"/>
        <a:ext cx="4114799" cy="3399424"/>
      </dsp:txXfrm>
    </dsp:sp>
    <dsp:sp modelId="{903A684B-7266-4ED7-8E82-FC8E6CFCA349}">
      <dsp:nvSpPr>
        <dsp:cNvPr id="0" name=""/>
        <dsp:cNvSpPr/>
      </dsp:nvSpPr>
      <dsp:spPr>
        <a:xfrm>
          <a:off x="0" y="5018198"/>
          <a:ext cx="8229600" cy="37771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7AB39-C497-438C-802C-8A07555C51B4}">
      <dsp:nvSpPr>
        <dsp:cNvPr id="0" name=""/>
        <dsp:cNvSpPr/>
      </dsp:nvSpPr>
      <dsp:spPr>
        <a:xfrm>
          <a:off x="0" y="0"/>
          <a:ext cx="8877672" cy="205222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id-ID" sz="4600" kern="1200" dirty="0" smtClean="0"/>
            <a:t>Klasifikasi konsonan berdasarkan jenis hambatan udara</a:t>
          </a:r>
          <a:endParaRPr lang="id-ID" sz="4600" kern="1200" dirty="0"/>
        </a:p>
      </dsp:txBody>
      <dsp:txXfrm>
        <a:off x="0" y="0"/>
        <a:ext cx="8877672" cy="2052228"/>
      </dsp:txXfrm>
    </dsp:sp>
    <dsp:sp modelId="{61CCA172-BF56-42B9-A9E3-17869FF0B93F}">
      <dsp:nvSpPr>
        <dsp:cNvPr id="0" name=""/>
        <dsp:cNvSpPr/>
      </dsp:nvSpPr>
      <dsp:spPr>
        <a:xfrm>
          <a:off x="1083" y="2052228"/>
          <a:ext cx="1775100" cy="4309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Konsonan letup/ konsonan stop/ konsonan hambat letus/ konosonan hambat letup; udara keluar dari paru-paru dihambat secara penuh   kemudian  dilepaskan secara tiba-tiba</a:t>
          </a:r>
        </a:p>
        <a:p>
          <a:pPr lvl="0" algn="ctr" defTabSz="755650">
            <a:lnSpc>
              <a:spcPct val="90000"/>
            </a:lnSpc>
            <a:spcBef>
              <a:spcPct val="0"/>
            </a:spcBef>
            <a:spcAft>
              <a:spcPct val="35000"/>
            </a:spcAft>
          </a:pPr>
          <a:r>
            <a:rPr lang="id-ID" sz="1700" kern="1200" dirty="0" smtClean="0"/>
            <a:t>[p.b, t, d, ţ, </a:t>
          </a:r>
          <a:r>
            <a:rPr lang="id-ID" sz="1700" kern="1200" dirty="0" smtClean="0">
              <a:latin typeface="Arial"/>
              <a:cs typeface="Arial"/>
            </a:rPr>
            <a:t>ḑ, c, j, k, g, dan ?]</a:t>
          </a:r>
          <a:endParaRPr lang="id-ID" sz="1700" kern="1200" dirty="0"/>
        </a:p>
      </dsp:txBody>
      <dsp:txXfrm>
        <a:off x="1083" y="2052228"/>
        <a:ext cx="1775100" cy="4309678"/>
      </dsp:txXfrm>
    </dsp:sp>
    <dsp:sp modelId="{EC5E2ED4-5F32-42CC-A20F-EF4B61A2B5D2}">
      <dsp:nvSpPr>
        <dsp:cNvPr id="0" name=""/>
        <dsp:cNvSpPr/>
      </dsp:nvSpPr>
      <dsp:spPr>
        <a:xfrm>
          <a:off x="1776184" y="2052228"/>
          <a:ext cx="1775100" cy="4309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Konsonan geser/ frikatif; udara keluar dari paru-paru mengalami geseran, karena jalannya arus udara yang dihembuskan mengalami penyempitan sehingga udara bergeser.</a:t>
          </a:r>
        </a:p>
        <a:p>
          <a:pPr lvl="0" algn="ctr" defTabSz="755650">
            <a:lnSpc>
              <a:spcPct val="90000"/>
            </a:lnSpc>
            <a:spcBef>
              <a:spcPct val="0"/>
            </a:spcBef>
            <a:spcAft>
              <a:spcPct val="35000"/>
            </a:spcAft>
          </a:pPr>
          <a:r>
            <a:rPr lang="id-ID" sz="1700" kern="1200" dirty="0" smtClean="0"/>
            <a:t> [f. v, s, z, x, dan h]</a:t>
          </a:r>
          <a:endParaRPr lang="id-ID" sz="1700" kern="1200" dirty="0"/>
        </a:p>
      </dsp:txBody>
      <dsp:txXfrm>
        <a:off x="1776184" y="2052228"/>
        <a:ext cx="1775100" cy="4309678"/>
      </dsp:txXfrm>
    </dsp:sp>
    <dsp:sp modelId="{418218F1-800A-4B79-98DD-5A654F4D0CE5}">
      <dsp:nvSpPr>
        <dsp:cNvPr id="0" name=""/>
        <dsp:cNvSpPr/>
      </dsp:nvSpPr>
      <dsp:spPr>
        <a:xfrm>
          <a:off x="3551285" y="2052228"/>
          <a:ext cx="1775100" cy="4309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Konsonan lateral/ konsonan sampingan; udara keluar dari paru-paru dihembuskan melalui sisi—sisi lidah. Udara dihambat di tengah mulut oleh ujung lidah yang menyentuh gusi.</a:t>
          </a:r>
        </a:p>
        <a:p>
          <a:pPr lvl="0" algn="ctr" defTabSz="755650">
            <a:lnSpc>
              <a:spcPct val="90000"/>
            </a:lnSpc>
            <a:spcBef>
              <a:spcPct val="0"/>
            </a:spcBef>
            <a:spcAft>
              <a:spcPct val="35000"/>
            </a:spcAft>
          </a:pPr>
          <a:r>
            <a:rPr lang="id-ID" sz="1700" kern="1200" dirty="0" smtClean="0"/>
            <a:t> [l]</a:t>
          </a:r>
          <a:endParaRPr lang="id-ID" sz="1700" kern="1200" dirty="0"/>
        </a:p>
      </dsp:txBody>
      <dsp:txXfrm>
        <a:off x="3551285" y="2052228"/>
        <a:ext cx="1775100" cy="4309678"/>
      </dsp:txXfrm>
    </dsp:sp>
    <dsp:sp modelId="{11D9274C-71AD-4671-9A74-1B41044CF444}">
      <dsp:nvSpPr>
        <dsp:cNvPr id="0" name=""/>
        <dsp:cNvSpPr/>
      </dsp:nvSpPr>
      <dsp:spPr>
        <a:xfrm>
          <a:off x="5326386" y="2052228"/>
          <a:ext cx="1775100" cy="4309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Konsonan getar/ konsonan getaran: udara keluar dari paru-paru sesampai di mulut udara bergetar karena udara dihambat oleh ujung lidah yang menyentuh alveolum dan dihembuskan berulang-ulang dengan cepat . </a:t>
          </a:r>
        </a:p>
        <a:p>
          <a:pPr lvl="0" algn="ctr" defTabSz="755650">
            <a:lnSpc>
              <a:spcPct val="90000"/>
            </a:lnSpc>
            <a:spcBef>
              <a:spcPct val="0"/>
            </a:spcBef>
            <a:spcAft>
              <a:spcPct val="35000"/>
            </a:spcAft>
          </a:pPr>
          <a:r>
            <a:rPr lang="id-ID" sz="1700" kern="1200" dirty="0" smtClean="0"/>
            <a:t>[r]</a:t>
          </a:r>
          <a:endParaRPr lang="id-ID" sz="1700" kern="1200" dirty="0"/>
        </a:p>
      </dsp:txBody>
      <dsp:txXfrm>
        <a:off x="5326386" y="2052228"/>
        <a:ext cx="1775100" cy="4309678"/>
      </dsp:txXfrm>
    </dsp:sp>
    <dsp:sp modelId="{5217764A-9D5F-4E29-B6EB-D944D75BE8A6}">
      <dsp:nvSpPr>
        <dsp:cNvPr id="0" name=""/>
        <dsp:cNvSpPr/>
      </dsp:nvSpPr>
      <dsp:spPr>
        <a:xfrm>
          <a:off x="7101487" y="2052228"/>
          <a:ext cx="1775100" cy="4309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Konsonan afrikat/ paduan; udara dari paru-paru dihambat penuh kemudian dihembuskan sehingga udara mengalami geseran.</a:t>
          </a:r>
        </a:p>
        <a:p>
          <a:pPr lvl="0" algn="ctr" defTabSz="755650">
            <a:lnSpc>
              <a:spcPct val="90000"/>
            </a:lnSpc>
            <a:spcBef>
              <a:spcPct val="0"/>
            </a:spcBef>
            <a:spcAft>
              <a:spcPct val="35000"/>
            </a:spcAft>
          </a:pPr>
          <a:r>
            <a:rPr lang="id-ID" sz="1700" kern="1200" dirty="0" smtClean="0"/>
            <a:t> [ʤ, ʧ ]</a:t>
          </a:r>
          <a:endParaRPr lang="id-ID" sz="1700" kern="1200" dirty="0"/>
        </a:p>
      </dsp:txBody>
      <dsp:txXfrm>
        <a:off x="7101487" y="2052228"/>
        <a:ext cx="1775100" cy="4309678"/>
      </dsp:txXfrm>
    </dsp:sp>
    <dsp:sp modelId="{9E95BF74-C3E8-47A4-A99E-127622C3DE3A}">
      <dsp:nvSpPr>
        <dsp:cNvPr id="0" name=""/>
        <dsp:cNvSpPr/>
      </dsp:nvSpPr>
      <dsp:spPr>
        <a:xfrm>
          <a:off x="0" y="6361906"/>
          <a:ext cx="8877672" cy="47885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6472B-4CEC-494B-BD33-568CD1951944}">
      <dsp:nvSpPr>
        <dsp:cNvPr id="0" name=""/>
        <dsp:cNvSpPr/>
      </dsp:nvSpPr>
      <dsp:spPr>
        <a:xfrm>
          <a:off x="3291839" y="535"/>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id-ID" sz="2100" kern="1200" dirty="0" smtClean="0"/>
            <a:t>sewaktu diproduksi bunyi bahasa tersebut pita sura bergetar/ disertai dengan proses fonasi</a:t>
          </a:r>
          <a:endParaRPr lang="id-ID" sz="2100" kern="1200" dirty="0"/>
        </a:p>
        <a:p>
          <a:pPr marL="228600" lvl="1" indent="-228600" algn="l" defTabSz="933450">
            <a:lnSpc>
              <a:spcPct val="90000"/>
            </a:lnSpc>
            <a:spcBef>
              <a:spcPct val="0"/>
            </a:spcBef>
            <a:spcAft>
              <a:spcPct val="15000"/>
            </a:spcAft>
            <a:buChar char="••"/>
          </a:pPr>
          <a:r>
            <a:rPr lang="id-ID" sz="2100" kern="1200" dirty="0" smtClean="0"/>
            <a:t>[ b. m, d, </a:t>
          </a:r>
          <a:r>
            <a:rPr lang="id-ID" sz="2100" kern="1200" dirty="0" smtClean="0">
              <a:latin typeface="Arial"/>
              <a:cs typeface="Arial"/>
            </a:rPr>
            <a:t>ḑ, j, ñ , g, ŋ, n, l, r, w, y]  dan semua vokal </a:t>
          </a:r>
          <a:endParaRPr lang="id-ID" sz="2100" kern="1200" dirty="0"/>
        </a:p>
      </dsp:txBody>
      <dsp:txXfrm>
        <a:off x="3291839" y="261747"/>
        <a:ext cx="4154124" cy="1567273"/>
      </dsp:txXfrm>
    </dsp:sp>
    <dsp:sp modelId="{1CA4E52B-9D0C-4C7C-840F-550908BEE771}">
      <dsp:nvSpPr>
        <dsp:cNvPr id="0" name=""/>
        <dsp:cNvSpPr/>
      </dsp:nvSpPr>
      <dsp:spPr>
        <a:xfrm>
          <a:off x="0" y="535"/>
          <a:ext cx="3291840"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id-ID" sz="4100" kern="1200" dirty="0" smtClean="0"/>
            <a:t>Konsonan bersuara</a:t>
          </a:r>
          <a:endParaRPr lang="id-ID" sz="4100" kern="1200" dirty="0"/>
        </a:p>
      </dsp:txBody>
      <dsp:txXfrm>
        <a:off x="102011" y="102546"/>
        <a:ext cx="3087818" cy="1885675"/>
      </dsp:txXfrm>
    </dsp:sp>
    <dsp:sp modelId="{8135E276-03C9-49F6-894F-867B43CB4FBE}">
      <dsp:nvSpPr>
        <dsp:cNvPr id="0" name=""/>
        <dsp:cNvSpPr/>
      </dsp:nvSpPr>
      <dsp:spPr>
        <a:xfrm>
          <a:off x="3291839" y="2299203"/>
          <a:ext cx="4937760" cy="20896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id-ID" sz="2100" kern="1200" dirty="0" smtClean="0"/>
            <a:t>sewaktu diproduksi bunyi bahasa tersebut tidak disertai dengan bergetarnya pita sura / tanpa disertai dengan proses fonasi</a:t>
          </a:r>
          <a:endParaRPr lang="id-ID" sz="2100" kern="1200" dirty="0"/>
        </a:p>
        <a:p>
          <a:pPr marL="228600" lvl="1" indent="-228600" algn="l" defTabSz="933450">
            <a:lnSpc>
              <a:spcPct val="90000"/>
            </a:lnSpc>
            <a:spcBef>
              <a:spcPct val="0"/>
            </a:spcBef>
            <a:spcAft>
              <a:spcPct val="15000"/>
            </a:spcAft>
            <a:buChar char="••"/>
          </a:pPr>
          <a:r>
            <a:rPr lang="id-ID" sz="2100" kern="1200" dirty="0" smtClean="0"/>
            <a:t>[p, t, ţ, c, k, f, s, x]</a:t>
          </a:r>
          <a:endParaRPr lang="id-ID" sz="2100" kern="1200" dirty="0"/>
        </a:p>
      </dsp:txBody>
      <dsp:txXfrm>
        <a:off x="3291839" y="2560415"/>
        <a:ext cx="4154124" cy="1567273"/>
      </dsp:txXfrm>
    </dsp:sp>
    <dsp:sp modelId="{B2979808-8824-49DD-B758-DDCA20994BF7}">
      <dsp:nvSpPr>
        <dsp:cNvPr id="0" name=""/>
        <dsp:cNvSpPr/>
      </dsp:nvSpPr>
      <dsp:spPr>
        <a:xfrm>
          <a:off x="0" y="2299203"/>
          <a:ext cx="3291840" cy="2089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id-ID" sz="4100" kern="1200" dirty="0" smtClean="0"/>
            <a:t>Konsonan takbersuara</a:t>
          </a:r>
          <a:endParaRPr lang="id-ID" sz="4100" kern="1200" dirty="0"/>
        </a:p>
      </dsp:txBody>
      <dsp:txXfrm>
        <a:off x="102011" y="2401214"/>
        <a:ext cx="3087818" cy="18856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81091-74D8-4464-89DA-6AB66B91600C}">
      <dsp:nvSpPr>
        <dsp:cNvPr id="0" name=""/>
        <dsp:cNvSpPr/>
      </dsp:nvSpPr>
      <dsp:spPr>
        <a:xfrm>
          <a:off x="6803528" y="3746704"/>
          <a:ext cx="1168896" cy="556288"/>
        </a:xfrm>
        <a:custGeom>
          <a:avLst/>
          <a:gdLst/>
          <a:ahLst/>
          <a:cxnLst/>
          <a:rect l="0" t="0" r="0" b="0"/>
          <a:pathLst>
            <a:path>
              <a:moveTo>
                <a:pt x="0" y="0"/>
              </a:moveTo>
              <a:lnTo>
                <a:pt x="0" y="379094"/>
              </a:lnTo>
              <a:lnTo>
                <a:pt x="1168896" y="379094"/>
              </a:lnTo>
              <a:lnTo>
                <a:pt x="1168896" y="556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C8AB10-1B92-4BD2-9F85-A6620B45F1C2}">
      <dsp:nvSpPr>
        <dsp:cNvPr id="0" name=""/>
        <dsp:cNvSpPr/>
      </dsp:nvSpPr>
      <dsp:spPr>
        <a:xfrm>
          <a:off x="5634632" y="3746704"/>
          <a:ext cx="1168896" cy="556288"/>
        </a:xfrm>
        <a:custGeom>
          <a:avLst/>
          <a:gdLst/>
          <a:ahLst/>
          <a:cxnLst/>
          <a:rect l="0" t="0" r="0" b="0"/>
          <a:pathLst>
            <a:path>
              <a:moveTo>
                <a:pt x="1168896" y="0"/>
              </a:moveTo>
              <a:lnTo>
                <a:pt x="1168896" y="379094"/>
              </a:lnTo>
              <a:lnTo>
                <a:pt x="0" y="379094"/>
              </a:lnTo>
              <a:lnTo>
                <a:pt x="0" y="556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6C6D6C-9A85-455E-BF75-2A6A398ECE1A}">
      <dsp:nvSpPr>
        <dsp:cNvPr id="0" name=""/>
        <dsp:cNvSpPr/>
      </dsp:nvSpPr>
      <dsp:spPr>
        <a:xfrm>
          <a:off x="4465736" y="1975826"/>
          <a:ext cx="2337792" cy="556288"/>
        </a:xfrm>
        <a:custGeom>
          <a:avLst/>
          <a:gdLst/>
          <a:ahLst/>
          <a:cxnLst/>
          <a:rect l="0" t="0" r="0" b="0"/>
          <a:pathLst>
            <a:path>
              <a:moveTo>
                <a:pt x="0" y="0"/>
              </a:moveTo>
              <a:lnTo>
                <a:pt x="0" y="379094"/>
              </a:lnTo>
              <a:lnTo>
                <a:pt x="2337792" y="379094"/>
              </a:lnTo>
              <a:lnTo>
                <a:pt x="2337792" y="5562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2C3843-635F-4827-B708-EA4F027DF589}">
      <dsp:nvSpPr>
        <dsp:cNvPr id="0" name=""/>
        <dsp:cNvSpPr/>
      </dsp:nvSpPr>
      <dsp:spPr>
        <a:xfrm>
          <a:off x="2127944" y="3746704"/>
          <a:ext cx="1168896" cy="556288"/>
        </a:xfrm>
        <a:custGeom>
          <a:avLst/>
          <a:gdLst/>
          <a:ahLst/>
          <a:cxnLst/>
          <a:rect l="0" t="0" r="0" b="0"/>
          <a:pathLst>
            <a:path>
              <a:moveTo>
                <a:pt x="0" y="0"/>
              </a:moveTo>
              <a:lnTo>
                <a:pt x="0" y="379094"/>
              </a:lnTo>
              <a:lnTo>
                <a:pt x="1168896" y="379094"/>
              </a:lnTo>
              <a:lnTo>
                <a:pt x="1168896" y="556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29B06-D25B-469D-BAC1-FBB7A71B7926}">
      <dsp:nvSpPr>
        <dsp:cNvPr id="0" name=""/>
        <dsp:cNvSpPr/>
      </dsp:nvSpPr>
      <dsp:spPr>
        <a:xfrm>
          <a:off x="959048" y="3746704"/>
          <a:ext cx="1168896" cy="556288"/>
        </a:xfrm>
        <a:custGeom>
          <a:avLst/>
          <a:gdLst/>
          <a:ahLst/>
          <a:cxnLst/>
          <a:rect l="0" t="0" r="0" b="0"/>
          <a:pathLst>
            <a:path>
              <a:moveTo>
                <a:pt x="1168896" y="0"/>
              </a:moveTo>
              <a:lnTo>
                <a:pt x="1168896" y="379094"/>
              </a:lnTo>
              <a:lnTo>
                <a:pt x="0" y="379094"/>
              </a:lnTo>
              <a:lnTo>
                <a:pt x="0" y="556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87BB07-62BD-4277-A960-EC8FCC073DB6}">
      <dsp:nvSpPr>
        <dsp:cNvPr id="0" name=""/>
        <dsp:cNvSpPr/>
      </dsp:nvSpPr>
      <dsp:spPr>
        <a:xfrm>
          <a:off x="2127944" y="1975826"/>
          <a:ext cx="2337792" cy="556288"/>
        </a:xfrm>
        <a:custGeom>
          <a:avLst/>
          <a:gdLst/>
          <a:ahLst/>
          <a:cxnLst/>
          <a:rect l="0" t="0" r="0" b="0"/>
          <a:pathLst>
            <a:path>
              <a:moveTo>
                <a:pt x="2337792" y="0"/>
              </a:moveTo>
              <a:lnTo>
                <a:pt x="2337792" y="379094"/>
              </a:lnTo>
              <a:lnTo>
                <a:pt x="0" y="379094"/>
              </a:lnTo>
              <a:lnTo>
                <a:pt x="0" y="5562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F658FA-3D1C-4F5F-9510-90A5AF8CE34E}">
      <dsp:nvSpPr>
        <dsp:cNvPr id="0" name=""/>
        <dsp:cNvSpPr/>
      </dsp:nvSpPr>
      <dsp:spPr>
        <a:xfrm>
          <a:off x="2699790" y="761237"/>
          <a:ext cx="3531891"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79017A-28BC-48ED-A68A-D91763191623}">
      <dsp:nvSpPr>
        <dsp:cNvPr id="0" name=""/>
        <dsp:cNvSpPr/>
      </dsp:nvSpPr>
      <dsp:spPr>
        <a:xfrm>
          <a:off x="2912317" y="963137"/>
          <a:ext cx="3531891"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Klasifikasi bunyi bahasa berdasarkan jumlah</a:t>
          </a:r>
          <a:endParaRPr lang="id-ID" sz="2300" kern="1200" dirty="0"/>
        </a:p>
      </dsp:txBody>
      <dsp:txXfrm>
        <a:off x="2947891" y="998711"/>
        <a:ext cx="3460743" cy="1143441"/>
      </dsp:txXfrm>
    </dsp:sp>
    <dsp:sp modelId="{B4A92913-3C11-4016-AFCA-F92A3D96621C}">
      <dsp:nvSpPr>
        <dsp:cNvPr id="0" name=""/>
        <dsp:cNvSpPr/>
      </dsp:nvSpPr>
      <dsp:spPr>
        <a:xfrm>
          <a:off x="1171575" y="2532114"/>
          <a:ext cx="1912739"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F288EC-70FA-4F48-B063-574C67DBC1DF}">
      <dsp:nvSpPr>
        <dsp:cNvPr id="0" name=""/>
        <dsp:cNvSpPr/>
      </dsp:nvSpPr>
      <dsp:spPr>
        <a:xfrm>
          <a:off x="1384101" y="2734014"/>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Vokal</a:t>
          </a:r>
          <a:endParaRPr lang="id-ID" sz="2300" kern="1200" dirty="0"/>
        </a:p>
      </dsp:txBody>
      <dsp:txXfrm>
        <a:off x="1419675" y="2769588"/>
        <a:ext cx="1841591" cy="1143441"/>
      </dsp:txXfrm>
    </dsp:sp>
    <dsp:sp modelId="{B5089324-9F6D-4536-9DEF-7D4DFAA1A855}">
      <dsp:nvSpPr>
        <dsp:cNvPr id="0" name=""/>
        <dsp:cNvSpPr/>
      </dsp:nvSpPr>
      <dsp:spPr>
        <a:xfrm>
          <a:off x="2678" y="4302992"/>
          <a:ext cx="1912739"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403D2-67E0-461F-903D-2F548F29C803}">
      <dsp:nvSpPr>
        <dsp:cNvPr id="0" name=""/>
        <dsp:cNvSpPr/>
      </dsp:nvSpPr>
      <dsp:spPr>
        <a:xfrm>
          <a:off x="215205" y="4504892"/>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tunggal (monoftong)</a:t>
          </a:r>
          <a:endParaRPr lang="id-ID" sz="2300" kern="1200" dirty="0"/>
        </a:p>
      </dsp:txBody>
      <dsp:txXfrm>
        <a:off x="250779" y="4540466"/>
        <a:ext cx="1841591" cy="1143441"/>
      </dsp:txXfrm>
    </dsp:sp>
    <dsp:sp modelId="{D4058C01-31C0-424B-97F3-FC2C1FFE3571}">
      <dsp:nvSpPr>
        <dsp:cNvPr id="0" name=""/>
        <dsp:cNvSpPr/>
      </dsp:nvSpPr>
      <dsp:spPr>
        <a:xfrm>
          <a:off x="2340471" y="4302992"/>
          <a:ext cx="1912739"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4AAF4E-8510-46E0-876A-9BCBF9DF5F31}">
      <dsp:nvSpPr>
        <dsp:cNvPr id="0" name=""/>
        <dsp:cNvSpPr/>
      </dsp:nvSpPr>
      <dsp:spPr>
        <a:xfrm>
          <a:off x="2552997" y="4504892"/>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rangkap (diftong)</a:t>
          </a:r>
          <a:endParaRPr lang="id-ID" sz="2300" kern="1200" dirty="0"/>
        </a:p>
      </dsp:txBody>
      <dsp:txXfrm>
        <a:off x="2588571" y="4540466"/>
        <a:ext cx="1841591" cy="1143441"/>
      </dsp:txXfrm>
    </dsp:sp>
    <dsp:sp modelId="{8D2285A5-E66D-434B-ADDF-5907D657C7CB}">
      <dsp:nvSpPr>
        <dsp:cNvPr id="0" name=""/>
        <dsp:cNvSpPr/>
      </dsp:nvSpPr>
      <dsp:spPr>
        <a:xfrm>
          <a:off x="5847159" y="2532114"/>
          <a:ext cx="1912739"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028AC5-4F39-4A8D-AE4F-756B417A20A3}">
      <dsp:nvSpPr>
        <dsp:cNvPr id="0" name=""/>
        <dsp:cNvSpPr/>
      </dsp:nvSpPr>
      <dsp:spPr>
        <a:xfrm>
          <a:off x="6059685" y="2734014"/>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Kosonan</a:t>
          </a:r>
          <a:endParaRPr lang="id-ID" sz="2300" kern="1200" dirty="0"/>
        </a:p>
      </dsp:txBody>
      <dsp:txXfrm>
        <a:off x="6095259" y="2769588"/>
        <a:ext cx="1841591" cy="1143441"/>
      </dsp:txXfrm>
    </dsp:sp>
    <dsp:sp modelId="{58FFCE71-25D2-4AA7-AE49-5F2A9CAB347E}">
      <dsp:nvSpPr>
        <dsp:cNvPr id="0" name=""/>
        <dsp:cNvSpPr/>
      </dsp:nvSpPr>
      <dsp:spPr>
        <a:xfrm>
          <a:off x="4678263" y="4302992"/>
          <a:ext cx="1912739"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3245D0-6B57-43A1-B09E-E77D56934393}">
      <dsp:nvSpPr>
        <dsp:cNvPr id="0" name=""/>
        <dsp:cNvSpPr/>
      </dsp:nvSpPr>
      <dsp:spPr>
        <a:xfrm>
          <a:off x="4890789" y="4504892"/>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Tunggal</a:t>
          </a:r>
          <a:endParaRPr lang="id-ID" sz="2300" kern="1200" dirty="0"/>
        </a:p>
      </dsp:txBody>
      <dsp:txXfrm>
        <a:off x="4926363" y="4540466"/>
        <a:ext cx="1841591" cy="1143441"/>
      </dsp:txXfrm>
    </dsp:sp>
    <dsp:sp modelId="{7A18AF56-BEB9-4716-9944-5E9DDA5F99A7}">
      <dsp:nvSpPr>
        <dsp:cNvPr id="0" name=""/>
        <dsp:cNvSpPr/>
      </dsp:nvSpPr>
      <dsp:spPr>
        <a:xfrm>
          <a:off x="7016055" y="4302992"/>
          <a:ext cx="1912739" cy="1214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763F14-6A01-481F-8D26-7BA08BCF11D8}">
      <dsp:nvSpPr>
        <dsp:cNvPr id="0" name=""/>
        <dsp:cNvSpPr/>
      </dsp:nvSpPr>
      <dsp:spPr>
        <a:xfrm>
          <a:off x="7228582" y="4504892"/>
          <a:ext cx="1912739" cy="12145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Rangkap (Klaster)</a:t>
          </a:r>
          <a:endParaRPr lang="id-ID" sz="2300" kern="1200" dirty="0"/>
        </a:p>
      </dsp:txBody>
      <dsp:txXfrm>
        <a:off x="7264156" y="4540466"/>
        <a:ext cx="1841591" cy="11434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75D54-897C-4F16-B2FB-44DFE573973B}">
      <dsp:nvSpPr>
        <dsp:cNvPr id="0" name=""/>
        <dsp:cNvSpPr/>
      </dsp:nvSpPr>
      <dsp:spPr>
        <a:xfrm rot="5400000">
          <a:off x="4909769" y="-1772924"/>
          <a:ext cx="137271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Ilmu </a:t>
          </a:r>
          <a:r>
            <a:rPr lang="id-ID" sz="1600" kern="1200" smtClean="0"/>
            <a:t>yang menyelidiki hal </a:t>
          </a:r>
          <a:r>
            <a:rPr lang="id-ID" sz="1600" kern="1200" dirty="0" smtClean="0"/>
            <a:t>ikhwal bunyi bahasa (bagaimana terbentuknya, berapa frekuensi,intensitas, timbrenya sebagai getaran udara serta bagaimana bunyi itu dapat diterima oleh indera pendengaran </a:t>
          </a:r>
          <a:endParaRPr lang="en-US" sz="1600" kern="1200" dirty="0"/>
        </a:p>
      </dsp:txBody>
      <dsp:txXfrm rot="-5400000">
        <a:off x="2962655" y="241200"/>
        <a:ext cx="5199934" cy="1238696"/>
      </dsp:txXfrm>
    </dsp:sp>
    <dsp:sp modelId="{2F6298B2-4C3C-45F9-A627-91E4F7374C08}">
      <dsp:nvSpPr>
        <dsp:cNvPr id="0" name=""/>
        <dsp:cNvSpPr/>
      </dsp:nvSpPr>
      <dsp:spPr>
        <a:xfrm>
          <a:off x="0" y="2599"/>
          <a:ext cx="2962656" cy="17158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Marsono. 1993</a:t>
          </a:r>
          <a:endParaRPr lang="en-US" sz="3200" kern="1200" dirty="0"/>
        </a:p>
      </dsp:txBody>
      <dsp:txXfrm>
        <a:off x="83763" y="86362"/>
        <a:ext cx="2795130" cy="1548369"/>
      </dsp:txXfrm>
    </dsp:sp>
    <dsp:sp modelId="{30BE2A82-97FF-4877-83B0-A94878322C3B}">
      <dsp:nvSpPr>
        <dsp:cNvPr id="0" name=""/>
        <dsp:cNvSpPr/>
      </dsp:nvSpPr>
      <dsp:spPr>
        <a:xfrm rot="5400000">
          <a:off x="4909769" y="28765"/>
          <a:ext cx="137271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Cabang linguistik yang meneliti dasar-dasar “fisik” bunyi bahasa: ada dua segi dasar yaitu segi alat-alat bicara dan penggunaannya dalam menghasilkan bunyi bahasa dan sifat akustik bunyi yang telah dihasilkan  </a:t>
          </a:r>
          <a:endParaRPr lang="en-US" sz="1600" kern="1200" dirty="0"/>
        </a:p>
      </dsp:txBody>
      <dsp:txXfrm rot="-5400000">
        <a:off x="2962655" y="2042889"/>
        <a:ext cx="5199934" cy="1238696"/>
      </dsp:txXfrm>
    </dsp:sp>
    <dsp:sp modelId="{77BC9A72-ABB3-44A2-B03B-52E4772C9FA6}">
      <dsp:nvSpPr>
        <dsp:cNvPr id="0" name=""/>
        <dsp:cNvSpPr/>
      </dsp:nvSpPr>
      <dsp:spPr>
        <a:xfrm>
          <a:off x="0" y="1804289"/>
          <a:ext cx="2962656" cy="17158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Verhaar, 1996</a:t>
          </a:r>
          <a:endParaRPr lang="en-US" sz="3200" kern="1200" dirty="0"/>
        </a:p>
      </dsp:txBody>
      <dsp:txXfrm>
        <a:off x="83763" y="1888052"/>
        <a:ext cx="2795130" cy="1548369"/>
      </dsp:txXfrm>
    </dsp:sp>
    <dsp:sp modelId="{7E7F2905-8479-42FC-B9D8-184E2C9CBFBD}">
      <dsp:nvSpPr>
        <dsp:cNvPr id="0" name=""/>
        <dsp:cNvSpPr/>
      </dsp:nvSpPr>
      <dsp:spPr>
        <a:xfrm rot="5400000">
          <a:off x="4909769" y="1830455"/>
          <a:ext cx="137271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id-ID" sz="1600" kern="1200" dirty="0" smtClean="0"/>
            <a:t>Ilmu yang menyelidiki penghasilan, penyampaian, dan penerimaan bunyi bahasa (interdisipliner linguistik dengan fisika, anatomi dan psikologi) </a:t>
          </a:r>
          <a:endParaRPr lang="en-US" sz="1600" kern="1200" dirty="0"/>
        </a:p>
      </dsp:txBody>
      <dsp:txXfrm rot="-5400000">
        <a:off x="2962655" y="3844579"/>
        <a:ext cx="5199934" cy="1238696"/>
      </dsp:txXfrm>
    </dsp:sp>
    <dsp:sp modelId="{7704CFAF-3A37-41A5-A2AE-213C555A4532}">
      <dsp:nvSpPr>
        <dsp:cNvPr id="0" name=""/>
        <dsp:cNvSpPr/>
      </dsp:nvSpPr>
      <dsp:spPr>
        <a:xfrm>
          <a:off x="0" y="3605979"/>
          <a:ext cx="2962656" cy="17158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Kridalaksana, 1982</a:t>
          </a:r>
          <a:endParaRPr lang="en-US" sz="3200" kern="1200" dirty="0"/>
        </a:p>
      </dsp:txBody>
      <dsp:txXfrm>
        <a:off x="83763" y="3689742"/>
        <a:ext cx="2795130" cy="1548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49A05-1928-4495-8A76-305D58DB8150}">
      <dsp:nvSpPr>
        <dsp:cNvPr id="0" name=""/>
        <dsp:cNvSpPr/>
      </dsp:nvSpPr>
      <dsp:spPr>
        <a:xfrm>
          <a:off x="0" y="-81887"/>
          <a:ext cx="8229600" cy="1704504"/>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US" sz="4700" kern="1200" dirty="0" err="1" smtClean="0"/>
            <a:t>Jenis</a:t>
          </a:r>
          <a:r>
            <a:rPr lang="en-US" sz="4700" kern="1200" dirty="0" smtClean="0"/>
            <a:t> </a:t>
          </a:r>
          <a:r>
            <a:rPr lang="en-US" sz="4700" kern="1200" dirty="0" err="1" smtClean="0"/>
            <a:t>fonetik</a:t>
          </a:r>
          <a:r>
            <a:rPr lang="en-US" sz="4700" kern="1200" dirty="0" smtClean="0"/>
            <a:t/>
          </a:r>
          <a:br>
            <a:rPr lang="en-US" sz="4700" kern="1200" dirty="0" smtClean="0"/>
          </a:br>
          <a:endParaRPr lang="en-US" sz="4700" kern="1200" dirty="0"/>
        </a:p>
      </dsp:txBody>
      <dsp:txXfrm>
        <a:off x="0" y="-81887"/>
        <a:ext cx="8229600" cy="1704504"/>
      </dsp:txXfrm>
    </dsp:sp>
    <dsp:sp modelId="{FA373F9B-336D-497E-9EC8-A61BF32560E7}">
      <dsp:nvSpPr>
        <dsp:cNvPr id="0" name=""/>
        <dsp:cNvSpPr/>
      </dsp:nvSpPr>
      <dsp:spPr>
        <a:xfrm>
          <a:off x="4018" y="1061125"/>
          <a:ext cx="2740521" cy="47024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t>Fonetik organis/ fonetik artikulatoris/ fonetik fisiologis</a:t>
          </a:r>
          <a:r>
            <a:rPr lang="id-ID" sz="2100" kern="1200" dirty="0" smtClean="0"/>
            <a:t>: </a:t>
          </a:r>
          <a:endParaRPr lang="en-US" sz="2100" kern="1200" dirty="0" smtClean="0"/>
        </a:p>
        <a:p>
          <a:pPr lvl="0" algn="ctr" defTabSz="933450">
            <a:lnSpc>
              <a:spcPct val="90000"/>
            </a:lnSpc>
            <a:spcBef>
              <a:spcPct val="0"/>
            </a:spcBef>
            <a:spcAft>
              <a:spcPct val="35000"/>
            </a:spcAft>
          </a:pPr>
          <a:r>
            <a:rPr lang="id-ID" sz="2100" kern="1200" dirty="0" smtClean="0"/>
            <a:t>mempelajari bagaimana bunyi bahasa dihasilkan alat ucap manusia dan bagaimana bunyi itu  diklasifikasikan berdasarkan alat ucap yang berperan dalam menghasilkan bunyi bahasa tersebut</a:t>
          </a:r>
          <a:endParaRPr lang="en-US" sz="2100" kern="1200" dirty="0"/>
        </a:p>
      </dsp:txBody>
      <dsp:txXfrm>
        <a:off x="4018" y="1061125"/>
        <a:ext cx="2740521" cy="4702443"/>
      </dsp:txXfrm>
    </dsp:sp>
    <dsp:sp modelId="{9C70A382-D4B4-481C-A4C3-641372671385}">
      <dsp:nvSpPr>
        <dsp:cNvPr id="0" name=""/>
        <dsp:cNvSpPr/>
      </dsp:nvSpPr>
      <dsp:spPr>
        <a:xfrm>
          <a:off x="2686029" y="1061555"/>
          <a:ext cx="2740521" cy="47015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t>Fonetik Akustik</a:t>
          </a:r>
          <a:endParaRPr lang="en-US" sz="2100" b="1" kern="1200" dirty="0" smtClean="0"/>
        </a:p>
        <a:p>
          <a:pPr lvl="0" algn="ctr" defTabSz="933450">
            <a:lnSpc>
              <a:spcPct val="90000"/>
            </a:lnSpc>
            <a:spcBef>
              <a:spcPct val="0"/>
            </a:spcBef>
            <a:spcAft>
              <a:spcPct val="35000"/>
            </a:spcAft>
          </a:pPr>
          <a:r>
            <a:rPr lang="id-ID" sz="2100" b="1" kern="1200" dirty="0" smtClean="0"/>
            <a:t> </a:t>
          </a:r>
          <a:r>
            <a:rPr lang="id-ID" sz="2100" kern="1200" dirty="0" smtClean="0"/>
            <a:t>adalah cabang ilmu fonetik yang menyelidiki ciri-ciri fisik dari bunyi bahasa sebagai getaran udara (frekuensi/ titinada, amplitudo, resonansi)</a:t>
          </a:r>
          <a:endParaRPr lang="en-US" sz="2100" kern="1200" dirty="0"/>
        </a:p>
      </dsp:txBody>
      <dsp:txXfrm>
        <a:off x="2686029" y="1061555"/>
        <a:ext cx="2740521" cy="4701584"/>
      </dsp:txXfrm>
    </dsp:sp>
    <dsp:sp modelId="{FC75498A-9FF4-452F-9B93-B567FBCE7CE2}">
      <dsp:nvSpPr>
        <dsp:cNvPr id="0" name=""/>
        <dsp:cNvSpPr/>
      </dsp:nvSpPr>
      <dsp:spPr>
        <a:xfrm>
          <a:off x="5485060" y="1071577"/>
          <a:ext cx="2740521" cy="46815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d-ID" sz="2100" b="1" kern="1200" dirty="0" smtClean="0"/>
            <a:t>Fonetik Auditoris </a:t>
          </a:r>
          <a:endParaRPr lang="en-US" sz="2100" b="1" kern="1200" dirty="0" smtClean="0"/>
        </a:p>
        <a:p>
          <a:pPr lvl="0" algn="ctr" defTabSz="933450">
            <a:lnSpc>
              <a:spcPct val="90000"/>
            </a:lnSpc>
            <a:spcBef>
              <a:spcPct val="0"/>
            </a:spcBef>
            <a:spcAft>
              <a:spcPct val="35000"/>
            </a:spcAft>
          </a:pPr>
          <a:r>
            <a:rPr lang="id-ID" sz="2100" kern="1200" dirty="0" smtClean="0"/>
            <a:t>adalah cabang fonetik yang menyelidiki bunyi bahasa berdasarkan pendengaran sebagai persepsi bahasa</a:t>
          </a:r>
          <a:endParaRPr lang="en-US" sz="2100" kern="1200" dirty="0"/>
        </a:p>
      </dsp:txBody>
      <dsp:txXfrm>
        <a:off x="5485060" y="1071577"/>
        <a:ext cx="2740521" cy="4681539"/>
      </dsp:txXfrm>
    </dsp:sp>
    <dsp:sp modelId="{9AA46DF3-50D1-412B-8EAC-652250F85F26}">
      <dsp:nvSpPr>
        <dsp:cNvPr id="0" name=""/>
        <dsp:cNvSpPr/>
      </dsp:nvSpPr>
      <dsp:spPr>
        <a:xfrm>
          <a:off x="0" y="5202077"/>
          <a:ext cx="8229600" cy="3977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06DF1-BB72-4425-9796-74D544FA924C}">
      <dsp:nvSpPr>
        <dsp:cNvPr id="0" name=""/>
        <dsp:cNvSpPr/>
      </dsp:nvSpPr>
      <dsp:spPr>
        <a:xfrm>
          <a:off x="0" y="0"/>
          <a:ext cx="3491714" cy="10116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Syarat dapat terjadinya bunyi bahasa</a:t>
          </a:r>
          <a:endParaRPr lang="en-US" sz="2600" kern="1200" dirty="0"/>
        </a:p>
      </dsp:txBody>
      <dsp:txXfrm>
        <a:off x="29629" y="29629"/>
        <a:ext cx="3432456" cy="952363"/>
      </dsp:txXfrm>
    </dsp:sp>
    <dsp:sp modelId="{0F73422D-3C34-4B27-B589-2AEE2ECC6C3A}">
      <dsp:nvSpPr>
        <dsp:cNvPr id="0" name=""/>
        <dsp:cNvSpPr/>
      </dsp:nvSpPr>
      <dsp:spPr>
        <a:xfrm>
          <a:off x="349171" y="1011621"/>
          <a:ext cx="1448115" cy="759944"/>
        </a:xfrm>
        <a:custGeom>
          <a:avLst/>
          <a:gdLst/>
          <a:ahLst/>
          <a:cxnLst/>
          <a:rect l="0" t="0" r="0" b="0"/>
          <a:pathLst>
            <a:path>
              <a:moveTo>
                <a:pt x="0" y="0"/>
              </a:moveTo>
              <a:lnTo>
                <a:pt x="0" y="759944"/>
              </a:lnTo>
              <a:lnTo>
                <a:pt x="1448115" y="7599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4C744-53E8-4333-A5DE-010F5F32535C}">
      <dsp:nvSpPr>
        <dsp:cNvPr id="0" name=""/>
        <dsp:cNvSpPr/>
      </dsp:nvSpPr>
      <dsp:spPr>
        <a:xfrm>
          <a:off x="1797287" y="1265755"/>
          <a:ext cx="4976678" cy="10116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id-ID" sz="1500" kern="1200" dirty="0" smtClean="0"/>
            <a:t>Ada udara yang mengalir masuk dan keluar dari paru-paru.Udara yang keluar dari paru-paru sebagian dimanfaatkan dalam menghasilkan bunyi bahasa </a:t>
          </a:r>
          <a:endParaRPr lang="en-US" sz="1500" kern="1200" dirty="0"/>
        </a:p>
      </dsp:txBody>
      <dsp:txXfrm>
        <a:off x="1826916" y="1295384"/>
        <a:ext cx="4917420" cy="952363"/>
      </dsp:txXfrm>
    </dsp:sp>
    <dsp:sp modelId="{A66C8E51-5E5E-4139-A128-A49C72D2F670}">
      <dsp:nvSpPr>
        <dsp:cNvPr id="0" name=""/>
        <dsp:cNvSpPr/>
      </dsp:nvSpPr>
      <dsp:spPr>
        <a:xfrm>
          <a:off x="349171" y="1011621"/>
          <a:ext cx="1448115" cy="2024472"/>
        </a:xfrm>
        <a:custGeom>
          <a:avLst/>
          <a:gdLst/>
          <a:ahLst/>
          <a:cxnLst/>
          <a:rect l="0" t="0" r="0" b="0"/>
          <a:pathLst>
            <a:path>
              <a:moveTo>
                <a:pt x="0" y="0"/>
              </a:moveTo>
              <a:lnTo>
                <a:pt x="0" y="2024472"/>
              </a:lnTo>
              <a:lnTo>
                <a:pt x="1448115" y="2024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78151-B935-4A22-BF3F-7F691620A5BE}">
      <dsp:nvSpPr>
        <dsp:cNvPr id="0" name=""/>
        <dsp:cNvSpPr/>
      </dsp:nvSpPr>
      <dsp:spPr>
        <a:xfrm>
          <a:off x="1797287" y="2530283"/>
          <a:ext cx="5096583" cy="10116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id-ID" sz="1500" kern="1200" dirty="0" smtClean="0"/>
            <a:t>Proses fonasi; bergetarnya pita suara karena kedua pita suara merapat sehingga glotis dalam keadaan tertutup, dan tertutup rapat. Proses menghasilkan bunyi bahasa bersuara.. </a:t>
          </a:r>
          <a:endParaRPr lang="en-US" sz="1500" kern="1200" dirty="0"/>
        </a:p>
      </dsp:txBody>
      <dsp:txXfrm>
        <a:off x="1826916" y="2559912"/>
        <a:ext cx="5037325" cy="952363"/>
      </dsp:txXfrm>
    </dsp:sp>
    <dsp:sp modelId="{CA085D8E-8EFF-4719-9FCF-4A0CD9E373A6}">
      <dsp:nvSpPr>
        <dsp:cNvPr id="0" name=""/>
        <dsp:cNvSpPr/>
      </dsp:nvSpPr>
      <dsp:spPr>
        <a:xfrm>
          <a:off x="349171" y="1011621"/>
          <a:ext cx="1448115" cy="3288999"/>
        </a:xfrm>
        <a:custGeom>
          <a:avLst/>
          <a:gdLst/>
          <a:ahLst/>
          <a:cxnLst/>
          <a:rect l="0" t="0" r="0" b="0"/>
          <a:pathLst>
            <a:path>
              <a:moveTo>
                <a:pt x="0" y="0"/>
              </a:moveTo>
              <a:lnTo>
                <a:pt x="0" y="3288999"/>
              </a:lnTo>
              <a:lnTo>
                <a:pt x="1448115" y="32889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7F38A7-BD01-4A99-A980-1FED7EF2DB6C}">
      <dsp:nvSpPr>
        <dsp:cNvPr id="0" name=""/>
        <dsp:cNvSpPr/>
      </dsp:nvSpPr>
      <dsp:spPr>
        <a:xfrm>
          <a:off x="1797287" y="3794810"/>
          <a:ext cx="5159579" cy="10116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id-ID" sz="1500" kern="1200" dirty="0" smtClean="0"/>
            <a:t>Proses artikulasi; bertemunya artikulator aktif dengan artikulator pasif. Proses artikulasi menghasilkan bunyi bahasa kontoid (konsonan). </a:t>
          </a:r>
          <a:endParaRPr lang="en-US" sz="1500" kern="1200" dirty="0"/>
        </a:p>
      </dsp:txBody>
      <dsp:txXfrm>
        <a:off x="1826916" y="3824439"/>
        <a:ext cx="5100321" cy="952363"/>
      </dsp:txXfrm>
    </dsp:sp>
    <dsp:sp modelId="{5A532A83-663B-4F4E-A6BE-BA312D970696}">
      <dsp:nvSpPr>
        <dsp:cNvPr id="0" name=""/>
        <dsp:cNvSpPr/>
      </dsp:nvSpPr>
      <dsp:spPr>
        <a:xfrm>
          <a:off x="349171" y="1011621"/>
          <a:ext cx="1448115" cy="4553526"/>
        </a:xfrm>
        <a:custGeom>
          <a:avLst/>
          <a:gdLst/>
          <a:ahLst/>
          <a:cxnLst/>
          <a:rect l="0" t="0" r="0" b="0"/>
          <a:pathLst>
            <a:path>
              <a:moveTo>
                <a:pt x="0" y="0"/>
              </a:moveTo>
              <a:lnTo>
                <a:pt x="0" y="4553526"/>
              </a:lnTo>
              <a:lnTo>
                <a:pt x="1448115" y="45535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358143-FD3E-40BE-BF42-24E4148FECBE}">
      <dsp:nvSpPr>
        <dsp:cNvPr id="0" name=""/>
        <dsp:cNvSpPr/>
      </dsp:nvSpPr>
      <dsp:spPr>
        <a:xfrm>
          <a:off x="1797287" y="5059337"/>
          <a:ext cx="5333368" cy="10116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id-ID" sz="1500" kern="1200" dirty="0" smtClean="0"/>
            <a:t>Proses oro-nasal; mengeluarkan udara melalui rongga mulut atau rongga hidung, pengeluaran udara melalui rongga hidung menghasilkan bunyi nasal dan mengeluarkan udara melalui rongga mulut menghasilkan bunyi oral.</a:t>
          </a:r>
          <a:endParaRPr lang="en-US" sz="1500" kern="1200" dirty="0"/>
        </a:p>
      </dsp:txBody>
      <dsp:txXfrm>
        <a:off x="1826916" y="5088966"/>
        <a:ext cx="5274110" cy="9523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8EE5F-C71C-4FA8-B04B-20297C077EB3}">
      <dsp:nvSpPr>
        <dsp:cNvPr id="0" name=""/>
        <dsp:cNvSpPr/>
      </dsp:nvSpPr>
      <dsp:spPr>
        <a:xfrm>
          <a:off x="0" y="0"/>
          <a:ext cx="8229600" cy="179758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b="1" kern="1200" dirty="0" smtClean="0"/>
            <a:t>Klasifikasi vokal berdasarkan bentuk bibir</a:t>
          </a:r>
          <a:br>
            <a:rPr lang="id-ID" sz="4400" b="1" kern="1200" dirty="0" smtClean="0"/>
          </a:br>
          <a:endParaRPr lang="id-ID" sz="4400" b="1" kern="1200" dirty="0"/>
        </a:p>
      </dsp:txBody>
      <dsp:txXfrm>
        <a:off x="0" y="0"/>
        <a:ext cx="8229600" cy="1797583"/>
      </dsp:txXfrm>
    </dsp:sp>
    <dsp:sp modelId="{DEB6C382-75F7-4086-8FD5-3A7F4100883B}">
      <dsp:nvSpPr>
        <dsp:cNvPr id="0" name=""/>
        <dsp:cNvSpPr/>
      </dsp:nvSpPr>
      <dsp:spPr>
        <a:xfrm>
          <a:off x="0" y="1797583"/>
          <a:ext cx="4114799" cy="37749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id-ID" sz="3500" kern="1200" dirty="0" smtClean="0"/>
            <a:t>Vokal bulat; vokal yang dihasilkan dengan bentuk bibir bulat </a:t>
          </a:r>
        </a:p>
        <a:p>
          <a:pPr lvl="0" algn="ctr" defTabSz="1555750">
            <a:lnSpc>
              <a:spcPct val="90000"/>
            </a:lnSpc>
            <a:spcBef>
              <a:spcPct val="0"/>
            </a:spcBef>
            <a:spcAft>
              <a:spcPct val="35000"/>
            </a:spcAft>
          </a:pPr>
          <a:r>
            <a:rPr lang="id-ID" sz="3500" kern="1200" dirty="0" smtClean="0"/>
            <a:t> [u]. [o], dan </a:t>
          </a:r>
          <a:r>
            <a:rPr lang="id-ID" sz="3500" kern="1200" dirty="0" smtClean="0">
              <a:latin typeface="Arial"/>
              <a:cs typeface="Arial"/>
            </a:rPr>
            <a:t>[ɔ]</a:t>
          </a:r>
          <a:endParaRPr lang="id-ID" sz="3500" kern="1200" dirty="0"/>
        </a:p>
      </dsp:txBody>
      <dsp:txXfrm>
        <a:off x="0" y="1797583"/>
        <a:ext cx="4114799" cy="3774925"/>
      </dsp:txXfrm>
    </dsp:sp>
    <dsp:sp modelId="{EDF46EA1-77E1-4A0D-8721-B140FA85F035}">
      <dsp:nvSpPr>
        <dsp:cNvPr id="0" name=""/>
        <dsp:cNvSpPr/>
      </dsp:nvSpPr>
      <dsp:spPr>
        <a:xfrm>
          <a:off x="4114800" y="1797583"/>
          <a:ext cx="4114799" cy="37749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id-ID" sz="3500" kern="1200" dirty="0" smtClean="0">
              <a:latin typeface="Arial"/>
              <a:cs typeface="Arial"/>
            </a:rPr>
            <a:t>Vokal tak bulat; dalam menghasilkan vokal ini posisi bibir tidak bulat/ melebar : </a:t>
          </a:r>
        </a:p>
        <a:p>
          <a:pPr lvl="0" algn="ctr" defTabSz="1555750">
            <a:lnSpc>
              <a:spcPct val="90000"/>
            </a:lnSpc>
            <a:spcBef>
              <a:spcPct val="0"/>
            </a:spcBef>
            <a:spcAft>
              <a:spcPct val="35000"/>
            </a:spcAft>
          </a:pPr>
          <a:r>
            <a:rPr lang="id-ID" sz="3500" kern="1200" dirty="0" smtClean="0">
              <a:latin typeface="Arial"/>
              <a:cs typeface="Arial"/>
            </a:rPr>
            <a:t> [i], [e], </a:t>
          </a:r>
          <a:r>
            <a:rPr lang="id-ID" sz="3500" kern="1200" dirty="0" smtClean="0"/>
            <a:t>[</a:t>
          </a:r>
          <a:r>
            <a:rPr lang="id-ID" sz="3500" kern="1200" dirty="0" smtClean="0">
              <a:latin typeface="Arial"/>
              <a:cs typeface="Arial"/>
            </a:rPr>
            <a:t>ɛ], [ə]</a:t>
          </a:r>
          <a:endParaRPr lang="id-ID" sz="3500" kern="1200" dirty="0"/>
        </a:p>
      </dsp:txBody>
      <dsp:txXfrm>
        <a:off x="4114800" y="1797583"/>
        <a:ext cx="4114799" cy="3774925"/>
      </dsp:txXfrm>
    </dsp:sp>
    <dsp:sp modelId="{55C78796-2C2A-4D06-A091-D67B9BE9214A}">
      <dsp:nvSpPr>
        <dsp:cNvPr id="0" name=""/>
        <dsp:cNvSpPr/>
      </dsp:nvSpPr>
      <dsp:spPr>
        <a:xfrm>
          <a:off x="0" y="5572508"/>
          <a:ext cx="8229600" cy="41943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80556-38E7-4DEE-8891-C17075A4AD72}">
      <dsp:nvSpPr>
        <dsp:cNvPr id="0" name=""/>
        <dsp:cNvSpPr/>
      </dsp:nvSpPr>
      <dsp:spPr>
        <a:xfrm>
          <a:off x="3291839" y="0"/>
          <a:ext cx="4937760" cy="54878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id-ID" sz="2800" kern="1200" dirty="0" smtClean="0"/>
            <a:t>bunyi bahasa yang dihasilkan dengan cara aliran udara di atas glotis dihambat oleh alat ucap manusia dengan adanya proses artikulasi</a:t>
          </a:r>
          <a:endParaRPr lang="id-ID" sz="2800" kern="1200" dirty="0"/>
        </a:p>
        <a:p>
          <a:pPr marL="285750" lvl="1" indent="-285750" algn="l" defTabSz="1244600">
            <a:lnSpc>
              <a:spcPct val="90000"/>
            </a:lnSpc>
            <a:spcBef>
              <a:spcPct val="0"/>
            </a:spcBef>
            <a:spcAft>
              <a:spcPct val="15000"/>
            </a:spcAft>
            <a:buChar char="••"/>
          </a:pPr>
          <a:endParaRPr lang="id-ID" sz="2800" kern="1200"/>
        </a:p>
      </dsp:txBody>
      <dsp:txXfrm>
        <a:off x="3291839" y="685986"/>
        <a:ext cx="3086100" cy="4115916"/>
      </dsp:txXfrm>
    </dsp:sp>
    <dsp:sp modelId="{3292D85D-20D6-48E0-8A66-7422F2768A0B}">
      <dsp:nvSpPr>
        <dsp:cNvPr id="0" name=""/>
        <dsp:cNvSpPr/>
      </dsp:nvSpPr>
      <dsp:spPr>
        <a:xfrm>
          <a:off x="0" y="0"/>
          <a:ext cx="3291840" cy="5487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id-ID" sz="4700" kern="1200" dirty="0" smtClean="0"/>
            <a:t>Konsonan</a:t>
          </a:r>
          <a:endParaRPr lang="id-ID" sz="4700" kern="1200" dirty="0"/>
        </a:p>
      </dsp:txBody>
      <dsp:txXfrm>
        <a:off x="160694" y="160694"/>
        <a:ext cx="2970452" cy="51665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FC47E-62B1-4952-B0FF-DE5928BA8A5C}">
      <dsp:nvSpPr>
        <dsp:cNvPr id="0" name=""/>
        <dsp:cNvSpPr/>
      </dsp:nvSpPr>
      <dsp:spPr>
        <a:xfrm>
          <a:off x="0" y="0"/>
          <a:ext cx="8686800" cy="187975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2489200">
            <a:lnSpc>
              <a:spcPct val="90000"/>
            </a:lnSpc>
            <a:spcBef>
              <a:spcPct val="0"/>
            </a:spcBef>
            <a:spcAft>
              <a:spcPct val="35000"/>
            </a:spcAft>
          </a:pPr>
          <a:r>
            <a:rPr lang="id-ID" sz="5600" kern="1200" dirty="0" smtClean="0"/>
            <a:t>Dasar Klasifikasi konsonan</a:t>
          </a:r>
          <a:endParaRPr lang="id-ID" sz="5600" kern="1200" dirty="0"/>
        </a:p>
      </dsp:txBody>
      <dsp:txXfrm>
        <a:off x="0" y="0"/>
        <a:ext cx="8686800" cy="1879758"/>
      </dsp:txXfrm>
    </dsp:sp>
    <dsp:sp modelId="{020C8D6E-247F-45D2-BE0D-A510F0438E2A}">
      <dsp:nvSpPr>
        <dsp:cNvPr id="0" name=""/>
        <dsp:cNvSpPr/>
      </dsp:nvSpPr>
      <dsp:spPr>
        <a:xfrm>
          <a:off x="4241" y="1879758"/>
          <a:ext cx="2892772" cy="3947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id-ID" sz="4300" kern="1200" dirty="0" smtClean="0"/>
            <a:t>alat ucap yang berperan dalam proses artikulasi</a:t>
          </a:r>
          <a:endParaRPr lang="id-ID" sz="4300" kern="1200" dirty="0"/>
        </a:p>
      </dsp:txBody>
      <dsp:txXfrm>
        <a:off x="4241" y="1879758"/>
        <a:ext cx="2892772" cy="3947493"/>
      </dsp:txXfrm>
    </dsp:sp>
    <dsp:sp modelId="{72A736CB-C5F0-4F0F-9A1D-68988CF9DC0D}">
      <dsp:nvSpPr>
        <dsp:cNvPr id="0" name=""/>
        <dsp:cNvSpPr/>
      </dsp:nvSpPr>
      <dsp:spPr>
        <a:xfrm>
          <a:off x="2897013" y="1879758"/>
          <a:ext cx="2892772" cy="3947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id-ID" sz="4300" kern="1200" dirty="0" smtClean="0"/>
            <a:t>jenis hambatan udara</a:t>
          </a:r>
          <a:endParaRPr lang="id-ID" sz="4300" kern="1200" dirty="0"/>
        </a:p>
      </dsp:txBody>
      <dsp:txXfrm>
        <a:off x="2897013" y="1879758"/>
        <a:ext cx="2892772" cy="3947493"/>
      </dsp:txXfrm>
    </dsp:sp>
    <dsp:sp modelId="{1CFC7693-B780-4E64-BDC4-B12ECC70C67B}">
      <dsp:nvSpPr>
        <dsp:cNvPr id="0" name=""/>
        <dsp:cNvSpPr/>
      </dsp:nvSpPr>
      <dsp:spPr>
        <a:xfrm>
          <a:off x="5789786" y="1879758"/>
          <a:ext cx="2892772" cy="39474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id-ID" sz="4300" kern="1200" dirty="0" smtClean="0"/>
            <a:t>bergetar tidaknya pita suara</a:t>
          </a:r>
          <a:endParaRPr lang="id-ID" sz="4300" kern="1200" dirty="0"/>
        </a:p>
      </dsp:txBody>
      <dsp:txXfrm>
        <a:off x="5789786" y="1879758"/>
        <a:ext cx="2892772" cy="3947493"/>
      </dsp:txXfrm>
    </dsp:sp>
    <dsp:sp modelId="{69030326-4666-4714-8E33-1FA7EEE3786D}">
      <dsp:nvSpPr>
        <dsp:cNvPr id="0" name=""/>
        <dsp:cNvSpPr/>
      </dsp:nvSpPr>
      <dsp:spPr>
        <a:xfrm>
          <a:off x="0" y="5827252"/>
          <a:ext cx="8686800" cy="43861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550C3-475C-4E38-A7DF-4237E4A26FA5}">
      <dsp:nvSpPr>
        <dsp:cNvPr id="0" name=""/>
        <dsp:cNvSpPr/>
      </dsp:nvSpPr>
      <dsp:spPr>
        <a:xfrm>
          <a:off x="0" y="1779"/>
          <a:ext cx="8221569"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Klasifikasi konsonan berdasarkan alat ucap </a:t>
          </a:r>
          <a:endParaRPr lang="id-ID" sz="3200" kern="1200" dirty="0"/>
        </a:p>
      </dsp:txBody>
      <dsp:txXfrm>
        <a:off x="50590" y="52369"/>
        <a:ext cx="8120389" cy="935165"/>
      </dsp:txXfrm>
    </dsp:sp>
    <dsp:sp modelId="{DBAFC92A-2E64-4F2F-91EB-8304D0798D82}">
      <dsp:nvSpPr>
        <dsp:cNvPr id="0" name=""/>
        <dsp:cNvSpPr/>
      </dsp:nvSpPr>
      <dsp:spPr>
        <a:xfrm rot="5400000">
          <a:off x="5181589" y="-1025356"/>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bunhyi bahasa yang dihasilkan dengan bertemunya    	artikulator aktif bibir bawah dengan artikulator pasif bibir 	atas </a:t>
          </a:r>
          <a:endParaRPr lang="id-ID" sz="1200" kern="1200" dirty="0"/>
        </a:p>
        <a:p>
          <a:pPr marL="114300" lvl="1" indent="-114300" algn="l" defTabSz="533400">
            <a:lnSpc>
              <a:spcPct val="90000"/>
            </a:lnSpc>
            <a:spcBef>
              <a:spcPct val="0"/>
            </a:spcBef>
            <a:spcAft>
              <a:spcPct val="15000"/>
            </a:spcAft>
            <a:buChar char="••"/>
          </a:pPr>
          <a:r>
            <a:rPr lang="id-ID" sz="1200" kern="1200" dirty="0" smtClean="0"/>
            <a:t> [p], [b], dan [m]</a:t>
          </a:r>
          <a:endParaRPr lang="id-ID" sz="1200" kern="1200" dirty="0"/>
        </a:p>
      </dsp:txBody>
      <dsp:txXfrm rot="-5400000">
        <a:off x="2962655" y="1234050"/>
        <a:ext cx="5226472" cy="748132"/>
      </dsp:txXfrm>
    </dsp:sp>
    <dsp:sp modelId="{5E8E16B9-2018-492E-BD1C-6CFB8FD4E6E4}">
      <dsp:nvSpPr>
        <dsp:cNvPr id="0" name=""/>
        <dsp:cNvSpPr/>
      </dsp:nvSpPr>
      <dsp:spPr>
        <a:xfrm>
          <a:off x="0" y="1089942"/>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Bilabial</a:t>
          </a:r>
          <a:endParaRPr lang="id-ID" sz="3200" kern="1200" dirty="0"/>
        </a:p>
      </dsp:txBody>
      <dsp:txXfrm>
        <a:off x="50590" y="1140532"/>
        <a:ext cx="2861476" cy="935165"/>
      </dsp:txXfrm>
    </dsp:sp>
    <dsp:sp modelId="{E50FE0E6-58B3-4069-934F-6784A39C9611}">
      <dsp:nvSpPr>
        <dsp:cNvPr id="0" name=""/>
        <dsp:cNvSpPr/>
      </dsp:nvSpPr>
      <dsp:spPr>
        <a:xfrm rot="5400000">
          <a:off x="5181589" y="62806"/>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bibir bawah dengan artikulator 	pasif gigi atas</a:t>
          </a:r>
          <a:endParaRPr lang="id-ID" sz="1200" kern="1200" dirty="0"/>
        </a:p>
        <a:p>
          <a:pPr marL="114300" lvl="1" indent="-114300" algn="l" defTabSz="533400">
            <a:lnSpc>
              <a:spcPct val="90000"/>
            </a:lnSpc>
            <a:spcBef>
              <a:spcPct val="0"/>
            </a:spcBef>
            <a:spcAft>
              <a:spcPct val="15000"/>
            </a:spcAft>
            <a:buChar char="••"/>
          </a:pPr>
          <a:r>
            <a:rPr lang="id-ID" sz="1200" kern="1200" dirty="0" smtClean="0"/>
            <a:t>[f], [v], dan [w] </a:t>
          </a:r>
          <a:endParaRPr lang="id-ID" sz="1200" kern="1200" dirty="0"/>
        </a:p>
      </dsp:txBody>
      <dsp:txXfrm rot="-5400000">
        <a:off x="2962655" y="2322212"/>
        <a:ext cx="5226472" cy="748132"/>
      </dsp:txXfrm>
    </dsp:sp>
    <dsp:sp modelId="{0004774F-AAFA-4F2A-A823-60B5531767AC}">
      <dsp:nvSpPr>
        <dsp:cNvPr id="0" name=""/>
        <dsp:cNvSpPr/>
      </dsp:nvSpPr>
      <dsp:spPr>
        <a:xfrm>
          <a:off x="0" y="2178105"/>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Labio-dental</a:t>
          </a:r>
          <a:endParaRPr lang="id-ID" sz="3200" kern="1200" dirty="0"/>
        </a:p>
      </dsp:txBody>
      <dsp:txXfrm>
        <a:off x="50590" y="2228695"/>
        <a:ext cx="2861476" cy="935165"/>
      </dsp:txXfrm>
    </dsp:sp>
    <dsp:sp modelId="{5B36EE97-2339-4A3D-A093-EE4135F43948}">
      <dsp:nvSpPr>
        <dsp:cNvPr id="0" name=""/>
        <dsp:cNvSpPr/>
      </dsp:nvSpPr>
      <dsp:spPr>
        <a:xfrm rot="5400000">
          <a:off x="5181589" y="1150968"/>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ujung lidah 	dengan 	artikulator 	pasif gigi atas </a:t>
          </a:r>
          <a:endParaRPr lang="id-ID" sz="1200" kern="1200" dirty="0"/>
        </a:p>
        <a:p>
          <a:pPr marL="114300" lvl="1" indent="-114300" algn="l" defTabSz="533400">
            <a:lnSpc>
              <a:spcPct val="90000"/>
            </a:lnSpc>
            <a:spcBef>
              <a:spcPct val="0"/>
            </a:spcBef>
            <a:spcAft>
              <a:spcPct val="15000"/>
            </a:spcAft>
            <a:buChar char="••"/>
          </a:pPr>
          <a:r>
            <a:rPr lang="id-ID" sz="1200" kern="1200" dirty="0" smtClean="0"/>
            <a:t>[t] dan [d]</a:t>
          </a:r>
          <a:endParaRPr lang="id-ID" sz="1200" kern="1200" dirty="0"/>
        </a:p>
      </dsp:txBody>
      <dsp:txXfrm rot="-5400000">
        <a:off x="2962655" y="3410374"/>
        <a:ext cx="5226472" cy="748132"/>
      </dsp:txXfrm>
    </dsp:sp>
    <dsp:sp modelId="{AC810059-A5CE-4CF4-BA2F-86FAEF41990F}">
      <dsp:nvSpPr>
        <dsp:cNvPr id="0" name=""/>
        <dsp:cNvSpPr/>
      </dsp:nvSpPr>
      <dsp:spPr>
        <a:xfrm>
          <a:off x="0" y="3266268"/>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Apiko-dental</a:t>
          </a:r>
          <a:endParaRPr lang="id-ID" sz="3200" kern="1200" dirty="0"/>
        </a:p>
      </dsp:txBody>
      <dsp:txXfrm>
        <a:off x="50590" y="3316858"/>
        <a:ext cx="2861476" cy="935165"/>
      </dsp:txXfrm>
    </dsp:sp>
    <dsp:sp modelId="{89A31753-C4DA-4866-A3FF-698E7F148ECF}">
      <dsp:nvSpPr>
        <dsp:cNvPr id="0" name=""/>
        <dsp:cNvSpPr/>
      </dsp:nvSpPr>
      <dsp:spPr>
        <a:xfrm rot="5400000">
          <a:off x="5181589" y="2239131"/>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ujung lidah 	dengan 	artikulator 	pasif  ceruk kaki</a:t>
          </a:r>
          <a:endParaRPr lang="id-ID" sz="1200" kern="1200" dirty="0"/>
        </a:p>
        <a:p>
          <a:pPr marL="114300" lvl="1" indent="-114300" algn="l" defTabSz="533400">
            <a:lnSpc>
              <a:spcPct val="90000"/>
            </a:lnSpc>
            <a:spcBef>
              <a:spcPct val="0"/>
            </a:spcBef>
            <a:spcAft>
              <a:spcPct val="15000"/>
            </a:spcAft>
            <a:buChar char="••"/>
          </a:pPr>
          <a:r>
            <a:rPr lang="id-ID" sz="1200" kern="1200" dirty="0" smtClean="0"/>
            <a:t>[n], [l], dan [r]</a:t>
          </a:r>
          <a:endParaRPr lang="id-ID" sz="1200" kern="1200" dirty="0"/>
        </a:p>
      </dsp:txBody>
      <dsp:txXfrm rot="-5400000">
        <a:off x="2962655" y="4498537"/>
        <a:ext cx="5226472" cy="748132"/>
      </dsp:txXfrm>
    </dsp:sp>
    <dsp:sp modelId="{F856BD80-767A-49D2-A2A0-B463EB2A35AF}">
      <dsp:nvSpPr>
        <dsp:cNvPr id="0" name=""/>
        <dsp:cNvSpPr/>
      </dsp:nvSpPr>
      <dsp:spPr>
        <a:xfrm>
          <a:off x="0" y="4354430"/>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Apiko-alveolar</a:t>
          </a:r>
          <a:endParaRPr lang="id-ID" sz="3200" kern="1200" dirty="0"/>
        </a:p>
      </dsp:txBody>
      <dsp:txXfrm>
        <a:off x="50590" y="4405020"/>
        <a:ext cx="2861476" cy="935165"/>
      </dsp:txXfrm>
    </dsp:sp>
    <dsp:sp modelId="{DBC08872-33F7-4F88-B070-4D85F0D944D2}">
      <dsp:nvSpPr>
        <dsp:cNvPr id="0" name=""/>
        <dsp:cNvSpPr/>
      </dsp:nvSpPr>
      <dsp:spPr>
        <a:xfrm rot="5400000">
          <a:off x="5181589" y="3327294"/>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ujung lidah 	dengan 	artikulator 	pasif langit-langit keras </a:t>
          </a:r>
          <a:endParaRPr lang="id-ID" sz="1200" kern="1200" dirty="0"/>
        </a:p>
        <a:p>
          <a:pPr marL="114300" lvl="1" indent="-114300" algn="l" defTabSz="533400">
            <a:lnSpc>
              <a:spcPct val="90000"/>
            </a:lnSpc>
            <a:spcBef>
              <a:spcPct val="0"/>
            </a:spcBef>
            <a:spcAft>
              <a:spcPct val="15000"/>
            </a:spcAft>
            <a:buChar char="••"/>
          </a:pPr>
          <a:r>
            <a:rPr lang="id-ID" sz="1200" kern="1200" dirty="0" smtClean="0"/>
            <a:t>[ţ] dan [</a:t>
          </a:r>
          <a:r>
            <a:rPr lang="id-ID" sz="1200" kern="1200" dirty="0" smtClean="0">
              <a:latin typeface="Arial"/>
              <a:cs typeface="Arial"/>
            </a:rPr>
            <a:t>ḑ] </a:t>
          </a:r>
          <a:endParaRPr lang="id-ID" sz="1200" kern="1200" dirty="0"/>
        </a:p>
      </dsp:txBody>
      <dsp:txXfrm rot="-5400000">
        <a:off x="2962655" y="5586700"/>
        <a:ext cx="5226472" cy="748132"/>
      </dsp:txXfrm>
    </dsp:sp>
    <dsp:sp modelId="{28E9841D-D95F-4763-913F-8BFFC35D5424}">
      <dsp:nvSpPr>
        <dsp:cNvPr id="0" name=""/>
        <dsp:cNvSpPr/>
      </dsp:nvSpPr>
      <dsp:spPr>
        <a:xfrm>
          <a:off x="0" y="5442593"/>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Apiko-palatal</a:t>
          </a:r>
          <a:endParaRPr lang="id-ID" sz="3200" kern="1200" dirty="0"/>
        </a:p>
      </dsp:txBody>
      <dsp:txXfrm>
        <a:off x="50590" y="5493183"/>
        <a:ext cx="2861476" cy="9351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CD8AA2-93D1-420B-B981-2D30CD1712D0}">
      <dsp:nvSpPr>
        <dsp:cNvPr id="0" name=""/>
        <dsp:cNvSpPr/>
      </dsp:nvSpPr>
      <dsp:spPr>
        <a:xfrm rot="5400000">
          <a:off x="5181589" y="-2113519"/>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daun lidah 	dengan 	artikulator  pasif  ceruk 	kaki gigi</a:t>
          </a:r>
          <a:endParaRPr lang="id-ID" sz="1200" kern="1200" dirty="0"/>
        </a:p>
        <a:p>
          <a:pPr marL="114300" lvl="1" indent="-114300" algn="l" defTabSz="533400">
            <a:lnSpc>
              <a:spcPct val="90000"/>
            </a:lnSpc>
            <a:spcBef>
              <a:spcPct val="0"/>
            </a:spcBef>
            <a:spcAft>
              <a:spcPct val="15000"/>
            </a:spcAft>
            <a:buChar char="••"/>
          </a:pPr>
          <a:r>
            <a:rPr lang="id-ID" sz="1200" kern="1200" dirty="0" smtClean="0"/>
            <a:t>[s] dan [z] </a:t>
          </a:r>
          <a:endParaRPr lang="id-ID" sz="1200" kern="1200" dirty="0"/>
        </a:p>
      </dsp:txBody>
      <dsp:txXfrm rot="-5400000">
        <a:off x="2962655" y="145887"/>
        <a:ext cx="5226472" cy="748132"/>
      </dsp:txXfrm>
    </dsp:sp>
    <dsp:sp modelId="{2D1550C3-475C-4E38-A7DF-4237E4A26FA5}">
      <dsp:nvSpPr>
        <dsp:cNvPr id="0" name=""/>
        <dsp:cNvSpPr/>
      </dsp:nvSpPr>
      <dsp:spPr>
        <a:xfrm>
          <a:off x="0" y="1779"/>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d-ID" sz="3000" kern="1200" dirty="0" smtClean="0">
              <a:latin typeface="Arial"/>
              <a:cs typeface="Arial"/>
            </a:rPr>
            <a:t>Lamino-alveolar</a:t>
          </a:r>
          <a:endParaRPr lang="id-ID" sz="3000" kern="1200" dirty="0"/>
        </a:p>
      </dsp:txBody>
      <dsp:txXfrm>
        <a:off x="50590" y="52369"/>
        <a:ext cx="2861476" cy="935165"/>
      </dsp:txXfrm>
    </dsp:sp>
    <dsp:sp modelId="{DBAFC92A-2E64-4F2F-91EB-8304D0798D82}">
      <dsp:nvSpPr>
        <dsp:cNvPr id="0" name=""/>
        <dsp:cNvSpPr/>
      </dsp:nvSpPr>
      <dsp:spPr>
        <a:xfrm rot="5400000">
          <a:off x="5181589" y="-1025356"/>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tengah lidah 	dengan artikulator 	pasif langit-langit keras </a:t>
          </a:r>
          <a:endParaRPr lang="id-ID" sz="1200" kern="1200" dirty="0"/>
        </a:p>
        <a:p>
          <a:pPr marL="114300" lvl="1" indent="-114300" algn="l" defTabSz="533400">
            <a:lnSpc>
              <a:spcPct val="90000"/>
            </a:lnSpc>
            <a:spcBef>
              <a:spcPct val="0"/>
            </a:spcBef>
            <a:spcAft>
              <a:spcPct val="15000"/>
            </a:spcAft>
            <a:buChar char="••"/>
          </a:pPr>
          <a:r>
            <a:rPr lang="id-ID" sz="1200" kern="1200" dirty="0" smtClean="0"/>
            <a:t>[c]. [j], [</a:t>
          </a:r>
          <a:r>
            <a:rPr lang="id-ID" sz="1200" kern="1200" dirty="0" smtClean="0">
              <a:latin typeface="Arial"/>
              <a:cs typeface="Arial"/>
            </a:rPr>
            <a:t>ñ], 	dan [y]</a:t>
          </a:r>
          <a:endParaRPr lang="id-ID" sz="1200" kern="1200" dirty="0"/>
        </a:p>
      </dsp:txBody>
      <dsp:txXfrm rot="-5400000">
        <a:off x="2962655" y="1234050"/>
        <a:ext cx="5226472" cy="748132"/>
      </dsp:txXfrm>
    </dsp:sp>
    <dsp:sp modelId="{5E8E16B9-2018-492E-BD1C-6CFB8FD4E6E4}">
      <dsp:nvSpPr>
        <dsp:cNvPr id="0" name=""/>
        <dsp:cNvSpPr/>
      </dsp:nvSpPr>
      <dsp:spPr>
        <a:xfrm>
          <a:off x="0" y="1089942"/>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d-ID" sz="3000" kern="1200" dirty="0" smtClean="0">
              <a:latin typeface="Arial"/>
              <a:cs typeface="Arial"/>
            </a:rPr>
            <a:t>Medio-palatal</a:t>
          </a:r>
          <a:endParaRPr lang="id-ID" sz="3000" kern="1200" dirty="0"/>
        </a:p>
      </dsp:txBody>
      <dsp:txXfrm>
        <a:off x="50590" y="1140532"/>
        <a:ext cx="2861476" cy="935165"/>
      </dsp:txXfrm>
    </dsp:sp>
    <dsp:sp modelId="{E50FE0E6-58B3-4069-934F-6784A39C9611}">
      <dsp:nvSpPr>
        <dsp:cNvPr id="0" name=""/>
        <dsp:cNvSpPr/>
      </dsp:nvSpPr>
      <dsp:spPr>
        <a:xfrm rot="5400000">
          <a:off x="5181589" y="62806"/>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proses 	bertemunya artikulator aktif pangkal lidah 	dengan artikulator 	pasif langit-langit lunak </a:t>
          </a:r>
          <a:endParaRPr lang="id-ID" sz="1200" kern="1200" dirty="0"/>
        </a:p>
        <a:p>
          <a:pPr marL="114300" lvl="1" indent="-114300" algn="l" defTabSz="533400">
            <a:lnSpc>
              <a:spcPct val="90000"/>
            </a:lnSpc>
            <a:spcBef>
              <a:spcPct val="0"/>
            </a:spcBef>
            <a:spcAft>
              <a:spcPct val="15000"/>
            </a:spcAft>
            <a:buChar char="••"/>
          </a:pPr>
          <a:r>
            <a:rPr lang="id-ID" sz="1200" kern="1200" dirty="0" smtClean="0"/>
            <a:t>[k], [g], dan 	[</a:t>
          </a:r>
          <a:r>
            <a:rPr lang="id-ID" sz="1200" kern="1200" dirty="0" smtClean="0">
              <a:latin typeface="Arial"/>
              <a:cs typeface="Arial"/>
            </a:rPr>
            <a:t>ŋ]</a:t>
          </a:r>
          <a:endParaRPr lang="id-ID" sz="1200" kern="1200" dirty="0"/>
        </a:p>
      </dsp:txBody>
      <dsp:txXfrm rot="-5400000">
        <a:off x="2962655" y="2322212"/>
        <a:ext cx="5226472" cy="748132"/>
      </dsp:txXfrm>
    </dsp:sp>
    <dsp:sp modelId="{0004774F-AAFA-4F2A-A823-60B5531767AC}">
      <dsp:nvSpPr>
        <dsp:cNvPr id="0" name=""/>
        <dsp:cNvSpPr/>
      </dsp:nvSpPr>
      <dsp:spPr>
        <a:xfrm>
          <a:off x="0" y="2178105"/>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d-ID" sz="3000" kern="1200" dirty="0" smtClean="0"/>
            <a:t>Dorso-velar</a:t>
          </a:r>
          <a:endParaRPr lang="id-ID" sz="3000" kern="1200" dirty="0"/>
        </a:p>
      </dsp:txBody>
      <dsp:txXfrm>
        <a:off x="50590" y="2228695"/>
        <a:ext cx="2861476" cy="935165"/>
      </dsp:txXfrm>
    </dsp:sp>
    <dsp:sp modelId="{5B36EE97-2339-4A3D-A093-EE4135F43948}">
      <dsp:nvSpPr>
        <dsp:cNvPr id="0" name=""/>
        <dsp:cNvSpPr/>
      </dsp:nvSpPr>
      <dsp:spPr>
        <a:xfrm rot="5400000">
          <a:off x="5181589" y="1150968"/>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peranan 	hambatan udara oleh anak tekak </a:t>
          </a:r>
          <a:endParaRPr lang="id-ID" sz="1200" kern="1200" dirty="0"/>
        </a:p>
        <a:p>
          <a:pPr marL="114300" lvl="1" indent="-114300" algn="l" defTabSz="533400">
            <a:lnSpc>
              <a:spcPct val="90000"/>
            </a:lnSpc>
            <a:spcBef>
              <a:spcPct val="0"/>
            </a:spcBef>
            <a:spcAft>
              <a:spcPct val="15000"/>
            </a:spcAft>
            <a:buChar char="••"/>
          </a:pPr>
          <a:r>
            <a:rPr lang="id-ID" sz="1200" kern="1200" dirty="0" smtClean="0"/>
            <a:t>[R]</a:t>
          </a:r>
          <a:endParaRPr lang="id-ID" sz="1200" kern="1200" dirty="0"/>
        </a:p>
      </dsp:txBody>
      <dsp:txXfrm rot="-5400000">
        <a:off x="2962655" y="3410374"/>
        <a:ext cx="5226472" cy="748132"/>
      </dsp:txXfrm>
    </dsp:sp>
    <dsp:sp modelId="{AC810059-A5CE-4CF4-BA2F-86FAEF41990F}">
      <dsp:nvSpPr>
        <dsp:cNvPr id="0" name=""/>
        <dsp:cNvSpPr/>
      </dsp:nvSpPr>
      <dsp:spPr>
        <a:xfrm>
          <a:off x="0" y="3266268"/>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d-ID" sz="3000" kern="1200" dirty="0" smtClean="0"/>
            <a:t>Uvular</a:t>
          </a:r>
          <a:endParaRPr lang="id-ID" sz="3000" kern="1200" dirty="0"/>
        </a:p>
      </dsp:txBody>
      <dsp:txXfrm>
        <a:off x="50590" y="3316858"/>
        <a:ext cx="2861476" cy="935165"/>
      </dsp:txXfrm>
    </dsp:sp>
    <dsp:sp modelId="{89A31753-C4DA-4866-A3FF-698E7F148ECF}">
      <dsp:nvSpPr>
        <dsp:cNvPr id="0" name=""/>
        <dsp:cNvSpPr/>
      </dsp:nvSpPr>
      <dsp:spPr>
        <a:xfrm rot="5400000">
          <a:off x="5181589" y="2239131"/>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peranan 	hambatan di rongga kerongkongan/ faring</a:t>
          </a:r>
          <a:endParaRPr lang="id-ID" sz="1200" kern="1200" dirty="0"/>
        </a:p>
        <a:p>
          <a:pPr marL="114300" lvl="1" indent="-114300" algn="l" defTabSz="533400">
            <a:lnSpc>
              <a:spcPct val="90000"/>
            </a:lnSpc>
            <a:spcBef>
              <a:spcPct val="0"/>
            </a:spcBef>
            <a:spcAft>
              <a:spcPct val="15000"/>
            </a:spcAft>
            <a:buChar char="••"/>
          </a:pPr>
          <a:r>
            <a:rPr lang="id-ID" sz="1200" kern="1200" dirty="0" smtClean="0"/>
            <a:t>[h]</a:t>
          </a:r>
          <a:endParaRPr lang="id-ID" sz="1200" kern="1200" dirty="0"/>
        </a:p>
      </dsp:txBody>
      <dsp:txXfrm rot="-5400000">
        <a:off x="2962655" y="4498537"/>
        <a:ext cx="5226472" cy="748132"/>
      </dsp:txXfrm>
    </dsp:sp>
    <dsp:sp modelId="{F856BD80-767A-49D2-A2A0-B463EB2A35AF}">
      <dsp:nvSpPr>
        <dsp:cNvPr id="0" name=""/>
        <dsp:cNvSpPr/>
      </dsp:nvSpPr>
      <dsp:spPr>
        <a:xfrm>
          <a:off x="0" y="4354430"/>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d-ID" sz="3000" kern="1200" dirty="0" smtClean="0"/>
            <a:t>Faringal</a:t>
          </a:r>
          <a:endParaRPr lang="id-ID" sz="3000" kern="1200" dirty="0"/>
        </a:p>
      </dsp:txBody>
      <dsp:txXfrm>
        <a:off x="50590" y="4405020"/>
        <a:ext cx="2861476" cy="935165"/>
      </dsp:txXfrm>
    </dsp:sp>
    <dsp:sp modelId="{DBC08872-33F7-4F88-B070-4D85F0D944D2}">
      <dsp:nvSpPr>
        <dsp:cNvPr id="0" name=""/>
        <dsp:cNvSpPr/>
      </dsp:nvSpPr>
      <dsp:spPr>
        <a:xfrm rot="5400000">
          <a:off x="5181589" y="3327294"/>
          <a:ext cx="82907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bunyi bahasa yang dihasilkan dengan 	peranan 	hambatan udara oleh glotis</a:t>
          </a:r>
          <a:endParaRPr lang="id-ID" sz="1200" kern="1200" dirty="0"/>
        </a:p>
        <a:p>
          <a:pPr marL="114300" lvl="1" indent="-114300" algn="l" defTabSz="533400">
            <a:lnSpc>
              <a:spcPct val="90000"/>
            </a:lnSpc>
            <a:spcBef>
              <a:spcPct val="0"/>
            </a:spcBef>
            <a:spcAft>
              <a:spcPct val="15000"/>
            </a:spcAft>
            <a:buChar char="••"/>
          </a:pPr>
          <a:r>
            <a:rPr lang="id-ID" sz="1200" kern="1200" dirty="0" smtClean="0"/>
            <a:t>[?]</a:t>
          </a:r>
          <a:endParaRPr lang="id-ID" sz="1200" kern="1200" dirty="0"/>
        </a:p>
      </dsp:txBody>
      <dsp:txXfrm rot="-5400000">
        <a:off x="2962655" y="5586700"/>
        <a:ext cx="5226472" cy="748132"/>
      </dsp:txXfrm>
    </dsp:sp>
    <dsp:sp modelId="{28E9841D-D95F-4763-913F-8BFFC35D5424}">
      <dsp:nvSpPr>
        <dsp:cNvPr id="0" name=""/>
        <dsp:cNvSpPr/>
      </dsp:nvSpPr>
      <dsp:spPr>
        <a:xfrm>
          <a:off x="0" y="5442593"/>
          <a:ext cx="2962656" cy="1036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id-ID" sz="3000" kern="1200" dirty="0" smtClean="0"/>
            <a:t>Glotis</a:t>
          </a:r>
          <a:endParaRPr lang="id-ID" sz="3000" kern="1200" dirty="0"/>
        </a:p>
      </dsp:txBody>
      <dsp:txXfrm>
        <a:off x="50590" y="5493183"/>
        <a:ext cx="2861476" cy="935165"/>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41C4F-A96B-47B1-A3AC-454C3D1BDFD8}" type="datetimeFigureOut">
              <a:rPr lang="id-ID" smtClean="0"/>
              <a:t>04/12/2014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9D2CE-1A87-472A-89B1-E189D23A7AC7}" type="slidenum">
              <a:rPr lang="id-ID" smtClean="0"/>
              <a:t>‹#›</a:t>
            </a:fld>
            <a:endParaRPr lang="id-ID"/>
          </a:p>
        </p:txBody>
      </p:sp>
    </p:spTree>
    <p:extLst>
      <p:ext uri="{BB962C8B-B14F-4D97-AF65-F5344CB8AC3E}">
        <p14:creationId xmlns:p14="http://schemas.microsoft.com/office/powerpoint/2010/main" val="156861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9E89D2CE-1A87-472A-89B1-E189D23A7AC7}" type="slidenum">
              <a:rPr lang="id-ID" smtClean="0"/>
              <a:t>17</a:t>
            </a:fld>
            <a:endParaRPr lang="id-ID"/>
          </a:p>
        </p:txBody>
      </p:sp>
    </p:spTree>
    <p:extLst>
      <p:ext uri="{BB962C8B-B14F-4D97-AF65-F5344CB8AC3E}">
        <p14:creationId xmlns:p14="http://schemas.microsoft.com/office/powerpoint/2010/main" val="3794878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9E89D2CE-1A87-472A-89B1-E189D23A7AC7}" type="slidenum">
              <a:rPr lang="id-ID" smtClean="0"/>
              <a:t>18</a:t>
            </a:fld>
            <a:endParaRPr lang="id-ID"/>
          </a:p>
        </p:txBody>
      </p:sp>
    </p:spTree>
    <p:extLst>
      <p:ext uri="{BB962C8B-B14F-4D97-AF65-F5344CB8AC3E}">
        <p14:creationId xmlns:p14="http://schemas.microsoft.com/office/powerpoint/2010/main" val="3794878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6FAF030-6AF5-4B03-B8E2-9213121797E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6FAF030-6AF5-4B03-B8E2-9213121797E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6FAF030-6AF5-4B03-B8E2-9213121797E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FB4DC4-7465-4DA0-8FD3-4AC5DA3E98CA}" type="datetimeFigureOut">
              <a:rPr lang="id-ID" smtClean="0"/>
              <a:pPr/>
              <a:t>04/12/2014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6FAF030-6AF5-4B03-B8E2-9213121797E5}"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FB4DC4-7465-4DA0-8FD3-4AC5DA3E98CA}" type="datetimeFigureOut">
              <a:rPr lang="id-ID" smtClean="0"/>
              <a:pPr/>
              <a:t>04/12/2014</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FAF030-6AF5-4B03-B8E2-9213121797E5}"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id-ID" sz="6600" dirty="0" smtClean="0">
                <a:latin typeface="Algerian" pitchFamily="82" charset="0"/>
              </a:rPr>
              <a:t>Fonologi </a:t>
            </a:r>
            <a:br>
              <a:rPr lang="id-ID" sz="6600" dirty="0" smtClean="0">
                <a:latin typeface="Algerian" pitchFamily="82" charset="0"/>
              </a:rPr>
            </a:br>
            <a:r>
              <a:rPr lang="id-ID" sz="6600" dirty="0" smtClean="0">
                <a:latin typeface="Algerian" pitchFamily="82" charset="0"/>
              </a:rPr>
              <a:t>Bahasa Jawa</a:t>
            </a:r>
            <a:endParaRPr lang="id-ID" sz="6600" dirty="0">
              <a:latin typeface="Algerian" pitchFamily="82" charset="0"/>
            </a:endParaRPr>
          </a:p>
        </p:txBody>
      </p:sp>
      <p:sp>
        <p:nvSpPr>
          <p:cNvPr id="3" name="Subtitle 2"/>
          <p:cNvSpPr>
            <a:spLocks noGrp="1"/>
          </p:cNvSpPr>
          <p:nvPr>
            <p:ph type="subTitle" idx="1"/>
          </p:nvPr>
        </p:nvSpPr>
        <p:spPr>
          <a:xfrm>
            <a:off x="533400" y="4071942"/>
            <a:ext cx="7854696" cy="909194"/>
          </a:xfrm>
        </p:spPr>
        <p:txBody>
          <a:bodyPr/>
          <a:lstStyle/>
          <a:p>
            <a:pPr algn="ctr"/>
            <a:r>
              <a:rPr lang="id-ID" dirty="0" smtClean="0"/>
              <a:t>Siti Mulyani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25"/>
          <a:ext cx="8229600" cy="6072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0"/>
            <a:ext cx="9144000" cy="6858000"/>
          </a:xfrm>
        </p:spPr>
        <p:txBody>
          <a:bodyPr>
            <a:normAutofit fontScale="92500" lnSpcReduction="10000"/>
          </a:bodyPr>
          <a:lstStyle/>
          <a:p>
            <a:pPr marL="514350" indent="-514350" algn="just">
              <a:buNone/>
            </a:pPr>
            <a:endParaRPr lang="id-ID" dirty="0" smtClean="0"/>
          </a:p>
          <a:p>
            <a:pPr algn="just">
              <a:lnSpc>
                <a:spcPct val="90000"/>
              </a:lnSpc>
              <a:buNone/>
            </a:pPr>
            <a:r>
              <a:rPr lang="id-ID" sz="2400" dirty="0" smtClean="0"/>
              <a:t>Cara kerja alat ucap manusia</a:t>
            </a:r>
            <a:r>
              <a:rPr lang="en-US" sz="2400" dirty="0" smtClean="0"/>
              <a:t> </a:t>
            </a:r>
            <a:endParaRPr lang="id-ID" sz="2400" dirty="0" smtClean="0"/>
          </a:p>
          <a:p>
            <a:pPr algn="just">
              <a:lnSpc>
                <a:spcPct val="90000"/>
              </a:lnSpc>
              <a:buNone/>
            </a:pPr>
            <a:r>
              <a:rPr lang="id-ID" sz="2400" dirty="0" smtClean="0"/>
              <a:t>Udara </a:t>
            </a:r>
            <a:r>
              <a:rPr lang="en-US" sz="2400" dirty="0" smtClean="0"/>
              <a:t>           </a:t>
            </a:r>
            <a:r>
              <a:rPr lang="id-ID" sz="2400" dirty="0" smtClean="0"/>
              <a:t>masuk paru-paru </a:t>
            </a:r>
            <a:r>
              <a:rPr lang="en-US" sz="2400" dirty="0" smtClean="0"/>
              <a:t>(</a:t>
            </a:r>
            <a:r>
              <a:rPr lang="id-ID" sz="2400" dirty="0" smtClean="0"/>
              <a:t>melalui pangkal tenggorok</a:t>
            </a:r>
            <a:r>
              <a:rPr lang="en-US" sz="2400" dirty="0" smtClean="0"/>
              <a:t>)</a:t>
            </a:r>
            <a:r>
              <a:rPr lang="id-ID" sz="2400" dirty="0" smtClean="0"/>
              <a:t> dalam pangkal tenggorok terdapat tulang rawan tiroid</a:t>
            </a:r>
            <a:r>
              <a:rPr lang="en-US" sz="2400" dirty="0" smtClean="0"/>
              <a:t>,</a:t>
            </a:r>
            <a:r>
              <a:rPr lang="id-ID" sz="2400" dirty="0" smtClean="0"/>
              <a:t> sepasang pita suara (sisi depan dari dua pita suara terkait pada tiroid sisi-sisi lain terkait pada tulang rawan aritenoid), dua tulang rawan aritenoid serta tulang rawan krikoid (menempel pada tulang rawan aritenoid).  Sistem otot tulang aritenoid dapat menggerakkan kedua pita suara sehingga pita suara dapat membuka lebar, membuka, menutup dan menutup rapat. Membuka menutupnya pita suara menghasilkan celah (ruang di antara pita suara yang disebut glotis. Dengan demikian ada empat posisi glotis  (1) terbuka lebar sewaktu bernafas biasa, (2) terbuka sewaktu menghasilkan bunyi bahasa tak bersuara, (3) tertutup sewaktu menghasilkan bunyi bahasa bersuara, dan tertutup rapat sewaktu menghasilkan bunyi hamzah. </a:t>
            </a:r>
          </a:p>
          <a:p>
            <a:pPr algn="just">
              <a:lnSpc>
                <a:spcPct val="90000"/>
              </a:lnSpc>
              <a:buNone/>
            </a:pPr>
            <a:r>
              <a:rPr lang="id-ID" sz="2400" dirty="0" smtClean="0"/>
              <a:t>Dalam menghasilkan bunyi bahasa setelah melewati pita suara udara ada yang dihambat oleh bertemunya artikulator aktif dan pasif menghasilkan bunyi bahasa konsonan (setelah dihambat oleh proses artikulasi udara dikeluarkan melalui rongga hidung akan menghasilkan konsonan nasal atau dikeluarkan melalui rongga mulut menghasilkan konsonan oral). Namun jika  udara tidak dihambat oleh proses artikulasi hanya dihambat dengan posisi lidah dan bentuk bibir akan menghasilkan bunyi bahasa vokal. </a:t>
            </a:r>
          </a:p>
          <a:p>
            <a:pPr marL="514350" indent="-514350" algn="just">
              <a:buNone/>
            </a:pPr>
            <a:endParaRPr lang="id-ID" dirty="0" smtClean="0"/>
          </a:p>
        </p:txBody>
      </p:sp>
      <p:cxnSp>
        <p:nvCxnSpPr>
          <p:cNvPr id="5" name="Straight Arrow Connector 4"/>
          <p:cNvCxnSpPr/>
          <p:nvPr/>
        </p:nvCxnSpPr>
        <p:spPr>
          <a:xfrm>
            <a:off x="857224" y="92867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428628"/>
          </a:xfrm>
        </p:spPr>
        <p:txBody>
          <a:bodyPr>
            <a:noAutofit/>
          </a:bodyPr>
          <a:lstStyle/>
          <a:p>
            <a:r>
              <a:rPr lang="id-ID" sz="3600" dirty="0" smtClean="0"/>
              <a:t>Klasifikasi bunyi bahasa</a:t>
            </a:r>
            <a:endParaRPr lang="id-ID" sz="3600" dirty="0"/>
          </a:p>
        </p:txBody>
      </p:sp>
      <p:sp>
        <p:nvSpPr>
          <p:cNvPr id="3" name="Content Placeholder 2"/>
          <p:cNvSpPr>
            <a:spLocks noGrp="1"/>
          </p:cNvSpPr>
          <p:nvPr>
            <p:ph idx="1"/>
          </p:nvPr>
        </p:nvSpPr>
        <p:spPr>
          <a:xfrm>
            <a:off x="0" y="1000108"/>
            <a:ext cx="9144000" cy="5857892"/>
          </a:xfrm>
        </p:spPr>
        <p:txBody>
          <a:bodyPr>
            <a:normAutofit fontScale="92500"/>
          </a:bodyPr>
          <a:lstStyle/>
          <a:p>
            <a:pPr marL="514350" indent="-514350" algn="just">
              <a:buAutoNum type="alphaUcPeriod"/>
            </a:pPr>
            <a:r>
              <a:rPr lang="id-ID" dirty="0" smtClean="0"/>
              <a:t>Klasifikasi bunyi bahasa berdasarkan rongga yang dilalui udara</a:t>
            </a:r>
          </a:p>
          <a:p>
            <a:pPr marL="514350" indent="-514350" algn="just">
              <a:buNone/>
            </a:pPr>
            <a:r>
              <a:rPr lang="id-ID" dirty="0" smtClean="0"/>
              <a:t>1.  Bunyi oral; bunyi bahasa yang dihasilkan udara keluar dari paru-paru disalurkan melallui rongga mulut</a:t>
            </a:r>
          </a:p>
          <a:p>
            <a:pPr marL="514350" indent="-514350" algn="just">
              <a:buNone/>
            </a:pPr>
            <a:r>
              <a:rPr lang="id-ID" dirty="0" smtClean="0"/>
              <a:t> 	Bunyi bahasa oral [p, t, </a:t>
            </a:r>
            <a:r>
              <a:rPr lang="en-US" dirty="0" smtClean="0">
                <a:latin typeface="Times New Roman"/>
                <a:cs typeface="Times New Roman"/>
              </a:rPr>
              <a:t>ṭ , </a:t>
            </a:r>
            <a:r>
              <a:rPr lang="id-ID" dirty="0" smtClean="0"/>
              <a:t>c, k, b, d, </a:t>
            </a:r>
            <a:r>
              <a:rPr lang="id-ID" dirty="0" smtClean="0">
                <a:latin typeface="Arial"/>
                <a:cs typeface="Arial"/>
              </a:rPr>
              <a:t>ḑ, j, g, s, h, l, r, w, y, ? ] dan semua vokal</a:t>
            </a:r>
            <a:r>
              <a:rPr lang="en-US" dirty="0" smtClean="0">
                <a:latin typeface="Arial"/>
                <a:cs typeface="Arial"/>
              </a:rPr>
              <a:t>    </a:t>
            </a:r>
            <a:endParaRPr lang="id-ID" dirty="0" smtClean="0">
              <a:latin typeface="Arial"/>
              <a:cs typeface="Arial"/>
            </a:endParaRPr>
          </a:p>
          <a:p>
            <a:pPr marL="514350" indent="-514350" algn="just">
              <a:buNone/>
            </a:pPr>
            <a:r>
              <a:rPr lang="id-ID" dirty="0" smtClean="0">
                <a:latin typeface="Arial"/>
                <a:cs typeface="Arial"/>
              </a:rPr>
              <a:t>2.  Bunyi nasal; </a:t>
            </a:r>
            <a:r>
              <a:rPr lang="id-ID" dirty="0" smtClean="0"/>
              <a:t>bunyi bahasa yang dihasilkan udara keluar dari paru-paru disalurkan melallui rongga  hidung</a:t>
            </a:r>
          </a:p>
          <a:p>
            <a:pPr marL="514350" indent="-514350" algn="just">
              <a:buNone/>
            </a:pPr>
            <a:r>
              <a:rPr lang="id-ID" dirty="0" smtClean="0"/>
              <a:t>	Bunyi nasal: [m, n, </a:t>
            </a:r>
            <a:r>
              <a:rPr lang="id-ID" dirty="0" smtClean="0">
                <a:latin typeface="Arial"/>
                <a:cs typeface="Arial"/>
              </a:rPr>
              <a:t>ñ, ŋ ]</a:t>
            </a:r>
          </a:p>
          <a:p>
            <a:pPr marL="514350" indent="-514350" algn="just">
              <a:buNone/>
            </a:pPr>
            <a:r>
              <a:rPr lang="id-ID" dirty="0" smtClean="0"/>
              <a:t>B. Klasifikasi bunyi bahasa berdasarkan ada tidaknya proses artikulasi</a:t>
            </a:r>
          </a:p>
          <a:p>
            <a:pPr marL="514350" indent="-514350" algn="just">
              <a:buNone/>
            </a:pPr>
            <a:r>
              <a:rPr lang="id-ID" dirty="0" smtClean="0"/>
              <a:t>1. Vokal; bunyi bahasa yang dihasilkan udara keluar dari paru-paru menggetarkan pita suara (glotis dalam posisi tertutup) tanpa disertai dengan adanya hambatan bertemunya artikulator aktif dan pasif.</a:t>
            </a:r>
          </a:p>
          <a:p>
            <a:pPr marL="514350" indent="-514350" algn="just">
              <a:buNone/>
            </a:pPr>
            <a:endParaRPr lang="id-ID" dirty="0" smtClean="0"/>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buNone/>
            </a:pPr>
            <a:r>
              <a:rPr lang="id-ID" dirty="0" smtClean="0"/>
              <a:t>Vokal-vokal kardinal; bunyi bahasa yang termsuk vokal yang mempunyai kualitas bunyi tertentu, keadaan lidah tertentu dan bentuk bibir tertentu yang telah dipilih sedemikian rupa sehingga dapat dibentuk dalam suatu gambar bunyi yaitu dalam </a:t>
            </a:r>
            <a:r>
              <a:rPr lang="id-ID" b="1" dirty="0" smtClean="0"/>
              <a:t>rangka bunyi vokal kardinal</a:t>
            </a:r>
          </a:p>
          <a:p>
            <a:pPr marL="514350" indent="-514350" algn="just">
              <a:buNone/>
            </a:pPr>
            <a:r>
              <a:rPr lang="id-ID" dirty="0" smtClean="0"/>
              <a:t>	              Depan</a:t>
            </a:r>
          </a:p>
          <a:p>
            <a:pPr marL="514350" indent="-514350" algn="just">
              <a:buNone/>
            </a:pPr>
            <a:r>
              <a:rPr lang="id-ID" dirty="0" smtClean="0"/>
              <a:t>	Tinggi	[i]	         Tengah		Belakang		</a:t>
            </a:r>
          </a:p>
          <a:p>
            <a:pPr marL="514350" indent="-514350" algn="just">
              <a:buNone/>
            </a:pPr>
            <a:r>
              <a:rPr lang="id-ID" dirty="0" smtClean="0"/>
              <a:t>								[u]</a:t>
            </a:r>
          </a:p>
          <a:p>
            <a:pPr marL="514350" indent="-514350" algn="just">
              <a:buNone/>
            </a:pPr>
            <a:r>
              <a:rPr lang="id-ID" dirty="0" smtClean="0"/>
              <a:t>			     [e]</a:t>
            </a:r>
          </a:p>
          <a:p>
            <a:pPr marL="514350" indent="-514350" algn="just">
              <a:buNone/>
            </a:pPr>
            <a:r>
              <a:rPr lang="id-ID" dirty="0" smtClean="0"/>
              <a:t>	        Madya     					[o]</a:t>
            </a:r>
          </a:p>
          <a:p>
            <a:pPr marL="514350" indent="-514350" algn="just">
              <a:buNone/>
            </a:pPr>
            <a:r>
              <a:rPr lang="id-ID" dirty="0" smtClean="0"/>
              <a:t>			         [</a:t>
            </a:r>
            <a:r>
              <a:rPr lang="id-ID" dirty="0" smtClean="0">
                <a:latin typeface="Arial"/>
                <a:cs typeface="Arial"/>
              </a:rPr>
              <a:t>ɛ]</a:t>
            </a:r>
          </a:p>
          <a:p>
            <a:pPr marL="514350" indent="-514350" algn="just">
              <a:buNone/>
            </a:pPr>
            <a:r>
              <a:rPr lang="id-ID" dirty="0" smtClean="0">
                <a:latin typeface="Arial"/>
                <a:cs typeface="Arial"/>
              </a:rPr>
              <a:t>								[ɔ]</a:t>
            </a:r>
          </a:p>
          <a:p>
            <a:pPr marL="514350" indent="-514350" algn="just">
              <a:buNone/>
            </a:pPr>
            <a:r>
              <a:rPr lang="id-ID" dirty="0" smtClean="0">
                <a:latin typeface="Arial"/>
                <a:cs typeface="Arial"/>
              </a:rPr>
              <a:t>	        Rendah       [a]				[</a:t>
            </a:r>
            <a:r>
              <a:rPr lang="el-GR" dirty="0" smtClean="0">
                <a:latin typeface="Arial"/>
                <a:cs typeface="Arial"/>
              </a:rPr>
              <a:t>α</a:t>
            </a:r>
            <a:r>
              <a:rPr lang="id-ID" dirty="0" smtClean="0">
                <a:latin typeface="Arial"/>
                <a:cs typeface="Arial"/>
              </a:rPr>
              <a:t>]						</a:t>
            </a:r>
            <a:endParaRPr lang="id-ID" dirty="0" smtClean="0"/>
          </a:p>
          <a:p>
            <a:pPr marL="514350" indent="-514350" algn="just">
              <a:buNone/>
            </a:pPr>
            <a:endParaRPr lang="id-ID" dirty="0" smtClean="0"/>
          </a:p>
          <a:p>
            <a:pPr marL="514350" indent="-514350" algn="just">
              <a:buNone/>
            </a:pPr>
            <a:endParaRPr lang="id-ID" dirty="0" smtClean="0"/>
          </a:p>
        </p:txBody>
      </p:sp>
      <p:cxnSp>
        <p:nvCxnSpPr>
          <p:cNvPr id="5" name="Straight Connector 4"/>
          <p:cNvCxnSpPr/>
          <p:nvPr/>
        </p:nvCxnSpPr>
        <p:spPr>
          <a:xfrm rot="5400000" flipH="1" flipV="1">
            <a:off x="5001422" y="4928404"/>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43042" y="4071942"/>
            <a:ext cx="2857520" cy="1000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71868" y="5981720"/>
            <a:ext cx="2643206" cy="9048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3143240" y="3786190"/>
            <a:ext cx="1857388" cy="85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14678" y="5000636"/>
            <a:ext cx="3000396"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57488" y="4143380"/>
            <a:ext cx="3286148"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500430" y="4286256"/>
            <a:ext cx="1857388"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929058" y="4143380"/>
            <a:ext cx="1714512"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71736" y="3143248"/>
            <a:ext cx="3643338" cy="57150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2560804"/>
              </p:ext>
            </p:extLst>
          </p:nvPr>
        </p:nvGraphicFramePr>
        <p:xfrm>
          <a:off x="457200" y="332656"/>
          <a:ext cx="8229600" cy="5991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046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7530036"/>
              </p:ext>
            </p:extLst>
          </p:nvPr>
        </p:nvGraphicFramePr>
        <p:xfrm>
          <a:off x="457200" y="836713"/>
          <a:ext cx="8229600" cy="5487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3534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0641025"/>
              </p:ext>
            </p:extLst>
          </p:nvPr>
        </p:nvGraphicFramePr>
        <p:xfrm>
          <a:off x="457200" y="476250"/>
          <a:ext cx="8686800" cy="6265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7094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2181159"/>
              </p:ext>
            </p:extLst>
          </p:nvPr>
        </p:nvGraphicFramePr>
        <p:xfrm>
          <a:off x="457200" y="260648"/>
          <a:ext cx="8229600" cy="64807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2487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2566408"/>
              </p:ext>
            </p:extLst>
          </p:nvPr>
        </p:nvGraphicFramePr>
        <p:xfrm>
          <a:off x="457200" y="260648"/>
          <a:ext cx="8229600" cy="64807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860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0930968"/>
              </p:ext>
            </p:extLst>
          </p:nvPr>
        </p:nvGraphicFramePr>
        <p:xfrm>
          <a:off x="107504" y="260648"/>
          <a:ext cx="8877672" cy="6840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13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ctr">
              <a:buNone/>
            </a:pPr>
            <a:r>
              <a:rPr lang="en-US" dirty="0" err="1" smtClean="0">
                <a:latin typeface="Tahoma" charset="0"/>
              </a:rPr>
              <a:t>Deskripsi</a:t>
            </a:r>
            <a:r>
              <a:rPr lang="en-US" dirty="0" smtClean="0">
                <a:latin typeface="Tahoma" charset="0"/>
              </a:rPr>
              <a:t> </a:t>
            </a:r>
            <a:r>
              <a:rPr lang="en-US" dirty="0" err="1" smtClean="0">
                <a:latin typeface="Tahoma" charset="0"/>
              </a:rPr>
              <a:t>mata</a:t>
            </a:r>
            <a:r>
              <a:rPr lang="en-US" dirty="0" smtClean="0">
                <a:latin typeface="Tahoma" charset="0"/>
              </a:rPr>
              <a:t> </a:t>
            </a:r>
            <a:r>
              <a:rPr lang="en-US" dirty="0" err="1" smtClean="0">
                <a:latin typeface="Tahoma" charset="0"/>
              </a:rPr>
              <a:t>kuliah</a:t>
            </a:r>
            <a:endParaRPr lang="id-ID" dirty="0">
              <a:latin typeface="Tahoma" charset="0"/>
            </a:endParaRPr>
          </a:p>
          <a:p>
            <a:pPr marL="514350" indent="-514350" algn="ctr">
              <a:buNone/>
            </a:pPr>
            <a:r>
              <a:rPr lang="en-US" dirty="0" smtClean="0">
                <a:latin typeface="Tahoma" charset="0"/>
              </a:rPr>
              <a:t> </a:t>
            </a:r>
            <a:r>
              <a:rPr lang="en-US" dirty="0" err="1" smtClean="0">
                <a:latin typeface="Tahoma" charset="0"/>
              </a:rPr>
              <a:t>Fonologi</a:t>
            </a:r>
            <a:r>
              <a:rPr lang="id-ID" dirty="0" smtClean="0">
                <a:latin typeface="Tahoma" charset="0"/>
              </a:rPr>
              <a:t> Bahasa</a:t>
            </a:r>
            <a:r>
              <a:rPr lang="en-US" dirty="0" smtClean="0">
                <a:latin typeface="Tahoma" charset="0"/>
              </a:rPr>
              <a:t> </a:t>
            </a:r>
            <a:r>
              <a:rPr lang="en-US" dirty="0" err="1" smtClean="0">
                <a:latin typeface="Tahoma" charset="0"/>
              </a:rPr>
              <a:t>Jawa</a:t>
            </a:r>
            <a:endParaRPr lang="id-ID" dirty="0" smtClean="0">
              <a:latin typeface="Tahoma" charset="0"/>
            </a:endParaRPr>
          </a:p>
          <a:p>
            <a:pPr marL="514350" indent="-514350" algn="ctr">
              <a:buNone/>
            </a:pPr>
            <a:endParaRPr lang="id-ID" dirty="0" smtClean="0"/>
          </a:p>
          <a:p>
            <a:pPr marL="514350" indent="-514350" algn="ctr">
              <a:buNone/>
            </a:pPr>
            <a:r>
              <a:rPr lang="en-US" dirty="0" err="1" smtClean="0">
                <a:latin typeface="Tahoma" charset="0"/>
              </a:rPr>
              <a:t>Mahasiswa</a:t>
            </a:r>
            <a:r>
              <a:rPr lang="en-US" dirty="0" smtClean="0">
                <a:latin typeface="Tahoma" charset="0"/>
              </a:rPr>
              <a:t> </a:t>
            </a:r>
            <a:r>
              <a:rPr lang="en-US" dirty="0" err="1" smtClean="0">
                <a:latin typeface="Tahoma" charset="0"/>
              </a:rPr>
              <a:t>memahami</a:t>
            </a:r>
            <a:r>
              <a:rPr lang="en-US" dirty="0" smtClean="0">
                <a:latin typeface="Tahoma" charset="0"/>
              </a:rPr>
              <a:t> </a:t>
            </a:r>
            <a:r>
              <a:rPr lang="en-US" dirty="0" err="1" smtClean="0">
                <a:latin typeface="Tahoma" charset="0"/>
              </a:rPr>
              <a:t>konsep</a:t>
            </a:r>
            <a:r>
              <a:rPr lang="en-US" dirty="0" smtClean="0">
                <a:latin typeface="Tahoma" charset="0"/>
              </a:rPr>
              <a:t> </a:t>
            </a:r>
            <a:r>
              <a:rPr lang="en-US" dirty="0" err="1" smtClean="0">
                <a:latin typeface="Tahoma" charset="0"/>
              </a:rPr>
              <a:t>fonetik</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fonemik</a:t>
            </a:r>
            <a:r>
              <a:rPr lang="en-US" dirty="0" smtClean="0">
                <a:latin typeface="Tahoma" charset="0"/>
              </a:rPr>
              <a:t>. </a:t>
            </a:r>
            <a:r>
              <a:rPr lang="en-US" dirty="0" err="1" smtClean="0">
                <a:latin typeface="Tahoma" charset="0"/>
              </a:rPr>
              <a:t>Bidang</a:t>
            </a:r>
            <a:r>
              <a:rPr lang="en-US" dirty="0" smtClean="0">
                <a:latin typeface="Tahoma" charset="0"/>
              </a:rPr>
              <a:t> </a:t>
            </a:r>
            <a:r>
              <a:rPr lang="en-US" dirty="0" err="1" smtClean="0">
                <a:latin typeface="Tahoma" charset="0"/>
              </a:rPr>
              <a:t>cakupan</a:t>
            </a:r>
            <a:r>
              <a:rPr lang="en-US" dirty="0" smtClean="0">
                <a:latin typeface="Tahoma" charset="0"/>
              </a:rPr>
              <a:t> </a:t>
            </a:r>
            <a:r>
              <a:rPr lang="en-US" dirty="0" err="1" smtClean="0">
                <a:latin typeface="Tahoma" charset="0"/>
              </a:rPr>
              <a:t>fonetik</a:t>
            </a:r>
            <a:r>
              <a:rPr lang="en-US" dirty="0" smtClean="0">
                <a:latin typeface="Tahoma" charset="0"/>
              </a:rPr>
              <a:t> : </a:t>
            </a:r>
            <a:r>
              <a:rPr lang="en-US" dirty="0" err="1" smtClean="0">
                <a:latin typeface="Tahoma" charset="0"/>
              </a:rPr>
              <a:t>pengertian</a:t>
            </a:r>
            <a:r>
              <a:rPr lang="en-US" dirty="0" smtClean="0">
                <a:latin typeface="Tahoma" charset="0"/>
              </a:rPr>
              <a:t>, </a:t>
            </a:r>
            <a:r>
              <a:rPr lang="en-US" dirty="0" err="1" smtClean="0">
                <a:latin typeface="Tahoma" charset="0"/>
              </a:rPr>
              <a:t>jenis</a:t>
            </a:r>
            <a:r>
              <a:rPr lang="en-US" dirty="0" smtClean="0">
                <a:latin typeface="Tahoma" charset="0"/>
              </a:rPr>
              <a:t>, </a:t>
            </a:r>
            <a:r>
              <a:rPr lang="en-US" dirty="0" err="1" smtClean="0">
                <a:latin typeface="Tahoma" charset="0"/>
              </a:rPr>
              <a:t>alat</a:t>
            </a:r>
            <a:r>
              <a:rPr lang="en-US" dirty="0" smtClean="0">
                <a:latin typeface="Tahoma" charset="0"/>
              </a:rPr>
              <a:t> </a:t>
            </a:r>
            <a:r>
              <a:rPr lang="en-US" dirty="0" err="1" smtClean="0">
                <a:latin typeface="Tahoma" charset="0"/>
              </a:rPr>
              <a:t>ucap</a:t>
            </a:r>
            <a:r>
              <a:rPr lang="en-US" dirty="0" smtClean="0">
                <a:latin typeface="Tahoma" charset="0"/>
              </a:rPr>
              <a:t> </a:t>
            </a:r>
            <a:r>
              <a:rPr lang="en-US" dirty="0" err="1" smtClean="0">
                <a:latin typeface="Tahoma" charset="0"/>
              </a:rPr>
              <a:t>manusia</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cara</a:t>
            </a:r>
            <a:r>
              <a:rPr lang="en-US" dirty="0" smtClean="0">
                <a:latin typeface="Tahoma" charset="0"/>
              </a:rPr>
              <a:t> </a:t>
            </a:r>
            <a:r>
              <a:rPr lang="en-US" dirty="0" err="1" smtClean="0">
                <a:latin typeface="Tahoma" charset="0"/>
              </a:rPr>
              <a:t>kerjanya</a:t>
            </a:r>
            <a:r>
              <a:rPr lang="en-US" dirty="0" smtClean="0">
                <a:latin typeface="Tahoma" charset="0"/>
              </a:rPr>
              <a:t>, </a:t>
            </a:r>
            <a:r>
              <a:rPr lang="en-US" dirty="0" err="1" smtClean="0">
                <a:latin typeface="Tahoma" charset="0"/>
              </a:rPr>
              <a:t>klasifikasi</a:t>
            </a:r>
            <a:r>
              <a:rPr lang="en-US" dirty="0" smtClean="0">
                <a:latin typeface="Tahoma" charset="0"/>
              </a:rPr>
              <a:t> </a:t>
            </a:r>
            <a:r>
              <a:rPr lang="en-US" dirty="0" err="1" smtClean="0">
                <a:latin typeface="Tahoma" charset="0"/>
              </a:rPr>
              <a:t>bunyi</a:t>
            </a:r>
            <a:r>
              <a:rPr lang="en-US" dirty="0" smtClean="0">
                <a:latin typeface="Tahoma" charset="0"/>
              </a:rPr>
              <a:t> </a:t>
            </a:r>
            <a:r>
              <a:rPr lang="en-US" dirty="0" err="1" smtClean="0">
                <a:latin typeface="Tahoma" charset="0"/>
              </a:rPr>
              <a:t>bahasa</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transkripsi</a:t>
            </a:r>
            <a:r>
              <a:rPr lang="en-US" dirty="0" smtClean="0">
                <a:latin typeface="Tahoma" charset="0"/>
              </a:rPr>
              <a:t> </a:t>
            </a:r>
            <a:r>
              <a:rPr lang="en-US" dirty="0" err="1" smtClean="0">
                <a:latin typeface="Tahoma" charset="0"/>
              </a:rPr>
              <a:t>bunyi</a:t>
            </a:r>
            <a:r>
              <a:rPr lang="en-US" dirty="0" smtClean="0">
                <a:latin typeface="Tahoma" charset="0"/>
              </a:rPr>
              <a:t> </a:t>
            </a:r>
            <a:r>
              <a:rPr lang="en-US" dirty="0" err="1" smtClean="0">
                <a:latin typeface="Tahoma" charset="0"/>
              </a:rPr>
              <a:t>bahasa</a:t>
            </a:r>
            <a:r>
              <a:rPr lang="en-US" dirty="0" smtClean="0">
                <a:latin typeface="Tahoma" charset="0"/>
              </a:rPr>
              <a:t>. </a:t>
            </a:r>
            <a:r>
              <a:rPr lang="en-US" dirty="0" err="1" smtClean="0">
                <a:latin typeface="Tahoma" charset="0"/>
              </a:rPr>
              <a:t>Bidang</a:t>
            </a:r>
            <a:r>
              <a:rPr lang="en-US" dirty="0" smtClean="0">
                <a:latin typeface="Tahoma" charset="0"/>
              </a:rPr>
              <a:t> </a:t>
            </a:r>
            <a:r>
              <a:rPr lang="en-US" dirty="0" err="1" smtClean="0">
                <a:latin typeface="Tahoma" charset="0"/>
              </a:rPr>
              <a:t>cakupan</a:t>
            </a:r>
            <a:r>
              <a:rPr lang="en-US" dirty="0" smtClean="0">
                <a:latin typeface="Tahoma" charset="0"/>
              </a:rPr>
              <a:t> </a:t>
            </a:r>
            <a:r>
              <a:rPr lang="en-US" dirty="0" err="1" smtClean="0">
                <a:latin typeface="Tahoma" charset="0"/>
              </a:rPr>
              <a:t>fonemik</a:t>
            </a:r>
            <a:r>
              <a:rPr lang="en-US" dirty="0" smtClean="0">
                <a:latin typeface="Tahoma" charset="0"/>
              </a:rPr>
              <a:t>: </a:t>
            </a:r>
            <a:r>
              <a:rPr lang="en-US" dirty="0" err="1" smtClean="0">
                <a:latin typeface="Tahoma" charset="0"/>
              </a:rPr>
              <a:t>beda</a:t>
            </a:r>
            <a:r>
              <a:rPr lang="en-US" dirty="0" smtClean="0">
                <a:latin typeface="Tahoma" charset="0"/>
              </a:rPr>
              <a:t> </a:t>
            </a:r>
            <a:r>
              <a:rPr lang="en-US" dirty="0" err="1" smtClean="0">
                <a:latin typeface="Tahoma" charset="0"/>
              </a:rPr>
              <a:t>fon</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fonem</a:t>
            </a:r>
            <a:r>
              <a:rPr lang="en-US" dirty="0" smtClean="0">
                <a:latin typeface="Tahoma" charset="0"/>
              </a:rPr>
              <a:t>, </a:t>
            </a:r>
            <a:r>
              <a:rPr lang="en-US" dirty="0" err="1" smtClean="0">
                <a:latin typeface="Tahoma" charset="0"/>
              </a:rPr>
              <a:t>khasanah</a:t>
            </a:r>
            <a:r>
              <a:rPr lang="en-US" dirty="0" smtClean="0">
                <a:latin typeface="Tahoma" charset="0"/>
              </a:rPr>
              <a:t> </a:t>
            </a:r>
            <a:r>
              <a:rPr lang="en-US" dirty="0" err="1" smtClean="0">
                <a:latin typeface="Tahoma" charset="0"/>
              </a:rPr>
              <a:t>fonem</a:t>
            </a:r>
            <a:r>
              <a:rPr lang="en-US" dirty="0" smtClean="0">
                <a:latin typeface="Tahoma" charset="0"/>
              </a:rPr>
              <a:t> </a:t>
            </a:r>
            <a:r>
              <a:rPr lang="en-US" dirty="0" err="1" smtClean="0">
                <a:latin typeface="Tahoma" charset="0"/>
              </a:rPr>
              <a:t>bahasa</a:t>
            </a:r>
            <a:r>
              <a:rPr lang="en-US" dirty="0" smtClean="0">
                <a:latin typeface="Tahoma" charset="0"/>
              </a:rPr>
              <a:t> </a:t>
            </a:r>
            <a:r>
              <a:rPr lang="en-US" dirty="0" err="1" smtClean="0">
                <a:latin typeface="Tahoma" charset="0"/>
              </a:rPr>
              <a:t>Jawa</a:t>
            </a:r>
            <a:r>
              <a:rPr lang="en-US" dirty="0" smtClean="0">
                <a:latin typeface="Tahoma" charset="0"/>
              </a:rPr>
              <a:t>, </a:t>
            </a:r>
            <a:r>
              <a:rPr lang="en-US" dirty="0" err="1" smtClean="0">
                <a:latin typeface="Tahoma" charset="0"/>
              </a:rPr>
              <a:t>serta</a:t>
            </a:r>
            <a:r>
              <a:rPr lang="en-US" dirty="0" smtClean="0">
                <a:latin typeface="Tahoma" charset="0"/>
              </a:rPr>
              <a:t> </a:t>
            </a:r>
            <a:r>
              <a:rPr lang="en-US" dirty="0" err="1" smtClean="0">
                <a:latin typeface="Tahoma" charset="0"/>
              </a:rPr>
              <a:t>jenis</a:t>
            </a:r>
            <a:r>
              <a:rPr lang="en-US" dirty="0" smtClean="0">
                <a:latin typeface="Tahoma" charset="0"/>
              </a:rPr>
              <a:t> </a:t>
            </a:r>
            <a:r>
              <a:rPr lang="en-US" dirty="0" err="1" smtClean="0">
                <a:latin typeface="Tahoma" charset="0"/>
              </a:rPr>
              <a:t>fonem</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realisasinya</a:t>
            </a:r>
            <a:r>
              <a:rPr lang="en-US" dirty="0" smtClean="0">
                <a:latin typeface="Tahoma" charset="0"/>
              </a:rPr>
              <a:t>. </a:t>
            </a:r>
            <a:r>
              <a:rPr lang="en-US" dirty="0" err="1" smtClean="0">
                <a:latin typeface="Tahoma" charset="0"/>
              </a:rPr>
              <a:t>Kegiatan</a:t>
            </a:r>
            <a:r>
              <a:rPr lang="en-US" dirty="0" smtClean="0">
                <a:latin typeface="Tahoma" charset="0"/>
              </a:rPr>
              <a:t> </a:t>
            </a:r>
            <a:r>
              <a:rPr lang="en-US" dirty="0" err="1" smtClean="0">
                <a:latin typeface="Tahoma" charset="0"/>
              </a:rPr>
              <a:t>perkuliahan</a:t>
            </a:r>
            <a:r>
              <a:rPr lang="en-US" dirty="0" smtClean="0">
                <a:latin typeface="Tahoma" charset="0"/>
              </a:rPr>
              <a:t> </a:t>
            </a:r>
            <a:r>
              <a:rPr lang="en-US" dirty="0" err="1" smtClean="0">
                <a:latin typeface="Tahoma" charset="0"/>
              </a:rPr>
              <a:t>berupa</a:t>
            </a:r>
            <a:r>
              <a:rPr lang="en-US" dirty="0" smtClean="0">
                <a:latin typeface="Tahoma" charset="0"/>
              </a:rPr>
              <a:t> </a:t>
            </a:r>
            <a:r>
              <a:rPr lang="en-US" dirty="0" err="1" smtClean="0">
                <a:latin typeface="Tahoma" charset="0"/>
              </a:rPr>
              <a:t>ceramah</a:t>
            </a:r>
            <a:r>
              <a:rPr lang="en-US" dirty="0" smtClean="0">
                <a:latin typeface="Tahoma" charset="0"/>
              </a:rPr>
              <a:t>, </a:t>
            </a:r>
            <a:r>
              <a:rPr lang="en-US" dirty="0" err="1" smtClean="0">
                <a:latin typeface="Tahoma" charset="0"/>
              </a:rPr>
              <a:t>diskusi</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tugas</a:t>
            </a:r>
            <a:r>
              <a:rPr lang="en-US" dirty="0" smtClean="0">
                <a:latin typeface="Tahoma" charset="0"/>
              </a:rPr>
              <a:t>. </a:t>
            </a:r>
            <a:r>
              <a:rPr lang="en-US" dirty="0" err="1" smtClean="0">
                <a:latin typeface="Tahoma" charset="0"/>
              </a:rPr>
              <a:t>Evaluasi</a:t>
            </a:r>
            <a:r>
              <a:rPr lang="en-US" dirty="0" smtClean="0">
                <a:latin typeface="Tahoma" charset="0"/>
              </a:rPr>
              <a:t> </a:t>
            </a:r>
            <a:r>
              <a:rPr lang="en-US" dirty="0" err="1" smtClean="0">
                <a:latin typeface="Tahoma" charset="0"/>
              </a:rPr>
              <a:t>dilakukan</a:t>
            </a:r>
            <a:r>
              <a:rPr lang="en-US" dirty="0" smtClean="0">
                <a:latin typeface="Tahoma" charset="0"/>
              </a:rPr>
              <a:t> </a:t>
            </a:r>
            <a:r>
              <a:rPr lang="en-US" dirty="0" err="1" smtClean="0">
                <a:latin typeface="Tahoma" charset="0"/>
              </a:rPr>
              <a:t>dengan</a:t>
            </a:r>
            <a:r>
              <a:rPr lang="en-US" dirty="0" smtClean="0">
                <a:latin typeface="Tahoma" charset="0"/>
              </a:rPr>
              <a:t> </a:t>
            </a:r>
            <a:r>
              <a:rPr lang="en-US" dirty="0" err="1" smtClean="0">
                <a:latin typeface="Tahoma" charset="0"/>
              </a:rPr>
              <a:t>tes</a:t>
            </a:r>
            <a:r>
              <a:rPr lang="en-US" dirty="0" smtClean="0">
                <a:latin typeface="Tahoma" charset="0"/>
              </a:rPr>
              <a:t> </a:t>
            </a:r>
            <a:r>
              <a:rPr lang="en-US" dirty="0" err="1" smtClean="0">
                <a:latin typeface="Tahoma" charset="0"/>
              </a:rPr>
              <a:t>tertulis</a:t>
            </a:r>
            <a:r>
              <a:rPr lang="en-US" dirty="0" smtClean="0">
                <a:latin typeface="Tahoma" charset="0"/>
              </a:rPr>
              <a:t> </a:t>
            </a:r>
            <a:r>
              <a:rPr lang="en-US" dirty="0" err="1" smtClean="0">
                <a:latin typeface="Tahoma" charset="0"/>
              </a:rPr>
              <a:t>dan</a:t>
            </a:r>
            <a:r>
              <a:rPr lang="en-US" dirty="0" smtClean="0">
                <a:latin typeface="Tahoma" charset="0"/>
              </a:rPr>
              <a:t> </a:t>
            </a:r>
            <a:r>
              <a:rPr lang="en-US" dirty="0" err="1" smtClean="0">
                <a:latin typeface="Tahoma" charset="0"/>
              </a:rPr>
              <a:t>tugas</a:t>
            </a:r>
            <a:r>
              <a:rPr lang="en-US" dirty="0" smtClean="0">
                <a:latin typeface="Tahoma" charset="0"/>
              </a:rPr>
              <a:t>.</a:t>
            </a:r>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14432"/>
          </a:xfrm>
        </p:spPr>
        <p:txBody>
          <a:bodyPr>
            <a:normAutofit fontScale="90000"/>
          </a:bodyPr>
          <a:lstStyle/>
          <a:p>
            <a:r>
              <a:rPr lang="id-ID" dirty="0"/>
              <a:t>Klasifikasi konsonan berdasarkan bergetas tidaknya pita suara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05267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7904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47296640"/>
              </p:ext>
            </p:extLst>
          </p:nvPr>
        </p:nvGraphicFramePr>
        <p:xfrm>
          <a:off x="0" y="260648"/>
          <a:ext cx="9144000" cy="6480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6583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spcBef>
                <a:spcPts val="0"/>
              </a:spcBef>
              <a:buNone/>
            </a:pPr>
            <a:r>
              <a:rPr lang="id-ID" dirty="0" smtClean="0"/>
              <a:t>				</a:t>
            </a:r>
          </a:p>
          <a:p>
            <a:pPr marL="514350" indent="-514350" algn="just">
              <a:spcBef>
                <a:spcPts val="0"/>
              </a:spcBef>
              <a:buNone/>
            </a:pPr>
            <a:endParaRPr lang="id-ID" dirty="0" smtClean="0"/>
          </a:p>
          <a:p>
            <a:pPr marL="514350" indent="-514350" algn="just">
              <a:buNone/>
            </a:pPr>
            <a:endParaRPr lang="id-ID" dirty="0" smtClean="0"/>
          </a:p>
        </p:txBody>
      </p:sp>
      <p:graphicFrame>
        <p:nvGraphicFramePr>
          <p:cNvPr id="6" name="Table 5"/>
          <p:cNvGraphicFramePr>
            <a:graphicFrameLocks noGrp="1"/>
          </p:cNvGraphicFramePr>
          <p:nvPr/>
        </p:nvGraphicFramePr>
        <p:xfrm>
          <a:off x="0" y="0"/>
          <a:ext cx="9144000" cy="6946681"/>
        </p:xfrm>
        <a:graphic>
          <a:graphicData uri="http://schemas.openxmlformats.org/drawingml/2006/table">
            <a:tbl>
              <a:tblPr firstRow="1" bandRow="1">
                <a:tableStyleId>{5C22544A-7EE6-4342-B048-85BDC9FD1C3A}</a:tableStyleId>
              </a:tblPr>
              <a:tblGrid>
                <a:gridCol w="609602"/>
                <a:gridCol w="1981200"/>
                <a:gridCol w="685800"/>
                <a:gridCol w="795332"/>
                <a:gridCol w="1143008"/>
                <a:gridCol w="957260"/>
                <a:gridCol w="533400"/>
                <a:gridCol w="609598"/>
                <a:gridCol w="914400"/>
                <a:gridCol w="914400"/>
              </a:tblGrid>
              <a:tr h="1255789">
                <a:tc gridSpan="2">
                  <a:txBody>
                    <a:bodyPr/>
                    <a:lstStyle/>
                    <a:p>
                      <a:pPr algn="ctr"/>
                      <a:r>
                        <a:rPr lang="id-ID" dirty="0" smtClean="0"/>
                        <a:t>Cara Hambat</a:t>
                      </a:r>
                    </a:p>
                    <a:p>
                      <a:pPr algn="ctr"/>
                      <a:endParaRPr lang="id-ID" dirty="0" smtClean="0"/>
                    </a:p>
                    <a:p>
                      <a:pPr algn="l"/>
                      <a:r>
                        <a:rPr lang="id-ID" dirty="0" smtClean="0"/>
                        <a:t>Artikulasi</a:t>
                      </a:r>
                      <a:endParaRPr lang="id-ID" dirty="0"/>
                    </a:p>
                  </a:txBody>
                  <a:tcPr>
                    <a:solidFill>
                      <a:schemeClr val="accent1">
                        <a:lumMod val="60000"/>
                        <a:lumOff val="40000"/>
                      </a:schemeClr>
                    </a:solidFill>
                  </a:tcPr>
                </a:tc>
                <a:tc hMerge="1">
                  <a:txBody>
                    <a:bodyPr/>
                    <a:lstStyle/>
                    <a:p>
                      <a:endParaRPr lang="id-ID" dirty="0"/>
                    </a:p>
                  </a:txBody>
                  <a:tcPr/>
                </a:tc>
                <a:tc gridSpan="2">
                  <a:txBody>
                    <a:bodyPr/>
                    <a:lstStyle/>
                    <a:p>
                      <a:pPr algn="ctr"/>
                      <a:r>
                        <a:rPr lang="id-ID" dirty="0" smtClean="0"/>
                        <a:t>Hambat letup</a:t>
                      </a:r>
                      <a:endParaRPr lang="id-ID" dirty="0"/>
                    </a:p>
                  </a:txBody>
                  <a:tcPr>
                    <a:solidFill>
                      <a:schemeClr val="accent1">
                        <a:lumMod val="60000"/>
                        <a:lumOff val="40000"/>
                      </a:schemeClr>
                    </a:solidFill>
                  </a:tcPr>
                </a:tc>
                <a:tc hMerge="1">
                  <a:txBody>
                    <a:bodyPr/>
                    <a:lstStyle/>
                    <a:p>
                      <a:endParaRPr lang="id-ID" dirty="0"/>
                    </a:p>
                  </a:txBody>
                  <a:tcPr>
                    <a:solidFill>
                      <a:schemeClr val="accent1">
                        <a:lumMod val="60000"/>
                        <a:lumOff val="40000"/>
                      </a:schemeClr>
                    </a:solidFill>
                  </a:tcPr>
                </a:tc>
                <a:tc>
                  <a:txBody>
                    <a:bodyPr/>
                    <a:lstStyle/>
                    <a:p>
                      <a:pPr algn="ctr"/>
                      <a:r>
                        <a:rPr lang="id-ID" dirty="0" smtClean="0"/>
                        <a:t>Sengau</a:t>
                      </a:r>
                      <a:endParaRPr lang="id-ID" dirty="0"/>
                    </a:p>
                  </a:txBody>
                  <a:tcPr>
                    <a:solidFill>
                      <a:schemeClr val="accent1">
                        <a:lumMod val="60000"/>
                        <a:lumOff val="40000"/>
                      </a:schemeClr>
                    </a:solidFill>
                  </a:tcPr>
                </a:tc>
                <a:tc>
                  <a:txBody>
                    <a:bodyPr/>
                    <a:lstStyle/>
                    <a:p>
                      <a:pPr algn="ctr"/>
                      <a:r>
                        <a:rPr lang="id-ID" dirty="0" smtClean="0"/>
                        <a:t>Sampingan</a:t>
                      </a:r>
                      <a:endParaRPr lang="id-ID" dirty="0"/>
                    </a:p>
                  </a:txBody>
                  <a:tcPr>
                    <a:solidFill>
                      <a:schemeClr val="accent1">
                        <a:lumMod val="60000"/>
                        <a:lumOff val="40000"/>
                      </a:schemeClr>
                    </a:solidFill>
                  </a:tcPr>
                </a:tc>
                <a:tc gridSpan="2">
                  <a:txBody>
                    <a:bodyPr/>
                    <a:lstStyle/>
                    <a:p>
                      <a:pPr algn="ctr"/>
                      <a:r>
                        <a:rPr lang="id-ID" dirty="0" smtClean="0"/>
                        <a:t>Geseran</a:t>
                      </a:r>
                      <a:endParaRPr lang="id-ID" dirty="0"/>
                    </a:p>
                  </a:txBody>
                  <a:tcPr>
                    <a:solidFill>
                      <a:schemeClr val="accent1">
                        <a:lumMod val="60000"/>
                        <a:lumOff val="40000"/>
                      </a:schemeClr>
                    </a:solidFill>
                  </a:tcPr>
                </a:tc>
                <a:tc hMerge="1">
                  <a:txBody>
                    <a:bodyPr/>
                    <a:lstStyle/>
                    <a:p>
                      <a:endParaRPr lang="id-ID" dirty="0"/>
                    </a:p>
                  </a:txBody>
                  <a:tcPr>
                    <a:solidFill>
                      <a:schemeClr val="accent1">
                        <a:lumMod val="60000"/>
                        <a:lumOff val="40000"/>
                      </a:schemeClr>
                    </a:solidFill>
                  </a:tcPr>
                </a:tc>
                <a:tc>
                  <a:txBody>
                    <a:bodyPr/>
                    <a:lstStyle/>
                    <a:p>
                      <a:pPr algn="ctr"/>
                      <a:r>
                        <a:rPr lang="id-ID" dirty="0" smtClean="0"/>
                        <a:t>Getar</a:t>
                      </a:r>
                      <a:endParaRPr lang="id-ID" dirty="0"/>
                    </a:p>
                  </a:txBody>
                  <a:tcPr>
                    <a:solidFill>
                      <a:schemeClr val="accent1">
                        <a:lumMod val="60000"/>
                        <a:lumOff val="40000"/>
                      </a:schemeClr>
                    </a:solidFill>
                  </a:tcPr>
                </a:tc>
                <a:tc>
                  <a:txBody>
                    <a:bodyPr/>
                    <a:lstStyle/>
                    <a:p>
                      <a:pPr algn="ctr"/>
                      <a:r>
                        <a:rPr lang="id-ID" dirty="0" smtClean="0"/>
                        <a:t>Semi vokal</a:t>
                      </a:r>
                      <a:endParaRPr lang="id-ID" dirty="0"/>
                    </a:p>
                  </a:txBody>
                  <a:tcPr>
                    <a:solidFill>
                      <a:schemeClr val="accent1">
                        <a:lumMod val="60000"/>
                        <a:lumOff val="40000"/>
                      </a:schemeClr>
                    </a:solidFill>
                  </a:tcPr>
                </a:tc>
              </a:tr>
              <a:tr h="509292">
                <a:tc rowSpan="11">
                  <a:txBody>
                    <a:bodyPr/>
                    <a:lstStyle/>
                    <a:p>
                      <a:pPr algn="ctr"/>
                      <a:r>
                        <a:rPr lang="id-ID" sz="2400" dirty="0" smtClean="0"/>
                        <a:t>Artikulasi</a:t>
                      </a:r>
                      <a:endParaRPr lang="id-ID" sz="2400" dirty="0"/>
                    </a:p>
                  </a:txBody>
                  <a:tcPr vert="wordArtVert">
                    <a:solidFill>
                      <a:schemeClr val="bg1">
                        <a:lumMod val="95000"/>
                      </a:schemeClr>
                    </a:solidFill>
                  </a:tcPr>
                </a:tc>
                <a:tc>
                  <a:txBody>
                    <a:bodyPr/>
                    <a:lstStyle/>
                    <a:p>
                      <a:r>
                        <a:rPr lang="id-ID" dirty="0" smtClean="0"/>
                        <a:t>Fonasi</a:t>
                      </a:r>
                      <a:endParaRPr lang="id-ID" dirty="0"/>
                    </a:p>
                  </a:txBody>
                  <a:tcPr>
                    <a:solidFill>
                      <a:schemeClr val="bg1">
                        <a:lumMod val="95000"/>
                      </a:schemeClr>
                    </a:solidFill>
                  </a:tcPr>
                </a:tc>
                <a:tc>
                  <a:txBody>
                    <a:bodyPr/>
                    <a:lstStyle/>
                    <a:p>
                      <a:pPr algn="ctr"/>
                      <a:r>
                        <a:rPr lang="id-ID" sz="2400" dirty="0" smtClean="0"/>
                        <a:t>B</a:t>
                      </a:r>
                      <a:endParaRPr lang="id-ID" sz="2400" dirty="0"/>
                    </a:p>
                  </a:txBody>
                  <a:tcPr>
                    <a:solidFill>
                      <a:schemeClr val="bg1">
                        <a:lumMod val="95000"/>
                      </a:schemeClr>
                    </a:solidFill>
                  </a:tcPr>
                </a:tc>
                <a:tc>
                  <a:txBody>
                    <a:bodyPr/>
                    <a:lstStyle/>
                    <a:p>
                      <a:pPr algn="ctr"/>
                      <a:r>
                        <a:rPr lang="id-ID" sz="2400" dirty="0" smtClean="0"/>
                        <a:t>T</a:t>
                      </a:r>
                      <a:endParaRPr lang="id-ID" sz="2400" dirty="0"/>
                    </a:p>
                  </a:txBody>
                  <a:tcPr>
                    <a:solidFill>
                      <a:schemeClr val="bg1">
                        <a:lumMod val="95000"/>
                      </a:schemeClr>
                    </a:solidFill>
                  </a:tcPr>
                </a:tc>
                <a:tc>
                  <a:txBody>
                    <a:bodyPr/>
                    <a:lstStyle/>
                    <a:p>
                      <a:pPr algn="ctr"/>
                      <a:r>
                        <a:rPr lang="id-ID" sz="2400" dirty="0" smtClean="0"/>
                        <a:t>B</a:t>
                      </a:r>
                      <a:endParaRPr lang="id-ID" sz="2400" dirty="0"/>
                    </a:p>
                  </a:txBody>
                  <a:tcPr>
                    <a:solidFill>
                      <a:schemeClr val="bg1">
                        <a:lumMod val="95000"/>
                      </a:schemeClr>
                    </a:solidFill>
                  </a:tcPr>
                </a:tc>
                <a:tc>
                  <a:txBody>
                    <a:bodyPr/>
                    <a:lstStyle/>
                    <a:p>
                      <a:pPr algn="ctr"/>
                      <a:r>
                        <a:rPr lang="id-ID" sz="2400" dirty="0" smtClean="0"/>
                        <a:t>B</a:t>
                      </a:r>
                      <a:endParaRPr lang="id-ID" sz="2400" dirty="0"/>
                    </a:p>
                  </a:txBody>
                  <a:tcPr>
                    <a:solidFill>
                      <a:schemeClr val="bg1">
                        <a:lumMod val="95000"/>
                      </a:schemeClr>
                    </a:solidFill>
                  </a:tcPr>
                </a:tc>
                <a:tc>
                  <a:txBody>
                    <a:bodyPr/>
                    <a:lstStyle/>
                    <a:p>
                      <a:pPr algn="ctr"/>
                      <a:r>
                        <a:rPr lang="id-ID" sz="2400" dirty="0" smtClean="0"/>
                        <a:t>B</a:t>
                      </a:r>
                      <a:endParaRPr lang="id-ID" sz="2400" dirty="0"/>
                    </a:p>
                  </a:txBody>
                  <a:tcPr>
                    <a:solidFill>
                      <a:schemeClr val="bg1">
                        <a:lumMod val="95000"/>
                      </a:schemeClr>
                    </a:solidFill>
                  </a:tcPr>
                </a:tc>
                <a:tc>
                  <a:txBody>
                    <a:bodyPr/>
                    <a:lstStyle/>
                    <a:p>
                      <a:pPr algn="ctr"/>
                      <a:r>
                        <a:rPr lang="id-ID" sz="2400" dirty="0" smtClean="0"/>
                        <a:t>T</a:t>
                      </a:r>
                      <a:endParaRPr lang="id-ID" sz="2400" dirty="0"/>
                    </a:p>
                  </a:txBody>
                  <a:tcPr>
                    <a:solidFill>
                      <a:schemeClr val="bg1">
                        <a:lumMod val="95000"/>
                      </a:schemeClr>
                    </a:solidFill>
                  </a:tcPr>
                </a:tc>
                <a:tc>
                  <a:txBody>
                    <a:bodyPr/>
                    <a:lstStyle/>
                    <a:p>
                      <a:pPr algn="ctr"/>
                      <a:r>
                        <a:rPr lang="id-ID" sz="2400" dirty="0" smtClean="0"/>
                        <a:t>B</a:t>
                      </a:r>
                      <a:endParaRPr lang="id-ID" sz="2400" dirty="0"/>
                    </a:p>
                  </a:txBody>
                  <a:tcPr>
                    <a:solidFill>
                      <a:schemeClr val="bg1">
                        <a:lumMod val="95000"/>
                      </a:schemeClr>
                    </a:solidFill>
                  </a:tcPr>
                </a:tc>
                <a:tc>
                  <a:txBody>
                    <a:bodyPr/>
                    <a:lstStyle/>
                    <a:p>
                      <a:pPr algn="ctr"/>
                      <a:r>
                        <a:rPr lang="id-ID" sz="2400" dirty="0" smtClean="0"/>
                        <a:t>B</a:t>
                      </a:r>
                      <a:endParaRPr lang="id-ID" sz="24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Bilabial</a:t>
                      </a:r>
                      <a:endParaRPr lang="id-ID" dirty="0"/>
                    </a:p>
                  </a:txBody>
                  <a:tcPr>
                    <a:solidFill>
                      <a:schemeClr val="bg1">
                        <a:lumMod val="95000"/>
                      </a:schemeClr>
                    </a:solidFill>
                  </a:tcPr>
                </a:tc>
                <a:tc>
                  <a:txBody>
                    <a:bodyPr/>
                    <a:lstStyle/>
                    <a:p>
                      <a:pPr algn="ctr"/>
                      <a:r>
                        <a:rPr lang="id-ID" sz="2800" dirty="0" smtClean="0"/>
                        <a:t>b</a:t>
                      </a:r>
                      <a:endParaRPr lang="id-ID" sz="2800" dirty="0"/>
                    </a:p>
                  </a:txBody>
                  <a:tcPr>
                    <a:solidFill>
                      <a:schemeClr val="bg1">
                        <a:lumMod val="95000"/>
                      </a:schemeClr>
                    </a:solidFill>
                  </a:tcPr>
                </a:tc>
                <a:tc>
                  <a:txBody>
                    <a:bodyPr/>
                    <a:lstStyle/>
                    <a:p>
                      <a:pPr algn="ctr"/>
                      <a:r>
                        <a:rPr lang="id-ID" sz="2800" dirty="0" smtClean="0"/>
                        <a:t>p</a:t>
                      </a:r>
                      <a:endParaRPr lang="id-ID" sz="2800" dirty="0"/>
                    </a:p>
                  </a:txBody>
                  <a:tcPr>
                    <a:solidFill>
                      <a:schemeClr val="bg1">
                        <a:lumMod val="95000"/>
                      </a:schemeClr>
                    </a:solidFill>
                  </a:tcPr>
                </a:tc>
                <a:tc>
                  <a:txBody>
                    <a:bodyPr/>
                    <a:lstStyle/>
                    <a:p>
                      <a:pPr algn="ctr"/>
                      <a:r>
                        <a:rPr lang="id-ID" sz="2800" dirty="0" smtClean="0"/>
                        <a:t>m</a:t>
                      </a: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Labio-den</a:t>
                      </a:r>
                      <a:r>
                        <a:rPr lang="en-US" dirty="0" smtClean="0"/>
                        <a:t>t</a:t>
                      </a:r>
                      <a:r>
                        <a:rPr lang="id-ID" dirty="0" smtClean="0"/>
                        <a:t>al</a:t>
                      </a:r>
                      <a:endParaRPr lang="id-ID"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r>
                        <a:rPr lang="id-ID" sz="2800" dirty="0" smtClean="0"/>
                        <a:t>w</a:t>
                      </a: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Apiko-dental</a:t>
                      </a:r>
                      <a:endParaRPr lang="id-ID" dirty="0"/>
                    </a:p>
                  </a:txBody>
                  <a:tcPr>
                    <a:solidFill>
                      <a:schemeClr val="bg1">
                        <a:lumMod val="95000"/>
                      </a:schemeClr>
                    </a:solidFill>
                  </a:tcPr>
                </a:tc>
                <a:tc>
                  <a:txBody>
                    <a:bodyPr/>
                    <a:lstStyle/>
                    <a:p>
                      <a:pPr algn="ctr"/>
                      <a:r>
                        <a:rPr lang="id-ID" sz="2800" dirty="0" smtClean="0"/>
                        <a:t>d</a:t>
                      </a:r>
                      <a:endParaRPr lang="id-ID" sz="2800" dirty="0"/>
                    </a:p>
                  </a:txBody>
                  <a:tcPr>
                    <a:solidFill>
                      <a:schemeClr val="bg1">
                        <a:lumMod val="95000"/>
                      </a:schemeClr>
                    </a:solidFill>
                  </a:tcPr>
                </a:tc>
                <a:tc>
                  <a:txBody>
                    <a:bodyPr/>
                    <a:lstStyle/>
                    <a:p>
                      <a:pPr algn="ctr"/>
                      <a:r>
                        <a:rPr lang="id-ID" sz="2800" dirty="0" smtClean="0"/>
                        <a:t>t</a:t>
                      </a: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Apiko –alveolar</a:t>
                      </a:r>
                      <a:endParaRPr lang="id-ID"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r>
                        <a:rPr lang="id-ID" sz="2800" dirty="0" smtClean="0"/>
                        <a:t>n</a:t>
                      </a:r>
                      <a:endParaRPr lang="id-ID" sz="2800" dirty="0"/>
                    </a:p>
                  </a:txBody>
                  <a:tcPr>
                    <a:solidFill>
                      <a:schemeClr val="bg1">
                        <a:lumMod val="95000"/>
                      </a:schemeClr>
                    </a:solidFill>
                  </a:tcPr>
                </a:tc>
                <a:tc>
                  <a:txBody>
                    <a:bodyPr/>
                    <a:lstStyle/>
                    <a:p>
                      <a:pPr algn="ctr"/>
                      <a:r>
                        <a:rPr lang="id-ID" sz="2800" dirty="0" smtClean="0"/>
                        <a:t>l</a:t>
                      </a: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r>
                        <a:rPr lang="id-ID" sz="2800" dirty="0" smtClean="0"/>
                        <a:t>r</a:t>
                      </a: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Apiko-palatal</a:t>
                      </a:r>
                      <a:endParaRPr lang="id-ID" dirty="0"/>
                    </a:p>
                  </a:txBody>
                  <a:tcPr>
                    <a:solidFill>
                      <a:schemeClr val="bg1">
                        <a:lumMod val="95000"/>
                      </a:schemeClr>
                    </a:solidFill>
                  </a:tcPr>
                </a:tc>
                <a:tc>
                  <a:txBody>
                    <a:bodyPr/>
                    <a:lstStyle/>
                    <a:p>
                      <a:pPr algn="ctr"/>
                      <a:r>
                        <a:rPr lang="id-ID" sz="2800" dirty="0" smtClean="0"/>
                        <a:t> </a:t>
                      </a:r>
                      <a:r>
                        <a:rPr lang="id-ID" sz="2800" dirty="0" smtClean="0">
                          <a:latin typeface="Arial"/>
                          <a:cs typeface="Arial"/>
                        </a:rPr>
                        <a:t>ḑ </a:t>
                      </a:r>
                      <a:endParaRPr lang="id-ID" sz="2800" dirty="0"/>
                    </a:p>
                  </a:txBody>
                  <a:tcPr>
                    <a:solidFill>
                      <a:schemeClr val="bg1">
                        <a:lumMod val="95000"/>
                      </a:schemeClr>
                    </a:solidFill>
                  </a:tcPr>
                </a:tc>
                <a:tc>
                  <a:txBody>
                    <a:bodyPr/>
                    <a:lstStyle/>
                    <a:p>
                      <a:pPr algn="ctr"/>
                      <a:r>
                        <a:rPr lang="id-ID" sz="2800" dirty="0" smtClean="0"/>
                        <a:t>ţ</a:t>
                      </a: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Lamino-alveolar</a:t>
                      </a:r>
                      <a:endParaRPr lang="id-ID"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r>
                        <a:rPr lang="id-ID" sz="2800" dirty="0" smtClean="0"/>
                        <a:t>s</a:t>
                      </a: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c>
                  <a:txBody>
                    <a:bodyPr/>
                    <a:lstStyle/>
                    <a:p>
                      <a:pPr algn="ct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Medio-palatal</a:t>
                      </a:r>
                      <a:endParaRPr lang="id-ID" dirty="0"/>
                    </a:p>
                  </a:txBody>
                  <a:tcPr>
                    <a:solidFill>
                      <a:schemeClr val="bg1">
                        <a:lumMod val="95000"/>
                      </a:schemeClr>
                    </a:solidFill>
                  </a:tcPr>
                </a:tc>
                <a:tc>
                  <a:txBody>
                    <a:bodyPr/>
                    <a:lstStyle/>
                    <a:p>
                      <a:pPr algn="ctr"/>
                      <a:r>
                        <a:rPr lang="id-ID" sz="2800" dirty="0" smtClean="0"/>
                        <a:t>j</a:t>
                      </a:r>
                      <a:endParaRPr lang="id-ID" sz="2800" dirty="0"/>
                    </a:p>
                  </a:txBody>
                  <a:tcPr>
                    <a:solidFill>
                      <a:schemeClr val="bg1">
                        <a:lumMod val="95000"/>
                      </a:schemeClr>
                    </a:solidFill>
                  </a:tcPr>
                </a:tc>
                <a:tc>
                  <a:txBody>
                    <a:bodyPr/>
                    <a:lstStyle/>
                    <a:p>
                      <a:pPr algn="ctr"/>
                      <a:r>
                        <a:rPr lang="id-ID" sz="2800" dirty="0" smtClean="0"/>
                        <a:t>c</a:t>
                      </a:r>
                      <a:endParaRPr lang="id-ID" sz="2800" dirty="0"/>
                    </a:p>
                  </a:txBody>
                  <a:tcPr>
                    <a:solidFill>
                      <a:schemeClr val="bg1">
                        <a:lumMod val="95000"/>
                      </a:schemeClr>
                    </a:solidFill>
                  </a:tcPr>
                </a:tc>
                <a:tc>
                  <a:txBody>
                    <a:bodyPr/>
                    <a:lstStyle/>
                    <a:p>
                      <a:pPr algn="ctr"/>
                      <a:r>
                        <a:rPr lang="id-ID" sz="2800" dirty="0" smtClean="0">
                          <a:latin typeface="Arial"/>
                          <a:cs typeface="Arial"/>
                        </a:rPr>
                        <a:t>ñ</a:t>
                      </a: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r>
                        <a:rPr lang="id-ID" sz="2800" dirty="0" smtClean="0"/>
                        <a:t>y</a:t>
                      </a: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Dorso-velar</a:t>
                      </a:r>
                      <a:endParaRPr lang="id-ID" dirty="0"/>
                    </a:p>
                  </a:txBody>
                  <a:tcPr>
                    <a:solidFill>
                      <a:schemeClr val="bg1">
                        <a:lumMod val="95000"/>
                      </a:schemeClr>
                    </a:solidFill>
                  </a:tcPr>
                </a:tc>
                <a:tc>
                  <a:txBody>
                    <a:bodyPr/>
                    <a:lstStyle/>
                    <a:p>
                      <a:pPr algn="ctr"/>
                      <a:r>
                        <a:rPr lang="id-ID" sz="2800" dirty="0" smtClean="0"/>
                        <a:t>g</a:t>
                      </a:r>
                      <a:endParaRPr lang="id-ID" sz="2800" dirty="0"/>
                    </a:p>
                  </a:txBody>
                  <a:tcPr>
                    <a:solidFill>
                      <a:schemeClr val="bg1">
                        <a:lumMod val="95000"/>
                      </a:schemeClr>
                    </a:solidFill>
                  </a:tcPr>
                </a:tc>
                <a:tc>
                  <a:txBody>
                    <a:bodyPr/>
                    <a:lstStyle/>
                    <a:p>
                      <a:pPr algn="ctr"/>
                      <a:r>
                        <a:rPr lang="id-ID" sz="2800" dirty="0" smtClean="0"/>
                        <a:t>k</a:t>
                      </a:r>
                      <a:endParaRPr lang="id-ID" sz="2800" dirty="0"/>
                    </a:p>
                  </a:txBody>
                  <a:tcPr>
                    <a:solidFill>
                      <a:schemeClr val="bg1">
                        <a:lumMod val="95000"/>
                      </a:schemeClr>
                    </a:solidFill>
                  </a:tcPr>
                </a:tc>
                <a:tc>
                  <a:txBody>
                    <a:bodyPr/>
                    <a:lstStyle/>
                    <a:p>
                      <a:pPr algn="ctr"/>
                      <a:r>
                        <a:rPr lang="id-ID" sz="2800" dirty="0" smtClean="0">
                          <a:latin typeface="Arial"/>
                          <a:cs typeface="Arial"/>
                        </a:rPr>
                        <a:t>ŋ</a:t>
                      </a: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id-ID" dirty="0" smtClean="0"/>
                        <a:t>Laringal</a:t>
                      </a:r>
                      <a:endParaRPr lang="id-ID"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r>
                        <a:rPr lang="id-ID" sz="2800" dirty="0" smtClean="0"/>
                        <a:t>h</a:t>
                      </a: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r>
              <a:tr h="509292">
                <a:tc vMerge="1">
                  <a:txBody>
                    <a:bodyPr/>
                    <a:lstStyle/>
                    <a:p>
                      <a:endParaRPr lang="id-ID" dirty="0"/>
                    </a:p>
                  </a:txBody>
                  <a:tcPr>
                    <a:solidFill>
                      <a:schemeClr val="bg1">
                        <a:lumMod val="95000"/>
                      </a:schemeClr>
                    </a:solidFill>
                  </a:tcPr>
                </a:tc>
                <a:tc>
                  <a:txBody>
                    <a:bodyPr/>
                    <a:lstStyle/>
                    <a:p>
                      <a:r>
                        <a:rPr lang="en-US" dirty="0" smtClean="0"/>
                        <a:t>G</a:t>
                      </a:r>
                      <a:r>
                        <a:rPr lang="id-ID" dirty="0" smtClean="0"/>
                        <a:t>lotal Stop</a:t>
                      </a:r>
                      <a:endParaRPr lang="id-ID" dirty="0"/>
                    </a:p>
                  </a:txBody>
                  <a:tcPr>
                    <a:solidFill>
                      <a:schemeClr val="bg1">
                        <a:lumMod val="95000"/>
                      </a:schemeClr>
                    </a:solidFill>
                  </a:tcPr>
                </a:tc>
                <a:tc>
                  <a:txBody>
                    <a:bodyPr/>
                    <a:lstStyle/>
                    <a:p>
                      <a:pPr algn="ctr"/>
                      <a:r>
                        <a:rPr lang="id-ID" sz="2800" dirty="0" smtClean="0"/>
                        <a:t>?</a:t>
                      </a:r>
                      <a:endParaRPr lang="id-ID" sz="2800" dirty="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a:p>
                  </a:txBody>
                  <a:tcPr>
                    <a:solidFill>
                      <a:schemeClr val="bg1">
                        <a:lumMod val="95000"/>
                      </a:schemeClr>
                    </a:solidFill>
                  </a:tcPr>
                </a:tc>
                <a:tc>
                  <a:txBody>
                    <a:bodyPr/>
                    <a:lstStyle/>
                    <a:p>
                      <a:pPr algn="ctr"/>
                      <a:endParaRPr lang="id-ID" sz="2800" dirty="0"/>
                    </a:p>
                  </a:txBody>
                  <a:tcPr>
                    <a:solidFill>
                      <a:schemeClr val="bg1">
                        <a:lumMod val="95000"/>
                      </a:schemeClr>
                    </a:solidFill>
                  </a:tcPr>
                </a:tc>
              </a:tr>
            </a:tbl>
          </a:graphicData>
        </a:graphic>
      </p:graphicFrame>
      <p:cxnSp>
        <p:nvCxnSpPr>
          <p:cNvPr id="8" name="Straight Connector 7"/>
          <p:cNvCxnSpPr/>
          <p:nvPr/>
        </p:nvCxnSpPr>
        <p:spPr>
          <a:xfrm>
            <a:off x="0" y="0"/>
            <a:ext cx="2571736" cy="121442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buNone/>
            </a:pPr>
            <a:r>
              <a:rPr lang="en-US" dirty="0" err="1">
                <a:latin typeface="Arial Rounded MT Bold" pitchFamily="34" charset="0"/>
              </a:rPr>
              <a:t>Standar</a:t>
            </a:r>
            <a:r>
              <a:rPr lang="en-US" dirty="0">
                <a:latin typeface="Arial Rounded MT Bold" pitchFamily="34" charset="0"/>
              </a:rPr>
              <a:t> </a:t>
            </a:r>
            <a:r>
              <a:rPr lang="en-US" dirty="0" err="1">
                <a:latin typeface="Arial Rounded MT Bold" pitchFamily="34" charset="0"/>
              </a:rPr>
              <a:t>Kompetensi</a:t>
            </a:r>
            <a:r>
              <a:rPr lang="en-US" dirty="0">
                <a:latin typeface="Arial Rounded MT Bold" pitchFamily="34" charset="0"/>
              </a:rPr>
              <a:t> Mata </a:t>
            </a:r>
            <a:r>
              <a:rPr lang="en-US" dirty="0" err="1">
                <a:latin typeface="Arial Rounded MT Bold" pitchFamily="34" charset="0"/>
              </a:rPr>
              <a:t>Kuliah</a:t>
            </a:r>
            <a:endParaRPr lang="id-ID" dirty="0" smtClean="0"/>
          </a:p>
          <a:p>
            <a:pPr>
              <a:lnSpc>
                <a:spcPct val="90000"/>
              </a:lnSpc>
              <a:buNone/>
            </a:pPr>
            <a:r>
              <a:rPr lang="en-US" dirty="0" smtClean="0">
                <a:latin typeface="Arial Rounded MT Bold" pitchFamily="34" charset="0"/>
              </a:rPr>
              <a:t>A. </a:t>
            </a:r>
            <a:r>
              <a:rPr lang="en-US" dirty="0" err="1" smtClean="0">
                <a:latin typeface="Arial Rounded MT Bold" pitchFamily="34" charset="0"/>
              </a:rPr>
              <a:t>Bagian</a:t>
            </a:r>
            <a:r>
              <a:rPr lang="en-US" dirty="0" smtClean="0">
                <a:latin typeface="Arial Rounded MT Bold" pitchFamily="34" charset="0"/>
              </a:rPr>
              <a:t> </a:t>
            </a:r>
            <a:r>
              <a:rPr lang="en-US" dirty="0" err="1" smtClean="0">
                <a:latin typeface="Arial Rounded MT Bold" pitchFamily="34" charset="0"/>
              </a:rPr>
              <a:t>Fonetik</a:t>
            </a:r>
            <a:r>
              <a:rPr lang="en-US" dirty="0" smtClean="0">
                <a:latin typeface="Arial Rounded MT Bold" pitchFamily="34" charset="0"/>
              </a:rPr>
              <a:t>:</a:t>
            </a:r>
          </a:p>
          <a:p>
            <a:pPr>
              <a:lnSpc>
                <a:spcPct val="90000"/>
              </a:lnSpc>
            </a:pPr>
            <a:r>
              <a:rPr lang="en-US" dirty="0" err="1" smtClean="0">
                <a:latin typeface="Arial Rounded MT Bold" pitchFamily="34" charset="0"/>
              </a:rPr>
              <a:t>Mendeskripsikan</a:t>
            </a:r>
            <a:r>
              <a:rPr lang="en-US" dirty="0" smtClean="0">
                <a:latin typeface="Arial Rounded MT Bold" pitchFamily="34" charset="0"/>
              </a:rPr>
              <a:t> </a:t>
            </a:r>
            <a:r>
              <a:rPr lang="en-US" dirty="0" err="1" smtClean="0">
                <a:latin typeface="Arial Rounded MT Bold" pitchFamily="34" charset="0"/>
              </a:rPr>
              <a:t>pengertian</a:t>
            </a:r>
            <a:r>
              <a:rPr lang="en-US" dirty="0" smtClean="0">
                <a:latin typeface="Arial Rounded MT Bold" pitchFamily="34" charset="0"/>
              </a:rPr>
              <a:t> </a:t>
            </a:r>
            <a:r>
              <a:rPr lang="en-US" dirty="0" err="1" smtClean="0">
                <a:latin typeface="Arial Rounded MT Bold" pitchFamily="34" charset="0"/>
              </a:rPr>
              <a:t>fonetik</a:t>
            </a:r>
            <a:r>
              <a:rPr lang="en-US" dirty="0" smtClean="0">
                <a:latin typeface="Arial Rounded MT Bold" pitchFamily="34" charset="0"/>
              </a:rPr>
              <a:t> </a:t>
            </a:r>
            <a:r>
              <a:rPr lang="en-US" dirty="0" err="1" smtClean="0">
                <a:latin typeface="Arial Rounded MT Bold" pitchFamily="34" charset="0"/>
              </a:rPr>
              <a:t>dan</a:t>
            </a:r>
            <a:r>
              <a:rPr lang="en-US" dirty="0" smtClean="0">
                <a:latin typeface="Arial Rounded MT Bold" pitchFamily="34" charset="0"/>
              </a:rPr>
              <a:t> </a:t>
            </a:r>
            <a:r>
              <a:rPr lang="en-US" dirty="0" err="1" smtClean="0">
                <a:latin typeface="Arial Rounded MT Bold" pitchFamily="34" charset="0"/>
              </a:rPr>
              <a:t>jenisnya</a:t>
            </a:r>
            <a:endParaRPr lang="en-US" dirty="0" smtClean="0">
              <a:latin typeface="Arial Rounded MT Bold" pitchFamily="34" charset="0"/>
            </a:endParaRPr>
          </a:p>
          <a:p>
            <a:pPr>
              <a:lnSpc>
                <a:spcPct val="90000"/>
              </a:lnSpc>
            </a:pPr>
            <a:r>
              <a:rPr lang="en-US" dirty="0" err="1" smtClean="0">
                <a:latin typeface="Arial Rounded MT Bold" pitchFamily="34" charset="0"/>
              </a:rPr>
              <a:t>Mendeskripsikan</a:t>
            </a:r>
            <a:r>
              <a:rPr lang="en-US" dirty="0" smtClean="0">
                <a:latin typeface="Arial Rounded MT Bold" pitchFamily="34" charset="0"/>
              </a:rPr>
              <a:t> </a:t>
            </a:r>
            <a:r>
              <a:rPr lang="en-US" dirty="0" err="1" smtClean="0">
                <a:latin typeface="Arial Rounded MT Bold" pitchFamily="34" charset="0"/>
              </a:rPr>
              <a:t>alat</a:t>
            </a:r>
            <a:r>
              <a:rPr lang="en-US" dirty="0" smtClean="0">
                <a:latin typeface="Arial Rounded MT Bold" pitchFamily="34" charset="0"/>
              </a:rPr>
              <a:t> </a:t>
            </a:r>
            <a:r>
              <a:rPr lang="en-US" dirty="0" err="1" smtClean="0">
                <a:latin typeface="Arial Rounded MT Bold" pitchFamily="34" charset="0"/>
              </a:rPr>
              <a:t>ucap</a:t>
            </a:r>
            <a:r>
              <a:rPr lang="en-US" dirty="0" smtClean="0">
                <a:latin typeface="Arial Rounded MT Bold" pitchFamily="34" charset="0"/>
              </a:rPr>
              <a:t> </a:t>
            </a:r>
            <a:r>
              <a:rPr lang="en-US" dirty="0" err="1" smtClean="0">
                <a:latin typeface="Arial Rounded MT Bold" pitchFamily="34" charset="0"/>
              </a:rPr>
              <a:t>dan</a:t>
            </a:r>
            <a:r>
              <a:rPr lang="en-US" dirty="0" smtClean="0">
                <a:latin typeface="Arial Rounded MT Bold" pitchFamily="34" charset="0"/>
              </a:rPr>
              <a:t> </a:t>
            </a:r>
            <a:r>
              <a:rPr lang="en-US" dirty="0" err="1" smtClean="0">
                <a:latin typeface="Arial Rounded MT Bold" pitchFamily="34" charset="0"/>
              </a:rPr>
              <a:t>cara</a:t>
            </a:r>
            <a:r>
              <a:rPr lang="en-US" dirty="0" smtClean="0">
                <a:latin typeface="Arial Rounded MT Bold" pitchFamily="34" charset="0"/>
              </a:rPr>
              <a:t> </a:t>
            </a:r>
            <a:r>
              <a:rPr lang="en-US" dirty="0" err="1" smtClean="0">
                <a:latin typeface="Arial Rounded MT Bold" pitchFamily="34" charset="0"/>
              </a:rPr>
              <a:t>kerjanya</a:t>
            </a:r>
            <a:endParaRPr lang="en-US" dirty="0" smtClean="0">
              <a:latin typeface="Arial Rounded MT Bold" pitchFamily="34" charset="0"/>
            </a:endParaRPr>
          </a:p>
          <a:p>
            <a:pPr>
              <a:lnSpc>
                <a:spcPct val="90000"/>
              </a:lnSpc>
            </a:pPr>
            <a:r>
              <a:rPr lang="en-US" dirty="0" err="1" smtClean="0">
                <a:latin typeface="Arial Rounded MT Bold" pitchFamily="34" charset="0"/>
              </a:rPr>
              <a:t>Memerikan</a:t>
            </a:r>
            <a:r>
              <a:rPr lang="en-US" dirty="0" smtClean="0">
                <a:latin typeface="Arial Rounded MT Bold" pitchFamily="34" charset="0"/>
              </a:rPr>
              <a:t> </a:t>
            </a:r>
            <a:r>
              <a:rPr lang="en-US" dirty="0" err="1" smtClean="0">
                <a:latin typeface="Arial Rounded MT Bold" pitchFamily="34" charset="0"/>
              </a:rPr>
              <a:t>klasifikasi</a:t>
            </a:r>
            <a:r>
              <a:rPr lang="en-US" dirty="0" smtClean="0">
                <a:latin typeface="Arial Rounded MT Bold" pitchFamily="34" charset="0"/>
              </a:rPr>
              <a:t> </a:t>
            </a:r>
            <a:r>
              <a:rPr lang="en-US" dirty="0" err="1" smtClean="0">
                <a:latin typeface="Arial Rounded MT Bold" pitchFamily="34" charset="0"/>
              </a:rPr>
              <a:t>bunyi</a:t>
            </a:r>
            <a:r>
              <a:rPr lang="en-US" dirty="0" smtClean="0">
                <a:latin typeface="Arial Rounded MT Bold" pitchFamily="34" charset="0"/>
              </a:rPr>
              <a:t> </a:t>
            </a:r>
            <a:r>
              <a:rPr lang="en-US" dirty="0" err="1" smtClean="0">
                <a:latin typeface="Arial Rounded MT Bold" pitchFamily="34" charset="0"/>
              </a:rPr>
              <a:t>bahasa</a:t>
            </a:r>
            <a:r>
              <a:rPr lang="en-US" dirty="0" smtClean="0">
                <a:latin typeface="Arial Rounded MT Bold" pitchFamily="34" charset="0"/>
              </a:rPr>
              <a:t> </a:t>
            </a:r>
            <a:r>
              <a:rPr lang="en-US" dirty="0" err="1" smtClean="0">
                <a:latin typeface="Arial Rounded MT Bold" pitchFamily="34" charset="0"/>
              </a:rPr>
              <a:t>dengan</a:t>
            </a:r>
            <a:r>
              <a:rPr lang="en-US" dirty="0" smtClean="0">
                <a:latin typeface="Arial Rounded MT Bold" pitchFamily="34" charset="0"/>
              </a:rPr>
              <a:t> </a:t>
            </a:r>
            <a:r>
              <a:rPr lang="en-US" dirty="0" err="1" smtClean="0">
                <a:latin typeface="Arial Rounded MT Bold" pitchFamily="34" charset="0"/>
              </a:rPr>
              <a:t>dasar</a:t>
            </a:r>
            <a:r>
              <a:rPr lang="en-US" dirty="0" smtClean="0">
                <a:latin typeface="Arial Rounded MT Bold" pitchFamily="34" charset="0"/>
              </a:rPr>
              <a:t> </a:t>
            </a:r>
            <a:r>
              <a:rPr lang="en-US" dirty="0" err="1" smtClean="0">
                <a:latin typeface="Arial Rounded MT Bold" pitchFamily="34" charset="0"/>
              </a:rPr>
              <a:t>tertentu</a:t>
            </a:r>
            <a:endParaRPr lang="en-US" dirty="0" smtClean="0">
              <a:latin typeface="Arial Rounded MT Bold" pitchFamily="34" charset="0"/>
            </a:endParaRPr>
          </a:p>
          <a:p>
            <a:pPr>
              <a:lnSpc>
                <a:spcPct val="90000"/>
              </a:lnSpc>
            </a:pPr>
            <a:r>
              <a:rPr lang="en-US" dirty="0" err="1" smtClean="0">
                <a:latin typeface="Arial Rounded MT Bold" pitchFamily="34" charset="0"/>
              </a:rPr>
              <a:t>Transkripsi</a:t>
            </a:r>
            <a:r>
              <a:rPr lang="en-US" dirty="0" smtClean="0">
                <a:latin typeface="Arial Rounded MT Bold" pitchFamily="34" charset="0"/>
              </a:rPr>
              <a:t> </a:t>
            </a:r>
            <a:r>
              <a:rPr lang="en-US" dirty="0" err="1" smtClean="0">
                <a:latin typeface="Arial Rounded MT Bold" pitchFamily="34" charset="0"/>
              </a:rPr>
              <a:t>bunyi</a:t>
            </a:r>
            <a:r>
              <a:rPr lang="en-US" dirty="0" smtClean="0">
                <a:latin typeface="Arial Rounded MT Bold" pitchFamily="34" charset="0"/>
              </a:rPr>
              <a:t> </a:t>
            </a:r>
            <a:r>
              <a:rPr lang="en-US" dirty="0" err="1" smtClean="0">
                <a:latin typeface="Arial Rounded MT Bold" pitchFamily="34" charset="0"/>
              </a:rPr>
              <a:t>bahasa</a:t>
            </a:r>
            <a:r>
              <a:rPr lang="en-US" dirty="0" smtClean="0">
                <a:latin typeface="Arial Rounded MT Bold" pitchFamily="34" charset="0"/>
              </a:rPr>
              <a:t> </a:t>
            </a:r>
            <a:r>
              <a:rPr lang="en-US" dirty="0" err="1" smtClean="0">
                <a:latin typeface="Arial Rounded MT Bold" pitchFamily="34" charset="0"/>
              </a:rPr>
              <a:t>secara</a:t>
            </a:r>
            <a:r>
              <a:rPr lang="en-US" dirty="0" smtClean="0">
                <a:latin typeface="Arial Rounded MT Bold" pitchFamily="34" charset="0"/>
              </a:rPr>
              <a:t> </a:t>
            </a:r>
            <a:r>
              <a:rPr lang="en-US" dirty="0" err="1" smtClean="0">
                <a:latin typeface="Arial Rounded MT Bold" pitchFamily="34" charset="0"/>
              </a:rPr>
              <a:t>fonetis</a:t>
            </a:r>
            <a:endParaRPr lang="en-US" dirty="0" smtClean="0">
              <a:latin typeface="Arial Rounded MT Bold" pitchFamily="34" charset="0"/>
            </a:endParaRPr>
          </a:p>
          <a:p>
            <a:pPr>
              <a:lnSpc>
                <a:spcPct val="90000"/>
              </a:lnSpc>
              <a:buNone/>
            </a:pPr>
            <a:r>
              <a:rPr lang="en-US" dirty="0" smtClean="0">
                <a:latin typeface="Arial Rounded MT Bold" pitchFamily="34" charset="0"/>
              </a:rPr>
              <a:t>B. </a:t>
            </a:r>
            <a:r>
              <a:rPr lang="en-US" dirty="0" err="1" smtClean="0">
                <a:latin typeface="Arial Rounded MT Bold" pitchFamily="34" charset="0"/>
              </a:rPr>
              <a:t>Bagian</a:t>
            </a:r>
            <a:r>
              <a:rPr lang="en-US" dirty="0" smtClean="0">
                <a:latin typeface="Arial Rounded MT Bold" pitchFamily="34" charset="0"/>
              </a:rPr>
              <a:t> </a:t>
            </a:r>
            <a:r>
              <a:rPr lang="en-US" dirty="0" err="1" smtClean="0">
                <a:latin typeface="Arial Rounded MT Bold" pitchFamily="34" charset="0"/>
              </a:rPr>
              <a:t>Fonemik</a:t>
            </a:r>
            <a:r>
              <a:rPr lang="en-US" dirty="0" smtClean="0">
                <a:latin typeface="Arial Rounded MT Bold" pitchFamily="34" charset="0"/>
              </a:rPr>
              <a:t>:</a:t>
            </a:r>
          </a:p>
          <a:p>
            <a:pPr>
              <a:lnSpc>
                <a:spcPct val="90000"/>
              </a:lnSpc>
            </a:pPr>
            <a:r>
              <a:rPr lang="en-US" dirty="0" err="1" smtClean="0">
                <a:latin typeface="Arial Rounded MT Bold" pitchFamily="34" charset="0"/>
              </a:rPr>
              <a:t>Membedakan</a:t>
            </a:r>
            <a:r>
              <a:rPr lang="en-US" dirty="0" smtClean="0">
                <a:latin typeface="Arial Rounded MT Bold" pitchFamily="34" charset="0"/>
              </a:rPr>
              <a:t> </a:t>
            </a:r>
            <a:r>
              <a:rPr lang="en-US" dirty="0" err="1" smtClean="0">
                <a:latin typeface="Arial Rounded MT Bold" pitchFamily="34" charset="0"/>
              </a:rPr>
              <a:t>pengertian</a:t>
            </a:r>
            <a:r>
              <a:rPr lang="en-US" dirty="0" smtClean="0">
                <a:latin typeface="Arial Rounded MT Bold" pitchFamily="34" charset="0"/>
              </a:rPr>
              <a:t> </a:t>
            </a:r>
            <a:r>
              <a:rPr lang="en-US" dirty="0" err="1" smtClean="0">
                <a:latin typeface="Arial Rounded MT Bold" pitchFamily="34" charset="0"/>
              </a:rPr>
              <a:t>fon</a:t>
            </a:r>
            <a:r>
              <a:rPr lang="en-US" dirty="0" smtClean="0">
                <a:latin typeface="Arial Rounded MT Bold" pitchFamily="34" charset="0"/>
              </a:rPr>
              <a:t> </a:t>
            </a:r>
            <a:r>
              <a:rPr lang="en-US" dirty="0" err="1" smtClean="0">
                <a:latin typeface="Arial Rounded MT Bold" pitchFamily="34" charset="0"/>
              </a:rPr>
              <a:t>dengan</a:t>
            </a:r>
            <a:r>
              <a:rPr lang="en-US" dirty="0" smtClean="0">
                <a:latin typeface="Arial Rounded MT Bold" pitchFamily="34" charset="0"/>
              </a:rPr>
              <a:t> </a:t>
            </a:r>
            <a:r>
              <a:rPr lang="en-US" dirty="0" err="1" smtClean="0">
                <a:latin typeface="Arial Rounded MT Bold" pitchFamily="34" charset="0"/>
              </a:rPr>
              <a:t>fonem</a:t>
            </a:r>
            <a:endParaRPr lang="en-US" dirty="0" smtClean="0">
              <a:latin typeface="Arial Rounded MT Bold" pitchFamily="34" charset="0"/>
            </a:endParaRPr>
          </a:p>
          <a:p>
            <a:pPr>
              <a:lnSpc>
                <a:spcPct val="90000"/>
              </a:lnSpc>
            </a:pPr>
            <a:r>
              <a:rPr lang="en-US" dirty="0" err="1" smtClean="0">
                <a:latin typeface="Arial Rounded MT Bold" pitchFamily="34" charset="0"/>
              </a:rPr>
              <a:t>Memerikan</a:t>
            </a:r>
            <a:r>
              <a:rPr lang="en-US" dirty="0" smtClean="0">
                <a:latin typeface="Arial Rounded MT Bold" pitchFamily="34" charset="0"/>
              </a:rPr>
              <a:t> </a:t>
            </a:r>
            <a:r>
              <a:rPr lang="en-US" dirty="0" err="1" smtClean="0">
                <a:latin typeface="Arial Rounded MT Bold" pitchFamily="34" charset="0"/>
              </a:rPr>
              <a:t>khasanah</a:t>
            </a:r>
            <a:r>
              <a:rPr lang="en-US" dirty="0" smtClean="0">
                <a:latin typeface="Arial Rounded MT Bold" pitchFamily="34" charset="0"/>
              </a:rPr>
              <a:t> </a:t>
            </a:r>
            <a:r>
              <a:rPr lang="en-US" dirty="0" err="1" smtClean="0">
                <a:latin typeface="Arial Rounded MT Bold" pitchFamily="34" charset="0"/>
              </a:rPr>
              <a:t>fonem</a:t>
            </a:r>
            <a:r>
              <a:rPr lang="en-US" dirty="0" smtClean="0">
                <a:latin typeface="Arial Rounded MT Bold" pitchFamily="34" charset="0"/>
              </a:rPr>
              <a:t> </a:t>
            </a:r>
            <a:r>
              <a:rPr lang="en-US" dirty="0" err="1" smtClean="0">
                <a:latin typeface="Arial Rounded MT Bold" pitchFamily="34" charset="0"/>
              </a:rPr>
              <a:t>bahasa</a:t>
            </a:r>
            <a:r>
              <a:rPr lang="en-US" dirty="0" smtClean="0">
                <a:latin typeface="Arial Rounded MT Bold" pitchFamily="34" charset="0"/>
              </a:rPr>
              <a:t> </a:t>
            </a:r>
            <a:r>
              <a:rPr lang="en-US" dirty="0" err="1" smtClean="0">
                <a:latin typeface="Arial Rounded MT Bold" pitchFamily="34" charset="0"/>
              </a:rPr>
              <a:t>Jawa</a:t>
            </a:r>
            <a:endParaRPr lang="en-US" dirty="0" smtClean="0">
              <a:latin typeface="Arial Rounded MT Bold" pitchFamily="34" charset="0"/>
            </a:endParaRPr>
          </a:p>
          <a:p>
            <a:pPr>
              <a:lnSpc>
                <a:spcPct val="90000"/>
              </a:lnSpc>
            </a:pPr>
            <a:r>
              <a:rPr lang="en-US" dirty="0" err="1" smtClean="0">
                <a:latin typeface="Arial Rounded MT Bold" pitchFamily="34" charset="0"/>
              </a:rPr>
              <a:t>Mendeskripsikan</a:t>
            </a:r>
            <a:r>
              <a:rPr lang="en-US" dirty="0" smtClean="0">
                <a:latin typeface="Arial Rounded MT Bold" pitchFamily="34" charset="0"/>
              </a:rPr>
              <a:t> </a:t>
            </a:r>
            <a:r>
              <a:rPr lang="en-US" dirty="0" err="1" smtClean="0">
                <a:latin typeface="Arial Rounded MT Bold" pitchFamily="34" charset="0"/>
              </a:rPr>
              <a:t>jenis</a:t>
            </a:r>
            <a:r>
              <a:rPr lang="en-US" dirty="0" smtClean="0">
                <a:latin typeface="Arial Rounded MT Bold" pitchFamily="34" charset="0"/>
              </a:rPr>
              <a:t> </a:t>
            </a:r>
            <a:r>
              <a:rPr lang="en-US" dirty="0" err="1" smtClean="0">
                <a:latin typeface="Arial Rounded MT Bold" pitchFamily="34" charset="0"/>
              </a:rPr>
              <a:t>fonem</a:t>
            </a:r>
            <a:r>
              <a:rPr lang="en-US" dirty="0" smtClean="0">
                <a:latin typeface="Arial Rounded MT Bold" pitchFamily="34" charset="0"/>
              </a:rPr>
              <a:t> </a:t>
            </a:r>
            <a:r>
              <a:rPr lang="en-US" dirty="0" err="1" smtClean="0">
                <a:latin typeface="Arial Rounded MT Bold" pitchFamily="34" charset="0"/>
              </a:rPr>
              <a:t>dan</a:t>
            </a:r>
            <a:r>
              <a:rPr lang="en-US" dirty="0" smtClean="0">
                <a:latin typeface="Arial Rounded MT Bold" pitchFamily="34" charset="0"/>
              </a:rPr>
              <a:t> </a:t>
            </a:r>
            <a:r>
              <a:rPr lang="en-US" dirty="0" err="1" smtClean="0">
                <a:latin typeface="Arial Rounded MT Bold" pitchFamily="34" charset="0"/>
              </a:rPr>
              <a:t>realisasinya</a:t>
            </a:r>
            <a:endParaRPr lang="en-US" dirty="0" smtClean="0">
              <a:latin typeface="Arial Rounded MT Bold" pitchFamily="34" charset="0"/>
            </a:endParaRPr>
          </a:p>
          <a:p>
            <a:pPr>
              <a:lnSpc>
                <a:spcPct val="90000"/>
              </a:lnSpc>
            </a:pPr>
            <a:r>
              <a:rPr lang="en-US" dirty="0" err="1" smtClean="0">
                <a:latin typeface="Arial Rounded MT Bold" pitchFamily="34" charset="0"/>
              </a:rPr>
              <a:t>Transkripsi</a:t>
            </a:r>
            <a:r>
              <a:rPr lang="en-US" dirty="0" smtClean="0">
                <a:latin typeface="Arial Rounded MT Bold" pitchFamily="34" charset="0"/>
              </a:rPr>
              <a:t> </a:t>
            </a:r>
            <a:r>
              <a:rPr lang="en-US" dirty="0" err="1" smtClean="0">
                <a:latin typeface="Arial Rounded MT Bold" pitchFamily="34" charset="0"/>
              </a:rPr>
              <a:t>bunyi</a:t>
            </a:r>
            <a:r>
              <a:rPr lang="en-US" dirty="0" smtClean="0">
                <a:latin typeface="Arial Rounded MT Bold" pitchFamily="34" charset="0"/>
              </a:rPr>
              <a:t> </a:t>
            </a:r>
            <a:r>
              <a:rPr lang="en-US" dirty="0" err="1" smtClean="0">
                <a:latin typeface="Arial Rounded MT Bold" pitchFamily="34" charset="0"/>
              </a:rPr>
              <a:t>bahasa</a:t>
            </a:r>
            <a:r>
              <a:rPr lang="en-US" dirty="0" smtClean="0">
                <a:latin typeface="Arial Rounded MT Bold" pitchFamily="34" charset="0"/>
              </a:rPr>
              <a:t> </a:t>
            </a:r>
            <a:r>
              <a:rPr lang="en-US" dirty="0" err="1" smtClean="0">
                <a:latin typeface="Arial Rounded MT Bold" pitchFamily="34" charset="0"/>
              </a:rPr>
              <a:t>secara</a:t>
            </a:r>
            <a:r>
              <a:rPr lang="en-US" dirty="0" smtClean="0">
                <a:latin typeface="Arial Rounded MT Bold" pitchFamily="34" charset="0"/>
              </a:rPr>
              <a:t> </a:t>
            </a:r>
            <a:r>
              <a:rPr lang="en-US" dirty="0" err="1" smtClean="0">
                <a:latin typeface="Arial Rounded MT Bold" pitchFamily="34" charset="0"/>
              </a:rPr>
              <a:t>fonemis</a:t>
            </a: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a:bodyPr>
          <a:lstStyle/>
          <a:p>
            <a:pPr marL="514350" indent="-514350" algn="just">
              <a:buNone/>
            </a:pPr>
            <a:r>
              <a:rPr lang="id-ID" sz="3200" dirty="0" smtClean="0"/>
              <a:t>Referensi/ Sumber Bahan</a:t>
            </a:r>
            <a:endParaRPr lang="id-ID" dirty="0" smtClean="0"/>
          </a:p>
          <a:p>
            <a:pPr>
              <a:lnSpc>
                <a:spcPct val="90000"/>
              </a:lnSpc>
              <a:buNone/>
            </a:pPr>
            <a:r>
              <a:rPr lang="id-ID" dirty="0" smtClean="0"/>
              <a:t>Mulyani, Siti, 2008. </a:t>
            </a:r>
            <a:r>
              <a:rPr lang="id-ID" i="1" dirty="0" smtClean="0"/>
              <a:t>Fonologi Bahasa </a:t>
            </a:r>
            <a:r>
              <a:rPr lang="id-ID" dirty="0" smtClean="0"/>
              <a:t>Jawa.Yogyakarta:Kanwa Publisher</a:t>
            </a:r>
          </a:p>
          <a:p>
            <a:pPr>
              <a:lnSpc>
                <a:spcPct val="90000"/>
              </a:lnSpc>
              <a:buNone/>
            </a:pPr>
            <a:r>
              <a:rPr lang="en-US" dirty="0" err="1" smtClean="0"/>
              <a:t>Marsono</a:t>
            </a:r>
            <a:r>
              <a:rPr lang="en-US" dirty="0" smtClean="0"/>
              <a:t>. 1983. </a:t>
            </a:r>
            <a:r>
              <a:rPr lang="en-US" i="1" dirty="0" err="1" smtClean="0"/>
              <a:t>Fonetik</a:t>
            </a:r>
            <a:r>
              <a:rPr lang="en-US" dirty="0" smtClean="0"/>
              <a:t>. Yogyakarta: </a:t>
            </a:r>
            <a:r>
              <a:rPr lang="en-US" dirty="0" err="1" smtClean="0"/>
              <a:t>Gadjah</a:t>
            </a:r>
            <a:r>
              <a:rPr lang="en-US" dirty="0" smtClean="0"/>
              <a:t> </a:t>
            </a:r>
            <a:r>
              <a:rPr lang="en-US" dirty="0" err="1" smtClean="0"/>
              <a:t>Mada</a:t>
            </a:r>
            <a:r>
              <a:rPr lang="en-US" dirty="0" smtClean="0"/>
              <a:t> University Press</a:t>
            </a:r>
          </a:p>
          <a:p>
            <a:pPr>
              <a:lnSpc>
                <a:spcPct val="90000"/>
              </a:lnSpc>
              <a:buNone/>
            </a:pPr>
            <a:r>
              <a:rPr lang="en-US" dirty="0" err="1" smtClean="0"/>
              <a:t>Sasangka,S.S.T.W</a:t>
            </a:r>
            <a:r>
              <a:rPr lang="en-US" dirty="0" smtClean="0"/>
              <a:t>. 2001. </a:t>
            </a:r>
            <a:r>
              <a:rPr lang="en-US" i="1" dirty="0" err="1" smtClean="0"/>
              <a:t>Paramasastra</a:t>
            </a:r>
            <a:r>
              <a:rPr lang="en-US" i="1" dirty="0" smtClean="0"/>
              <a:t> </a:t>
            </a:r>
            <a:r>
              <a:rPr lang="en-US" i="1" dirty="0" err="1" smtClean="0"/>
              <a:t>Gagrag</a:t>
            </a:r>
            <a:r>
              <a:rPr lang="en-US" i="1" dirty="0" smtClean="0"/>
              <a:t> </a:t>
            </a:r>
            <a:r>
              <a:rPr lang="en-US" i="1" dirty="0" err="1" smtClean="0"/>
              <a:t>Anyar</a:t>
            </a:r>
            <a:r>
              <a:rPr lang="en-US" i="1" dirty="0" smtClean="0"/>
              <a:t> </a:t>
            </a:r>
            <a:r>
              <a:rPr lang="en-US" i="1" dirty="0" err="1" smtClean="0"/>
              <a:t>Basa</a:t>
            </a:r>
            <a:r>
              <a:rPr lang="en-US" i="1" dirty="0" smtClean="0"/>
              <a:t> </a:t>
            </a:r>
            <a:r>
              <a:rPr lang="en-US" i="1" dirty="0" err="1" smtClean="0"/>
              <a:t>Jawa</a:t>
            </a:r>
            <a:r>
              <a:rPr lang="en-US" i="1" dirty="0" smtClean="0"/>
              <a:t>.</a:t>
            </a:r>
            <a:r>
              <a:rPr lang="en-US" dirty="0" smtClean="0"/>
              <a:t> Jakarta: </a:t>
            </a:r>
            <a:r>
              <a:rPr lang="en-US" dirty="0" err="1" smtClean="0"/>
              <a:t>Yayasan</a:t>
            </a:r>
            <a:r>
              <a:rPr lang="en-US" dirty="0" smtClean="0"/>
              <a:t> </a:t>
            </a:r>
            <a:r>
              <a:rPr lang="en-US" dirty="0" err="1" smtClean="0"/>
              <a:t>Paramalingua</a:t>
            </a:r>
            <a:r>
              <a:rPr lang="en-US" dirty="0" smtClean="0"/>
              <a:t>: Basil</a:t>
            </a:r>
          </a:p>
          <a:p>
            <a:pPr>
              <a:lnSpc>
                <a:spcPct val="90000"/>
              </a:lnSpc>
              <a:buNone/>
            </a:pPr>
            <a:r>
              <a:rPr lang="en-US" dirty="0" smtClean="0"/>
              <a:t>Hyman, </a:t>
            </a:r>
            <a:r>
              <a:rPr lang="en-US" dirty="0" err="1" smtClean="0"/>
              <a:t>Lary</a:t>
            </a:r>
            <a:r>
              <a:rPr lang="en-US" dirty="0" smtClean="0"/>
              <a:t> M. 1975. </a:t>
            </a:r>
            <a:r>
              <a:rPr lang="en-US" i="1" dirty="0" smtClean="0"/>
              <a:t>Phonology, Theory and Analysis.</a:t>
            </a:r>
            <a:r>
              <a:rPr lang="en-US" dirty="0" smtClean="0"/>
              <a:t> London: Holt </a:t>
            </a:r>
            <a:r>
              <a:rPr lang="en-US" dirty="0" err="1" smtClean="0"/>
              <a:t>Rinchar</a:t>
            </a:r>
            <a:r>
              <a:rPr lang="en-US" dirty="0" smtClean="0"/>
              <a:t> and </a:t>
            </a:r>
            <a:r>
              <a:rPr lang="en-US" dirty="0" err="1" smtClean="0"/>
              <a:t>Winstons</a:t>
            </a:r>
            <a:endParaRPr lang="en-US" dirty="0" smtClean="0"/>
          </a:p>
          <a:p>
            <a:pPr>
              <a:lnSpc>
                <a:spcPct val="90000"/>
              </a:lnSpc>
              <a:buNone/>
            </a:pPr>
            <a:r>
              <a:rPr lang="en-US" dirty="0" smtClean="0"/>
              <a:t>Crystal, David. 1995. </a:t>
            </a:r>
            <a:r>
              <a:rPr lang="en-US" i="1" dirty="0" smtClean="0"/>
              <a:t>A Dictionary of Linguistics and </a:t>
            </a:r>
            <a:r>
              <a:rPr lang="en-US" i="1" dirty="0" err="1" smtClean="0"/>
              <a:t>Fonetics</a:t>
            </a:r>
            <a:r>
              <a:rPr lang="en-US" dirty="0" smtClean="0"/>
              <a:t>. New York: Basil Blackwell</a:t>
            </a:r>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8"/>
          </a:xfrm>
        </p:spPr>
        <p:txBody>
          <a:bodyPr>
            <a:normAutofit fontScale="90000"/>
          </a:bodyPr>
          <a:lstStyle/>
          <a:p>
            <a:r>
              <a:rPr lang="en-US" sz="3200" dirty="0" err="1" smtClean="0">
                <a:solidFill>
                  <a:schemeClr val="tx2">
                    <a:tint val="100000"/>
                    <a:shade val="90000"/>
                    <a:satMod val="250000"/>
                    <a:alpha val="100000"/>
                  </a:schemeClr>
                </a:solidFill>
              </a:rPr>
              <a:t>Pengertian</a:t>
            </a:r>
            <a:r>
              <a:rPr lang="en-US" sz="3200" dirty="0" smtClean="0">
                <a:solidFill>
                  <a:schemeClr val="tx2">
                    <a:tint val="100000"/>
                    <a:shade val="90000"/>
                    <a:satMod val="250000"/>
                    <a:alpha val="100000"/>
                  </a:schemeClr>
                </a:solidFill>
              </a:rPr>
              <a:t> </a:t>
            </a:r>
            <a:r>
              <a:rPr lang="en-US" sz="3200" dirty="0" err="1" smtClean="0">
                <a:solidFill>
                  <a:schemeClr val="tx2">
                    <a:tint val="100000"/>
                    <a:shade val="90000"/>
                    <a:satMod val="250000"/>
                    <a:alpha val="100000"/>
                  </a:schemeClr>
                </a:solidFill>
              </a:rPr>
              <a:t>Fonologi</a:t>
            </a:r>
            <a:r>
              <a:rPr lang="en-US" sz="3200" dirty="0" smtClean="0">
                <a:solidFill>
                  <a:schemeClr val="tx2">
                    <a:tint val="100000"/>
                    <a:shade val="90000"/>
                    <a:satMod val="250000"/>
                    <a:alpha val="100000"/>
                  </a:schemeClr>
                </a:solidFill>
              </a:rPr>
              <a:t>/ </a:t>
            </a:r>
            <a:r>
              <a:rPr lang="en-US" sz="3200" dirty="0" err="1" smtClean="0">
                <a:solidFill>
                  <a:schemeClr val="tx2">
                    <a:tint val="100000"/>
                    <a:shade val="90000"/>
                    <a:satMod val="250000"/>
                    <a:alpha val="100000"/>
                  </a:schemeClr>
                </a:solidFill>
              </a:rPr>
              <a:t>Widyaswara</a:t>
            </a:r>
            <a:r>
              <a:rPr lang="en-US" sz="3200" dirty="0" smtClean="0">
                <a:solidFill>
                  <a:schemeClr val="tx2">
                    <a:tint val="100000"/>
                    <a:shade val="90000"/>
                    <a:satMod val="250000"/>
                    <a:alpha val="100000"/>
                  </a:schemeClr>
                </a:solidFill>
              </a:rPr>
              <a:t>/ Phonology</a:t>
            </a:r>
            <a:r>
              <a:rPr lang="id-ID" sz="3200" dirty="0" smtClean="0"/>
              <a:t/>
            </a:r>
            <a:br>
              <a:rPr lang="id-ID" sz="3200" dirty="0" smtClean="0"/>
            </a:br>
            <a:endParaRPr lang="en-US" sz="3200" dirty="0"/>
          </a:p>
        </p:txBody>
      </p:sp>
      <p:graphicFrame>
        <p:nvGraphicFramePr>
          <p:cNvPr id="4" name="Content Placeholder 3"/>
          <p:cNvGraphicFramePr>
            <a:graphicFrameLocks noGrp="1"/>
          </p:cNvGraphicFramePr>
          <p:nvPr>
            <p:ph idx="1"/>
          </p:nvPr>
        </p:nvGraphicFramePr>
        <p:xfrm>
          <a:off x="457200" y="928688"/>
          <a:ext cx="8229600" cy="5395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214446"/>
          </a:xfrm>
        </p:spPr>
        <p:txBody>
          <a:bodyPr>
            <a:normAutofit fontScale="90000"/>
          </a:bodyPr>
          <a:lstStyle/>
          <a:p>
            <a:r>
              <a:rPr lang="id-ID" sz="5400" dirty="0" smtClean="0"/>
              <a:t>Pengertian </a:t>
            </a:r>
            <a:r>
              <a:rPr lang="en-US" sz="5400" dirty="0" err="1" smtClean="0"/>
              <a:t>Fon</a:t>
            </a:r>
            <a:r>
              <a:rPr lang="id-ID" sz="5400" dirty="0" smtClean="0"/>
              <a:t>etik</a:t>
            </a:r>
            <a:br>
              <a:rPr lang="id-ID" sz="5400" dirty="0" smtClean="0"/>
            </a:br>
            <a:endParaRPr lang="en-US" dirty="0"/>
          </a:p>
        </p:txBody>
      </p:sp>
      <p:graphicFrame>
        <p:nvGraphicFramePr>
          <p:cNvPr id="4" name="Content Placeholder 3"/>
          <p:cNvGraphicFramePr>
            <a:graphicFrameLocks noGrp="1"/>
          </p:cNvGraphicFramePr>
          <p:nvPr>
            <p:ph idx="1"/>
          </p:nvPr>
        </p:nvGraphicFramePr>
        <p:xfrm>
          <a:off x="457200" y="1000125"/>
          <a:ext cx="8229600"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42919"/>
          <a:ext cx="8229600" cy="5681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0108"/>
            <a:ext cx="9144000" cy="5324492"/>
          </a:xfrm>
        </p:spPr>
        <p:txBody>
          <a:bodyPr>
            <a:normAutofit fontScale="85000" lnSpcReduction="10000"/>
          </a:bodyPr>
          <a:lstStyle/>
          <a:p>
            <a:pPr algn="ctr">
              <a:buNone/>
            </a:pPr>
            <a:r>
              <a:rPr lang="en-US" sz="2800" b="1" dirty="0" smtClean="0"/>
              <a:t>        </a:t>
            </a:r>
            <a:r>
              <a:rPr lang="en-US" sz="3300" b="1" dirty="0" smtClean="0"/>
              <a:t>JENIS FONETIK</a:t>
            </a:r>
          </a:p>
          <a:p>
            <a:pPr algn="ctr">
              <a:buNone/>
            </a:pPr>
            <a:endParaRPr lang="en-US" sz="2800" b="1" dirty="0" smtClean="0"/>
          </a:p>
          <a:p>
            <a:pPr algn="ctr">
              <a:buNone/>
            </a:pPr>
            <a:endParaRPr lang="en-US" sz="2800" b="1" dirty="0" smtClean="0"/>
          </a:p>
          <a:p>
            <a:pPr algn="ctr">
              <a:buNone/>
            </a:pPr>
            <a:endParaRPr lang="en-US" sz="2800" b="1" dirty="0" smtClean="0"/>
          </a:p>
          <a:p>
            <a:pPr algn="ctr">
              <a:buNone/>
            </a:pPr>
            <a:endParaRPr lang="en-US" sz="2800" b="1" dirty="0" smtClean="0"/>
          </a:p>
          <a:p>
            <a:pPr>
              <a:buNone/>
            </a:pPr>
            <a:r>
              <a:rPr lang="en-US" sz="2800" b="1" dirty="0" smtClean="0"/>
              <a:t>         </a:t>
            </a:r>
            <a:r>
              <a:rPr lang="id-ID" sz="2800" b="1" dirty="0" smtClean="0"/>
              <a:t>Fonetik </a:t>
            </a:r>
            <a:r>
              <a:rPr lang="en-US" sz="2800" b="1" dirty="0" smtClean="0"/>
              <a:t>                         </a:t>
            </a:r>
            <a:r>
              <a:rPr lang="id-ID" sz="2800" b="1" dirty="0" smtClean="0"/>
              <a:t>Fonetik</a:t>
            </a:r>
            <a:r>
              <a:rPr lang="en-US" sz="2800" b="1" dirty="0" smtClean="0"/>
              <a:t>                               </a:t>
            </a:r>
            <a:r>
              <a:rPr lang="id-ID" sz="2800" b="1" dirty="0" smtClean="0"/>
              <a:t> Fonetik</a:t>
            </a:r>
            <a:endParaRPr lang="en-US" sz="2800" b="1" dirty="0" smtClean="0"/>
          </a:p>
          <a:p>
            <a:pPr>
              <a:buNone/>
            </a:pPr>
            <a:r>
              <a:rPr lang="en-US" sz="2800" b="1" dirty="0" smtClean="0"/>
              <a:t>        </a:t>
            </a:r>
            <a:r>
              <a:rPr lang="id-ID" sz="2800" b="1" dirty="0" smtClean="0"/>
              <a:t>Organis</a:t>
            </a:r>
            <a:r>
              <a:rPr lang="en-US" sz="2800" b="1" dirty="0" smtClean="0"/>
              <a:t>                           </a:t>
            </a:r>
            <a:r>
              <a:rPr lang="id-ID" sz="2800" b="1" dirty="0" smtClean="0"/>
              <a:t>Akustik</a:t>
            </a:r>
            <a:r>
              <a:rPr lang="en-US" sz="2800" b="1" dirty="0" smtClean="0"/>
              <a:t>                               </a:t>
            </a:r>
            <a:r>
              <a:rPr lang="id-ID" sz="2800" b="1" dirty="0" smtClean="0"/>
              <a:t>Auditoris</a:t>
            </a:r>
            <a:endParaRPr lang="en-US" sz="2800" b="1"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800" dirty="0" smtClean="0"/>
              <a:t>      </a:t>
            </a:r>
            <a:r>
              <a:rPr lang="id-ID" sz="2800" dirty="0" smtClean="0"/>
              <a:t>Pembicara</a:t>
            </a:r>
            <a:r>
              <a:rPr lang="id-ID" sz="2400" dirty="0" smtClean="0"/>
              <a:t>		</a:t>
            </a:r>
            <a:r>
              <a:rPr lang="id-ID" sz="2800" dirty="0" smtClean="0"/>
              <a:t> Getaran Udara</a:t>
            </a:r>
            <a:r>
              <a:rPr lang="id-ID" sz="2400" dirty="0" smtClean="0"/>
              <a:t>		</a:t>
            </a:r>
            <a:r>
              <a:rPr lang="id-ID" sz="2800" dirty="0" smtClean="0"/>
              <a:t>Pendengar</a:t>
            </a:r>
            <a:endParaRPr lang="en-US" sz="2800" dirty="0"/>
          </a:p>
        </p:txBody>
      </p:sp>
      <p:sp>
        <p:nvSpPr>
          <p:cNvPr id="4" name="Flowchart: Terminator 3"/>
          <p:cNvSpPr/>
          <p:nvPr/>
        </p:nvSpPr>
        <p:spPr>
          <a:xfrm>
            <a:off x="214282" y="4071942"/>
            <a:ext cx="2438400" cy="895352"/>
          </a:xfrm>
          <a:prstGeom prst="flowChartTermina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Udara </a:t>
            </a:r>
            <a:r>
              <a:rPr lang="id-ID" dirty="0" smtClean="0"/>
              <a:t>mengalir, </a:t>
            </a:r>
            <a:r>
              <a:rPr lang="id-ID" dirty="0"/>
              <a:t>fonasi</a:t>
            </a:r>
          </a:p>
          <a:p>
            <a:pPr algn="ctr">
              <a:defRPr/>
            </a:pPr>
            <a:r>
              <a:rPr lang="id-ID" dirty="0"/>
              <a:t>Artikulasi, oro-nasal</a:t>
            </a:r>
          </a:p>
        </p:txBody>
      </p:sp>
      <p:sp>
        <p:nvSpPr>
          <p:cNvPr id="6" name="Flowchart: Terminator 5"/>
          <p:cNvSpPr/>
          <p:nvPr/>
        </p:nvSpPr>
        <p:spPr>
          <a:xfrm>
            <a:off x="3286116" y="3929066"/>
            <a:ext cx="2714644" cy="904876"/>
          </a:xfrm>
          <a:prstGeom prst="flowChartTermina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smtClean="0"/>
              <a:t>Frekuensi,amplitudo</a:t>
            </a:r>
            <a:endParaRPr lang="id-ID" dirty="0"/>
          </a:p>
          <a:p>
            <a:pPr algn="ctr">
              <a:defRPr/>
            </a:pPr>
            <a:r>
              <a:rPr lang="id-ID" dirty="0"/>
              <a:t>resonansi</a:t>
            </a:r>
          </a:p>
        </p:txBody>
      </p:sp>
      <p:sp>
        <p:nvSpPr>
          <p:cNvPr id="7" name="Flowchart: Terminator 6"/>
          <p:cNvSpPr/>
          <p:nvPr/>
        </p:nvSpPr>
        <p:spPr>
          <a:xfrm>
            <a:off x="6858016" y="3929066"/>
            <a:ext cx="2285984" cy="904876"/>
          </a:xfrm>
          <a:prstGeom prst="flowChartTermina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Resepsi, persepsi</a:t>
            </a:r>
          </a:p>
        </p:txBody>
      </p:sp>
      <p:cxnSp>
        <p:nvCxnSpPr>
          <p:cNvPr id="8" name="Straight Arrow Connector 7"/>
          <p:cNvCxnSpPr/>
          <p:nvPr/>
        </p:nvCxnSpPr>
        <p:spPr>
          <a:xfrm>
            <a:off x="2500298" y="450057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072198" y="442913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285720" y="357166"/>
            <a:ext cx="9144000" cy="6500834"/>
          </a:xfrm>
        </p:spPr>
        <p:txBody>
          <a:bodyPr>
            <a:normAutofit/>
          </a:bodyPr>
          <a:lstStyle/>
          <a:p>
            <a:pPr marL="514350" indent="-514350" algn="just">
              <a:buNone/>
            </a:pPr>
            <a:endParaRPr lang="id-ID" dirty="0" smtClean="0"/>
          </a:p>
          <a:p>
            <a:pPr marL="514350" indent="-514350" algn="just">
              <a:buNone/>
            </a:pPr>
            <a:endParaRPr lang="id-ID" dirty="0" smtClean="0"/>
          </a:p>
          <a:p>
            <a:pPr marL="514350" indent="-514350" algn="just">
              <a:buNone/>
            </a:pPr>
            <a:endParaRPr lang="id-ID" dirty="0" smtClean="0"/>
          </a:p>
        </p:txBody>
      </p:sp>
      <p:graphicFrame>
        <p:nvGraphicFramePr>
          <p:cNvPr id="4" name="Table 3"/>
          <p:cNvGraphicFramePr>
            <a:graphicFrameLocks noGrp="1"/>
          </p:cNvGraphicFramePr>
          <p:nvPr>
            <p:extLst>
              <p:ext uri="{D42A27DB-BD31-4B8C-83A1-F6EECF244321}">
                <p14:modId xmlns:p14="http://schemas.microsoft.com/office/powerpoint/2010/main" val="554597317"/>
              </p:ext>
            </p:extLst>
          </p:nvPr>
        </p:nvGraphicFramePr>
        <p:xfrm>
          <a:off x="0" y="-91440"/>
          <a:ext cx="9072594" cy="7254240"/>
        </p:xfrm>
        <a:graphic>
          <a:graphicData uri="http://schemas.openxmlformats.org/drawingml/2006/table">
            <a:tbl>
              <a:tblPr firstRow="1" bandRow="1">
                <a:tableStyleId>{5C22544A-7EE6-4342-B048-85BDC9FD1C3A}</a:tableStyleId>
              </a:tblPr>
              <a:tblGrid>
                <a:gridCol w="8532440"/>
                <a:gridCol w="540154"/>
              </a:tblGrid>
              <a:tr h="6949440">
                <a:tc>
                  <a:txBody>
                    <a:bodyPr/>
                    <a:lstStyle/>
                    <a:p>
                      <a:r>
                        <a:rPr lang="id-ID" sz="2000" dirty="0" smtClean="0"/>
                        <a:t>Alat Ucap Manusia </a:t>
                      </a:r>
                    </a:p>
                    <a:p>
                      <a:r>
                        <a:rPr lang="id-ID" sz="1800" dirty="0" smtClean="0"/>
                        <a:t>Artikulator aktif dan pasif</a:t>
                      </a:r>
                    </a:p>
                    <a:p>
                      <a:pPr marL="342900" indent="-342900">
                        <a:buAutoNum type="arabicPeriod"/>
                      </a:pPr>
                      <a:r>
                        <a:rPr lang="id-ID" sz="1800" dirty="0" smtClean="0"/>
                        <a:t>Pangkal lidah/ dorsum</a:t>
                      </a:r>
                    </a:p>
                    <a:p>
                      <a:pPr marL="342900" indent="-342900">
                        <a:buAutoNum type="arabicPeriod"/>
                      </a:pPr>
                      <a:r>
                        <a:rPr lang="id-ID" sz="1800" dirty="0" smtClean="0"/>
                        <a:t>Tengah lidah/medium</a:t>
                      </a:r>
                    </a:p>
                    <a:p>
                      <a:pPr marL="342900" indent="-342900">
                        <a:buAutoNum type="arabicPeriod"/>
                      </a:pPr>
                      <a:r>
                        <a:rPr lang="id-ID" sz="1800" dirty="0" smtClean="0"/>
                        <a:t>Daun lidah/ blade of the tongue/lamina</a:t>
                      </a:r>
                    </a:p>
                    <a:p>
                      <a:pPr marL="342900" indent="-342900">
                        <a:buAutoNum type="arabicPeriod"/>
                      </a:pPr>
                      <a:r>
                        <a:rPr lang="id-ID" sz="1800" dirty="0" smtClean="0"/>
                        <a:t>Ujung lidah/ tip of the tongue/ apex</a:t>
                      </a:r>
                    </a:p>
                    <a:p>
                      <a:pPr marL="342900" indent="-342900">
                        <a:buAutoNum type="arabicPeriod"/>
                      </a:pPr>
                      <a:r>
                        <a:rPr lang="id-ID" sz="1800" dirty="0" smtClean="0"/>
                        <a:t>Anak tekak/uvula</a:t>
                      </a:r>
                    </a:p>
                    <a:p>
                      <a:pPr marL="342900" indent="-342900">
                        <a:buAutoNum type="arabicPeriod"/>
                      </a:pPr>
                      <a:r>
                        <a:rPr lang="id-ID" sz="1800" dirty="0" smtClean="0"/>
                        <a:t>Langit-langit lunak/ velum/ soft palate</a:t>
                      </a:r>
                    </a:p>
                    <a:p>
                      <a:pPr marL="342900" indent="-342900">
                        <a:buAutoNum type="arabicPeriod"/>
                      </a:pPr>
                      <a:r>
                        <a:rPr lang="id-ID" sz="1800" dirty="0" smtClean="0"/>
                        <a:t>Langit-langit keras/ hard palate/ palatum</a:t>
                      </a:r>
                    </a:p>
                    <a:p>
                      <a:pPr marL="342900" indent="-342900">
                        <a:buAutoNum type="arabicPeriod"/>
                      </a:pPr>
                      <a:r>
                        <a:rPr lang="id-ID" sz="1800" dirty="0" smtClean="0"/>
                        <a:t>Lengkung kaki gigi/ gusi/ alveolum</a:t>
                      </a:r>
                    </a:p>
                    <a:p>
                      <a:pPr marL="342900" indent="-342900">
                        <a:buAutoNum type="arabicPeriod"/>
                      </a:pPr>
                      <a:r>
                        <a:rPr lang="id-ID" sz="1800" dirty="0" smtClean="0"/>
                        <a:t>Gigi atas/ upper teeth/ denta</a:t>
                      </a:r>
                    </a:p>
                    <a:p>
                      <a:pPr marL="342900" indent="-342900">
                        <a:buAutoNum type="arabicPeriod"/>
                      </a:pPr>
                      <a:r>
                        <a:rPr lang="id-ID" sz="1800" dirty="0" smtClean="0"/>
                        <a:t>Bibir atas/ upper lip/ labia</a:t>
                      </a:r>
                    </a:p>
                    <a:p>
                      <a:pPr marL="342900" indent="-342900">
                        <a:buAutoNum type="arabicPeriod"/>
                      </a:pPr>
                      <a:r>
                        <a:rPr lang="id-ID" sz="1800" dirty="0" smtClean="0"/>
                        <a:t>Bibir bawah/ lower lip/ labia</a:t>
                      </a:r>
                    </a:p>
                    <a:p>
                      <a:pPr marL="342900" indent="-342900">
                        <a:buNone/>
                      </a:pPr>
                      <a:endParaRPr lang="id-ID" sz="1800" dirty="0" smtClean="0"/>
                    </a:p>
                    <a:p>
                      <a:pPr marL="342900" indent="-342900">
                        <a:buNone/>
                      </a:pPr>
                      <a:r>
                        <a:rPr lang="id-ID" sz="1800" dirty="0" smtClean="0"/>
                        <a:t>Alat ucap pendukung</a:t>
                      </a:r>
                    </a:p>
                    <a:p>
                      <a:pPr marL="342900" indent="-342900">
                        <a:buAutoNum type="arabicPeriod"/>
                      </a:pPr>
                      <a:r>
                        <a:rPr lang="id-ID" sz="1800" dirty="0" smtClean="0"/>
                        <a:t>paru-paru/ lungs</a:t>
                      </a:r>
                    </a:p>
                    <a:p>
                      <a:pPr marL="342900" indent="-342900">
                        <a:buAutoNum type="arabicPeriod"/>
                      </a:pPr>
                      <a:r>
                        <a:rPr lang="id-ID" sz="1800" dirty="0" smtClean="0"/>
                        <a:t>Batang tenggorok/ trachea</a:t>
                      </a:r>
                    </a:p>
                    <a:p>
                      <a:pPr marL="342900" indent="-342900">
                        <a:buAutoNum type="arabicPeriod"/>
                      </a:pPr>
                      <a:r>
                        <a:rPr lang="id-ID" sz="1800" dirty="0" smtClean="0"/>
                        <a:t>Pangkal tenggorok/ larynk</a:t>
                      </a:r>
                    </a:p>
                    <a:p>
                      <a:pPr marL="342900" indent="-342900">
                        <a:buAutoNum type="arabicPeriod"/>
                      </a:pPr>
                      <a:r>
                        <a:rPr lang="id-ID" sz="1800" dirty="0" smtClean="0"/>
                        <a:t>Pita-pita suara/ vocal cord</a:t>
                      </a:r>
                    </a:p>
                    <a:p>
                      <a:pPr marL="342900" indent="-342900">
                        <a:buAutoNum type="arabicPeriod"/>
                      </a:pPr>
                      <a:r>
                        <a:rPr lang="id-ID" sz="1800" dirty="0" smtClean="0"/>
                        <a:t>Rongga kerongkongan/ pharynk</a:t>
                      </a:r>
                    </a:p>
                    <a:p>
                      <a:pPr marL="342900" indent="-342900">
                        <a:buAutoNum type="arabicPeriod"/>
                      </a:pPr>
                      <a:r>
                        <a:rPr lang="id-ID" sz="1800" dirty="0" smtClean="0"/>
                        <a:t>Latup pangkal tenggorokan/ epiglotis</a:t>
                      </a:r>
                    </a:p>
                    <a:p>
                      <a:pPr marL="342900" indent="-342900">
                        <a:buAutoNum type="arabicPeriod"/>
                      </a:pPr>
                      <a:r>
                        <a:rPr lang="id-ID" sz="1800" dirty="0" smtClean="0"/>
                        <a:t>Akar lidah/ root of the tongue)</a:t>
                      </a:r>
                    </a:p>
                    <a:p>
                      <a:pPr marL="342900" indent="-342900">
                        <a:buAutoNum type="arabicPeriod"/>
                      </a:pPr>
                      <a:r>
                        <a:rPr lang="id-ID" sz="1800" dirty="0" smtClean="0"/>
                        <a:t>Rongga mulut (Oral cavity)</a:t>
                      </a:r>
                    </a:p>
                    <a:p>
                      <a:pPr marL="342900" indent="-342900">
                        <a:buAutoNum type="arabicPeriod"/>
                      </a:pPr>
                      <a:r>
                        <a:rPr lang="id-ID" sz="1800" dirty="0" smtClean="0"/>
                        <a:t>Ronggahidung (nose cavity)</a:t>
                      </a:r>
                    </a:p>
                    <a:p>
                      <a:pPr marL="342900" indent="-342900">
                        <a:buAutoNum type="arabicPeriod"/>
                      </a:pPr>
                      <a:r>
                        <a:rPr lang="id-ID" sz="1800" dirty="0" smtClean="0"/>
                        <a:t>Gigi bawah (lower teeth/ dental)</a:t>
                      </a:r>
                    </a:p>
                    <a:p>
                      <a:endParaRPr lang="id-ID" dirty="0"/>
                    </a:p>
                  </a:txBody>
                  <a:tcPr/>
                </a:tc>
                <a:tc>
                  <a:txBody>
                    <a:bodyPr/>
                    <a:lstStyle/>
                    <a:p>
                      <a:endParaRPr lang="id-ID" dirty="0"/>
                    </a:p>
                  </a:txBody>
                  <a:tcPr/>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7683</TotalTime>
  <Words>1558</Words>
  <Application>Microsoft Office PowerPoint</Application>
  <PresentationFormat>On-screen Show (4:3)</PresentationFormat>
  <Paragraphs>235</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Fonologi  Bahasa Jawa</vt:lpstr>
      <vt:lpstr>PowerPoint Presentation</vt:lpstr>
      <vt:lpstr>PowerPoint Presentation</vt:lpstr>
      <vt:lpstr>PowerPoint Presentation</vt:lpstr>
      <vt:lpstr>Pengertian Fonologi/ Widyaswara/ Phonology </vt:lpstr>
      <vt:lpstr>Pengertian Fonetik </vt:lpstr>
      <vt:lpstr>PowerPoint Presentation</vt:lpstr>
      <vt:lpstr>PowerPoint Presentation</vt:lpstr>
      <vt:lpstr>PowerPoint Presentation</vt:lpstr>
      <vt:lpstr>PowerPoint Presentation</vt:lpstr>
      <vt:lpstr>PowerPoint Presentation</vt:lpstr>
      <vt:lpstr>Klasifikasi bunyi bahasa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Klasifikasi konsonan berdasarkan bergetas tidaknya pita suara</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Fonologi Bahasa Jawa</dc:title>
  <dc:creator>Pradiptama</dc:creator>
  <cp:lastModifiedBy>User</cp:lastModifiedBy>
  <cp:revision>90</cp:revision>
  <dcterms:created xsi:type="dcterms:W3CDTF">2009-09-25T07:15:14Z</dcterms:created>
  <dcterms:modified xsi:type="dcterms:W3CDTF">2014-12-04T10:58:11Z</dcterms:modified>
</cp:coreProperties>
</file>