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2.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41"/>
  </p:notesMasterIdLst>
  <p:sldIdLst>
    <p:sldId id="257" r:id="rId3"/>
    <p:sldId id="298" r:id="rId4"/>
    <p:sldId id="299" r:id="rId5"/>
    <p:sldId id="300" r:id="rId6"/>
    <p:sldId id="301" r:id="rId7"/>
    <p:sldId id="263" r:id="rId8"/>
    <p:sldId id="264" r:id="rId9"/>
    <p:sldId id="265" r:id="rId10"/>
    <p:sldId id="266" r:id="rId11"/>
    <p:sldId id="302" r:id="rId12"/>
    <p:sldId id="303" r:id="rId13"/>
    <p:sldId id="304" r:id="rId14"/>
    <p:sldId id="305" r:id="rId15"/>
    <p:sldId id="308" r:id="rId16"/>
    <p:sldId id="307" r:id="rId17"/>
    <p:sldId id="271" r:id="rId18"/>
    <p:sldId id="270" r:id="rId19"/>
    <p:sldId id="321" r:id="rId20"/>
    <p:sldId id="275" r:id="rId21"/>
    <p:sldId id="310" r:id="rId22"/>
    <p:sldId id="312" r:id="rId23"/>
    <p:sldId id="322" r:id="rId24"/>
    <p:sldId id="323" r:id="rId25"/>
    <p:sldId id="324" r:id="rId26"/>
    <p:sldId id="318" r:id="rId27"/>
    <p:sldId id="325" r:id="rId28"/>
    <p:sldId id="319" r:id="rId29"/>
    <p:sldId id="315" r:id="rId30"/>
    <p:sldId id="328" r:id="rId31"/>
    <p:sldId id="282" r:id="rId32"/>
    <p:sldId id="295" r:id="rId33"/>
    <p:sldId id="296" r:id="rId34"/>
    <p:sldId id="285" r:id="rId35"/>
    <p:sldId id="286" r:id="rId36"/>
    <p:sldId id="287" r:id="rId37"/>
    <p:sldId id="288" r:id="rId38"/>
    <p:sldId id="289" r:id="rId39"/>
    <p:sldId id="297" r:id="rId4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7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4312EC-C4CC-4D23-A64B-9217DDA3F31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2AA70D2A-46FA-4131-B41B-FEC6C4CE64A0}">
      <dgm:prSet phldrT="[Text]"/>
      <dgm:spPr/>
      <dgm:t>
        <a:bodyPr/>
        <a:lstStyle/>
        <a:p>
          <a:r>
            <a:rPr lang="id-ID" dirty="0" smtClean="0"/>
            <a:t>International Dictionary of the English Language </a:t>
          </a:r>
          <a:endParaRPr lang="en-US" dirty="0"/>
        </a:p>
      </dgm:t>
    </dgm:pt>
    <dgm:pt modelId="{19120DA9-4D00-4BE4-9287-6CA8F05B6CD6}" type="parTrans" cxnId="{F88BC8A2-CF51-49DC-9347-2A19B3C4E358}">
      <dgm:prSet/>
      <dgm:spPr/>
      <dgm:t>
        <a:bodyPr/>
        <a:lstStyle/>
        <a:p>
          <a:endParaRPr lang="en-US"/>
        </a:p>
      </dgm:t>
    </dgm:pt>
    <dgm:pt modelId="{49EDB153-6958-4CEF-9F35-F6671A706770}" type="sibTrans" cxnId="{F88BC8A2-CF51-49DC-9347-2A19B3C4E358}">
      <dgm:prSet/>
      <dgm:spPr/>
      <dgm:t>
        <a:bodyPr/>
        <a:lstStyle/>
        <a:p>
          <a:endParaRPr lang="en-US"/>
        </a:p>
      </dgm:t>
    </dgm:pt>
    <dgm:pt modelId="{197BE2D7-4C4D-4D95-9285-E3682DF209ED}">
      <dgm:prSet phldrT="[Text]"/>
      <dgm:spPr/>
      <dgm:t>
        <a:bodyPr/>
        <a:lstStyle/>
        <a:p>
          <a:r>
            <a:rPr lang="id-ID" dirty="0" smtClean="0"/>
            <a:t>Alat yang sistematis untuk  menyampaikan gagasan/ perasaan dengan memakai tanda-tanda, bunyi-bunyi , gestur,/ tanda-tanda yang disepakati yang mengandung makna yang dapat dipahami </a:t>
          </a:r>
          <a:endParaRPr lang="en-US" dirty="0"/>
        </a:p>
      </dgm:t>
    </dgm:pt>
    <dgm:pt modelId="{AE26AB85-4DA5-4297-AC99-D76B17CD6210}" type="parTrans" cxnId="{FA935169-DCDB-4C30-9378-3294FD152297}">
      <dgm:prSet/>
      <dgm:spPr/>
      <dgm:t>
        <a:bodyPr/>
        <a:lstStyle/>
        <a:p>
          <a:endParaRPr lang="en-US"/>
        </a:p>
      </dgm:t>
    </dgm:pt>
    <dgm:pt modelId="{CA0F02F1-C5CD-40F0-A0D0-426689C15398}" type="sibTrans" cxnId="{FA935169-DCDB-4C30-9378-3294FD152297}">
      <dgm:prSet/>
      <dgm:spPr/>
      <dgm:t>
        <a:bodyPr/>
        <a:lstStyle/>
        <a:p>
          <a:endParaRPr lang="en-US"/>
        </a:p>
      </dgm:t>
    </dgm:pt>
    <dgm:pt modelId="{EE0CE763-47F4-4BCE-9471-37C7A2C747CB}">
      <dgm:prSet phldrT="[Text]"/>
      <dgm:spPr/>
      <dgm:t>
        <a:bodyPr/>
        <a:lstStyle/>
        <a:p>
          <a:r>
            <a:rPr lang="id-ID" dirty="0" smtClean="0"/>
            <a:t>Finochiaro</a:t>
          </a:r>
          <a:endParaRPr lang="en-US" dirty="0"/>
        </a:p>
      </dgm:t>
    </dgm:pt>
    <dgm:pt modelId="{6FCD0F34-9F6C-45FD-A32D-730390FEEAA6}" type="parTrans" cxnId="{A53D1D3E-70DE-4A23-B49E-433AC61FA530}">
      <dgm:prSet/>
      <dgm:spPr/>
      <dgm:t>
        <a:bodyPr/>
        <a:lstStyle/>
        <a:p>
          <a:endParaRPr lang="en-US"/>
        </a:p>
      </dgm:t>
    </dgm:pt>
    <dgm:pt modelId="{6220E70E-2C6C-48EA-B10C-F0B5995C1CEB}" type="sibTrans" cxnId="{A53D1D3E-70DE-4A23-B49E-433AC61FA530}">
      <dgm:prSet/>
      <dgm:spPr/>
      <dgm:t>
        <a:bodyPr/>
        <a:lstStyle/>
        <a:p>
          <a:endParaRPr lang="en-US"/>
        </a:p>
      </dgm:t>
    </dgm:pt>
    <dgm:pt modelId="{7024EE5F-2F49-4F20-98B3-84613EACF0D1}">
      <dgm:prSet phldrT="[Text]"/>
      <dgm:spPr/>
      <dgm:t>
        <a:bodyPr/>
        <a:lstStyle/>
        <a:p>
          <a:r>
            <a:rPr lang="id-ID" dirty="0" smtClean="0"/>
            <a:t>Sistem simbol vokal yang arbitrar yang memungkinkan semua orang dalam suatu kebudayaan tertentu/ orang lain yang mempelajari sistem kebudayaan iitu berkomunikasi/ berinteraksi </a:t>
          </a:r>
          <a:endParaRPr lang="en-US" dirty="0"/>
        </a:p>
      </dgm:t>
    </dgm:pt>
    <dgm:pt modelId="{0C38CF22-17E2-4BCC-9471-0359773E119E}" type="parTrans" cxnId="{7E21B18C-B872-4456-8845-94CFF61B3E70}">
      <dgm:prSet/>
      <dgm:spPr/>
      <dgm:t>
        <a:bodyPr/>
        <a:lstStyle/>
        <a:p>
          <a:endParaRPr lang="en-US"/>
        </a:p>
      </dgm:t>
    </dgm:pt>
    <dgm:pt modelId="{A7A66DDB-F26C-4704-B203-37D9D995F9A6}" type="sibTrans" cxnId="{7E21B18C-B872-4456-8845-94CFF61B3E70}">
      <dgm:prSet/>
      <dgm:spPr/>
      <dgm:t>
        <a:bodyPr/>
        <a:lstStyle/>
        <a:p>
          <a:endParaRPr lang="en-US"/>
        </a:p>
      </dgm:t>
    </dgm:pt>
    <dgm:pt modelId="{1CDB56CF-B7B2-4846-81CC-E43E4456E29A}">
      <dgm:prSet phldrT="[Text]"/>
      <dgm:spPr/>
      <dgm:t>
        <a:bodyPr/>
        <a:lstStyle/>
        <a:p>
          <a:r>
            <a:rPr lang="id-ID" dirty="0" smtClean="0"/>
            <a:t>Kridalaksana</a:t>
          </a:r>
          <a:endParaRPr lang="en-US" dirty="0"/>
        </a:p>
      </dgm:t>
    </dgm:pt>
    <dgm:pt modelId="{58F1A2C8-81F4-451C-AFF1-1E5A9979DE90}" type="parTrans" cxnId="{960934CC-B104-4B23-9E2B-C21401C08243}">
      <dgm:prSet/>
      <dgm:spPr/>
      <dgm:t>
        <a:bodyPr/>
        <a:lstStyle/>
        <a:p>
          <a:endParaRPr lang="en-US"/>
        </a:p>
      </dgm:t>
    </dgm:pt>
    <dgm:pt modelId="{C1D6E210-C7D3-44C2-87BC-FC2E4CC37348}" type="sibTrans" cxnId="{960934CC-B104-4B23-9E2B-C21401C08243}">
      <dgm:prSet/>
      <dgm:spPr/>
      <dgm:t>
        <a:bodyPr/>
        <a:lstStyle/>
        <a:p>
          <a:endParaRPr lang="en-US"/>
        </a:p>
      </dgm:t>
    </dgm:pt>
    <dgm:pt modelId="{47BCB46E-1E04-4A5A-956B-E4598C1EC573}">
      <dgm:prSet phldrT="[Text]"/>
      <dgm:spPr/>
      <dgm:t>
        <a:bodyPr/>
        <a:lstStyle/>
        <a:p>
          <a:r>
            <a:rPr lang="id-ID" dirty="0" smtClean="0"/>
            <a:t>Sistem lambang bunyi yang arbitrar yang dipergunakan oleh para anggota kelompok sosial untuk bekerja sama, berkomunikasi, dan mengidentifikasikan diri </a:t>
          </a:r>
          <a:endParaRPr lang="en-US" dirty="0"/>
        </a:p>
      </dgm:t>
    </dgm:pt>
    <dgm:pt modelId="{364C112A-4239-48F2-B189-CBA08861664D}" type="parTrans" cxnId="{76AE15BE-3834-4F31-8C3A-5F949AE38FB4}">
      <dgm:prSet/>
      <dgm:spPr/>
      <dgm:t>
        <a:bodyPr/>
        <a:lstStyle/>
        <a:p>
          <a:endParaRPr lang="en-US"/>
        </a:p>
      </dgm:t>
    </dgm:pt>
    <dgm:pt modelId="{CA242729-234A-4961-A10D-8A0F1D3F32AC}" type="sibTrans" cxnId="{76AE15BE-3834-4F31-8C3A-5F949AE38FB4}">
      <dgm:prSet/>
      <dgm:spPr/>
      <dgm:t>
        <a:bodyPr/>
        <a:lstStyle/>
        <a:p>
          <a:endParaRPr lang="en-US"/>
        </a:p>
      </dgm:t>
    </dgm:pt>
    <dgm:pt modelId="{2993EF3E-1848-4313-9FF0-07E3AD581855}">
      <dgm:prSet phldrT="[Text]"/>
      <dgm:spPr/>
      <dgm:t>
        <a:bodyPr/>
        <a:lstStyle/>
        <a:p>
          <a:r>
            <a:rPr lang="id-ID" dirty="0" smtClean="0"/>
            <a:t>Carrol</a:t>
          </a:r>
          <a:endParaRPr lang="en-US" dirty="0"/>
        </a:p>
      </dgm:t>
    </dgm:pt>
    <dgm:pt modelId="{F1F011E5-1B8E-45AE-A747-FA573CA541C3}" type="parTrans" cxnId="{2176D45A-4252-4078-95B9-193411D4419A}">
      <dgm:prSet/>
      <dgm:spPr/>
      <dgm:t>
        <a:bodyPr/>
        <a:lstStyle/>
        <a:p>
          <a:endParaRPr lang="en-US"/>
        </a:p>
      </dgm:t>
    </dgm:pt>
    <dgm:pt modelId="{5A8EEAD3-9FA1-43EF-ADC2-6508DA2977CB}" type="sibTrans" cxnId="{2176D45A-4252-4078-95B9-193411D4419A}">
      <dgm:prSet/>
      <dgm:spPr/>
      <dgm:t>
        <a:bodyPr/>
        <a:lstStyle/>
        <a:p>
          <a:endParaRPr lang="en-US"/>
        </a:p>
      </dgm:t>
    </dgm:pt>
    <dgm:pt modelId="{42CD9B19-758E-4840-9620-94983E76BDB3}">
      <dgm:prSet phldrT="[Text]"/>
      <dgm:spPr/>
      <dgm:t>
        <a:bodyPr/>
        <a:lstStyle/>
        <a:p>
          <a:r>
            <a:rPr lang="id-ID" dirty="0" smtClean="0"/>
            <a:t>Sistem bunyi dan dan urutan bunyi vokal yang terstruktur yang digunakan dalam komunikasi interpersonal oleh sekelompok manusia dan secara lengkap digunakan untuk mengungkapkan sesuatu, peristiwa, dan proses yang terdapat di sekitar manusia </a:t>
          </a:r>
          <a:endParaRPr lang="en-US" dirty="0"/>
        </a:p>
      </dgm:t>
    </dgm:pt>
    <dgm:pt modelId="{5B391EAB-845E-4076-A661-06DD0C79E540}" type="parTrans" cxnId="{E20C64BB-3CE1-463E-BCB7-5BD155DC5657}">
      <dgm:prSet/>
      <dgm:spPr/>
      <dgm:t>
        <a:bodyPr/>
        <a:lstStyle/>
        <a:p>
          <a:endParaRPr lang="en-US"/>
        </a:p>
      </dgm:t>
    </dgm:pt>
    <dgm:pt modelId="{3EA59E41-230B-4EE4-81A1-DE45C7605E88}" type="sibTrans" cxnId="{E20C64BB-3CE1-463E-BCB7-5BD155DC5657}">
      <dgm:prSet/>
      <dgm:spPr/>
      <dgm:t>
        <a:bodyPr/>
        <a:lstStyle/>
        <a:p>
          <a:endParaRPr lang="en-US"/>
        </a:p>
      </dgm:t>
    </dgm:pt>
    <dgm:pt modelId="{5B84CA70-751E-46C9-98CD-1551F12078FB}" type="pres">
      <dgm:prSet presAssocID="{1C4312EC-C4CC-4D23-A64B-9217DDA3F31D}" presName="Name0" presStyleCnt="0">
        <dgm:presLayoutVars>
          <dgm:dir/>
          <dgm:animLvl val="lvl"/>
          <dgm:resizeHandles val="exact"/>
        </dgm:presLayoutVars>
      </dgm:prSet>
      <dgm:spPr/>
      <dgm:t>
        <a:bodyPr/>
        <a:lstStyle/>
        <a:p>
          <a:endParaRPr lang="en-US"/>
        </a:p>
      </dgm:t>
    </dgm:pt>
    <dgm:pt modelId="{3F54994C-1822-4494-95EF-867F63895E82}" type="pres">
      <dgm:prSet presAssocID="{2AA70D2A-46FA-4131-B41B-FEC6C4CE64A0}" presName="linNode" presStyleCnt="0"/>
      <dgm:spPr/>
    </dgm:pt>
    <dgm:pt modelId="{FFE3134E-0154-4E26-A7E0-CE968556836F}" type="pres">
      <dgm:prSet presAssocID="{2AA70D2A-46FA-4131-B41B-FEC6C4CE64A0}" presName="parentText" presStyleLbl="node1" presStyleIdx="0" presStyleCnt="4" custLinFactNeighborX="0" custLinFactNeighborY="-152">
        <dgm:presLayoutVars>
          <dgm:chMax val="1"/>
          <dgm:bulletEnabled val="1"/>
        </dgm:presLayoutVars>
      </dgm:prSet>
      <dgm:spPr/>
      <dgm:t>
        <a:bodyPr/>
        <a:lstStyle/>
        <a:p>
          <a:endParaRPr lang="en-US"/>
        </a:p>
      </dgm:t>
    </dgm:pt>
    <dgm:pt modelId="{0BB24D7D-3138-4007-B244-08961A6365D7}" type="pres">
      <dgm:prSet presAssocID="{2AA70D2A-46FA-4131-B41B-FEC6C4CE64A0}" presName="descendantText" presStyleLbl="alignAccFollowNode1" presStyleIdx="0" presStyleCnt="4" custLinFactNeighborX="0" custLinFactNeighborY="534">
        <dgm:presLayoutVars>
          <dgm:bulletEnabled val="1"/>
        </dgm:presLayoutVars>
      </dgm:prSet>
      <dgm:spPr/>
      <dgm:t>
        <a:bodyPr/>
        <a:lstStyle/>
        <a:p>
          <a:endParaRPr lang="en-US"/>
        </a:p>
      </dgm:t>
    </dgm:pt>
    <dgm:pt modelId="{17D64C95-F400-4DD8-8C2D-2D6A4A1CC6B7}" type="pres">
      <dgm:prSet presAssocID="{49EDB153-6958-4CEF-9F35-F6671A706770}" presName="sp" presStyleCnt="0"/>
      <dgm:spPr/>
    </dgm:pt>
    <dgm:pt modelId="{8A1D231E-57AC-4271-A721-E42ED07FF557}" type="pres">
      <dgm:prSet presAssocID="{EE0CE763-47F4-4BCE-9471-37C7A2C747CB}" presName="linNode" presStyleCnt="0"/>
      <dgm:spPr/>
    </dgm:pt>
    <dgm:pt modelId="{7EFE35F0-95F3-4B5B-B2A6-2384BB94004F}" type="pres">
      <dgm:prSet presAssocID="{EE0CE763-47F4-4BCE-9471-37C7A2C747CB}" presName="parentText" presStyleLbl="node1" presStyleIdx="1" presStyleCnt="4">
        <dgm:presLayoutVars>
          <dgm:chMax val="1"/>
          <dgm:bulletEnabled val="1"/>
        </dgm:presLayoutVars>
      </dgm:prSet>
      <dgm:spPr/>
      <dgm:t>
        <a:bodyPr/>
        <a:lstStyle/>
        <a:p>
          <a:endParaRPr lang="en-US"/>
        </a:p>
      </dgm:t>
    </dgm:pt>
    <dgm:pt modelId="{EC5B3D7E-3DE1-49EA-85E6-C9413C23E70A}" type="pres">
      <dgm:prSet presAssocID="{EE0CE763-47F4-4BCE-9471-37C7A2C747CB}" presName="descendantText" presStyleLbl="alignAccFollowNode1" presStyleIdx="1" presStyleCnt="4">
        <dgm:presLayoutVars>
          <dgm:bulletEnabled val="1"/>
        </dgm:presLayoutVars>
      </dgm:prSet>
      <dgm:spPr/>
      <dgm:t>
        <a:bodyPr/>
        <a:lstStyle/>
        <a:p>
          <a:endParaRPr lang="en-US"/>
        </a:p>
      </dgm:t>
    </dgm:pt>
    <dgm:pt modelId="{B4B9E8D4-C3DB-4AA2-8196-63C7174B912F}" type="pres">
      <dgm:prSet presAssocID="{6220E70E-2C6C-48EA-B10C-F0B5995C1CEB}" presName="sp" presStyleCnt="0"/>
      <dgm:spPr/>
    </dgm:pt>
    <dgm:pt modelId="{43FB33A9-E1C2-4ECD-909D-8D5A49A72208}" type="pres">
      <dgm:prSet presAssocID="{1CDB56CF-B7B2-4846-81CC-E43E4456E29A}" presName="linNode" presStyleCnt="0"/>
      <dgm:spPr/>
    </dgm:pt>
    <dgm:pt modelId="{0239445C-88B3-4743-A2F2-38BA3466D237}" type="pres">
      <dgm:prSet presAssocID="{1CDB56CF-B7B2-4846-81CC-E43E4456E29A}" presName="parentText" presStyleLbl="node1" presStyleIdx="2" presStyleCnt="4">
        <dgm:presLayoutVars>
          <dgm:chMax val="1"/>
          <dgm:bulletEnabled val="1"/>
        </dgm:presLayoutVars>
      </dgm:prSet>
      <dgm:spPr/>
      <dgm:t>
        <a:bodyPr/>
        <a:lstStyle/>
        <a:p>
          <a:endParaRPr lang="en-US"/>
        </a:p>
      </dgm:t>
    </dgm:pt>
    <dgm:pt modelId="{55B51ADB-EE59-4887-9B81-D8FE08268652}" type="pres">
      <dgm:prSet presAssocID="{1CDB56CF-B7B2-4846-81CC-E43E4456E29A}" presName="descendantText" presStyleLbl="alignAccFollowNode1" presStyleIdx="2" presStyleCnt="4">
        <dgm:presLayoutVars>
          <dgm:bulletEnabled val="1"/>
        </dgm:presLayoutVars>
      </dgm:prSet>
      <dgm:spPr/>
      <dgm:t>
        <a:bodyPr/>
        <a:lstStyle/>
        <a:p>
          <a:endParaRPr lang="en-US"/>
        </a:p>
      </dgm:t>
    </dgm:pt>
    <dgm:pt modelId="{9D6801B8-3B77-4BD7-8C2C-E9DFF11FFFD1}" type="pres">
      <dgm:prSet presAssocID="{C1D6E210-C7D3-44C2-87BC-FC2E4CC37348}" presName="sp" presStyleCnt="0"/>
      <dgm:spPr/>
    </dgm:pt>
    <dgm:pt modelId="{F29956C6-F248-4D03-BA2F-7E0EA9D7E4B8}" type="pres">
      <dgm:prSet presAssocID="{2993EF3E-1848-4313-9FF0-07E3AD581855}" presName="linNode" presStyleCnt="0"/>
      <dgm:spPr/>
    </dgm:pt>
    <dgm:pt modelId="{641F3E32-F05D-4258-9F30-AC76CD21D078}" type="pres">
      <dgm:prSet presAssocID="{2993EF3E-1848-4313-9FF0-07E3AD581855}" presName="parentText" presStyleLbl="node1" presStyleIdx="3" presStyleCnt="4" custLinFactNeighborX="0" custLinFactNeighborY="-152">
        <dgm:presLayoutVars>
          <dgm:chMax val="1"/>
          <dgm:bulletEnabled val="1"/>
        </dgm:presLayoutVars>
      </dgm:prSet>
      <dgm:spPr/>
      <dgm:t>
        <a:bodyPr/>
        <a:lstStyle/>
        <a:p>
          <a:endParaRPr lang="en-US"/>
        </a:p>
      </dgm:t>
    </dgm:pt>
    <dgm:pt modelId="{E28C49B7-2EF4-4F25-83B4-7FAD42CF53DD}" type="pres">
      <dgm:prSet presAssocID="{2993EF3E-1848-4313-9FF0-07E3AD581855}" presName="descendantText" presStyleLbl="alignAccFollowNode1" presStyleIdx="3" presStyleCnt="4" custLinFactNeighborX="0" custLinFactNeighborY="534">
        <dgm:presLayoutVars>
          <dgm:bulletEnabled val="1"/>
        </dgm:presLayoutVars>
      </dgm:prSet>
      <dgm:spPr/>
      <dgm:t>
        <a:bodyPr/>
        <a:lstStyle/>
        <a:p>
          <a:endParaRPr lang="en-US"/>
        </a:p>
      </dgm:t>
    </dgm:pt>
  </dgm:ptLst>
  <dgm:cxnLst>
    <dgm:cxn modelId="{F4A9A3E4-0AFC-4554-B503-4F03B932A105}" type="presOf" srcId="{2AA70D2A-46FA-4131-B41B-FEC6C4CE64A0}" destId="{FFE3134E-0154-4E26-A7E0-CE968556836F}" srcOrd="0" destOrd="0" presId="urn:microsoft.com/office/officeart/2005/8/layout/vList5"/>
    <dgm:cxn modelId="{2176D45A-4252-4078-95B9-193411D4419A}" srcId="{1C4312EC-C4CC-4D23-A64B-9217DDA3F31D}" destId="{2993EF3E-1848-4313-9FF0-07E3AD581855}" srcOrd="3" destOrd="0" parTransId="{F1F011E5-1B8E-45AE-A747-FA573CA541C3}" sibTransId="{5A8EEAD3-9FA1-43EF-ADC2-6508DA2977CB}"/>
    <dgm:cxn modelId="{A53D1D3E-70DE-4A23-B49E-433AC61FA530}" srcId="{1C4312EC-C4CC-4D23-A64B-9217DDA3F31D}" destId="{EE0CE763-47F4-4BCE-9471-37C7A2C747CB}" srcOrd="1" destOrd="0" parTransId="{6FCD0F34-9F6C-45FD-A32D-730390FEEAA6}" sibTransId="{6220E70E-2C6C-48EA-B10C-F0B5995C1CEB}"/>
    <dgm:cxn modelId="{D65078B0-06B5-4764-8FAD-95EEFB5CA8F3}" type="presOf" srcId="{EE0CE763-47F4-4BCE-9471-37C7A2C747CB}" destId="{7EFE35F0-95F3-4B5B-B2A6-2384BB94004F}" srcOrd="0" destOrd="0" presId="urn:microsoft.com/office/officeart/2005/8/layout/vList5"/>
    <dgm:cxn modelId="{3D482D54-AF5D-4B4A-AAB3-84331643AC7B}" type="presOf" srcId="{2993EF3E-1848-4313-9FF0-07E3AD581855}" destId="{641F3E32-F05D-4258-9F30-AC76CD21D078}" srcOrd="0" destOrd="0" presId="urn:microsoft.com/office/officeart/2005/8/layout/vList5"/>
    <dgm:cxn modelId="{960934CC-B104-4B23-9E2B-C21401C08243}" srcId="{1C4312EC-C4CC-4D23-A64B-9217DDA3F31D}" destId="{1CDB56CF-B7B2-4846-81CC-E43E4456E29A}" srcOrd="2" destOrd="0" parTransId="{58F1A2C8-81F4-451C-AFF1-1E5A9979DE90}" sibTransId="{C1D6E210-C7D3-44C2-87BC-FC2E4CC37348}"/>
    <dgm:cxn modelId="{F88BC8A2-CF51-49DC-9347-2A19B3C4E358}" srcId="{1C4312EC-C4CC-4D23-A64B-9217DDA3F31D}" destId="{2AA70D2A-46FA-4131-B41B-FEC6C4CE64A0}" srcOrd="0" destOrd="0" parTransId="{19120DA9-4D00-4BE4-9287-6CA8F05B6CD6}" sibTransId="{49EDB153-6958-4CEF-9F35-F6671A706770}"/>
    <dgm:cxn modelId="{83B1CF7F-1F61-47A9-91A6-C4BDE9CD4ED1}" type="presOf" srcId="{47BCB46E-1E04-4A5A-956B-E4598C1EC573}" destId="{55B51ADB-EE59-4887-9B81-D8FE08268652}" srcOrd="0" destOrd="0" presId="urn:microsoft.com/office/officeart/2005/8/layout/vList5"/>
    <dgm:cxn modelId="{16A60EA1-984B-4869-801A-FCD1BBA9C4F4}" type="presOf" srcId="{197BE2D7-4C4D-4D95-9285-E3682DF209ED}" destId="{0BB24D7D-3138-4007-B244-08961A6365D7}" srcOrd="0" destOrd="0" presId="urn:microsoft.com/office/officeart/2005/8/layout/vList5"/>
    <dgm:cxn modelId="{6FC9650B-EFB0-4334-89A1-6AE84D09740C}" type="presOf" srcId="{1CDB56CF-B7B2-4846-81CC-E43E4456E29A}" destId="{0239445C-88B3-4743-A2F2-38BA3466D237}" srcOrd="0" destOrd="0" presId="urn:microsoft.com/office/officeart/2005/8/layout/vList5"/>
    <dgm:cxn modelId="{7E21B18C-B872-4456-8845-94CFF61B3E70}" srcId="{EE0CE763-47F4-4BCE-9471-37C7A2C747CB}" destId="{7024EE5F-2F49-4F20-98B3-84613EACF0D1}" srcOrd="0" destOrd="0" parTransId="{0C38CF22-17E2-4BCC-9471-0359773E119E}" sibTransId="{A7A66DDB-F26C-4704-B203-37D9D995F9A6}"/>
    <dgm:cxn modelId="{76AE15BE-3834-4F31-8C3A-5F949AE38FB4}" srcId="{1CDB56CF-B7B2-4846-81CC-E43E4456E29A}" destId="{47BCB46E-1E04-4A5A-956B-E4598C1EC573}" srcOrd="0" destOrd="0" parTransId="{364C112A-4239-48F2-B189-CBA08861664D}" sibTransId="{CA242729-234A-4961-A10D-8A0F1D3F32AC}"/>
    <dgm:cxn modelId="{D5D36B73-F78B-449C-B944-FD7CF589C920}" type="presOf" srcId="{1C4312EC-C4CC-4D23-A64B-9217DDA3F31D}" destId="{5B84CA70-751E-46C9-98CD-1551F12078FB}" srcOrd="0" destOrd="0" presId="urn:microsoft.com/office/officeart/2005/8/layout/vList5"/>
    <dgm:cxn modelId="{E20C64BB-3CE1-463E-BCB7-5BD155DC5657}" srcId="{2993EF3E-1848-4313-9FF0-07E3AD581855}" destId="{42CD9B19-758E-4840-9620-94983E76BDB3}" srcOrd="0" destOrd="0" parTransId="{5B391EAB-845E-4076-A661-06DD0C79E540}" sibTransId="{3EA59E41-230B-4EE4-81A1-DE45C7605E88}"/>
    <dgm:cxn modelId="{5347DB79-CB3E-4CBB-87EB-B080B2C5B0A7}" type="presOf" srcId="{7024EE5F-2F49-4F20-98B3-84613EACF0D1}" destId="{EC5B3D7E-3DE1-49EA-85E6-C9413C23E70A}" srcOrd="0" destOrd="0" presId="urn:microsoft.com/office/officeart/2005/8/layout/vList5"/>
    <dgm:cxn modelId="{FA935169-DCDB-4C30-9378-3294FD152297}" srcId="{2AA70D2A-46FA-4131-B41B-FEC6C4CE64A0}" destId="{197BE2D7-4C4D-4D95-9285-E3682DF209ED}" srcOrd="0" destOrd="0" parTransId="{AE26AB85-4DA5-4297-AC99-D76B17CD6210}" sibTransId="{CA0F02F1-C5CD-40F0-A0D0-426689C15398}"/>
    <dgm:cxn modelId="{68BACA38-F2C6-409A-8F59-B08CBC73D364}" type="presOf" srcId="{42CD9B19-758E-4840-9620-94983E76BDB3}" destId="{E28C49B7-2EF4-4F25-83B4-7FAD42CF53DD}" srcOrd="0" destOrd="0" presId="urn:microsoft.com/office/officeart/2005/8/layout/vList5"/>
    <dgm:cxn modelId="{244FD67C-89FA-4237-9C28-573D038439BB}" type="presParOf" srcId="{5B84CA70-751E-46C9-98CD-1551F12078FB}" destId="{3F54994C-1822-4494-95EF-867F63895E82}" srcOrd="0" destOrd="0" presId="urn:microsoft.com/office/officeart/2005/8/layout/vList5"/>
    <dgm:cxn modelId="{8E7F7230-FA1B-4B01-BDF1-13927A2E01DE}" type="presParOf" srcId="{3F54994C-1822-4494-95EF-867F63895E82}" destId="{FFE3134E-0154-4E26-A7E0-CE968556836F}" srcOrd="0" destOrd="0" presId="urn:microsoft.com/office/officeart/2005/8/layout/vList5"/>
    <dgm:cxn modelId="{62D506C7-0AA0-471A-A710-B825FCBBCE77}" type="presParOf" srcId="{3F54994C-1822-4494-95EF-867F63895E82}" destId="{0BB24D7D-3138-4007-B244-08961A6365D7}" srcOrd="1" destOrd="0" presId="urn:microsoft.com/office/officeart/2005/8/layout/vList5"/>
    <dgm:cxn modelId="{7B0E91CB-25B5-4924-99AC-81931229B22B}" type="presParOf" srcId="{5B84CA70-751E-46C9-98CD-1551F12078FB}" destId="{17D64C95-F400-4DD8-8C2D-2D6A4A1CC6B7}" srcOrd="1" destOrd="0" presId="urn:microsoft.com/office/officeart/2005/8/layout/vList5"/>
    <dgm:cxn modelId="{275D44FD-C9B5-4596-908B-9F9B1229E714}" type="presParOf" srcId="{5B84CA70-751E-46C9-98CD-1551F12078FB}" destId="{8A1D231E-57AC-4271-A721-E42ED07FF557}" srcOrd="2" destOrd="0" presId="urn:microsoft.com/office/officeart/2005/8/layout/vList5"/>
    <dgm:cxn modelId="{B61D61FE-B283-42C9-85CB-43BBE974AC06}" type="presParOf" srcId="{8A1D231E-57AC-4271-A721-E42ED07FF557}" destId="{7EFE35F0-95F3-4B5B-B2A6-2384BB94004F}" srcOrd="0" destOrd="0" presId="urn:microsoft.com/office/officeart/2005/8/layout/vList5"/>
    <dgm:cxn modelId="{AD878D03-961E-43A3-A716-87651F873FCB}" type="presParOf" srcId="{8A1D231E-57AC-4271-A721-E42ED07FF557}" destId="{EC5B3D7E-3DE1-49EA-85E6-C9413C23E70A}" srcOrd="1" destOrd="0" presId="urn:microsoft.com/office/officeart/2005/8/layout/vList5"/>
    <dgm:cxn modelId="{F76DD5F5-0F14-4A06-8659-4338A7A670F9}" type="presParOf" srcId="{5B84CA70-751E-46C9-98CD-1551F12078FB}" destId="{B4B9E8D4-C3DB-4AA2-8196-63C7174B912F}" srcOrd="3" destOrd="0" presId="urn:microsoft.com/office/officeart/2005/8/layout/vList5"/>
    <dgm:cxn modelId="{DC918EAB-9A0C-4768-A6AB-231CD77D0709}" type="presParOf" srcId="{5B84CA70-751E-46C9-98CD-1551F12078FB}" destId="{43FB33A9-E1C2-4ECD-909D-8D5A49A72208}" srcOrd="4" destOrd="0" presId="urn:microsoft.com/office/officeart/2005/8/layout/vList5"/>
    <dgm:cxn modelId="{2EC5D406-B5E2-4C20-A1DF-B668DFC44506}" type="presParOf" srcId="{43FB33A9-E1C2-4ECD-909D-8D5A49A72208}" destId="{0239445C-88B3-4743-A2F2-38BA3466D237}" srcOrd="0" destOrd="0" presId="urn:microsoft.com/office/officeart/2005/8/layout/vList5"/>
    <dgm:cxn modelId="{B7D57D50-CF50-4E01-9CA6-6D920C82855D}" type="presParOf" srcId="{43FB33A9-E1C2-4ECD-909D-8D5A49A72208}" destId="{55B51ADB-EE59-4887-9B81-D8FE08268652}" srcOrd="1" destOrd="0" presId="urn:microsoft.com/office/officeart/2005/8/layout/vList5"/>
    <dgm:cxn modelId="{3244BA48-B18C-4B4E-BAA0-831723F23B7B}" type="presParOf" srcId="{5B84CA70-751E-46C9-98CD-1551F12078FB}" destId="{9D6801B8-3B77-4BD7-8C2C-E9DFF11FFFD1}" srcOrd="5" destOrd="0" presId="urn:microsoft.com/office/officeart/2005/8/layout/vList5"/>
    <dgm:cxn modelId="{ED9CC6EB-AFDD-41E8-A160-F4A5EE3155DB}" type="presParOf" srcId="{5B84CA70-751E-46C9-98CD-1551F12078FB}" destId="{F29956C6-F248-4D03-BA2F-7E0EA9D7E4B8}" srcOrd="6" destOrd="0" presId="urn:microsoft.com/office/officeart/2005/8/layout/vList5"/>
    <dgm:cxn modelId="{6F104542-DF97-413C-8105-3C47A98E3222}" type="presParOf" srcId="{F29956C6-F248-4D03-BA2F-7E0EA9D7E4B8}" destId="{641F3E32-F05D-4258-9F30-AC76CD21D078}" srcOrd="0" destOrd="0" presId="urn:microsoft.com/office/officeart/2005/8/layout/vList5"/>
    <dgm:cxn modelId="{B5F25843-F1E9-45A1-8C15-B42DE4376428}" type="presParOf" srcId="{F29956C6-F248-4D03-BA2F-7E0EA9D7E4B8}" destId="{E28C49B7-2EF4-4F25-83B4-7FAD42CF53DD}"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0F432CD-C043-4AE3-8BA2-EEF74B45235C}"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id-ID"/>
        </a:p>
      </dgm:t>
    </dgm:pt>
    <dgm:pt modelId="{7428E467-E5E4-495C-B4E0-5FA4D19E4343}">
      <dgm:prSet phldrT="[Text]"/>
      <dgm:spPr/>
      <dgm:t>
        <a:bodyPr/>
        <a:lstStyle/>
        <a:p>
          <a:r>
            <a:rPr lang="id-ID" b="1" dirty="0" smtClean="0"/>
            <a:t>Langage</a:t>
          </a:r>
          <a:endParaRPr lang="id-ID" dirty="0"/>
        </a:p>
      </dgm:t>
    </dgm:pt>
    <dgm:pt modelId="{64539180-96DD-4823-8DF1-FDD595A573B5}" type="parTrans" cxnId="{FD0E1EB9-CF25-4A22-9A4E-F68CFBE98DD5}">
      <dgm:prSet/>
      <dgm:spPr/>
      <dgm:t>
        <a:bodyPr/>
        <a:lstStyle/>
        <a:p>
          <a:endParaRPr lang="id-ID"/>
        </a:p>
      </dgm:t>
    </dgm:pt>
    <dgm:pt modelId="{EAF9D691-B908-4465-836B-2875E9EE9A1C}" type="sibTrans" cxnId="{FD0E1EB9-CF25-4A22-9A4E-F68CFBE98DD5}">
      <dgm:prSet/>
      <dgm:spPr/>
      <dgm:t>
        <a:bodyPr/>
        <a:lstStyle/>
        <a:p>
          <a:endParaRPr lang="id-ID"/>
        </a:p>
      </dgm:t>
    </dgm:pt>
    <dgm:pt modelId="{446439B6-C0DD-4412-8CCC-2DF510AC4732}">
      <dgm:prSet phldrT="[Text]"/>
      <dgm:spPr/>
      <dgm:t>
        <a:bodyPr/>
        <a:lstStyle/>
        <a:p>
          <a:r>
            <a:rPr lang="id-ID" dirty="0" smtClean="0"/>
            <a:t>sistem bahasa pada umumnya, sistem bahasa manusia pada umumnya yang terdiri atas langue dan parole</a:t>
          </a:r>
          <a:endParaRPr lang="id-ID" dirty="0"/>
        </a:p>
      </dgm:t>
    </dgm:pt>
    <dgm:pt modelId="{2C6353A9-9027-4DBF-97E7-C77E2939F414}" type="parTrans" cxnId="{E78F98CA-7A67-45B5-B7C4-71BDE24BB28E}">
      <dgm:prSet/>
      <dgm:spPr/>
      <dgm:t>
        <a:bodyPr/>
        <a:lstStyle/>
        <a:p>
          <a:endParaRPr lang="id-ID"/>
        </a:p>
      </dgm:t>
    </dgm:pt>
    <dgm:pt modelId="{A8230276-3C06-4A66-861D-9C979C922317}" type="sibTrans" cxnId="{E78F98CA-7A67-45B5-B7C4-71BDE24BB28E}">
      <dgm:prSet/>
      <dgm:spPr/>
      <dgm:t>
        <a:bodyPr/>
        <a:lstStyle/>
        <a:p>
          <a:endParaRPr lang="id-ID"/>
        </a:p>
      </dgm:t>
    </dgm:pt>
    <dgm:pt modelId="{61F57881-4E86-4D9D-AA67-BE4A1E554AD2}">
      <dgm:prSet phldrT="[Text]"/>
      <dgm:spPr/>
      <dgm:t>
        <a:bodyPr/>
        <a:lstStyle/>
        <a:p>
          <a:r>
            <a:rPr lang="id-ID" b="1" dirty="0" smtClean="0"/>
            <a:t>Langue</a:t>
          </a:r>
          <a:endParaRPr lang="id-ID" dirty="0"/>
        </a:p>
      </dgm:t>
    </dgm:pt>
    <dgm:pt modelId="{CFB8BAC1-0154-46BF-916B-D91C10A85528}" type="parTrans" cxnId="{50937534-8F8C-494E-9EAF-74FCF06D69A9}">
      <dgm:prSet/>
      <dgm:spPr/>
      <dgm:t>
        <a:bodyPr/>
        <a:lstStyle/>
        <a:p>
          <a:endParaRPr lang="id-ID"/>
        </a:p>
      </dgm:t>
    </dgm:pt>
    <dgm:pt modelId="{928CA02E-0FB1-4DE7-A363-ABCBC714C91E}" type="sibTrans" cxnId="{50937534-8F8C-494E-9EAF-74FCF06D69A9}">
      <dgm:prSet/>
      <dgm:spPr/>
      <dgm:t>
        <a:bodyPr/>
        <a:lstStyle/>
        <a:p>
          <a:endParaRPr lang="id-ID"/>
        </a:p>
      </dgm:t>
    </dgm:pt>
    <dgm:pt modelId="{A83A1929-8B98-4204-BF61-214E24D50CAA}">
      <dgm:prSet phldrT="[Text]"/>
      <dgm:spPr/>
      <dgm:t>
        <a:bodyPr/>
        <a:lstStyle/>
        <a:p>
          <a:r>
            <a:rPr lang="id-ID" dirty="0" smtClean="0"/>
            <a:t>sistem bahasa yang ada di dalam akal budi pemakai bahasa dalam kelompok sosial. Jadi merupakan totalitas fakta suatu bahasa</a:t>
          </a:r>
          <a:endParaRPr lang="id-ID" dirty="0"/>
        </a:p>
      </dgm:t>
    </dgm:pt>
    <dgm:pt modelId="{BA2985F2-5F54-421C-A569-FCA620E2863C}" type="parTrans" cxnId="{C996925F-0204-447C-B745-8CFDCBF7DB7D}">
      <dgm:prSet/>
      <dgm:spPr/>
      <dgm:t>
        <a:bodyPr/>
        <a:lstStyle/>
        <a:p>
          <a:endParaRPr lang="id-ID"/>
        </a:p>
      </dgm:t>
    </dgm:pt>
    <dgm:pt modelId="{F9C51C6C-DB11-46EC-9151-1C970E93942C}" type="sibTrans" cxnId="{C996925F-0204-447C-B745-8CFDCBF7DB7D}">
      <dgm:prSet/>
      <dgm:spPr/>
      <dgm:t>
        <a:bodyPr/>
        <a:lstStyle/>
        <a:p>
          <a:endParaRPr lang="id-ID"/>
        </a:p>
      </dgm:t>
    </dgm:pt>
    <dgm:pt modelId="{55BBDD7F-F7C8-4BDB-B364-33545D06529A}">
      <dgm:prSet phldrT="[Text]"/>
      <dgm:spPr/>
      <dgm:t>
        <a:bodyPr/>
        <a:lstStyle/>
        <a:p>
          <a:r>
            <a:rPr lang="id-ID" b="1" dirty="0" smtClean="0"/>
            <a:t>Parole</a:t>
          </a:r>
          <a:endParaRPr lang="id-ID" dirty="0"/>
        </a:p>
      </dgm:t>
    </dgm:pt>
    <dgm:pt modelId="{D69697CF-7FC2-49E5-9333-E5E0A7BEA20A}" type="parTrans" cxnId="{934F85D7-86B7-4B50-BBB4-63FE6968D6F0}">
      <dgm:prSet/>
      <dgm:spPr/>
      <dgm:t>
        <a:bodyPr/>
        <a:lstStyle/>
        <a:p>
          <a:endParaRPr lang="id-ID"/>
        </a:p>
      </dgm:t>
    </dgm:pt>
    <dgm:pt modelId="{B7A84BC2-0A68-4BD1-B530-EDB23593C7A3}" type="sibTrans" cxnId="{934F85D7-86B7-4B50-BBB4-63FE6968D6F0}">
      <dgm:prSet/>
      <dgm:spPr/>
      <dgm:t>
        <a:bodyPr/>
        <a:lstStyle/>
        <a:p>
          <a:endParaRPr lang="id-ID"/>
        </a:p>
      </dgm:t>
    </dgm:pt>
    <dgm:pt modelId="{79CBAC70-E5BC-477B-AA11-4088699A97EF}">
      <dgm:prSet phldrT="[Text]"/>
      <dgm:spPr/>
      <dgm:t>
        <a:bodyPr/>
        <a:lstStyle/>
        <a:p>
          <a:r>
            <a:rPr lang="id-ID" dirty="0" smtClean="0"/>
            <a:t>manifestasi dan realisasi fonis dan psikologis yang nyata dalam setiap pemakaian bahasa</a:t>
          </a:r>
          <a:endParaRPr lang="id-ID" dirty="0"/>
        </a:p>
      </dgm:t>
    </dgm:pt>
    <dgm:pt modelId="{F6379987-1E1E-44B2-9E7C-47F6FEA00C05}" type="parTrans" cxnId="{37D4AE72-BACB-442E-ABF9-C280D33A4B56}">
      <dgm:prSet/>
      <dgm:spPr/>
      <dgm:t>
        <a:bodyPr/>
        <a:lstStyle/>
        <a:p>
          <a:endParaRPr lang="id-ID"/>
        </a:p>
      </dgm:t>
    </dgm:pt>
    <dgm:pt modelId="{7B7021B2-3EC2-4425-ADF6-F84957E004D7}" type="sibTrans" cxnId="{37D4AE72-BACB-442E-ABF9-C280D33A4B56}">
      <dgm:prSet/>
      <dgm:spPr/>
      <dgm:t>
        <a:bodyPr/>
        <a:lstStyle/>
        <a:p>
          <a:endParaRPr lang="id-ID"/>
        </a:p>
      </dgm:t>
    </dgm:pt>
    <dgm:pt modelId="{1D81575E-A672-409E-9AF1-4841DF531FF7}" type="pres">
      <dgm:prSet presAssocID="{E0F432CD-C043-4AE3-8BA2-EEF74B45235C}" presName="Name0" presStyleCnt="0">
        <dgm:presLayoutVars>
          <dgm:chMax val="5"/>
          <dgm:chPref val="5"/>
          <dgm:dir/>
          <dgm:animLvl val="lvl"/>
        </dgm:presLayoutVars>
      </dgm:prSet>
      <dgm:spPr/>
      <dgm:t>
        <a:bodyPr/>
        <a:lstStyle/>
        <a:p>
          <a:endParaRPr lang="id-ID"/>
        </a:p>
      </dgm:t>
    </dgm:pt>
    <dgm:pt modelId="{0EB49636-52C8-4B0A-8049-5E70C23CD844}" type="pres">
      <dgm:prSet presAssocID="{7428E467-E5E4-495C-B4E0-5FA4D19E4343}" presName="parentText1" presStyleLbl="node1" presStyleIdx="0" presStyleCnt="3">
        <dgm:presLayoutVars>
          <dgm:chMax/>
          <dgm:chPref val="3"/>
          <dgm:bulletEnabled val="1"/>
        </dgm:presLayoutVars>
      </dgm:prSet>
      <dgm:spPr/>
      <dgm:t>
        <a:bodyPr/>
        <a:lstStyle/>
        <a:p>
          <a:endParaRPr lang="id-ID"/>
        </a:p>
      </dgm:t>
    </dgm:pt>
    <dgm:pt modelId="{9CB2E6AE-560F-45E9-8C18-44A1FE8F0A91}" type="pres">
      <dgm:prSet presAssocID="{7428E467-E5E4-495C-B4E0-5FA4D19E4343}" presName="childText1" presStyleLbl="solidAlignAcc1" presStyleIdx="0" presStyleCnt="3">
        <dgm:presLayoutVars>
          <dgm:chMax val="0"/>
          <dgm:chPref val="0"/>
          <dgm:bulletEnabled val="1"/>
        </dgm:presLayoutVars>
      </dgm:prSet>
      <dgm:spPr/>
      <dgm:t>
        <a:bodyPr/>
        <a:lstStyle/>
        <a:p>
          <a:endParaRPr lang="id-ID"/>
        </a:p>
      </dgm:t>
    </dgm:pt>
    <dgm:pt modelId="{8717CF7F-AE6A-4931-82CE-CE7A6EDB2372}" type="pres">
      <dgm:prSet presAssocID="{61F57881-4E86-4D9D-AA67-BE4A1E554AD2}" presName="parentText2" presStyleLbl="node1" presStyleIdx="1" presStyleCnt="3">
        <dgm:presLayoutVars>
          <dgm:chMax/>
          <dgm:chPref val="3"/>
          <dgm:bulletEnabled val="1"/>
        </dgm:presLayoutVars>
      </dgm:prSet>
      <dgm:spPr/>
      <dgm:t>
        <a:bodyPr/>
        <a:lstStyle/>
        <a:p>
          <a:endParaRPr lang="id-ID"/>
        </a:p>
      </dgm:t>
    </dgm:pt>
    <dgm:pt modelId="{A5731239-96CB-4CD4-BB1E-2B55FE967252}" type="pres">
      <dgm:prSet presAssocID="{61F57881-4E86-4D9D-AA67-BE4A1E554AD2}" presName="childText2" presStyleLbl="solidAlignAcc1" presStyleIdx="1" presStyleCnt="3">
        <dgm:presLayoutVars>
          <dgm:chMax val="0"/>
          <dgm:chPref val="0"/>
          <dgm:bulletEnabled val="1"/>
        </dgm:presLayoutVars>
      </dgm:prSet>
      <dgm:spPr/>
      <dgm:t>
        <a:bodyPr/>
        <a:lstStyle/>
        <a:p>
          <a:endParaRPr lang="id-ID"/>
        </a:p>
      </dgm:t>
    </dgm:pt>
    <dgm:pt modelId="{8B223889-B6A1-408C-B62D-2E4F7135F55C}" type="pres">
      <dgm:prSet presAssocID="{55BBDD7F-F7C8-4BDB-B364-33545D06529A}" presName="parentText3" presStyleLbl="node1" presStyleIdx="2" presStyleCnt="3">
        <dgm:presLayoutVars>
          <dgm:chMax/>
          <dgm:chPref val="3"/>
          <dgm:bulletEnabled val="1"/>
        </dgm:presLayoutVars>
      </dgm:prSet>
      <dgm:spPr/>
      <dgm:t>
        <a:bodyPr/>
        <a:lstStyle/>
        <a:p>
          <a:endParaRPr lang="id-ID"/>
        </a:p>
      </dgm:t>
    </dgm:pt>
    <dgm:pt modelId="{E8D70407-8800-42B9-BF1E-21A9201D18CF}" type="pres">
      <dgm:prSet presAssocID="{55BBDD7F-F7C8-4BDB-B364-33545D06529A}" presName="childText3" presStyleLbl="solidAlignAcc1" presStyleIdx="2" presStyleCnt="3">
        <dgm:presLayoutVars>
          <dgm:chMax val="0"/>
          <dgm:chPref val="0"/>
          <dgm:bulletEnabled val="1"/>
        </dgm:presLayoutVars>
      </dgm:prSet>
      <dgm:spPr/>
      <dgm:t>
        <a:bodyPr/>
        <a:lstStyle/>
        <a:p>
          <a:endParaRPr lang="id-ID"/>
        </a:p>
      </dgm:t>
    </dgm:pt>
  </dgm:ptLst>
  <dgm:cxnLst>
    <dgm:cxn modelId="{37D4AE72-BACB-442E-ABF9-C280D33A4B56}" srcId="{55BBDD7F-F7C8-4BDB-B364-33545D06529A}" destId="{79CBAC70-E5BC-477B-AA11-4088699A97EF}" srcOrd="0" destOrd="0" parTransId="{F6379987-1E1E-44B2-9E7C-47F6FEA00C05}" sibTransId="{7B7021B2-3EC2-4425-ADF6-F84957E004D7}"/>
    <dgm:cxn modelId="{FD0E1EB9-CF25-4A22-9A4E-F68CFBE98DD5}" srcId="{E0F432CD-C043-4AE3-8BA2-EEF74B45235C}" destId="{7428E467-E5E4-495C-B4E0-5FA4D19E4343}" srcOrd="0" destOrd="0" parTransId="{64539180-96DD-4823-8DF1-FDD595A573B5}" sibTransId="{EAF9D691-B908-4465-836B-2875E9EE9A1C}"/>
    <dgm:cxn modelId="{8B714C8C-37B4-423B-85D2-FF2FAA7A1E95}" type="presOf" srcId="{446439B6-C0DD-4412-8CCC-2DF510AC4732}" destId="{9CB2E6AE-560F-45E9-8C18-44A1FE8F0A91}" srcOrd="0" destOrd="0" presId="urn:microsoft.com/office/officeart/2009/3/layout/IncreasingArrowsProcess"/>
    <dgm:cxn modelId="{4320DA03-E84E-48A6-962E-F5AD0FBA0BD9}" type="presOf" srcId="{E0F432CD-C043-4AE3-8BA2-EEF74B45235C}" destId="{1D81575E-A672-409E-9AF1-4841DF531FF7}" srcOrd="0" destOrd="0" presId="urn:microsoft.com/office/officeart/2009/3/layout/IncreasingArrowsProcess"/>
    <dgm:cxn modelId="{50937534-8F8C-494E-9EAF-74FCF06D69A9}" srcId="{E0F432CD-C043-4AE3-8BA2-EEF74B45235C}" destId="{61F57881-4E86-4D9D-AA67-BE4A1E554AD2}" srcOrd="1" destOrd="0" parTransId="{CFB8BAC1-0154-46BF-916B-D91C10A85528}" sibTransId="{928CA02E-0FB1-4DE7-A363-ABCBC714C91E}"/>
    <dgm:cxn modelId="{296D850A-F10A-49CD-B252-BDF2FC379FA8}" type="presOf" srcId="{A83A1929-8B98-4204-BF61-214E24D50CAA}" destId="{A5731239-96CB-4CD4-BB1E-2B55FE967252}" srcOrd="0" destOrd="0" presId="urn:microsoft.com/office/officeart/2009/3/layout/IncreasingArrowsProcess"/>
    <dgm:cxn modelId="{01C164EC-7B11-4B28-8A85-B8B08693D20F}" type="presOf" srcId="{7428E467-E5E4-495C-B4E0-5FA4D19E4343}" destId="{0EB49636-52C8-4B0A-8049-5E70C23CD844}" srcOrd="0" destOrd="0" presId="urn:microsoft.com/office/officeart/2009/3/layout/IncreasingArrowsProcess"/>
    <dgm:cxn modelId="{DC40ED71-C4FB-48B4-BFF2-A700D048C6C5}" type="presOf" srcId="{61F57881-4E86-4D9D-AA67-BE4A1E554AD2}" destId="{8717CF7F-AE6A-4931-82CE-CE7A6EDB2372}" srcOrd="0" destOrd="0" presId="urn:microsoft.com/office/officeart/2009/3/layout/IncreasingArrowsProcess"/>
    <dgm:cxn modelId="{FD08025B-7B11-4957-BE5F-F0B5DF0BE133}" type="presOf" srcId="{55BBDD7F-F7C8-4BDB-B364-33545D06529A}" destId="{8B223889-B6A1-408C-B62D-2E4F7135F55C}" srcOrd="0" destOrd="0" presId="urn:microsoft.com/office/officeart/2009/3/layout/IncreasingArrowsProcess"/>
    <dgm:cxn modelId="{934F85D7-86B7-4B50-BBB4-63FE6968D6F0}" srcId="{E0F432CD-C043-4AE3-8BA2-EEF74B45235C}" destId="{55BBDD7F-F7C8-4BDB-B364-33545D06529A}" srcOrd="2" destOrd="0" parTransId="{D69697CF-7FC2-49E5-9333-E5E0A7BEA20A}" sibTransId="{B7A84BC2-0A68-4BD1-B530-EDB23593C7A3}"/>
    <dgm:cxn modelId="{FB709E6B-E517-4658-AA17-3EAA58EA37DA}" type="presOf" srcId="{79CBAC70-E5BC-477B-AA11-4088699A97EF}" destId="{E8D70407-8800-42B9-BF1E-21A9201D18CF}" srcOrd="0" destOrd="0" presId="urn:microsoft.com/office/officeart/2009/3/layout/IncreasingArrowsProcess"/>
    <dgm:cxn modelId="{E78F98CA-7A67-45B5-B7C4-71BDE24BB28E}" srcId="{7428E467-E5E4-495C-B4E0-5FA4D19E4343}" destId="{446439B6-C0DD-4412-8CCC-2DF510AC4732}" srcOrd="0" destOrd="0" parTransId="{2C6353A9-9027-4DBF-97E7-C77E2939F414}" sibTransId="{A8230276-3C06-4A66-861D-9C979C922317}"/>
    <dgm:cxn modelId="{C996925F-0204-447C-B745-8CFDCBF7DB7D}" srcId="{61F57881-4E86-4D9D-AA67-BE4A1E554AD2}" destId="{A83A1929-8B98-4204-BF61-214E24D50CAA}" srcOrd="0" destOrd="0" parTransId="{BA2985F2-5F54-421C-A569-FCA620E2863C}" sibTransId="{F9C51C6C-DB11-46EC-9151-1C970E93942C}"/>
    <dgm:cxn modelId="{A12656CC-BFDB-4658-8903-19730BCE21FE}" type="presParOf" srcId="{1D81575E-A672-409E-9AF1-4841DF531FF7}" destId="{0EB49636-52C8-4B0A-8049-5E70C23CD844}" srcOrd="0" destOrd="0" presId="urn:microsoft.com/office/officeart/2009/3/layout/IncreasingArrowsProcess"/>
    <dgm:cxn modelId="{0A01CF71-1143-48D5-B821-5339CB057627}" type="presParOf" srcId="{1D81575E-A672-409E-9AF1-4841DF531FF7}" destId="{9CB2E6AE-560F-45E9-8C18-44A1FE8F0A91}" srcOrd="1" destOrd="0" presId="urn:microsoft.com/office/officeart/2009/3/layout/IncreasingArrowsProcess"/>
    <dgm:cxn modelId="{9A18F6CF-0821-4900-B2BA-F7B55AC9BF3B}" type="presParOf" srcId="{1D81575E-A672-409E-9AF1-4841DF531FF7}" destId="{8717CF7F-AE6A-4931-82CE-CE7A6EDB2372}" srcOrd="2" destOrd="0" presId="urn:microsoft.com/office/officeart/2009/3/layout/IncreasingArrowsProcess"/>
    <dgm:cxn modelId="{E5950625-AA3B-4D72-A093-0BB0ED4F9D87}" type="presParOf" srcId="{1D81575E-A672-409E-9AF1-4841DF531FF7}" destId="{A5731239-96CB-4CD4-BB1E-2B55FE967252}" srcOrd="3" destOrd="0" presId="urn:microsoft.com/office/officeart/2009/3/layout/IncreasingArrowsProcess"/>
    <dgm:cxn modelId="{38CB9CBD-B73A-4EF2-975B-AF8AB29B0E25}" type="presParOf" srcId="{1D81575E-A672-409E-9AF1-4841DF531FF7}" destId="{8B223889-B6A1-408C-B62D-2E4F7135F55C}" srcOrd="4" destOrd="0" presId="urn:microsoft.com/office/officeart/2009/3/layout/IncreasingArrowsProcess"/>
    <dgm:cxn modelId="{3AF2713B-3F93-4C85-9D51-8E51E9B8D869}" type="presParOf" srcId="{1D81575E-A672-409E-9AF1-4841DF531FF7}" destId="{E8D70407-8800-42B9-BF1E-21A9201D18CF}" srcOrd="5"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66C5FD2-C0F6-4EB7-B512-A9D1DFC4F875}"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444914ED-0745-49B0-84F0-9CD3AF34304D}">
      <dgm:prSet phldrT="[Text]"/>
      <dgm:spPr/>
      <dgm:t>
        <a:bodyPr/>
        <a:lstStyle/>
        <a:p>
          <a:r>
            <a:rPr lang="en-US" dirty="0" err="1" smtClean="0"/>
            <a:t>Cabang</a:t>
          </a:r>
          <a:r>
            <a:rPr lang="en-US" dirty="0" smtClean="0"/>
            <a:t> </a:t>
          </a:r>
          <a:r>
            <a:rPr lang="en-US" dirty="0" err="1" smtClean="0"/>
            <a:t>linguistik</a:t>
          </a:r>
          <a:r>
            <a:rPr lang="en-US" dirty="0" smtClean="0"/>
            <a:t> yang </a:t>
          </a:r>
          <a:r>
            <a:rPr lang="en-US" dirty="0" err="1" smtClean="0"/>
            <a:t>mempelajari</a:t>
          </a:r>
          <a:r>
            <a:rPr lang="en-US" dirty="0" smtClean="0"/>
            <a:t> </a:t>
          </a:r>
          <a:r>
            <a:rPr lang="en-US" dirty="0" err="1" smtClean="0"/>
            <a:t>sistem</a:t>
          </a:r>
          <a:r>
            <a:rPr lang="en-US" dirty="0" smtClean="0"/>
            <a:t> </a:t>
          </a:r>
          <a:r>
            <a:rPr lang="en-US" dirty="0" err="1" smtClean="0"/>
            <a:t>bunyi</a:t>
          </a:r>
          <a:r>
            <a:rPr lang="en-US" dirty="0" smtClean="0"/>
            <a:t> </a:t>
          </a:r>
          <a:r>
            <a:rPr lang="en-US" dirty="0" err="1" smtClean="0"/>
            <a:t>bahasa</a:t>
          </a:r>
          <a:endParaRPr lang="en-US" dirty="0"/>
        </a:p>
      </dgm:t>
    </dgm:pt>
    <dgm:pt modelId="{D562852B-D390-4475-A3C6-265CB65D47A2}" type="parTrans" cxnId="{78DE6DC2-B8D3-4260-B14A-31B52AF5D80C}">
      <dgm:prSet/>
      <dgm:spPr/>
      <dgm:t>
        <a:bodyPr/>
        <a:lstStyle/>
        <a:p>
          <a:endParaRPr lang="en-US"/>
        </a:p>
      </dgm:t>
    </dgm:pt>
    <dgm:pt modelId="{7E75A432-5234-432E-8126-9C72A6502D50}" type="sibTrans" cxnId="{78DE6DC2-B8D3-4260-B14A-31B52AF5D80C}">
      <dgm:prSet/>
      <dgm:spPr/>
      <dgm:t>
        <a:bodyPr/>
        <a:lstStyle/>
        <a:p>
          <a:endParaRPr lang="en-US"/>
        </a:p>
      </dgm:t>
    </dgm:pt>
    <dgm:pt modelId="{2E3AACEE-05A9-4A30-8100-2317DB84D666}">
      <dgm:prSet phldrT="[Text]"/>
      <dgm:spPr/>
      <dgm:t>
        <a:bodyPr/>
        <a:lstStyle/>
        <a:p>
          <a:r>
            <a:rPr lang="en-US" dirty="0" err="1" smtClean="0"/>
            <a:t>Bunyi</a:t>
          </a:r>
          <a:r>
            <a:rPr lang="en-US" dirty="0" smtClean="0"/>
            <a:t> </a:t>
          </a:r>
          <a:r>
            <a:rPr lang="en-US" dirty="0" err="1" smtClean="0"/>
            <a:t>bahasa</a:t>
          </a:r>
          <a:r>
            <a:rPr lang="en-US" dirty="0" smtClean="0"/>
            <a:t>/ </a:t>
          </a:r>
          <a:r>
            <a:rPr lang="en-US" dirty="0" err="1" smtClean="0"/>
            <a:t>ujaran</a:t>
          </a:r>
          <a:r>
            <a:rPr lang="en-US" dirty="0" smtClean="0"/>
            <a:t> </a:t>
          </a:r>
          <a:r>
            <a:rPr lang="en-US" dirty="0" err="1" smtClean="0"/>
            <a:t>ada</a:t>
          </a:r>
          <a:r>
            <a:rPr lang="en-US" dirty="0" smtClean="0"/>
            <a:t> yang </a:t>
          </a:r>
          <a:r>
            <a:rPr lang="en-US" dirty="0" err="1" smtClean="0"/>
            <a:t>dapat</a:t>
          </a:r>
          <a:r>
            <a:rPr lang="en-US" dirty="0" smtClean="0"/>
            <a:t> </a:t>
          </a:r>
          <a:r>
            <a:rPr lang="en-US" dirty="0" err="1" smtClean="0"/>
            <a:t>membedakan</a:t>
          </a:r>
          <a:r>
            <a:rPr lang="en-US" dirty="0" smtClean="0"/>
            <a:t> </a:t>
          </a:r>
          <a:r>
            <a:rPr lang="en-US" dirty="0" err="1" smtClean="0"/>
            <a:t>makna</a:t>
          </a:r>
          <a:r>
            <a:rPr lang="en-US" dirty="0" smtClean="0"/>
            <a:t> </a:t>
          </a:r>
          <a:r>
            <a:rPr lang="en-US" dirty="0" err="1" smtClean="0"/>
            <a:t>disebut</a:t>
          </a:r>
          <a:r>
            <a:rPr lang="en-US" dirty="0" smtClean="0"/>
            <a:t> </a:t>
          </a:r>
          <a:r>
            <a:rPr lang="en-US" dirty="0" err="1" smtClean="0"/>
            <a:t>fonem:maujud</a:t>
          </a:r>
          <a:r>
            <a:rPr lang="en-US" dirty="0" smtClean="0"/>
            <a:t> </a:t>
          </a:r>
          <a:r>
            <a:rPr lang="en-US" dirty="0" err="1" smtClean="0"/>
            <a:t>abstrak</a:t>
          </a:r>
          <a:r>
            <a:rPr lang="en-US" dirty="0" smtClean="0"/>
            <a:t> yang </a:t>
          </a:r>
          <a:r>
            <a:rPr lang="en-US" dirty="0" err="1" smtClean="0"/>
            <a:t>direalisasikan</a:t>
          </a:r>
          <a:r>
            <a:rPr lang="en-US" dirty="0" smtClean="0"/>
            <a:t> </a:t>
          </a:r>
          <a:r>
            <a:rPr lang="en-US" dirty="0" err="1" smtClean="0"/>
            <a:t>menjadi</a:t>
          </a:r>
          <a:r>
            <a:rPr lang="en-US" dirty="0" smtClean="0"/>
            <a:t> </a:t>
          </a:r>
          <a:r>
            <a:rPr lang="en-US" dirty="0" err="1" smtClean="0"/>
            <a:t>fon</a:t>
          </a:r>
          <a:r>
            <a:rPr lang="en-US" dirty="0" smtClean="0"/>
            <a:t> </a:t>
          </a:r>
          <a:r>
            <a:rPr lang="en-US" dirty="0" err="1" smtClean="0"/>
            <a:t>merupakan</a:t>
          </a:r>
          <a:r>
            <a:rPr lang="en-US" dirty="0" smtClean="0"/>
            <a:t> </a:t>
          </a:r>
          <a:r>
            <a:rPr lang="en-US" dirty="0" err="1" smtClean="0"/>
            <a:t>aspek</a:t>
          </a:r>
          <a:r>
            <a:rPr lang="en-US" dirty="0" smtClean="0"/>
            <a:t> langue yang </a:t>
          </a:r>
          <a:r>
            <a:rPr lang="en-US" dirty="0" err="1" smtClean="0"/>
            <a:t>diwadahi</a:t>
          </a:r>
          <a:r>
            <a:rPr lang="en-US" dirty="0" smtClean="0"/>
            <a:t> </a:t>
          </a:r>
          <a:r>
            <a:rPr lang="en-US" dirty="0" err="1" smtClean="0"/>
            <a:t>dalam</a:t>
          </a:r>
          <a:r>
            <a:rPr lang="en-US" dirty="0" smtClean="0"/>
            <a:t> </a:t>
          </a:r>
          <a:r>
            <a:rPr lang="en-US" dirty="0" err="1" smtClean="0"/>
            <a:t>subdisiplin</a:t>
          </a:r>
          <a:r>
            <a:rPr lang="en-US" dirty="0" smtClean="0"/>
            <a:t> </a:t>
          </a:r>
          <a:r>
            <a:rPr lang="en-US" dirty="0" err="1" smtClean="0"/>
            <a:t>fonemik</a:t>
          </a:r>
          <a:endParaRPr lang="en-US" dirty="0"/>
        </a:p>
      </dgm:t>
    </dgm:pt>
    <dgm:pt modelId="{2701652D-5DD2-4C26-B0C3-849C2E022603}" type="parTrans" cxnId="{FFBEB361-C50E-4081-A6C9-FFB98F4F73B4}">
      <dgm:prSet/>
      <dgm:spPr/>
      <dgm:t>
        <a:bodyPr/>
        <a:lstStyle/>
        <a:p>
          <a:endParaRPr lang="en-US"/>
        </a:p>
      </dgm:t>
    </dgm:pt>
    <dgm:pt modelId="{558C5272-64B1-4EE1-83F7-FB4CEDB114B3}" type="sibTrans" cxnId="{FFBEB361-C50E-4081-A6C9-FFB98F4F73B4}">
      <dgm:prSet/>
      <dgm:spPr/>
      <dgm:t>
        <a:bodyPr/>
        <a:lstStyle/>
        <a:p>
          <a:endParaRPr lang="en-US"/>
        </a:p>
      </dgm:t>
    </dgm:pt>
    <dgm:pt modelId="{DCD3E923-2D95-46B7-AF25-87DA9433558B}">
      <dgm:prSet/>
      <dgm:spPr/>
      <dgm:t>
        <a:bodyPr/>
        <a:lstStyle/>
        <a:p>
          <a:r>
            <a:rPr lang="en-US" dirty="0" err="1" smtClean="0"/>
            <a:t>Bunyi</a:t>
          </a:r>
          <a:r>
            <a:rPr lang="en-US" dirty="0" smtClean="0"/>
            <a:t> </a:t>
          </a:r>
          <a:r>
            <a:rPr lang="en-US" dirty="0" err="1" smtClean="0"/>
            <a:t>bahasa</a:t>
          </a:r>
          <a:r>
            <a:rPr lang="en-US" dirty="0" smtClean="0"/>
            <a:t>/ </a:t>
          </a:r>
          <a:r>
            <a:rPr lang="en-US" dirty="0" err="1" smtClean="0"/>
            <a:t>ujaran</a:t>
          </a:r>
          <a:r>
            <a:rPr lang="en-US" dirty="0" smtClean="0"/>
            <a:t> </a:t>
          </a:r>
          <a:r>
            <a:rPr lang="en-US" dirty="0" err="1" smtClean="0"/>
            <a:t>ada</a:t>
          </a:r>
          <a:r>
            <a:rPr lang="en-US" dirty="0" smtClean="0"/>
            <a:t> yang </a:t>
          </a:r>
          <a:r>
            <a:rPr lang="en-US" dirty="0" err="1" smtClean="0"/>
            <a:t>tidak</a:t>
          </a:r>
          <a:r>
            <a:rPr lang="en-US" dirty="0" smtClean="0"/>
            <a:t> </a:t>
          </a:r>
          <a:r>
            <a:rPr lang="en-US" dirty="0" err="1" smtClean="0"/>
            <a:t>membedakan</a:t>
          </a:r>
          <a:r>
            <a:rPr lang="en-US" dirty="0" smtClean="0"/>
            <a:t> </a:t>
          </a:r>
          <a:r>
            <a:rPr lang="en-US" dirty="0" err="1" smtClean="0"/>
            <a:t>makna</a:t>
          </a:r>
          <a:r>
            <a:rPr lang="en-US" dirty="0" smtClean="0"/>
            <a:t> </a:t>
          </a:r>
          <a:r>
            <a:rPr lang="en-US" dirty="0" err="1" smtClean="0"/>
            <a:t>disebut</a:t>
          </a:r>
          <a:r>
            <a:rPr lang="en-US" dirty="0" smtClean="0"/>
            <a:t> </a:t>
          </a:r>
          <a:r>
            <a:rPr lang="en-US" dirty="0" err="1" smtClean="0"/>
            <a:t>fon</a:t>
          </a:r>
          <a:r>
            <a:rPr lang="en-US" dirty="0" smtClean="0"/>
            <a:t> </a:t>
          </a:r>
          <a:r>
            <a:rPr lang="en-US" dirty="0" err="1" smtClean="0"/>
            <a:t>bunyi</a:t>
          </a:r>
          <a:r>
            <a:rPr lang="en-US" dirty="0" smtClean="0"/>
            <a:t> </a:t>
          </a:r>
          <a:r>
            <a:rPr lang="en-US" dirty="0" err="1" smtClean="0"/>
            <a:t>konkret</a:t>
          </a:r>
          <a:r>
            <a:rPr lang="en-US" dirty="0" smtClean="0"/>
            <a:t> yang </a:t>
          </a:r>
          <a:r>
            <a:rPr lang="en-US" dirty="0" err="1" smtClean="0"/>
            <a:t>diartikulasikan</a:t>
          </a:r>
          <a:r>
            <a:rPr lang="en-US" dirty="0" smtClean="0"/>
            <a:t> </a:t>
          </a:r>
          <a:r>
            <a:rPr lang="en-US" dirty="0" err="1" smtClean="0"/>
            <a:t>terjadi</a:t>
          </a:r>
          <a:r>
            <a:rPr lang="en-US" dirty="0" smtClean="0"/>
            <a:t> </a:t>
          </a:r>
          <a:r>
            <a:rPr lang="en-US" dirty="0" err="1" smtClean="0"/>
            <a:t>pada</a:t>
          </a:r>
          <a:r>
            <a:rPr lang="en-US" dirty="0" smtClean="0"/>
            <a:t> </a:t>
          </a:r>
          <a:r>
            <a:rPr lang="en-US" dirty="0" err="1" smtClean="0"/>
            <a:t>aspek</a:t>
          </a:r>
          <a:r>
            <a:rPr lang="en-US" dirty="0" smtClean="0"/>
            <a:t> parole yang </a:t>
          </a:r>
          <a:r>
            <a:rPr lang="en-US" dirty="0" err="1" smtClean="0"/>
            <a:t>diwadahi</a:t>
          </a:r>
          <a:r>
            <a:rPr lang="en-US" dirty="0" smtClean="0"/>
            <a:t> </a:t>
          </a:r>
          <a:r>
            <a:rPr lang="en-US" dirty="0" err="1" smtClean="0"/>
            <a:t>dalam</a:t>
          </a:r>
          <a:r>
            <a:rPr lang="en-US" dirty="0" smtClean="0"/>
            <a:t> </a:t>
          </a:r>
          <a:r>
            <a:rPr lang="en-US" dirty="0" err="1" smtClean="0"/>
            <a:t>subdisiplin</a:t>
          </a:r>
          <a:r>
            <a:rPr lang="en-US" dirty="0" smtClean="0"/>
            <a:t> </a:t>
          </a:r>
          <a:r>
            <a:rPr lang="en-US" dirty="0" err="1" smtClean="0"/>
            <a:t>fonetik</a:t>
          </a:r>
          <a:endParaRPr lang="en-US" dirty="0"/>
        </a:p>
      </dgm:t>
    </dgm:pt>
    <dgm:pt modelId="{49628171-65F4-443B-95E7-56CF606A9766}" type="parTrans" cxnId="{0DABA283-325B-4F18-BADC-08B7DF37F5C2}">
      <dgm:prSet/>
      <dgm:spPr/>
      <dgm:t>
        <a:bodyPr/>
        <a:lstStyle/>
        <a:p>
          <a:endParaRPr lang="en-US"/>
        </a:p>
      </dgm:t>
    </dgm:pt>
    <dgm:pt modelId="{3C0A3C2B-B34E-444B-B792-4632094FB1BA}" type="sibTrans" cxnId="{0DABA283-325B-4F18-BADC-08B7DF37F5C2}">
      <dgm:prSet/>
      <dgm:spPr/>
      <dgm:t>
        <a:bodyPr/>
        <a:lstStyle/>
        <a:p>
          <a:endParaRPr lang="en-US"/>
        </a:p>
      </dgm:t>
    </dgm:pt>
    <dgm:pt modelId="{3BA1ACA5-9F4E-4B3C-9966-69AD69EC85D6}" type="pres">
      <dgm:prSet presAssocID="{266C5FD2-C0F6-4EB7-B512-A9D1DFC4F875}" presName="composite" presStyleCnt="0">
        <dgm:presLayoutVars>
          <dgm:chMax val="1"/>
          <dgm:dir/>
          <dgm:resizeHandles val="exact"/>
        </dgm:presLayoutVars>
      </dgm:prSet>
      <dgm:spPr/>
      <dgm:t>
        <a:bodyPr/>
        <a:lstStyle/>
        <a:p>
          <a:endParaRPr lang="en-US"/>
        </a:p>
      </dgm:t>
    </dgm:pt>
    <dgm:pt modelId="{A5A12627-23FE-4AD0-828B-6162E68F448B}" type="pres">
      <dgm:prSet presAssocID="{444914ED-0745-49B0-84F0-9CD3AF34304D}" presName="roof" presStyleLbl="dkBgShp" presStyleIdx="0" presStyleCnt="2"/>
      <dgm:spPr/>
      <dgm:t>
        <a:bodyPr/>
        <a:lstStyle/>
        <a:p>
          <a:endParaRPr lang="en-US"/>
        </a:p>
      </dgm:t>
    </dgm:pt>
    <dgm:pt modelId="{685B499B-45FA-4141-9C51-9D30D22BF6B5}" type="pres">
      <dgm:prSet presAssocID="{444914ED-0745-49B0-84F0-9CD3AF34304D}" presName="pillars" presStyleCnt="0"/>
      <dgm:spPr/>
    </dgm:pt>
    <dgm:pt modelId="{FC63EA43-9DC1-4FBB-B235-D66B020E3B75}" type="pres">
      <dgm:prSet presAssocID="{444914ED-0745-49B0-84F0-9CD3AF34304D}" presName="pillar1" presStyleLbl="node1" presStyleIdx="0" presStyleCnt="2" custLinFactNeighborX="1416" custLinFactNeighborY="714">
        <dgm:presLayoutVars>
          <dgm:bulletEnabled val="1"/>
        </dgm:presLayoutVars>
      </dgm:prSet>
      <dgm:spPr/>
      <dgm:t>
        <a:bodyPr/>
        <a:lstStyle/>
        <a:p>
          <a:endParaRPr lang="en-US"/>
        </a:p>
      </dgm:t>
    </dgm:pt>
    <dgm:pt modelId="{A0541D4A-6EB7-4FC8-AED4-F41C05FCEADA}" type="pres">
      <dgm:prSet presAssocID="{DCD3E923-2D95-46B7-AF25-87DA9433558B}" presName="pillarX" presStyleLbl="node1" presStyleIdx="1" presStyleCnt="2">
        <dgm:presLayoutVars>
          <dgm:bulletEnabled val="1"/>
        </dgm:presLayoutVars>
      </dgm:prSet>
      <dgm:spPr/>
      <dgm:t>
        <a:bodyPr/>
        <a:lstStyle/>
        <a:p>
          <a:endParaRPr lang="en-US"/>
        </a:p>
      </dgm:t>
    </dgm:pt>
    <dgm:pt modelId="{903A684B-7266-4ED7-8E82-FC8E6CFCA349}" type="pres">
      <dgm:prSet presAssocID="{444914ED-0745-49B0-84F0-9CD3AF34304D}" presName="base" presStyleLbl="dkBgShp" presStyleIdx="1" presStyleCnt="2"/>
      <dgm:spPr/>
    </dgm:pt>
  </dgm:ptLst>
  <dgm:cxnLst>
    <dgm:cxn modelId="{0DABA283-325B-4F18-BADC-08B7DF37F5C2}" srcId="{444914ED-0745-49B0-84F0-9CD3AF34304D}" destId="{DCD3E923-2D95-46B7-AF25-87DA9433558B}" srcOrd="1" destOrd="0" parTransId="{49628171-65F4-443B-95E7-56CF606A9766}" sibTransId="{3C0A3C2B-B34E-444B-B792-4632094FB1BA}"/>
    <dgm:cxn modelId="{1CE3AF87-BCF8-4BF2-8D68-729A5155D678}" type="presOf" srcId="{2E3AACEE-05A9-4A30-8100-2317DB84D666}" destId="{FC63EA43-9DC1-4FBB-B235-D66B020E3B75}" srcOrd="0" destOrd="0" presId="urn:microsoft.com/office/officeart/2005/8/layout/hList3"/>
    <dgm:cxn modelId="{78DE6DC2-B8D3-4260-B14A-31B52AF5D80C}" srcId="{266C5FD2-C0F6-4EB7-B512-A9D1DFC4F875}" destId="{444914ED-0745-49B0-84F0-9CD3AF34304D}" srcOrd="0" destOrd="0" parTransId="{D562852B-D390-4475-A3C6-265CB65D47A2}" sibTransId="{7E75A432-5234-432E-8126-9C72A6502D50}"/>
    <dgm:cxn modelId="{EA961E3A-E30E-4CDE-B563-C7984EE376A5}" type="presOf" srcId="{266C5FD2-C0F6-4EB7-B512-A9D1DFC4F875}" destId="{3BA1ACA5-9F4E-4B3C-9966-69AD69EC85D6}" srcOrd="0" destOrd="0" presId="urn:microsoft.com/office/officeart/2005/8/layout/hList3"/>
    <dgm:cxn modelId="{FFBEB361-C50E-4081-A6C9-FFB98F4F73B4}" srcId="{444914ED-0745-49B0-84F0-9CD3AF34304D}" destId="{2E3AACEE-05A9-4A30-8100-2317DB84D666}" srcOrd="0" destOrd="0" parTransId="{2701652D-5DD2-4C26-B0C3-849C2E022603}" sibTransId="{558C5272-64B1-4EE1-83F7-FB4CEDB114B3}"/>
    <dgm:cxn modelId="{D935D784-C80C-4D25-85CF-7B1E00BB7D14}" type="presOf" srcId="{DCD3E923-2D95-46B7-AF25-87DA9433558B}" destId="{A0541D4A-6EB7-4FC8-AED4-F41C05FCEADA}" srcOrd="0" destOrd="0" presId="urn:microsoft.com/office/officeart/2005/8/layout/hList3"/>
    <dgm:cxn modelId="{2E846FFD-F3E6-4C4C-9E71-AE35BED0C400}" type="presOf" srcId="{444914ED-0745-49B0-84F0-9CD3AF34304D}" destId="{A5A12627-23FE-4AD0-828B-6162E68F448B}" srcOrd="0" destOrd="0" presId="urn:microsoft.com/office/officeart/2005/8/layout/hList3"/>
    <dgm:cxn modelId="{2B7EB3BE-77BB-4AC0-BEB8-16BE86F1E033}" type="presParOf" srcId="{3BA1ACA5-9F4E-4B3C-9966-69AD69EC85D6}" destId="{A5A12627-23FE-4AD0-828B-6162E68F448B}" srcOrd="0" destOrd="0" presId="urn:microsoft.com/office/officeart/2005/8/layout/hList3"/>
    <dgm:cxn modelId="{53AFC9DD-D11A-4241-BF38-D2C9428EBB13}" type="presParOf" srcId="{3BA1ACA5-9F4E-4B3C-9966-69AD69EC85D6}" destId="{685B499B-45FA-4141-9C51-9D30D22BF6B5}" srcOrd="1" destOrd="0" presId="urn:microsoft.com/office/officeart/2005/8/layout/hList3"/>
    <dgm:cxn modelId="{8E44E024-0FB9-437B-A515-0CEF2E9424AC}" type="presParOf" srcId="{685B499B-45FA-4141-9C51-9D30D22BF6B5}" destId="{FC63EA43-9DC1-4FBB-B235-D66B020E3B75}" srcOrd="0" destOrd="0" presId="urn:microsoft.com/office/officeart/2005/8/layout/hList3"/>
    <dgm:cxn modelId="{4093898C-669D-4571-89BC-82713B1C07A3}" type="presParOf" srcId="{685B499B-45FA-4141-9C51-9D30D22BF6B5}" destId="{A0541D4A-6EB7-4FC8-AED4-F41C05FCEADA}" srcOrd="1" destOrd="0" presId="urn:microsoft.com/office/officeart/2005/8/layout/hList3"/>
    <dgm:cxn modelId="{5BD1E4A9-7163-4FFA-8847-D72EC4F3370F}" type="presParOf" srcId="{3BA1ACA5-9F4E-4B3C-9966-69AD69EC85D6}" destId="{903A684B-7266-4ED7-8E82-FC8E6CFCA349}"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C4312EC-C4CC-4D23-A64B-9217DDA3F31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2AA70D2A-46FA-4131-B41B-FEC6C4CE64A0}">
      <dgm:prSet phldrT="[Text]"/>
      <dgm:spPr/>
      <dgm:t>
        <a:bodyPr/>
        <a:lstStyle/>
        <a:p>
          <a:r>
            <a:rPr lang="id-ID" dirty="0" smtClean="0">
              <a:latin typeface="Arial"/>
              <a:cs typeface="Arial"/>
            </a:rPr>
            <a:t>Tembung aran</a:t>
          </a:r>
          <a:endParaRPr lang="en-US" dirty="0"/>
        </a:p>
      </dgm:t>
    </dgm:pt>
    <dgm:pt modelId="{19120DA9-4D00-4BE4-9287-6CA8F05B6CD6}" type="parTrans" cxnId="{F88BC8A2-CF51-49DC-9347-2A19B3C4E358}">
      <dgm:prSet/>
      <dgm:spPr/>
      <dgm:t>
        <a:bodyPr/>
        <a:lstStyle/>
        <a:p>
          <a:endParaRPr lang="en-US"/>
        </a:p>
      </dgm:t>
    </dgm:pt>
    <dgm:pt modelId="{49EDB153-6958-4CEF-9F35-F6671A706770}" type="sibTrans" cxnId="{F88BC8A2-CF51-49DC-9347-2A19B3C4E358}">
      <dgm:prSet/>
      <dgm:spPr/>
      <dgm:t>
        <a:bodyPr/>
        <a:lstStyle/>
        <a:p>
          <a:endParaRPr lang="en-US"/>
        </a:p>
      </dgm:t>
    </dgm:pt>
    <dgm:pt modelId="{197BE2D7-4C4D-4D95-9285-E3682DF209ED}">
      <dgm:prSet phldrT="[Text]"/>
      <dgm:spPr/>
      <dgm:t>
        <a:bodyPr/>
        <a:lstStyle/>
        <a:p>
          <a:r>
            <a:rPr lang="id-ID" dirty="0" smtClean="0">
              <a:latin typeface="Arial"/>
              <a:cs typeface="Arial"/>
            </a:rPr>
            <a:t>mratelakaken namaning barang/ kang kaanggep barang. Titikanipun: sumambung tembung dudu,/ sanes, ana/ wonten, boten saged sumambung tembung ora/ boten</a:t>
          </a:r>
          <a:endParaRPr lang="en-US" dirty="0"/>
        </a:p>
      </dgm:t>
    </dgm:pt>
    <dgm:pt modelId="{AE26AB85-4DA5-4297-AC99-D76B17CD6210}" type="parTrans" cxnId="{FA935169-DCDB-4C30-9378-3294FD152297}">
      <dgm:prSet/>
      <dgm:spPr/>
      <dgm:t>
        <a:bodyPr/>
        <a:lstStyle/>
        <a:p>
          <a:endParaRPr lang="en-US"/>
        </a:p>
      </dgm:t>
    </dgm:pt>
    <dgm:pt modelId="{CA0F02F1-C5CD-40F0-A0D0-426689C15398}" type="sibTrans" cxnId="{FA935169-DCDB-4C30-9378-3294FD152297}">
      <dgm:prSet/>
      <dgm:spPr/>
      <dgm:t>
        <a:bodyPr/>
        <a:lstStyle/>
        <a:p>
          <a:endParaRPr lang="en-US"/>
        </a:p>
      </dgm:t>
    </dgm:pt>
    <dgm:pt modelId="{EE0CE763-47F4-4BCE-9471-37C7A2C747CB}">
      <dgm:prSet phldrT="[Text]"/>
      <dgm:spPr/>
      <dgm:t>
        <a:bodyPr/>
        <a:lstStyle/>
        <a:p>
          <a:r>
            <a:rPr lang="id-ID" dirty="0" smtClean="0">
              <a:latin typeface="Arial"/>
              <a:cs typeface="Arial"/>
            </a:rPr>
            <a:t>Tembung kriya</a:t>
          </a:r>
          <a:endParaRPr lang="en-US" dirty="0"/>
        </a:p>
      </dgm:t>
    </dgm:pt>
    <dgm:pt modelId="{6FCD0F34-9F6C-45FD-A32D-730390FEEAA6}" type="parTrans" cxnId="{A53D1D3E-70DE-4A23-B49E-433AC61FA530}">
      <dgm:prSet/>
      <dgm:spPr/>
      <dgm:t>
        <a:bodyPr/>
        <a:lstStyle/>
        <a:p>
          <a:endParaRPr lang="en-US"/>
        </a:p>
      </dgm:t>
    </dgm:pt>
    <dgm:pt modelId="{6220E70E-2C6C-48EA-B10C-F0B5995C1CEB}" type="sibTrans" cxnId="{A53D1D3E-70DE-4A23-B49E-433AC61FA530}">
      <dgm:prSet/>
      <dgm:spPr/>
      <dgm:t>
        <a:bodyPr/>
        <a:lstStyle/>
        <a:p>
          <a:endParaRPr lang="en-US"/>
        </a:p>
      </dgm:t>
    </dgm:pt>
    <dgm:pt modelId="{7024EE5F-2F49-4F20-98B3-84613EACF0D1}">
      <dgm:prSet phldrT="[Text]"/>
      <dgm:spPr/>
      <dgm:t>
        <a:bodyPr/>
        <a:lstStyle/>
        <a:p>
          <a:r>
            <a:rPr lang="id-ID" dirty="0" smtClean="0">
              <a:latin typeface="Arial"/>
              <a:cs typeface="Arial"/>
            </a:rPr>
            <a:t>mratelakaken solah bawa/ tandang damel.</a:t>
          </a:r>
          <a:endParaRPr lang="en-US" dirty="0"/>
        </a:p>
      </dgm:t>
    </dgm:pt>
    <dgm:pt modelId="{0C38CF22-17E2-4BCC-9471-0359773E119E}" type="parTrans" cxnId="{7E21B18C-B872-4456-8845-94CFF61B3E70}">
      <dgm:prSet/>
      <dgm:spPr/>
      <dgm:t>
        <a:bodyPr/>
        <a:lstStyle/>
        <a:p>
          <a:endParaRPr lang="en-US"/>
        </a:p>
      </dgm:t>
    </dgm:pt>
    <dgm:pt modelId="{A7A66DDB-F26C-4704-B203-37D9D995F9A6}" type="sibTrans" cxnId="{7E21B18C-B872-4456-8845-94CFF61B3E70}">
      <dgm:prSet/>
      <dgm:spPr/>
      <dgm:t>
        <a:bodyPr/>
        <a:lstStyle/>
        <a:p>
          <a:endParaRPr lang="en-US"/>
        </a:p>
      </dgm:t>
    </dgm:pt>
    <dgm:pt modelId="{1CDB56CF-B7B2-4846-81CC-E43E4456E29A}">
      <dgm:prSet phldrT="[Text]"/>
      <dgm:spPr/>
      <dgm:t>
        <a:bodyPr/>
        <a:lstStyle/>
        <a:p>
          <a:r>
            <a:rPr lang="id-ID" dirty="0" smtClean="0">
              <a:latin typeface="Arial"/>
              <a:cs typeface="Arial"/>
            </a:rPr>
            <a:t>Tembung sifat            </a:t>
          </a:r>
          <a:endParaRPr lang="en-US" dirty="0"/>
        </a:p>
      </dgm:t>
    </dgm:pt>
    <dgm:pt modelId="{58F1A2C8-81F4-451C-AFF1-1E5A9979DE90}" type="parTrans" cxnId="{960934CC-B104-4B23-9E2B-C21401C08243}">
      <dgm:prSet/>
      <dgm:spPr/>
      <dgm:t>
        <a:bodyPr/>
        <a:lstStyle/>
        <a:p>
          <a:endParaRPr lang="en-US"/>
        </a:p>
      </dgm:t>
    </dgm:pt>
    <dgm:pt modelId="{C1D6E210-C7D3-44C2-87BC-FC2E4CC37348}" type="sibTrans" cxnId="{960934CC-B104-4B23-9E2B-C21401C08243}">
      <dgm:prSet/>
      <dgm:spPr/>
      <dgm:t>
        <a:bodyPr/>
        <a:lstStyle/>
        <a:p>
          <a:endParaRPr lang="en-US"/>
        </a:p>
      </dgm:t>
    </dgm:pt>
    <dgm:pt modelId="{47BCB46E-1E04-4A5A-956B-E4598C1EC573}">
      <dgm:prSet phldrT="[Text]"/>
      <dgm:spPr/>
      <dgm:t>
        <a:bodyPr/>
        <a:lstStyle/>
        <a:p>
          <a:r>
            <a:rPr lang="id-ID" dirty="0" smtClean="0">
              <a:latin typeface="Arial"/>
              <a:cs typeface="Arial"/>
            </a:rPr>
            <a:t>mratelakaken kaanan/ kawontenan/ watak satunggaling barang/bab. </a:t>
          </a:r>
          <a:endParaRPr lang="en-US" dirty="0"/>
        </a:p>
      </dgm:t>
    </dgm:pt>
    <dgm:pt modelId="{364C112A-4239-48F2-B189-CBA08861664D}" type="parTrans" cxnId="{76AE15BE-3834-4F31-8C3A-5F949AE38FB4}">
      <dgm:prSet/>
      <dgm:spPr/>
      <dgm:t>
        <a:bodyPr/>
        <a:lstStyle/>
        <a:p>
          <a:endParaRPr lang="en-US"/>
        </a:p>
      </dgm:t>
    </dgm:pt>
    <dgm:pt modelId="{CA242729-234A-4961-A10D-8A0F1D3F32AC}" type="sibTrans" cxnId="{76AE15BE-3834-4F31-8C3A-5F949AE38FB4}">
      <dgm:prSet/>
      <dgm:spPr/>
      <dgm:t>
        <a:bodyPr/>
        <a:lstStyle/>
        <a:p>
          <a:endParaRPr lang="en-US"/>
        </a:p>
      </dgm:t>
    </dgm:pt>
    <dgm:pt modelId="{2993EF3E-1848-4313-9FF0-07E3AD581855}">
      <dgm:prSet phldrT="[Text]"/>
      <dgm:spPr/>
      <dgm:t>
        <a:bodyPr/>
        <a:lstStyle/>
        <a:p>
          <a:r>
            <a:rPr lang="id-ID" dirty="0" smtClean="0">
              <a:latin typeface="Arial"/>
              <a:cs typeface="Arial"/>
            </a:rPr>
            <a:t>Tembung katrangan   </a:t>
          </a:r>
          <a:endParaRPr lang="en-US" dirty="0"/>
        </a:p>
      </dgm:t>
    </dgm:pt>
    <dgm:pt modelId="{F1F011E5-1B8E-45AE-A747-FA573CA541C3}" type="parTrans" cxnId="{2176D45A-4252-4078-95B9-193411D4419A}">
      <dgm:prSet/>
      <dgm:spPr/>
      <dgm:t>
        <a:bodyPr/>
        <a:lstStyle/>
        <a:p>
          <a:endParaRPr lang="en-US"/>
        </a:p>
      </dgm:t>
    </dgm:pt>
    <dgm:pt modelId="{5A8EEAD3-9FA1-43EF-ADC2-6508DA2977CB}" type="sibTrans" cxnId="{2176D45A-4252-4078-95B9-193411D4419A}">
      <dgm:prSet/>
      <dgm:spPr/>
      <dgm:t>
        <a:bodyPr/>
        <a:lstStyle/>
        <a:p>
          <a:endParaRPr lang="en-US"/>
        </a:p>
      </dgm:t>
    </dgm:pt>
    <dgm:pt modelId="{42CD9B19-758E-4840-9620-94983E76BDB3}">
      <dgm:prSet phldrT="[Text]"/>
      <dgm:spPr/>
      <dgm:t>
        <a:bodyPr/>
        <a:lstStyle/>
        <a:p>
          <a:r>
            <a:rPr lang="id-ID" dirty="0" smtClean="0">
              <a:latin typeface="Arial"/>
              <a:cs typeface="Arial"/>
            </a:rPr>
            <a:t>suka katrangan tembung sanesipun (aran, kriya, sifat, wilangan). Tuladha: badhe, boten, sampun, kantun, kemawon, pancen, saweg, saged, radi</a:t>
          </a:r>
          <a:endParaRPr lang="en-US" dirty="0"/>
        </a:p>
      </dgm:t>
    </dgm:pt>
    <dgm:pt modelId="{5B391EAB-845E-4076-A661-06DD0C79E540}" type="parTrans" cxnId="{E20C64BB-3CE1-463E-BCB7-5BD155DC5657}">
      <dgm:prSet/>
      <dgm:spPr/>
      <dgm:t>
        <a:bodyPr/>
        <a:lstStyle/>
        <a:p>
          <a:endParaRPr lang="en-US"/>
        </a:p>
      </dgm:t>
    </dgm:pt>
    <dgm:pt modelId="{3EA59E41-230B-4EE4-81A1-DE45C7605E88}" type="sibTrans" cxnId="{E20C64BB-3CE1-463E-BCB7-5BD155DC5657}">
      <dgm:prSet/>
      <dgm:spPr/>
      <dgm:t>
        <a:bodyPr/>
        <a:lstStyle/>
        <a:p>
          <a:endParaRPr lang="en-US"/>
        </a:p>
      </dgm:t>
    </dgm:pt>
    <dgm:pt modelId="{0C40AF51-D2C3-407F-984E-167ECFC5A7AA}">
      <dgm:prSet phldrT="[Text]"/>
      <dgm:spPr/>
      <dgm:t>
        <a:bodyPr/>
        <a:lstStyle/>
        <a:p>
          <a:r>
            <a:rPr lang="id-ID" dirty="0" smtClean="0">
              <a:latin typeface="Arial"/>
              <a:cs typeface="Arial"/>
            </a:rPr>
            <a:t>Tembung sesulih        </a:t>
          </a:r>
          <a:endParaRPr lang="en-US" dirty="0"/>
        </a:p>
      </dgm:t>
    </dgm:pt>
    <dgm:pt modelId="{E35D3ACB-9CC3-4C05-A87C-F655F5B54F09}" type="parTrans" cxnId="{52E0B539-985A-4F77-840A-63462A6F1A68}">
      <dgm:prSet/>
      <dgm:spPr/>
      <dgm:t>
        <a:bodyPr/>
        <a:lstStyle/>
        <a:p>
          <a:endParaRPr lang="en-US"/>
        </a:p>
      </dgm:t>
    </dgm:pt>
    <dgm:pt modelId="{88769A59-8242-42CA-A688-5C1EF5411883}" type="sibTrans" cxnId="{52E0B539-985A-4F77-840A-63462A6F1A68}">
      <dgm:prSet/>
      <dgm:spPr/>
      <dgm:t>
        <a:bodyPr/>
        <a:lstStyle/>
        <a:p>
          <a:endParaRPr lang="en-US"/>
        </a:p>
      </dgm:t>
    </dgm:pt>
    <dgm:pt modelId="{D1176FF6-2652-4810-81D8-5C45CB776088}">
      <dgm:prSet phldrT="[Text]"/>
      <dgm:spPr/>
      <dgm:t>
        <a:bodyPr/>
        <a:lstStyle/>
        <a:p>
          <a:r>
            <a:rPr lang="id-ID" dirty="0" smtClean="0">
              <a:latin typeface="Arial"/>
              <a:cs typeface="Arial"/>
            </a:rPr>
            <a:t>dipunginakaken minangka sesulihing tiyang, barang, ingkang kaanggep barang</a:t>
          </a:r>
          <a:endParaRPr lang="en-US" dirty="0"/>
        </a:p>
      </dgm:t>
    </dgm:pt>
    <dgm:pt modelId="{EDFBD869-F388-49C7-85F0-BABDEEA040AF}" type="parTrans" cxnId="{742888BC-A8E6-47FC-A482-2E7FB445D704}">
      <dgm:prSet/>
      <dgm:spPr/>
      <dgm:t>
        <a:bodyPr/>
        <a:lstStyle/>
        <a:p>
          <a:endParaRPr lang="en-US"/>
        </a:p>
      </dgm:t>
    </dgm:pt>
    <dgm:pt modelId="{C3D715C4-DA37-4477-8C25-56C24FC5EEC7}" type="sibTrans" cxnId="{742888BC-A8E6-47FC-A482-2E7FB445D704}">
      <dgm:prSet/>
      <dgm:spPr/>
      <dgm:t>
        <a:bodyPr/>
        <a:lstStyle/>
        <a:p>
          <a:endParaRPr lang="en-US"/>
        </a:p>
      </dgm:t>
    </dgm:pt>
    <dgm:pt modelId="{136801E8-42B1-4169-AAA8-C351AFB4FAF0}">
      <dgm:prSet phldrT="[Text]"/>
      <dgm:spPr/>
      <dgm:t>
        <a:bodyPr/>
        <a:lstStyle/>
        <a:p>
          <a:r>
            <a:rPr lang="id-ID" dirty="0" smtClean="0">
              <a:latin typeface="Arial"/>
              <a:cs typeface="Arial"/>
            </a:rPr>
            <a:t> Titikanipun: sumambung tembung ora/ boten, anggenipun</a:t>
          </a:r>
          <a:endParaRPr lang="en-US" dirty="0"/>
        </a:p>
      </dgm:t>
    </dgm:pt>
    <dgm:pt modelId="{52C1A087-962D-451C-B70A-AC22E57E1BBB}" type="parTrans" cxnId="{046F8A7D-6315-4A29-BF68-612163C9049F}">
      <dgm:prSet/>
      <dgm:spPr/>
    </dgm:pt>
    <dgm:pt modelId="{77B6F102-A0B4-4B41-A6F6-41215C3EA83F}" type="sibTrans" cxnId="{046F8A7D-6315-4A29-BF68-612163C9049F}">
      <dgm:prSet/>
      <dgm:spPr/>
    </dgm:pt>
    <dgm:pt modelId="{6284AF8D-0E51-48A5-98C4-32713C29801D}">
      <dgm:prSet phldrT="[Text]"/>
      <dgm:spPr/>
      <dgm:t>
        <a:bodyPr/>
        <a:lstStyle/>
        <a:p>
          <a:r>
            <a:rPr lang="id-ID" dirty="0" smtClean="0">
              <a:latin typeface="Arial"/>
              <a:cs typeface="Arial"/>
            </a:rPr>
            <a:t>Titikanipun: sumambung tembung langkung/ luwih, rada/ radi, paling, sanget</a:t>
          </a:r>
          <a:endParaRPr lang="en-US" dirty="0"/>
        </a:p>
      </dgm:t>
    </dgm:pt>
    <dgm:pt modelId="{0A24903C-C11A-4CF5-B7CC-83C04DB3C3CB}" type="parTrans" cxnId="{CC564057-4D6D-4787-A88B-168FE2519BF8}">
      <dgm:prSet/>
      <dgm:spPr/>
    </dgm:pt>
    <dgm:pt modelId="{4DC4B5B7-EBA1-4407-B86F-7B5CDDC53DCE}" type="sibTrans" cxnId="{CC564057-4D6D-4787-A88B-168FE2519BF8}">
      <dgm:prSet/>
      <dgm:spPr/>
    </dgm:pt>
    <dgm:pt modelId="{F761CE12-7082-4E7B-AE82-5DAB0441F134}">
      <dgm:prSet/>
      <dgm:spPr/>
      <dgm:t>
        <a:bodyPr/>
        <a:lstStyle/>
        <a:p>
          <a:r>
            <a:rPr lang="id-ID" dirty="0" smtClean="0">
              <a:latin typeface="Arial"/>
              <a:cs typeface="Arial"/>
            </a:rPr>
            <a:t>Tembung sesulih wonten kalih	; panuduh saha purus wonten tigaa. Purusa; utama purusa,  madyama purusa , saha  pratama purusa</a:t>
          </a:r>
        </a:p>
      </dgm:t>
    </dgm:pt>
    <dgm:pt modelId="{100A9FE9-834A-49BC-8190-D7CAE9B35BE0}" type="parTrans" cxnId="{E8CCC7D6-E46E-4FE8-AD24-F87850142A58}">
      <dgm:prSet/>
      <dgm:spPr/>
      <dgm:t>
        <a:bodyPr/>
        <a:lstStyle/>
        <a:p>
          <a:endParaRPr lang="id-ID"/>
        </a:p>
      </dgm:t>
    </dgm:pt>
    <dgm:pt modelId="{887B110F-B45F-4DF0-A13B-CBDC1EF56E74}" type="sibTrans" cxnId="{E8CCC7D6-E46E-4FE8-AD24-F87850142A58}">
      <dgm:prSet/>
      <dgm:spPr/>
      <dgm:t>
        <a:bodyPr/>
        <a:lstStyle/>
        <a:p>
          <a:endParaRPr lang="id-ID"/>
        </a:p>
      </dgm:t>
    </dgm:pt>
    <dgm:pt modelId="{A34B7037-2F73-44D4-8F08-B98A7C7E3C78}">
      <dgm:prSet/>
      <dgm:spPr/>
      <dgm:t>
        <a:bodyPr/>
        <a:lstStyle/>
        <a:p>
          <a:endParaRPr lang="id-ID" dirty="0" smtClean="0">
            <a:latin typeface="Arial"/>
            <a:cs typeface="Arial"/>
          </a:endParaRPr>
        </a:p>
      </dgm:t>
    </dgm:pt>
    <dgm:pt modelId="{AFBA2A46-6819-40FB-86B1-E36A18BC0DDF}" type="parTrans" cxnId="{5F16D613-89EC-4C30-AF30-6CA82ADFEB0A}">
      <dgm:prSet/>
      <dgm:spPr/>
      <dgm:t>
        <a:bodyPr/>
        <a:lstStyle/>
        <a:p>
          <a:endParaRPr lang="id-ID"/>
        </a:p>
      </dgm:t>
    </dgm:pt>
    <dgm:pt modelId="{2E193BBF-F0E7-4967-8F45-DD98C1B734A9}" type="sibTrans" cxnId="{5F16D613-89EC-4C30-AF30-6CA82ADFEB0A}">
      <dgm:prSet/>
      <dgm:spPr/>
      <dgm:t>
        <a:bodyPr/>
        <a:lstStyle/>
        <a:p>
          <a:endParaRPr lang="id-ID"/>
        </a:p>
      </dgm:t>
    </dgm:pt>
    <dgm:pt modelId="{5B84CA70-751E-46C9-98CD-1551F12078FB}" type="pres">
      <dgm:prSet presAssocID="{1C4312EC-C4CC-4D23-A64B-9217DDA3F31D}" presName="Name0" presStyleCnt="0">
        <dgm:presLayoutVars>
          <dgm:dir/>
          <dgm:animLvl val="lvl"/>
          <dgm:resizeHandles val="exact"/>
        </dgm:presLayoutVars>
      </dgm:prSet>
      <dgm:spPr/>
      <dgm:t>
        <a:bodyPr/>
        <a:lstStyle/>
        <a:p>
          <a:endParaRPr lang="en-US"/>
        </a:p>
      </dgm:t>
    </dgm:pt>
    <dgm:pt modelId="{3F54994C-1822-4494-95EF-867F63895E82}" type="pres">
      <dgm:prSet presAssocID="{2AA70D2A-46FA-4131-B41B-FEC6C4CE64A0}" presName="linNode" presStyleCnt="0"/>
      <dgm:spPr/>
    </dgm:pt>
    <dgm:pt modelId="{FFE3134E-0154-4E26-A7E0-CE968556836F}" type="pres">
      <dgm:prSet presAssocID="{2AA70D2A-46FA-4131-B41B-FEC6C4CE64A0}" presName="parentText" presStyleLbl="node1" presStyleIdx="0" presStyleCnt="5" custScaleX="85406" custLinFactNeighborX="0" custLinFactNeighborY="-152">
        <dgm:presLayoutVars>
          <dgm:chMax val="1"/>
          <dgm:bulletEnabled val="1"/>
        </dgm:presLayoutVars>
      </dgm:prSet>
      <dgm:spPr/>
      <dgm:t>
        <a:bodyPr/>
        <a:lstStyle/>
        <a:p>
          <a:endParaRPr lang="en-US"/>
        </a:p>
      </dgm:t>
    </dgm:pt>
    <dgm:pt modelId="{0BB24D7D-3138-4007-B244-08961A6365D7}" type="pres">
      <dgm:prSet presAssocID="{2AA70D2A-46FA-4131-B41B-FEC6C4CE64A0}" presName="descendantText" presStyleLbl="alignAccFollowNode1" presStyleIdx="0" presStyleCnt="5" custLinFactNeighborX="0" custLinFactNeighborY="534">
        <dgm:presLayoutVars>
          <dgm:bulletEnabled val="1"/>
        </dgm:presLayoutVars>
      </dgm:prSet>
      <dgm:spPr/>
      <dgm:t>
        <a:bodyPr/>
        <a:lstStyle/>
        <a:p>
          <a:endParaRPr lang="en-US"/>
        </a:p>
      </dgm:t>
    </dgm:pt>
    <dgm:pt modelId="{17D64C95-F400-4DD8-8C2D-2D6A4A1CC6B7}" type="pres">
      <dgm:prSet presAssocID="{49EDB153-6958-4CEF-9F35-F6671A706770}" presName="sp" presStyleCnt="0"/>
      <dgm:spPr/>
    </dgm:pt>
    <dgm:pt modelId="{8A1D231E-57AC-4271-A721-E42ED07FF557}" type="pres">
      <dgm:prSet presAssocID="{EE0CE763-47F4-4BCE-9471-37C7A2C747CB}" presName="linNode" presStyleCnt="0"/>
      <dgm:spPr/>
    </dgm:pt>
    <dgm:pt modelId="{7EFE35F0-95F3-4B5B-B2A6-2384BB94004F}" type="pres">
      <dgm:prSet presAssocID="{EE0CE763-47F4-4BCE-9471-37C7A2C747CB}" presName="parentText" presStyleLbl="node1" presStyleIdx="1" presStyleCnt="5" custScaleX="86185">
        <dgm:presLayoutVars>
          <dgm:chMax val="1"/>
          <dgm:bulletEnabled val="1"/>
        </dgm:presLayoutVars>
      </dgm:prSet>
      <dgm:spPr/>
      <dgm:t>
        <a:bodyPr/>
        <a:lstStyle/>
        <a:p>
          <a:endParaRPr lang="en-US"/>
        </a:p>
      </dgm:t>
    </dgm:pt>
    <dgm:pt modelId="{EC5B3D7E-3DE1-49EA-85E6-C9413C23E70A}" type="pres">
      <dgm:prSet presAssocID="{EE0CE763-47F4-4BCE-9471-37C7A2C747CB}" presName="descendantText" presStyleLbl="alignAccFollowNode1" presStyleIdx="1" presStyleCnt="5">
        <dgm:presLayoutVars>
          <dgm:bulletEnabled val="1"/>
        </dgm:presLayoutVars>
      </dgm:prSet>
      <dgm:spPr/>
      <dgm:t>
        <a:bodyPr/>
        <a:lstStyle/>
        <a:p>
          <a:endParaRPr lang="en-US"/>
        </a:p>
      </dgm:t>
    </dgm:pt>
    <dgm:pt modelId="{B4B9E8D4-C3DB-4AA2-8196-63C7174B912F}" type="pres">
      <dgm:prSet presAssocID="{6220E70E-2C6C-48EA-B10C-F0B5995C1CEB}" presName="sp" presStyleCnt="0"/>
      <dgm:spPr/>
    </dgm:pt>
    <dgm:pt modelId="{43FB33A9-E1C2-4ECD-909D-8D5A49A72208}" type="pres">
      <dgm:prSet presAssocID="{1CDB56CF-B7B2-4846-81CC-E43E4456E29A}" presName="linNode" presStyleCnt="0"/>
      <dgm:spPr/>
    </dgm:pt>
    <dgm:pt modelId="{0239445C-88B3-4743-A2F2-38BA3466D237}" type="pres">
      <dgm:prSet presAssocID="{1CDB56CF-B7B2-4846-81CC-E43E4456E29A}" presName="parentText" presStyleLbl="node1" presStyleIdx="2" presStyleCnt="5" custScaleX="86185">
        <dgm:presLayoutVars>
          <dgm:chMax val="1"/>
          <dgm:bulletEnabled val="1"/>
        </dgm:presLayoutVars>
      </dgm:prSet>
      <dgm:spPr/>
      <dgm:t>
        <a:bodyPr/>
        <a:lstStyle/>
        <a:p>
          <a:endParaRPr lang="en-US"/>
        </a:p>
      </dgm:t>
    </dgm:pt>
    <dgm:pt modelId="{55B51ADB-EE59-4887-9B81-D8FE08268652}" type="pres">
      <dgm:prSet presAssocID="{1CDB56CF-B7B2-4846-81CC-E43E4456E29A}" presName="descendantText" presStyleLbl="alignAccFollowNode1" presStyleIdx="2" presStyleCnt="5">
        <dgm:presLayoutVars>
          <dgm:bulletEnabled val="1"/>
        </dgm:presLayoutVars>
      </dgm:prSet>
      <dgm:spPr/>
      <dgm:t>
        <a:bodyPr/>
        <a:lstStyle/>
        <a:p>
          <a:endParaRPr lang="en-US"/>
        </a:p>
      </dgm:t>
    </dgm:pt>
    <dgm:pt modelId="{9D6801B8-3B77-4BD7-8C2C-E9DFF11FFFD1}" type="pres">
      <dgm:prSet presAssocID="{C1D6E210-C7D3-44C2-87BC-FC2E4CC37348}" presName="sp" presStyleCnt="0"/>
      <dgm:spPr/>
    </dgm:pt>
    <dgm:pt modelId="{F29956C6-F248-4D03-BA2F-7E0EA9D7E4B8}" type="pres">
      <dgm:prSet presAssocID="{2993EF3E-1848-4313-9FF0-07E3AD581855}" presName="linNode" presStyleCnt="0"/>
      <dgm:spPr/>
    </dgm:pt>
    <dgm:pt modelId="{641F3E32-F05D-4258-9F30-AC76CD21D078}" type="pres">
      <dgm:prSet presAssocID="{2993EF3E-1848-4313-9FF0-07E3AD581855}" presName="parentText" presStyleLbl="node1" presStyleIdx="3" presStyleCnt="5" custScaleX="85405" custLinFactNeighborX="0" custLinFactNeighborY="-152">
        <dgm:presLayoutVars>
          <dgm:chMax val="1"/>
          <dgm:bulletEnabled val="1"/>
        </dgm:presLayoutVars>
      </dgm:prSet>
      <dgm:spPr/>
      <dgm:t>
        <a:bodyPr/>
        <a:lstStyle/>
        <a:p>
          <a:endParaRPr lang="en-US"/>
        </a:p>
      </dgm:t>
    </dgm:pt>
    <dgm:pt modelId="{E28C49B7-2EF4-4F25-83B4-7FAD42CF53DD}" type="pres">
      <dgm:prSet presAssocID="{2993EF3E-1848-4313-9FF0-07E3AD581855}" presName="descendantText" presStyleLbl="alignAccFollowNode1" presStyleIdx="3" presStyleCnt="5" custLinFactNeighborX="0" custLinFactNeighborY="534">
        <dgm:presLayoutVars>
          <dgm:bulletEnabled val="1"/>
        </dgm:presLayoutVars>
      </dgm:prSet>
      <dgm:spPr/>
      <dgm:t>
        <a:bodyPr/>
        <a:lstStyle/>
        <a:p>
          <a:endParaRPr lang="en-US"/>
        </a:p>
      </dgm:t>
    </dgm:pt>
    <dgm:pt modelId="{596AE94D-B9E6-4990-94B1-BF169545E2AC}" type="pres">
      <dgm:prSet presAssocID="{5A8EEAD3-9FA1-43EF-ADC2-6508DA2977CB}" presName="sp" presStyleCnt="0"/>
      <dgm:spPr/>
    </dgm:pt>
    <dgm:pt modelId="{EC0088D6-AB42-4667-8680-9ACB8A56BA5E}" type="pres">
      <dgm:prSet presAssocID="{0C40AF51-D2C3-407F-984E-167ECFC5A7AA}" presName="linNode" presStyleCnt="0"/>
      <dgm:spPr/>
    </dgm:pt>
    <dgm:pt modelId="{E9726AEE-45BB-4273-87E1-CC922B715642}" type="pres">
      <dgm:prSet presAssocID="{0C40AF51-D2C3-407F-984E-167ECFC5A7AA}" presName="parentText" presStyleLbl="node1" presStyleIdx="4" presStyleCnt="5" custScaleX="86184">
        <dgm:presLayoutVars>
          <dgm:chMax val="1"/>
          <dgm:bulletEnabled val="1"/>
        </dgm:presLayoutVars>
      </dgm:prSet>
      <dgm:spPr/>
      <dgm:t>
        <a:bodyPr/>
        <a:lstStyle/>
        <a:p>
          <a:endParaRPr lang="en-US"/>
        </a:p>
      </dgm:t>
    </dgm:pt>
    <dgm:pt modelId="{6BB04E89-26FE-4C59-A4E5-277CFF7D0862}" type="pres">
      <dgm:prSet presAssocID="{0C40AF51-D2C3-407F-984E-167ECFC5A7AA}" presName="descendantText" presStyleLbl="alignAccFollowNode1" presStyleIdx="4" presStyleCnt="5" custLinFactNeighborX="6519" custLinFactNeighborY="-2571">
        <dgm:presLayoutVars>
          <dgm:bulletEnabled val="1"/>
        </dgm:presLayoutVars>
      </dgm:prSet>
      <dgm:spPr/>
      <dgm:t>
        <a:bodyPr/>
        <a:lstStyle/>
        <a:p>
          <a:endParaRPr lang="en-US"/>
        </a:p>
      </dgm:t>
    </dgm:pt>
  </dgm:ptLst>
  <dgm:cxnLst>
    <dgm:cxn modelId="{CCEDAD7B-6D29-44B8-A8D7-469470C21AE1}" type="presOf" srcId="{136801E8-42B1-4169-AAA8-C351AFB4FAF0}" destId="{EC5B3D7E-3DE1-49EA-85E6-C9413C23E70A}" srcOrd="0" destOrd="1" presId="urn:microsoft.com/office/officeart/2005/8/layout/vList5"/>
    <dgm:cxn modelId="{74F44784-684F-4E92-97CD-DFD39A311108}" type="presOf" srcId="{F761CE12-7082-4E7B-AE82-5DAB0441F134}" destId="{6BB04E89-26FE-4C59-A4E5-277CFF7D0862}" srcOrd="0" destOrd="1" presId="urn:microsoft.com/office/officeart/2005/8/layout/vList5"/>
    <dgm:cxn modelId="{7B441C78-8F45-43C9-BA6D-F146B2C69A7B}" type="presOf" srcId="{197BE2D7-4C4D-4D95-9285-E3682DF209ED}" destId="{0BB24D7D-3138-4007-B244-08961A6365D7}" srcOrd="0" destOrd="0" presId="urn:microsoft.com/office/officeart/2005/8/layout/vList5"/>
    <dgm:cxn modelId="{E20C64BB-3CE1-463E-BCB7-5BD155DC5657}" srcId="{2993EF3E-1848-4313-9FF0-07E3AD581855}" destId="{42CD9B19-758E-4840-9620-94983E76BDB3}" srcOrd="0" destOrd="0" parTransId="{5B391EAB-845E-4076-A661-06DD0C79E540}" sibTransId="{3EA59E41-230B-4EE4-81A1-DE45C7605E88}"/>
    <dgm:cxn modelId="{FA935169-DCDB-4C30-9378-3294FD152297}" srcId="{2AA70D2A-46FA-4131-B41B-FEC6C4CE64A0}" destId="{197BE2D7-4C4D-4D95-9285-E3682DF209ED}" srcOrd="0" destOrd="0" parTransId="{AE26AB85-4DA5-4297-AC99-D76B17CD6210}" sibTransId="{CA0F02F1-C5CD-40F0-A0D0-426689C15398}"/>
    <dgm:cxn modelId="{A53D1D3E-70DE-4A23-B49E-433AC61FA530}" srcId="{1C4312EC-C4CC-4D23-A64B-9217DDA3F31D}" destId="{EE0CE763-47F4-4BCE-9471-37C7A2C747CB}" srcOrd="1" destOrd="0" parTransId="{6FCD0F34-9F6C-45FD-A32D-730390FEEAA6}" sibTransId="{6220E70E-2C6C-48EA-B10C-F0B5995C1CEB}"/>
    <dgm:cxn modelId="{046F8A7D-6315-4A29-BF68-612163C9049F}" srcId="{EE0CE763-47F4-4BCE-9471-37C7A2C747CB}" destId="{136801E8-42B1-4169-AAA8-C351AFB4FAF0}" srcOrd="1" destOrd="0" parTransId="{52C1A087-962D-451C-B70A-AC22E57E1BBB}" sibTransId="{77B6F102-A0B4-4B41-A6F6-41215C3EA83F}"/>
    <dgm:cxn modelId="{742888BC-A8E6-47FC-A482-2E7FB445D704}" srcId="{0C40AF51-D2C3-407F-984E-167ECFC5A7AA}" destId="{D1176FF6-2652-4810-81D8-5C45CB776088}" srcOrd="0" destOrd="0" parTransId="{EDFBD869-F388-49C7-85F0-BABDEEA040AF}" sibTransId="{C3D715C4-DA37-4477-8C25-56C24FC5EEC7}"/>
    <dgm:cxn modelId="{52E0B539-985A-4F77-840A-63462A6F1A68}" srcId="{1C4312EC-C4CC-4D23-A64B-9217DDA3F31D}" destId="{0C40AF51-D2C3-407F-984E-167ECFC5A7AA}" srcOrd="4" destOrd="0" parTransId="{E35D3ACB-9CC3-4C05-A87C-F655F5B54F09}" sibTransId="{88769A59-8242-42CA-A688-5C1EF5411883}"/>
    <dgm:cxn modelId="{9D8C44F0-99B7-4C8E-BCD8-EA3DDFE64FF0}" type="presOf" srcId="{1C4312EC-C4CC-4D23-A64B-9217DDA3F31D}" destId="{5B84CA70-751E-46C9-98CD-1551F12078FB}" srcOrd="0" destOrd="0" presId="urn:microsoft.com/office/officeart/2005/8/layout/vList5"/>
    <dgm:cxn modelId="{CC564057-4D6D-4787-A88B-168FE2519BF8}" srcId="{1CDB56CF-B7B2-4846-81CC-E43E4456E29A}" destId="{6284AF8D-0E51-48A5-98C4-32713C29801D}" srcOrd="1" destOrd="0" parTransId="{0A24903C-C11A-4CF5-B7CC-83C04DB3C3CB}" sibTransId="{4DC4B5B7-EBA1-4407-B86F-7B5CDDC53DCE}"/>
    <dgm:cxn modelId="{ED20D682-4656-489F-BDCA-ED0B675EE218}" type="presOf" srcId="{0C40AF51-D2C3-407F-984E-167ECFC5A7AA}" destId="{E9726AEE-45BB-4273-87E1-CC922B715642}" srcOrd="0" destOrd="0" presId="urn:microsoft.com/office/officeart/2005/8/layout/vList5"/>
    <dgm:cxn modelId="{DFB0C8C7-8F69-4D6D-B34B-8FB8782DC79B}" type="presOf" srcId="{EE0CE763-47F4-4BCE-9471-37C7A2C747CB}" destId="{7EFE35F0-95F3-4B5B-B2A6-2384BB94004F}" srcOrd="0" destOrd="0" presId="urn:microsoft.com/office/officeart/2005/8/layout/vList5"/>
    <dgm:cxn modelId="{60436BC4-2ABD-4F48-B7CB-9A0EA82B695A}" type="presOf" srcId="{42CD9B19-758E-4840-9620-94983E76BDB3}" destId="{E28C49B7-2EF4-4F25-83B4-7FAD42CF53DD}" srcOrd="0" destOrd="0" presId="urn:microsoft.com/office/officeart/2005/8/layout/vList5"/>
    <dgm:cxn modelId="{F88BC8A2-CF51-49DC-9347-2A19B3C4E358}" srcId="{1C4312EC-C4CC-4D23-A64B-9217DDA3F31D}" destId="{2AA70D2A-46FA-4131-B41B-FEC6C4CE64A0}" srcOrd="0" destOrd="0" parTransId="{19120DA9-4D00-4BE4-9287-6CA8F05B6CD6}" sibTransId="{49EDB153-6958-4CEF-9F35-F6671A706770}"/>
    <dgm:cxn modelId="{CCE2B250-A0D5-40F0-89C5-835812C9FA38}" type="presOf" srcId="{A34B7037-2F73-44D4-8F08-B98A7C7E3C78}" destId="{6BB04E89-26FE-4C59-A4E5-277CFF7D0862}" srcOrd="0" destOrd="2" presId="urn:microsoft.com/office/officeart/2005/8/layout/vList5"/>
    <dgm:cxn modelId="{5F16D613-89EC-4C30-AF30-6CA82ADFEB0A}" srcId="{0C40AF51-D2C3-407F-984E-167ECFC5A7AA}" destId="{A34B7037-2F73-44D4-8F08-B98A7C7E3C78}" srcOrd="2" destOrd="0" parTransId="{AFBA2A46-6819-40FB-86B1-E36A18BC0DDF}" sibTransId="{2E193BBF-F0E7-4967-8F45-DD98C1B734A9}"/>
    <dgm:cxn modelId="{4D2F8605-E96D-45CC-B746-C28B26636D8B}" type="presOf" srcId="{1CDB56CF-B7B2-4846-81CC-E43E4456E29A}" destId="{0239445C-88B3-4743-A2F2-38BA3466D237}" srcOrd="0" destOrd="0" presId="urn:microsoft.com/office/officeart/2005/8/layout/vList5"/>
    <dgm:cxn modelId="{2176D45A-4252-4078-95B9-193411D4419A}" srcId="{1C4312EC-C4CC-4D23-A64B-9217DDA3F31D}" destId="{2993EF3E-1848-4313-9FF0-07E3AD581855}" srcOrd="3" destOrd="0" parTransId="{F1F011E5-1B8E-45AE-A747-FA573CA541C3}" sibTransId="{5A8EEAD3-9FA1-43EF-ADC2-6508DA2977CB}"/>
    <dgm:cxn modelId="{360EEA93-C87C-4D91-A9D3-4707F1A8F304}" type="presOf" srcId="{6284AF8D-0E51-48A5-98C4-32713C29801D}" destId="{55B51ADB-EE59-4887-9B81-D8FE08268652}" srcOrd="0" destOrd="1" presId="urn:microsoft.com/office/officeart/2005/8/layout/vList5"/>
    <dgm:cxn modelId="{960934CC-B104-4B23-9E2B-C21401C08243}" srcId="{1C4312EC-C4CC-4D23-A64B-9217DDA3F31D}" destId="{1CDB56CF-B7B2-4846-81CC-E43E4456E29A}" srcOrd="2" destOrd="0" parTransId="{58F1A2C8-81F4-451C-AFF1-1E5A9979DE90}" sibTransId="{C1D6E210-C7D3-44C2-87BC-FC2E4CC37348}"/>
    <dgm:cxn modelId="{76AE15BE-3834-4F31-8C3A-5F949AE38FB4}" srcId="{1CDB56CF-B7B2-4846-81CC-E43E4456E29A}" destId="{47BCB46E-1E04-4A5A-956B-E4598C1EC573}" srcOrd="0" destOrd="0" parTransId="{364C112A-4239-48F2-B189-CBA08861664D}" sibTransId="{CA242729-234A-4961-A10D-8A0F1D3F32AC}"/>
    <dgm:cxn modelId="{E8CCC7D6-E46E-4FE8-AD24-F87850142A58}" srcId="{0C40AF51-D2C3-407F-984E-167ECFC5A7AA}" destId="{F761CE12-7082-4E7B-AE82-5DAB0441F134}" srcOrd="1" destOrd="0" parTransId="{100A9FE9-834A-49BC-8190-D7CAE9B35BE0}" sibTransId="{887B110F-B45F-4DF0-A13B-CBDC1EF56E74}"/>
    <dgm:cxn modelId="{F14E8C67-34DC-4A8F-8C22-69F9943A5D09}" type="presOf" srcId="{D1176FF6-2652-4810-81D8-5C45CB776088}" destId="{6BB04E89-26FE-4C59-A4E5-277CFF7D0862}" srcOrd="0" destOrd="0" presId="urn:microsoft.com/office/officeart/2005/8/layout/vList5"/>
    <dgm:cxn modelId="{6866172F-32C8-418E-879B-3BF543A5A150}" type="presOf" srcId="{7024EE5F-2F49-4F20-98B3-84613EACF0D1}" destId="{EC5B3D7E-3DE1-49EA-85E6-C9413C23E70A}" srcOrd="0" destOrd="0" presId="urn:microsoft.com/office/officeart/2005/8/layout/vList5"/>
    <dgm:cxn modelId="{7E21B18C-B872-4456-8845-94CFF61B3E70}" srcId="{EE0CE763-47F4-4BCE-9471-37C7A2C747CB}" destId="{7024EE5F-2F49-4F20-98B3-84613EACF0D1}" srcOrd="0" destOrd="0" parTransId="{0C38CF22-17E2-4BCC-9471-0359773E119E}" sibTransId="{A7A66DDB-F26C-4704-B203-37D9D995F9A6}"/>
    <dgm:cxn modelId="{C9296721-D300-498C-88B6-EBC9AC475D8D}" type="presOf" srcId="{2993EF3E-1848-4313-9FF0-07E3AD581855}" destId="{641F3E32-F05D-4258-9F30-AC76CD21D078}" srcOrd="0" destOrd="0" presId="urn:microsoft.com/office/officeart/2005/8/layout/vList5"/>
    <dgm:cxn modelId="{20BF9B79-BCB2-41F6-9F35-75F16364D50A}" type="presOf" srcId="{2AA70D2A-46FA-4131-B41B-FEC6C4CE64A0}" destId="{FFE3134E-0154-4E26-A7E0-CE968556836F}" srcOrd="0" destOrd="0" presId="urn:microsoft.com/office/officeart/2005/8/layout/vList5"/>
    <dgm:cxn modelId="{D2542AB1-F076-41BE-B644-E70FD39ADB39}" type="presOf" srcId="{47BCB46E-1E04-4A5A-956B-E4598C1EC573}" destId="{55B51ADB-EE59-4887-9B81-D8FE08268652}" srcOrd="0" destOrd="0" presId="urn:microsoft.com/office/officeart/2005/8/layout/vList5"/>
    <dgm:cxn modelId="{7D0B2BD9-0862-4C86-8339-EFE20CFDD762}" type="presParOf" srcId="{5B84CA70-751E-46C9-98CD-1551F12078FB}" destId="{3F54994C-1822-4494-95EF-867F63895E82}" srcOrd="0" destOrd="0" presId="urn:microsoft.com/office/officeart/2005/8/layout/vList5"/>
    <dgm:cxn modelId="{FE3D2BDF-D856-4515-98DA-9B23DD44DBE5}" type="presParOf" srcId="{3F54994C-1822-4494-95EF-867F63895E82}" destId="{FFE3134E-0154-4E26-A7E0-CE968556836F}" srcOrd="0" destOrd="0" presId="urn:microsoft.com/office/officeart/2005/8/layout/vList5"/>
    <dgm:cxn modelId="{D6D582F9-2320-4A16-961F-A964D56F616A}" type="presParOf" srcId="{3F54994C-1822-4494-95EF-867F63895E82}" destId="{0BB24D7D-3138-4007-B244-08961A6365D7}" srcOrd="1" destOrd="0" presId="urn:microsoft.com/office/officeart/2005/8/layout/vList5"/>
    <dgm:cxn modelId="{5BAA5EFE-4005-46C9-AEE0-36C1930F5852}" type="presParOf" srcId="{5B84CA70-751E-46C9-98CD-1551F12078FB}" destId="{17D64C95-F400-4DD8-8C2D-2D6A4A1CC6B7}" srcOrd="1" destOrd="0" presId="urn:microsoft.com/office/officeart/2005/8/layout/vList5"/>
    <dgm:cxn modelId="{3D155D7C-2192-4FF0-95D8-A5758B59A3E1}" type="presParOf" srcId="{5B84CA70-751E-46C9-98CD-1551F12078FB}" destId="{8A1D231E-57AC-4271-A721-E42ED07FF557}" srcOrd="2" destOrd="0" presId="urn:microsoft.com/office/officeart/2005/8/layout/vList5"/>
    <dgm:cxn modelId="{54F366FF-D192-4A43-9E2B-83D06FC07791}" type="presParOf" srcId="{8A1D231E-57AC-4271-A721-E42ED07FF557}" destId="{7EFE35F0-95F3-4B5B-B2A6-2384BB94004F}" srcOrd="0" destOrd="0" presId="urn:microsoft.com/office/officeart/2005/8/layout/vList5"/>
    <dgm:cxn modelId="{9808BDAC-2B66-4A92-9505-5F3C36FC3AC5}" type="presParOf" srcId="{8A1D231E-57AC-4271-A721-E42ED07FF557}" destId="{EC5B3D7E-3DE1-49EA-85E6-C9413C23E70A}" srcOrd="1" destOrd="0" presId="urn:microsoft.com/office/officeart/2005/8/layout/vList5"/>
    <dgm:cxn modelId="{6118ADF8-E0E8-4C93-8ABE-35DD7B8B9323}" type="presParOf" srcId="{5B84CA70-751E-46C9-98CD-1551F12078FB}" destId="{B4B9E8D4-C3DB-4AA2-8196-63C7174B912F}" srcOrd="3" destOrd="0" presId="urn:microsoft.com/office/officeart/2005/8/layout/vList5"/>
    <dgm:cxn modelId="{8EA1BECA-463E-4120-88BE-01AFE0F09F07}" type="presParOf" srcId="{5B84CA70-751E-46C9-98CD-1551F12078FB}" destId="{43FB33A9-E1C2-4ECD-909D-8D5A49A72208}" srcOrd="4" destOrd="0" presId="urn:microsoft.com/office/officeart/2005/8/layout/vList5"/>
    <dgm:cxn modelId="{599902EA-A25D-4CC6-9877-A3FC36EE1A4C}" type="presParOf" srcId="{43FB33A9-E1C2-4ECD-909D-8D5A49A72208}" destId="{0239445C-88B3-4743-A2F2-38BA3466D237}" srcOrd="0" destOrd="0" presId="urn:microsoft.com/office/officeart/2005/8/layout/vList5"/>
    <dgm:cxn modelId="{BF13F419-216E-4024-99A2-B584839A2A78}" type="presParOf" srcId="{43FB33A9-E1C2-4ECD-909D-8D5A49A72208}" destId="{55B51ADB-EE59-4887-9B81-D8FE08268652}" srcOrd="1" destOrd="0" presId="urn:microsoft.com/office/officeart/2005/8/layout/vList5"/>
    <dgm:cxn modelId="{C408F064-B47C-4623-99E2-30CD7F18B586}" type="presParOf" srcId="{5B84CA70-751E-46C9-98CD-1551F12078FB}" destId="{9D6801B8-3B77-4BD7-8C2C-E9DFF11FFFD1}" srcOrd="5" destOrd="0" presId="urn:microsoft.com/office/officeart/2005/8/layout/vList5"/>
    <dgm:cxn modelId="{1D4AFD9F-37AB-44C8-BF9C-762FE6240B5A}" type="presParOf" srcId="{5B84CA70-751E-46C9-98CD-1551F12078FB}" destId="{F29956C6-F248-4D03-BA2F-7E0EA9D7E4B8}" srcOrd="6" destOrd="0" presId="urn:microsoft.com/office/officeart/2005/8/layout/vList5"/>
    <dgm:cxn modelId="{6862636C-FC89-46F5-9BD1-99AA9B86D259}" type="presParOf" srcId="{F29956C6-F248-4D03-BA2F-7E0EA9D7E4B8}" destId="{641F3E32-F05D-4258-9F30-AC76CD21D078}" srcOrd="0" destOrd="0" presId="urn:microsoft.com/office/officeart/2005/8/layout/vList5"/>
    <dgm:cxn modelId="{FFA1C865-FB70-4D14-89FB-AD4868BAC138}" type="presParOf" srcId="{F29956C6-F248-4D03-BA2F-7E0EA9D7E4B8}" destId="{E28C49B7-2EF4-4F25-83B4-7FAD42CF53DD}" srcOrd="1" destOrd="0" presId="urn:microsoft.com/office/officeart/2005/8/layout/vList5"/>
    <dgm:cxn modelId="{8ADC1EC7-C578-4A81-96AB-57BD0D8CA78F}" type="presParOf" srcId="{5B84CA70-751E-46C9-98CD-1551F12078FB}" destId="{596AE94D-B9E6-4990-94B1-BF169545E2AC}" srcOrd="7" destOrd="0" presId="urn:microsoft.com/office/officeart/2005/8/layout/vList5"/>
    <dgm:cxn modelId="{E69117D6-0523-49E0-8084-CEAF8D50EBC6}" type="presParOf" srcId="{5B84CA70-751E-46C9-98CD-1551F12078FB}" destId="{EC0088D6-AB42-4667-8680-9ACB8A56BA5E}" srcOrd="8" destOrd="0" presId="urn:microsoft.com/office/officeart/2005/8/layout/vList5"/>
    <dgm:cxn modelId="{E135A0A7-4E45-45AA-86CF-068F4CD66832}" type="presParOf" srcId="{EC0088D6-AB42-4667-8680-9ACB8A56BA5E}" destId="{E9726AEE-45BB-4273-87E1-CC922B715642}" srcOrd="0" destOrd="0" presId="urn:microsoft.com/office/officeart/2005/8/layout/vList5"/>
    <dgm:cxn modelId="{EFBFB7A4-33D2-4724-A032-57FF4125BEE5}" type="presParOf" srcId="{EC0088D6-AB42-4667-8680-9ACB8A56BA5E}" destId="{6BB04E89-26FE-4C59-A4E5-277CFF7D0862}"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C4312EC-C4CC-4D23-A64B-9217DDA3F31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2AA70D2A-46FA-4131-B41B-FEC6C4CE64A0}">
      <dgm:prSet phldrT="[Text]"/>
      <dgm:spPr/>
      <dgm:t>
        <a:bodyPr/>
        <a:lstStyle/>
        <a:p>
          <a:r>
            <a:rPr lang="id-ID" dirty="0" smtClean="0">
              <a:latin typeface="Arial"/>
              <a:cs typeface="Arial"/>
            </a:rPr>
            <a:t>Tembung wilangan</a:t>
          </a:r>
          <a:endParaRPr lang="en-US" dirty="0"/>
        </a:p>
      </dgm:t>
    </dgm:pt>
    <dgm:pt modelId="{19120DA9-4D00-4BE4-9287-6CA8F05B6CD6}" type="parTrans" cxnId="{F88BC8A2-CF51-49DC-9347-2A19B3C4E358}">
      <dgm:prSet/>
      <dgm:spPr/>
      <dgm:t>
        <a:bodyPr/>
        <a:lstStyle/>
        <a:p>
          <a:endParaRPr lang="en-US"/>
        </a:p>
      </dgm:t>
    </dgm:pt>
    <dgm:pt modelId="{49EDB153-6958-4CEF-9F35-F6671A706770}" type="sibTrans" cxnId="{F88BC8A2-CF51-49DC-9347-2A19B3C4E358}">
      <dgm:prSet/>
      <dgm:spPr/>
      <dgm:t>
        <a:bodyPr/>
        <a:lstStyle/>
        <a:p>
          <a:endParaRPr lang="en-US"/>
        </a:p>
      </dgm:t>
    </dgm:pt>
    <dgm:pt modelId="{197BE2D7-4C4D-4D95-9285-E3682DF209ED}">
      <dgm:prSet phldrT="[Text]"/>
      <dgm:spPr/>
      <dgm:t>
        <a:bodyPr/>
        <a:lstStyle/>
        <a:p>
          <a:r>
            <a:rPr lang="id-ID" dirty="0" smtClean="0">
              <a:latin typeface="Arial"/>
              <a:cs typeface="Arial"/>
            </a:rPr>
            <a:t>mratelakaken gunggunging barang</a:t>
          </a:r>
          <a:endParaRPr lang="en-US" dirty="0"/>
        </a:p>
      </dgm:t>
    </dgm:pt>
    <dgm:pt modelId="{AE26AB85-4DA5-4297-AC99-D76B17CD6210}" type="parTrans" cxnId="{FA935169-DCDB-4C30-9378-3294FD152297}">
      <dgm:prSet/>
      <dgm:spPr/>
      <dgm:t>
        <a:bodyPr/>
        <a:lstStyle/>
        <a:p>
          <a:endParaRPr lang="en-US"/>
        </a:p>
      </dgm:t>
    </dgm:pt>
    <dgm:pt modelId="{CA0F02F1-C5CD-40F0-A0D0-426689C15398}" type="sibTrans" cxnId="{FA935169-DCDB-4C30-9378-3294FD152297}">
      <dgm:prSet/>
      <dgm:spPr/>
      <dgm:t>
        <a:bodyPr/>
        <a:lstStyle/>
        <a:p>
          <a:endParaRPr lang="en-US"/>
        </a:p>
      </dgm:t>
    </dgm:pt>
    <dgm:pt modelId="{EE0CE763-47F4-4BCE-9471-37C7A2C747CB}">
      <dgm:prSet phldrT="[Text]"/>
      <dgm:spPr/>
      <dgm:t>
        <a:bodyPr/>
        <a:lstStyle/>
        <a:p>
          <a:r>
            <a:rPr lang="id-ID" dirty="0" smtClean="0">
              <a:latin typeface="Arial"/>
              <a:cs typeface="Arial"/>
            </a:rPr>
            <a:t>Tembung panggandheng</a:t>
          </a:r>
          <a:endParaRPr lang="en-US" dirty="0"/>
        </a:p>
      </dgm:t>
    </dgm:pt>
    <dgm:pt modelId="{6FCD0F34-9F6C-45FD-A32D-730390FEEAA6}" type="parTrans" cxnId="{A53D1D3E-70DE-4A23-B49E-433AC61FA530}">
      <dgm:prSet/>
      <dgm:spPr/>
      <dgm:t>
        <a:bodyPr/>
        <a:lstStyle/>
        <a:p>
          <a:endParaRPr lang="en-US"/>
        </a:p>
      </dgm:t>
    </dgm:pt>
    <dgm:pt modelId="{6220E70E-2C6C-48EA-B10C-F0B5995C1CEB}" type="sibTrans" cxnId="{A53D1D3E-70DE-4A23-B49E-433AC61FA530}">
      <dgm:prSet/>
      <dgm:spPr/>
      <dgm:t>
        <a:bodyPr/>
        <a:lstStyle/>
        <a:p>
          <a:endParaRPr lang="en-US"/>
        </a:p>
      </dgm:t>
    </dgm:pt>
    <dgm:pt modelId="{7024EE5F-2F49-4F20-98B3-84613EACF0D1}">
      <dgm:prSet phldrT="[Text]"/>
      <dgm:spPr/>
      <dgm:t>
        <a:bodyPr/>
        <a:lstStyle/>
        <a:p>
          <a:r>
            <a:rPr lang="id-ID" dirty="0" smtClean="0"/>
            <a:t>Kaginakaken kangge ngggandheng tembunngsetunggal kaliyan tembunng sanesipun, utawi klausa / ukara setunggla kaliyan klausa/ukara sanesipun</a:t>
          </a:r>
          <a:endParaRPr lang="en-US" dirty="0"/>
        </a:p>
      </dgm:t>
    </dgm:pt>
    <dgm:pt modelId="{0C38CF22-17E2-4BCC-9471-0359773E119E}" type="parTrans" cxnId="{7E21B18C-B872-4456-8845-94CFF61B3E70}">
      <dgm:prSet/>
      <dgm:spPr/>
      <dgm:t>
        <a:bodyPr/>
        <a:lstStyle/>
        <a:p>
          <a:endParaRPr lang="en-US"/>
        </a:p>
      </dgm:t>
    </dgm:pt>
    <dgm:pt modelId="{A7A66DDB-F26C-4704-B203-37D9D995F9A6}" type="sibTrans" cxnId="{7E21B18C-B872-4456-8845-94CFF61B3E70}">
      <dgm:prSet/>
      <dgm:spPr/>
      <dgm:t>
        <a:bodyPr/>
        <a:lstStyle/>
        <a:p>
          <a:endParaRPr lang="en-US"/>
        </a:p>
      </dgm:t>
    </dgm:pt>
    <dgm:pt modelId="{1CDB56CF-B7B2-4846-81CC-E43E4456E29A}">
      <dgm:prSet phldrT="[Text]"/>
      <dgm:spPr/>
      <dgm:t>
        <a:bodyPr/>
        <a:lstStyle/>
        <a:p>
          <a:r>
            <a:rPr lang="id-ID" dirty="0" smtClean="0">
              <a:latin typeface="Arial"/>
              <a:cs typeface="Arial"/>
            </a:rPr>
            <a:t>Tembung ancer-ancer</a:t>
          </a:r>
          <a:endParaRPr lang="en-US" dirty="0"/>
        </a:p>
      </dgm:t>
    </dgm:pt>
    <dgm:pt modelId="{58F1A2C8-81F4-451C-AFF1-1E5A9979DE90}" type="parTrans" cxnId="{960934CC-B104-4B23-9E2B-C21401C08243}">
      <dgm:prSet/>
      <dgm:spPr/>
      <dgm:t>
        <a:bodyPr/>
        <a:lstStyle/>
        <a:p>
          <a:endParaRPr lang="en-US"/>
        </a:p>
      </dgm:t>
    </dgm:pt>
    <dgm:pt modelId="{C1D6E210-C7D3-44C2-87BC-FC2E4CC37348}" type="sibTrans" cxnId="{960934CC-B104-4B23-9E2B-C21401C08243}">
      <dgm:prSet/>
      <dgm:spPr/>
      <dgm:t>
        <a:bodyPr/>
        <a:lstStyle/>
        <a:p>
          <a:endParaRPr lang="en-US"/>
        </a:p>
      </dgm:t>
    </dgm:pt>
    <dgm:pt modelId="{47BCB46E-1E04-4A5A-956B-E4598C1EC573}">
      <dgm:prSet phldrT="[Text]"/>
      <dgm:spPr/>
      <dgm:t>
        <a:bodyPr/>
        <a:lstStyle/>
        <a:p>
          <a:r>
            <a:rPr lang="id-ID" dirty="0" smtClean="0">
              <a:latin typeface="Arial"/>
              <a:cs typeface="Arial"/>
            </a:rPr>
            <a:t>kangge ngancer-anceri papan/ ngancer-anceri tembung aran. Tuladha: kaliyan, dening, marang, kagem</a:t>
          </a:r>
          <a:endParaRPr lang="en-US" dirty="0"/>
        </a:p>
      </dgm:t>
    </dgm:pt>
    <dgm:pt modelId="{364C112A-4239-48F2-B189-CBA08861664D}" type="parTrans" cxnId="{76AE15BE-3834-4F31-8C3A-5F949AE38FB4}">
      <dgm:prSet/>
      <dgm:spPr/>
      <dgm:t>
        <a:bodyPr/>
        <a:lstStyle/>
        <a:p>
          <a:endParaRPr lang="en-US"/>
        </a:p>
      </dgm:t>
    </dgm:pt>
    <dgm:pt modelId="{CA242729-234A-4961-A10D-8A0F1D3F32AC}" type="sibTrans" cxnId="{76AE15BE-3834-4F31-8C3A-5F949AE38FB4}">
      <dgm:prSet/>
      <dgm:spPr/>
      <dgm:t>
        <a:bodyPr/>
        <a:lstStyle/>
        <a:p>
          <a:endParaRPr lang="en-US"/>
        </a:p>
      </dgm:t>
    </dgm:pt>
    <dgm:pt modelId="{2993EF3E-1848-4313-9FF0-07E3AD581855}">
      <dgm:prSet phldrT="[Text]"/>
      <dgm:spPr/>
      <dgm:t>
        <a:bodyPr/>
        <a:lstStyle/>
        <a:p>
          <a:r>
            <a:rPr lang="id-ID" dirty="0" smtClean="0">
              <a:latin typeface="Arial"/>
              <a:cs typeface="Arial"/>
            </a:rPr>
            <a:t>Tembung panyilah</a:t>
          </a:r>
          <a:endParaRPr lang="en-US" dirty="0"/>
        </a:p>
      </dgm:t>
    </dgm:pt>
    <dgm:pt modelId="{F1F011E5-1B8E-45AE-A747-FA573CA541C3}" type="parTrans" cxnId="{2176D45A-4252-4078-95B9-193411D4419A}">
      <dgm:prSet/>
      <dgm:spPr/>
      <dgm:t>
        <a:bodyPr/>
        <a:lstStyle/>
        <a:p>
          <a:endParaRPr lang="en-US"/>
        </a:p>
      </dgm:t>
    </dgm:pt>
    <dgm:pt modelId="{5A8EEAD3-9FA1-43EF-ADC2-6508DA2977CB}" type="sibTrans" cxnId="{2176D45A-4252-4078-95B9-193411D4419A}">
      <dgm:prSet/>
      <dgm:spPr/>
      <dgm:t>
        <a:bodyPr/>
        <a:lstStyle/>
        <a:p>
          <a:endParaRPr lang="en-US"/>
        </a:p>
      </dgm:t>
    </dgm:pt>
    <dgm:pt modelId="{42CD9B19-758E-4840-9620-94983E76BDB3}">
      <dgm:prSet phldrT="[Text]"/>
      <dgm:spPr/>
      <dgm:t>
        <a:bodyPr/>
        <a:lstStyle/>
        <a:p>
          <a:r>
            <a:rPr lang="id-ID" dirty="0" smtClean="0">
              <a:latin typeface="Arial"/>
              <a:cs typeface="Arial"/>
            </a:rPr>
            <a:t>kaginakaken nyilahaken/ mligekaken satunggaling patrap, barang/ salah satunggaling bab. Tuladha: si, sang, sri, ingkang, sing, para</a:t>
          </a:r>
          <a:endParaRPr lang="en-US" dirty="0"/>
        </a:p>
      </dgm:t>
    </dgm:pt>
    <dgm:pt modelId="{5B391EAB-845E-4076-A661-06DD0C79E540}" type="parTrans" cxnId="{E20C64BB-3CE1-463E-BCB7-5BD155DC5657}">
      <dgm:prSet/>
      <dgm:spPr/>
      <dgm:t>
        <a:bodyPr/>
        <a:lstStyle/>
        <a:p>
          <a:endParaRPr lang="en-US"/>
        </a:p>
      </dgm:t>
    </dgm:pt>
    <dgm:pt modelId="{3EA59E41-230B-4EE4-81A1-DE45C7605E88}" type="sibTrans" cxnId="{E20C64BB-3CE1-463E-BCB7-5BD155DC5657}">
      <dgm:prSet/>
      <dgm:spPr/>
      <dgm:t>
        <a:bodyPr/>
        <a:lstStyle/>
        <a:p>
          <a:endParaRPr lang="en-US"/>
        </a:p>
      </dgm:t>
    </dgm:pt>
    <dgm:pt modelId="{0C40AF51-D2C3-407F-984E-167ECFC5A7AA}">
      <dgm:prSet phldrT="[Text]"/>
      <dgm:spPr/>
      <dgm:t>
        <a:bodyPr/>
        <a:lstStyle/>
        <a:p>
          <a:r>
            <a:rPr lang="id-ID" dirty="0" smtClean="0">
              <a:latin typeface="Arial"/>
              <a:cs typeface="Arial"/>
            </a:rPr>
            <a:t>Tembung panyeru</a:t>
          </a:r>
          <a:endParaRPr lang="en-US" dirty="0"/>
        </a:p>
      </dgm:t>
    </dgm:pt>
    <dgm:pt modelId="{E35D3ACB-9CC3-4C05-A87C-F655F5B54F09}" type="parTrans" cxnId="{52E0B539-985A-4F77-840A-63462A6F1A68}">
      <dgm:prSet/>
      <dgm:spPr/>
      <dgm:t>
        <a:bodyPr/>
        <a:lstStyle/>
        <a:p>
          <a:endParaRPr lang="en-US"/>
        </a:p>
      </dgm:t>
    </dgm:pt>
    <dgm:pt modelId="{88769A59-8242-42CA-A688-5C1EF5411883}" type="sibTrans" cxnId="{52E0B539-985A-4F77-840A-63462A6F1A68}">
      <dgm:prSet/>
      <dgm:spPr/>
      <dgm:t>
        <a:bodyPr/>
        <a:lstStyle/>
        <a:p>
          <a:endParaRPr lang="en-US"/>
        </a:p>
      </dgm:t>
    </dgm:pt>
    <dgm:pt modelId="{D1176FF6-2652-4810-81D8-5C45CB776088}">
      <dgm:prSet phldrT="[Text]"/>
      <dgm:spPr/>
      <dgm:t>
        <a:bodyPr/>
        <a:lstStyle/>
        <a:p>
          <a:r>
            <a:rPr lang="id-ID" dirty="0" smtClean="0">
              <a:latin typeface="Arial"/>
              <a:cs typeface="Arial"/>
            </a:rPr>
            <a:t>saged nggambaraken wedharing raos remen, kaget, kuciwa, kagelan, sisah, gumun</a:t>
          </a:r>
          <a:endParaRPr lang="en-US" dirty="0"/>
        </a:p>
      </dgm:t>
    </dgm:pt>
    <dgm:pt modelId="{EDFBD869-F388-49C7-85F0-BABDEEA040AF}" type="parTrans" cxnId="{742888BC-A8E6-47FC-A482-2E7FB445D704}">
      <dgm:prSet/>
      <dgm:spPr/>
      <dgm:t>
        <a:bodyPr/>
        <a:lstStyle/>
        <a:p>
          <a:endParaRPr lang="en-US"/>
        </a:p>
      </dgm:t>
    </dgm:pt>
    <dgm:pt modelId="{C3D715C4-DA37-4477-8C25-56C24FC5EEC7}" type="sibTrans" cxnId="{742888BC-A8E6-47FC-A482-2E7FB445D704}">
      <dgm:prSet/>
      <dgm:spPr/>
      <dgm:t>
        <a:bodyPr/>
        <a:lstStyle/>
        <a:p>
          <a:endParaRPr lang="en-US"/>
        </a:p>
      </dgm:t>
    </dgm:pt>
    <dgm:pt modelId="{5B84CA70-751E-46C9-98CD-1551F12078FB}" type="pres">
      <dgm:prSet presAssocID="{1C4312EC-C4CC-4D23-A64B-9217DDA3F31D}" presName="Name0" presStyleCnt="0">
        <dgm:presLayoutVars>
          <dgm:dir/>
          <dgm:animLvl val="lvl"/>
          <dgm:resizeHandles val="exact"/>
        </dgm:presLayoutVars>
      </dgm:prSet>
      <dgm:spPr/>
      <dgm:t>
        <a:bodyPr/>
        <a:lstStyle/>
        <a:p>
          <a:endParaRPr lang="en-US"/>
        </a:p>
      </dgm:t>
    </dgm:pt>
    <dgm:pt modelId="{3F54994C-1822-4494-95EF-867F63895E82}" type="pres">
      <dgm:prSet presAssocID="{2AA70D2A-46FA-4131-B41B-FEC6C4CE64A0}" presName="linNode" presStyleCnt="0"/>
      <dgm:spPr/>
    </dgm:pt>
    <dgm:pt modelId="{FFE3134E-0154-4E26-A7E0-CE968556836F}" type="pres">
      <dgm:prSet presAssocID="{2AA70D2A-46FA-4131-B41B-FEC6C4CE64A0}" presName="parentText" presStyleLbl="node1" presStyleIdx="0" presStyleCnt="5" custScaleX="85406" custLinFactNeighborX="0" custLinFactNeighborY="-152">
        <dgm:presLayoutVars>
          <dgm:chMax val="1"/>
          <dgm:bulletEnabled val="1"/>
        </dgm:presLayoutVars>
      </dgm:prSet>
      <dgm:spPr/>
      <dgm:t>
        <a:bodyPr/>
        <a:lstStyle/>
        <a:p>
          <a:endParaRPr lang="en-US"/>
        </a:p>
      </dgm:t>
    </dgm:pt>
    <dgm:pt modelId="{0BB24D7D-3138-4007-B244-08961A6365D7}" type="pres">
      <dgm:prSet presAssocID="{2AA70D2A-46FA-4131-B41B-FEC6C4CE64A0}" presName="descendantText" presStyleLbl="alignAccFollowNode1" presStyleIdx="0" presStyleCnt="5" custLinFactNeighborX="0" custLinFactNeighborY="534">
        <dgm:presLayoutVars>
          <dgm:bulletEnabled val="1"/>
        </dgm:presLayoutVars>
      </dgm:prSet>
      <dgm:spPr/>
      <dgm:t>
        <a:bodyPr/>
        <a:lstStyle/>
        <a:p>
          <a:endParaRPr lang="en-US"/>
        </a:p>
      </dgm:t>
    </dgm:pt>
    <dgm:pt modelId="{17D64C95-F400-4DD8-8C2D-2D6A4A1CC6B7}" type="pres">
      <dgm:prSet presAssocID="{49EDB153-6958-4CEF-9F35-F6671A706770}" presName="sp" presStyleCnt="0"/>
      <dgm:spPr/>
    </dgm:pt>
    <dgm:pt modelId="{8A1D231E-57AC-4271-A721-E42ED07FF557}" type="pres">
      <dgm:prSet presAssocID="{EE0CE763-47F4-4BCE-9471-37C7A2C747CB}" presName="linNode" presStyleCnt="0"/>
      <dgm:spPr/>
    </dgm:pt>
    <dgm:pt modelId="{7EFE35F0-95F3-4B5B-B2A6-2384BB94004F}" type="pres">
      <dgm:prSet presAssocID="{EE0CE763-47F4-4BCE-9471-37C7A2C747CB}" presName="parentText" presStyleLbl="node1" presStyleIdx="1" presStyleCnt="5" custScaleX="86185">
        <dgm:presLayoutVars>
          <dgm:chMax val="1"/>
          <dgm:bulletEnabled val="1"/>
        </dgm:presLayoutVars>
      </dgm:prSet>
      <dgm:spPr/>
      <dgm:t>
        <a:bodyPr/>
        <a:lstStyle/>
        <a:p>
          <a:endParaRPr lang="en-US"/>
        </a:p>
      </dgm:t>
    </dgm:pt>
    <dgm:pt modelId="{EC5B3D7E-3DE1-49EA-85E6-C9413C23E70A}" type="pres">
      <dgm:prSet presAssocID="{EE0CE763-47F4-4BCE-9471-37C7A2C747CB}" presName="descendantText" presStyleLbl="alignAccFollowNode1" presStyleIdx="1" presStyleCnt="5">
        <dgm:presLayoutVars>
          <dgm:bulletEnabled val="1"/>
        </dgm:presLayoutVars>
      </dgm:prSet>
      <dgm:spPr/>
      <dgm:t>
        <a:bodyPr/>
        <a:lstStyle/>
        <a:p>
          <a:endParaRPr lang="en-US"/>
        </a:p>
      </dgm:t>
    </dgm:pt>
    <dgm:pt modelId="{B4B9E8D4-C3DB-4AA2-8196-63C7174B912F}" type="pres">
      <dgm:prSet presAssocID="{6220E70E-2C6C-48EA-B10C-F0B5995C1CEB}" presName="sp" presStyleCnt="0"/>
      <dgm:spPr/>
    </dgm:pt>
    <dgm:pt modelId="{43FB33A9-E1C2-4ECD-909D-8D5A49A72208}" type="pres">
      <dgm:prSet presAssocID="{1CDB56CF-B7B2-4846-81CC-E43E4456E29A}" presName="linNode" presStyleCnt="0"/>
      <dgm:spPr/>
    </dgm:pt>
    <dgm:pt modelId="{0239445C-88B3-4743-A2F2-38BA3466D237}" type="pres">
      <dgm:prSet presAssocID="{1CDB56CF-B7B2-4846-81CC-E43E4456E29A}" presName="parentText" presStyleLbl="node1" presStyleIdx="2" presStyleCnt="5" custScaleX="86185">
        <dgm:presLayoutVars>
          <dgm:chMax val="1"/>
          <dgm:bulletEnabled val="1"/>
        </dgm:presLayoutVars>
      </dgm:prSet>
      <dgm:spPr/>
      <dgm:t>
        <a:bodyPr/>
        <a:lstStyle/>
        <a:p>
          <a:endParaRPr lang="en-US"/>
        </a:p>
      </dgm:t>
    </dgm:pt>
    <dgm:pt modelId="{55B51ADB-EE59-4887-9B81-D8FE08268652}" type="pres">
      <dgm:prSet presAssocID="{1CDB56CF-B7B2-4846-81CC-E43E4456E29A}" presName="descendantText" presStyleLbl="alignAccFollowNode1" presStyleIdx="2" presStyleCnt="5">
        <dgm:presLayoutVars>
          <dgm:bulletEnabled val="1"/>
        </dgm:presLayoutVars>
      </dgm:prSet>
      <dgm:spPr/>
      <dgm:t>
        <a:bodyPr/>
        <a:lstStyle/>
        <a:p>
          <a:endParaRPr lang="en-US"/>
        </a:p>
      </dgm:t>
    </dgm:pt>
    <dgm:pt modelId="{9D6801B8-3B77-4BD7-8C2C-E9DFF11FFFD1}" type="pres">
      <dgm:prSet presAssocID="{C1D6E210-C7D3-44C2-87BC-FC2E4CC37348}" presName="sp" presStyleCnt="0"/>
      <dgm:spPr/>
    </dgm:pt>
    <dgm:pt modelId="{F29956C6-F248-4D03-BA2F-7E0EA9D7E4B8}" type="pres">
      <dgm:prSet presAssocID="{2993EF3E-1848-4313-9FF0-07E3AD581855}" presName="linNode" presStyleCnt="0"/>
      <dgm:spPr/>
    </dgm:pt>
    <dgm:pt modelId="{641F3E32-F05D-4258-9F30-AC76CD21D078}" type="pres">
      <dgm:prSet presAssocID="{2993EF3E-1848-4313-9FF0-07E3AD581855}" presName="parentText" presStyleLbl="node1" presStyleIdx="3" presStyleCnt="5" custScaleX="85405" custLinFactNeighborX="0" custLinFactNeighborY="-152">
        <dgm:presLayoutVars>
          <dgm:chMax val="1"/>
          <dgm:bulletEnabled val="1"/>
        </dgm:presLayoutVars>
      </dgm:prSet>
      <dgm:spPr/>
      <dgm:t>
        <a:bodyPr/>
        <a:lstStyle/>
        <a:p>
          <a:endParaRPr lang="en-US"/>
        </a:p>
      </dgm:t>
    </dgm:pt>
    <dgm:pt modelId="{E28C49B7-2EF4-4F25-83B4-7FAD42CF53DD}" type="pres">
      <dgm:prSet presAssocID="{2993EF3E-1848-4313-9FF0-07E3AD581855}" presName="descendantText" presStyleLbl="alignAccFollowNode1" presStyleIdx="3" presStyleCnt="5" custLinFactNeighborX="0" custLinFactNeighborY="534">
        <dgm:presLayoutVars>
          <dgm:bulletEnabled val="1"/>
        </dgm:presLayoutVars>
      </dgm:prSet>
      <dgm:spPr/>
      <dgm:t>
        <a:bodyPr/>
        <a:lstStyle/>
        <a:p>
          <a:endParaRPr lang="en-US"/>
        </a:p>
      </dgm:t>
    </dgm:pt>
    <dgm:pt modelId="{596AE94D-B9E6-4990-94B1-BF169545E2AC}" type="pres">
      <dgm:prSet presAssocID="{5A8EEAD3-9FA1-43EF-ADC2-6508DA2977CB}" presName="sp" presStyleCnt="0"/>
      <dgm:spPr/>
    </dgm:pt>
    <dgm:pt modelId="{EC0088D6-AB42-4667-8680-9ACB8A56BA5E}" type="pres">
      <dgm:prSet presAssocID="{0C40AF51-D2C3-407F-984E-167ECFC5A7AA}" presName="linNode" presStyleCnt="0"/>
      <dgm:spPr/>
    </dgm:pt>
    <dgm:pt modelId="{E9726AEE-45BB-4273-87E1-CC922B715642}" type="pres">
      <dgm:prSet presAssocID="{0C40AF51-D2C3-407F-984E-167ECFC5A7AA}" presName="parentText" presStyleLbl="node1" presStyleIdx="4" presStyleCnt="5" custScaleX="86184">
        <dgm:presLayoutVars>
          <dgm:chMax val="1"/>
          <dgm:bulletEnabled val="1"/>
        </dgm:presLayoutVars>
      </dgm:prSet>
      <dgm:spPr/>
      <dgm:t>
        <a:bodyPr/>
        <a:lstStyle/>
        <a:p>
          <a:endParaRPr lang="en-US"/>
        </a:p>
      </dgm:t>
    </dgm:pt>
    <dgm:pt modelId="{6BB04E89-26FE-4C59-A4E5-277CFF7D0862}" type="pres">
      <dgm:prSet presAssocID="{0C40AF51-D2C3-407F-984E-167ECFC5A7AA}" presName="descendantText" presStyleLbl="alignAccFollowNode1" presStyleIdx="4" presStyleCnt="5">
        <dgm:presLayoutVars>
          <dgm:bulletEnabled val="1"/>
        </dgm:presLayoutVars>
      </dgm:prSet>
      <dgm:spPr/>
      <dgm:t>
        <a:bodyPr/>
        <a:lstStyle/>
        <a:p>
          <a:endParaRPr lang="en-US"/>
        </a:p>
      </dgm:t>
    </dgm:pt>
  </dgm:ptLst>
  <dgm:cxnLst>
    <dgm:cxn modelId="{E20C64BB-3CE1-463E-BCB7-5BD155DC5657}" srcId="{2993EF3E-1848-4313-9FF0-07E3AD581855}" destId="{42CD9B19-758E-4840-9620-94983E76BDB3}" srcOrd="0" destOrd="0" parTransId="{5B391EAB-845E-4076-A661-06DD0C79E540}" sibTransId="{3EA59E41-230B-4EE4-81A1-DE45C7605E88}"/>
    <dgm:cxn modelId="{FA935169-DCDB-4C30-9378-3294FD152297}" srcId="{2AA70D2A-46FA-4131-B41B-FEC6C4CE64A0}" destId="{197BE2D7-4C4D-4D95-9285-E3682DF209ED}" srcOrd="0" destOrd="0" parTransId="{AE26AB85-4DA5-4297-AC99-D76B17CD6210}" sibTransId="{CA0F02F1-C5CD-40F0-A0D0-426689C15398}"/>
    <dgm:cxn modelId="{F8EE6F98-73EA-4F29-9295-34F8BDDEBD57}" type="presOf" srcId="{47BCB46E-1E04-4A5A-956B-E4598C1EC573}" destId="{55B51ADB-EE59-4887-9B81-D8FE08268652}" srcOrd="0" destOrd="0" presId="urn:microsoft.com/office/officeart/2005/8/layout/vList5"/>
    <dgm:cxn modelId="{1DE0EECA-FD54-48BC-94ED-3BECE979876C}" type="presOf" srcId="{D1176FF6-2652-4810-81D8-5C45CB776088}" destId="{6BB04E89-26FE-4C59-A4E5-277CFF7D0862}" srcOrd="0" destOrd="0" presId="urn:microsoft.com/office/officeart/2005/8/layout/vList5"/>
    <dgm:cxn modelId="{A53D1D3E-70DE-4A23-B49E-433AC61FA530}" srcId="{1C4312EC-C4CC-4D23-A64B-9217DDA3F31D}" destId="{EE0CE763-47F4-4BCE-9471-37C7A2C747CB}" srcOrd="1" destOrd="0" parTransId="{6FCD0F34-9F6C-45FD-A32D-730390FEEAA6}" sibTransId="{6220E70E-2C6C-48EA-B10C-F0B5995C1CEB}"/>
    <dgm:cxn modelId="{742888BC-A8E6-47FC-A482-2E7FB445D704}" srcId="{0C40AF51-D2C3-407F-984E-167ECFC5A7AA}" destId="{D1176FF6-2652-4810-81D8-5C45CB776088}" srcOrd="0" destOrd="0" parTransId="{EDFBD869-F388-49C7-85F0-BABDEEA040AF}" sibTransId="{C3D715C4-DA37-4477-8C25-56C24FC5EEC7}"/>
    <dgm:cxn modelId="{52E0B539-985A-4F77-840A-63462A6F1A68}" srcId="{1C4312EC-C4CC-4D23-A64B-9217DDA3F31D}" destId="{0C40AF51-D2C3-407F-984E-167ECFC5A7AA}" srcOrd="4" destOrd="0" parTransId="{E35D3ACB-9CC3-4C05-A87C-F655F5B54F09}" sibTransId="{88769A59-8242-42CA-A688-5C1EF5411883}"/>
    <dgm:cxn modelId="{D0B88208-AA81-4095-8730-31DFEFCC47A9}" type="presOf" srcId="{42CD9B19-758E-4840-9620-94983E76BDB3}" destId="{E28C49B7-2EF4-4F25-83B4-7FAD42CF53DD}" srcOrd="0" destOrd="0" presId="urn:microsoft.com/office/officeart/2005/8/layout/vList5"/>
    <dgm:cxn modelId="{9C32FFFB-26ED-4AD1-AE29-CCA55DA6EC05}" type="presOf" srcId="{2993EF3E-1848-4313-9FF0-07E3AD581855}" destId="{641F3E32-F05D-4258-9F30-AC76CD21D078}" srcOrd="0" destOrd="0" presId="urn:microsoft.com/office/officeart/2005/8/layout/vList5"/>
    <dgm:cxn modelId="{F88BC8A2-CF51-49DC-9347-2A19B3C4E358}" srcId="{1C4312EC-C4CC-4D23-A64B-9217DDA3F31D}" destId="{2AA70D2A-46FA-4131-B41B-FEC6C4CE64A0}" srcOrd="0" destOrd="0" parTransId="{19120DA9-4D00-4BE4-9287-6CA8F05B6CD6}" sibTransId="{49EDB153-6958-4CEF-9F35-F6671A706770}"/>
    <dgm:cxn modelId="{2176D45A-4252-4078-95B9-193411D4419A}" srcId="{1C4312EC-C4CC-4D23-A64B-9217DDA3F31D}" destId="{2993EF3E-1848-4313-9FF0-07E3AD581855}" srcOrd="3" destOrd="0" parTransId="{F1F011E5-1B8E-45AE-A747-FA573CA541C3}" sibTransId="{5A8EEAD3-9FA1-43EF-ADC2-6508DA2977CB}"/>
    <dgm:cxn modelId="{935A8FE6-0473-49AB-A5BF-27C5A2E3B3CE}" type="presOf" srcId="{2AA70D2A-46FA-4131-B41B-FEC6C4CE64A0}" destId="{FFE3134E-0154-4E26-A7E0-CE968556836F}" srcOrd="0" destOrd="0" presId="urn:microsoft.com/office/officeart/2005/8/layout/vList5"/>
    <dgm:cxn modelId="{960934CC-B104-4B23-9E2B-C21401C08243}" srcId="{1C4312EC-C4CC-4D23-A64B-9217DDA3F31D}" destId="{1CDB56CF-B7B2-4846-81CC-E43E4456E29A}" srcOrd="2" destOrd="0" parTransId="{58F1A2C8-81F4-451C-AFF1-1E5A9979DE90}" sibTransId="{C1D6E210-C7D3-44C2-87BC-FC2E4CC37348}"/>
    <dgm:cxn modelId="{76AE15BE-3834-4F31-8C3A-5F949AE38FB4}" srcId="{1CDB56CF-B7B2-4846-81CC-E43E4456E29A}" destId="{47BCB46E-1E04-4A5A-956B-E4598C1EC573}" srcOrd="0" destOrd="0" parTransId="{364C112A-4239-48F2-B189-CBA08861664D}" sibTransId="{CA242729-234A-4961-A10D-8A0F1D3F32AC}"/>
    <dgm:cxn modelId="{7E21B18C-B872-4456-8845-94CFF61B3E70}" srcId="{EE0CE763-47F4-4BCE-9471-37C7A2C747CB}" destId="{7024EE5F-2F49-4F20-98B3-84613EACF0D1}" srcOrd="0" destOrd="0" parTransId="{0C38CF22-17E2-4BCC-9471-0359773E119E}" sibTransId="{A7A66DDB-F26C-4704-B203-37D9D995F9A6}"/>
    <dgm:cxn modelId="{554FE0EE-7E22-49E9-9170-3CE59EB2F5FF}" type="presOf" srcId="{1C4312EC-C4CC-4D23-A64B-9217DDA3F31D}" destId="{5B84CA70-751E-46C9-98CD-1551F12078FB}" srcOrd="0" destOrd="0" presId="urn:microsoft.com/office/officeart/2005/8/layout/vList5"/>
    <dgm:cxn modelId="{EF9E4F5D-29D9-4C4F-94DB-DE43749D78A8}" type="presOf" srcId="{197BE2D7-4C4D-4D95-9285-E3682DF209ED}" destId="{0BB24D7D-3138-4007-B244-08961A6365D7}" srcOrd="0" destOrd="0" presId="urn:microsoft.com/office/officeart/2005/8/layout/vList5"/>
    <dgm:cxn modelId="{0633753A-E086-41F5-BECA-9DA5C2E359D0}" type="presOf" srcId="{7024EE5F-2F49-4F20-98B3-84613EACF0D1}" destId="{EC5B3D7E-3DE1-49EA-85E6-C9413C23E70A}" srcOrd="0" destOrd="0" presId="urn:microsoft.com/office/officeart/2005/8/layout/vList5"/>
    <dgm:cxn modelId="{FB20273A-4118-49EA-80ED-8A85801917A7}" type="presOf" srcId="{0C40AF51-D2C3-407F-984E-167ECFC5A7AA}" destId="{E9726AEE-45BB-4273-87E1-CC922B715642}" srcOrd="0" destOrd="0" presId="urn:microsoft.com/office/officeart/2005/8/layout/vList5"/>
    <dgm:cxn modelId="{676A0490-F251-4395-B46A-164F553061C4}" type="presOf" srcId="{1CDB56CF-B7B2-4846-81CC-E43E4456E29A}" destId="{0239445C-88B3-4743-A2F2-38BA3466D237}" srcOrd="0" destOrd="0" presId="urn:microsoft.com/office/officeart/2005/8/layout/vList5"/>
    <dgm:cxn modelId="{45AA2C8D-16A7-4679-85F4-70EEC1D748F8}" type="presOf" srcId="{EE0CE763-47F4-4BCE-9471-37C7A2C747CB}" destId="{7EFE35F0-95F3-4B5B-B2A6-2384BB94004F}" srcOrd="0" destOrd="0" presId="urn:microsoft.com/office/officeart/2005/8/layout/vList5"/>
    <dgm:cxn modelId="{22680353-917E-4858-A084-0AEB932C0892}" type="presParOf" srcId="{5B84CA70-751E-46C9-98CD-1551F12078FB}" destId="{3F54994C-1822-4494-95EF-867F63895E82}" srcOrd="0" destOrd="0" presId="urn:microsoft.com/office/officeart/2005/8/layout/vList5"/>
    <dgm:cxn modelId="{C3D7E6C5-B18D-4F2C-B830-5EC3721FE9C7}" type="presParOf" srcId="{3F54994C-1822-4494-95EF-867F63895E82}" destId="{FFE3134E-0154-4E26-A7E0-CE968556836F}" srcOrd="0" destOrd="0" presId="urn:microsoft.com/office/officeart/2005/8/layout/vList5"/>
    <dgm:cxn modelId="{C97D06C9-0A78-48A7-844F-1E6A76B80F24}" type="presParOf" srcId="{3F54994C-1822-4494-95EF-867F63895E82}" destId="{0BB24D7D-3138-4007-B244-08961A6365D7}" srcOrd="1" destOrd="0" presId="urn:microsoft.com/office/officeart/2005/8/layout/vList5"/>
    <dgm:cxn modelId="{5D40EC5A-B61A-4F21-A77D-E07E131C39F7}" type="presParOf" srcId="{5B84CA70-751E-46C9-98CD-1551F12078FB}" destId="{17D64C95-F400-4DD8-8C2D-2D6A4A1CC6B7}" srcOrd="1" destOrd="0" presId="urn:microsoft.com/office/officeart/2005/8/layout/vList5"/>
    <dgm:cxn modelId="{FF5B1B98-BC67-4B8A-A3B0-628DD14134CF}" type="presParOf" srcId="{5B84CA70-751E-46C9-98CD-1551F12078FB}" destId="{8A1D231E-57AC-4271-A721-E42ED07FF557}" srcOrd="2" destOrd="0" presId="urn:microsoft.com/office/officeart/2005/8/layout/vList5"/>
    <dgm:cxn modelId="{09663A45-7228-4D86-A6CD-AB5DF4FDFD21}" type="presParOf" srcId="{8A1D231E-57AC-4271-A721-E42ED07FF557}" destId="{7EFE35F0-95F3-4B5B-B2A6-2384BB94004F}" srcOrd="0" destOrd="0" presId="urn:microsoft.com/office/officeart/2005/8/layout/vList5"/>
    <dgm:cxn modelId="{2CFE6C5F-0773-4E8A-9D20-17AB73AD7FB5}" type="presParOf" srcId="{8A1D231E-57AC-4271-A721-E42ED07FF557}" destId="{EC5B3D7E-3DE1-49EA-85E6-C9413C23E70A}" srcOrd="1" destOrd="0" presId="urn:microsoft.com/office/officeart/2005/8/layout/vList5"/>
    <dgm:cxn modelId="{89360E07-9EFA-4652-A1FB-0BF4D9D676AF}" type="presParOf" srcId="{5B84CA70-751E-46C9-98CD-1551F12078FB}" destId="{B4B9E8D4-C3DB-4AA2-8196-63C7174B912F}" srcOrd="3" destOrd="0" presId="urn:microsoft.com/office/officeart/2005/8/layout/vList5"/>
    <dgm:cxn modelId="{FED953C1-B734-4A92-A101-B9409A187C5F}" type="presParOf" srcId="{5B84CA70-751E-46C9-98CD-1551F12078FB}" destId="{43FB33A9-E1C2-4ECD-909D-8D5A49A72208}" srcOrd="4" destOrd="0" presId="urn:microsoft.com/office/officeart/2005/8/layout/vList5"/>
    <dgm:cxn modelId="{C5EA52B1-8F5D-4056-B44F-10EF179CDCA7}" type="presParOf" srcId="{43FB33A9-E1C2-4ECD-909D-8D5A49A72208}" destId="{0239445C-88B3-4743-A2F2-38BA3466D237}" srcOrd="0" destOrd="0" presId="urn:microsoft.com/office/officeart/2005/8/layout/vList5"/>
    <dgm:cxn modelId="{20E6DB98-9723-4D69-8C68-8680851751D4}" type="presParOf" srcId="{43FB33A9-E1C2-4ECD-909D-8D5A49A72208}" destId="{55B51ADB-EE59-4887-9B81-D8FE08268652}" srcOrd="1" destOrd="0" presId="urn:microsoft.com/office/officeart/2005/8/layout/vList5"/>
    <dgm:cxn modelId="{A2DCC5AD-BDBD-47EA-9B0C-838F98A15ED8}" type="presParOf" srcId="{5B84CA70-751E-46C9-98CD-1551F12078FB}" destId="{9D6801B8-3B77-4BD7-8C2C-E9DFF11FFFD1}" srcOrd="5" destOrd="0" presId="urn:microsoft.com/office/officeart/2005/8/layout/vList5"/>
    <dgm:cxn modelId="{BDE3AC5D-561F-4FF1-BD6A-762D02FD3CAB}" type="presParOf" srcId="{5B84CA70-751E-46C9-98CD-1551F12078FB}" destId="{F29956C6-F248-4D03-BA2F-7E0EA9D7E4B8}" srcOrd="6" destOrd="0" presId="urn:microsoft.com/office/officeart/2005/8/layout/vList5"/>
    <dgm:cxn modelId="{5C48DAD1-BAB7-45D7-B5E2-66D8FD0033F3}" type="presParOf" srcId="{F29956C6-F248-4D03-BA2F-7E0EA9D7E4B8}" destId="{641F3E32-F05D-4258-9F30-AC76CD21D078}" srcOrd="0" destOrd="0" presId="urn:microsoft.com/office/officeart/2005/8/layout/vList5"/>
    <dgm:cxn modelId="{A006AC7B-5F07-4BF8-B334-DAFCFB333112}" type="presParOf" srcId="{F29956C6-F248-4D03-BA2F-7E0EA9D7E4B8}" destId="{E28C49B7-2EF4-4F25-83B4-7FAD42CF53DD}" srcOrd="1" destOrd="0" presId="urn:microsoft.com/office/officeart/2005/8/layout/vList5"/>
    <dgm:cxn modelId="{DFFC9297-5476-4C14-9F21-52D62F235F21}" type="presParOf" srcId="{5B84CA70-751E-46C9-98CD-1551F12078FB}" destId="{596AE94D-B9E6-4990-94B1-BF169545E2AC}" srcOrd="7" destOrd="0" presId="urn:microsoft.com/office/officeart/2005/8/layout/vList5"/>
    <dgm:cxn modelId="{C4783C30-F3D6-4F78-B548-CAE6A0D5AA77}" type="presParOf" srcId="{5B84CA70-751E-46C9-98CD-1551F12078FB}" destId="{EC0088D6-AB42-4667-8680-9ACB8A56BA5E}" srcOrd="8" destOrd="0" presId="urn:microsoft.com/office/officeart/2005/8/layout/vList5"/>
    <dgm:cxn modelId="{2E27E122-EF33-4C96-9AE9-1945F63B7402}" type="presParOf" srcId="{EC0088D6-AB42-4667-8680-9ACB8A56BA5E}" destId="{E9726AEE-45BB-4273-87E1-CC922B715642}" srcOrd="0" destOrd="0" presId="urn:microsoft.com/office/officeart/2005/8/layout/vList5"/>
    <dgm:cxn modelId="{7BDF51F0-2C8F-495C-929F-4D6AC2DB97A4}" type="presParOf" srcId="{EC0088D6-AB42-4667-8680-9ACB8A56BA5E}" destId="{6BB04E89-26FE-4C59-A4E5-277CFF7D086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9B60D54D-A25F-4AEB-9098-279F1B07C9C0}"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id-ID"/>
        </a:p>
      </dgm:t>
    </dgm:pt>
    <dgm:pt modelId="{6F235583-A471-4356-BAE5-5E75395EFE3C}">
      <dgm:prSet phldrT="[Text]"/>
      <dgm:spPr/>
      <dgm:t>
        <a:bodyPr/>
        <a:lstStyle/>
        <a:p>
          <a:r>
            <a:rPr lang="id-ID" dirty="0" smtClean="0">
              <a:latin typeface="Arial"/>
              <a:cs typeface="Arial"/>
            </a:rPr>
            <a:t>Widya ukara/ sintaksis</a:t>
          </a:r>
          <a:endParaRPr lang="id-ID" dirty="0"/>
        </a:p>
      </dgm:t>
    </dgm:pt>
    <dgm:pt modelId="{10AF8993-EF36-43BE-BBEB-614F2CF0333B}" type="parTrans" cxnId="{C0E34981-4FEA-4595-B9F9-F6BF1FFC1736}">
      <dgm:prSet/>
      <dgm:spPr/>
      <dgm:t>
        <a:bodyPr/>
        <a:lstStyle/>
        <a:p>
          <a:endParaRPr lang="id-ID"/>
        </a:p>
      </dgm:t>
    </dgm:pt>
    <dgm:pt modelId="{6D143E80-AF00-428B-931C-4BD6DB81636F}" type="sibTrans" cxnId="{C0E34981-4FEA-4595-B9F9-F6BF1FFC1736}">
      <dgm:prSet/>
      <dgm:spPr/>
      <dgm:t>
        <a:bodyPr/>
        <a:lstStyle/>
        <a:p>
          <a:endParaRPr lang="id-ID"/>
        </a:p>
      </dgm:t>
    </dgm:pt>
    <dgm:pt modelId="{C34A0C32-D845-496B-A908-FFA46FF03917}">
      <dgm:prSet phldrT="[Text]"/>
      <dgm:spPr/>
      <dgm:t>
        <a:bodyPr/>
        <a:lstStyle/>
        <a:p>
          <a:r>
            <a:rPr lang="id-ID" dirty="0" smtClean="0"/>
            <a:t>Frasa</a:t>
          </a:r>
          <a:endParaRPr lang="id-ID" dirty="0"/>
        </a:p>
      </dgm:t>
    </dgm:pt>
    <dgm:pt modelId="{6A6CA854-E42A-41A5-9132-600778CD70D2}" type="parTrans" cxnId="{7613FF07-315E-44D7-8CE1-D4EFE0D0334E}">
      <dgm:prSet/>
      <dgm:spPr/>
      <dgm:t>
        <a:bodyPr/>
        <a:lstStyle/>
        <a:p>
          <a:endParaRPr lang="id-ID"/>
        </a:p>
      </dgm:t>
    </dgm:pt>
    <dgm:pt modelId="{683C9F0E-DED3-4529-940E-88160334460F}" type="sibTrans" cxnId="{7613FF07-315E-44D7-8CE1-D4EFE0D0334E}">
      <dgm:prSet/>
      <dgm:spPr/>
      <dgm:t>
        <a:bodyPr/>
        <a:lstStyle/>
        <a:p>
          <a:endParaRPr lang="id-ID"/>
        </a:p>
      </dgm:t>
    </dgm:pt>
    <dgm:pt modelId="{B338154E-6E3D-42FF-ADFA-614B8D44EBDF}">
      <dgm:prSet phldrT="[Text]"/>
      <dgm:spPr/>
      <dgm:t>
        <a:bodyPr/>
        <a:lstStyle/>
        <a:p>
          <a:r>
            <a:rPr lang="id-ID" dirty="0" smtClean="0"/>
            <a:t>Klausa </a:t>
          </a:r>
          <a:endParaRPr lang="id-ID" dirty="0"/>
        </a:p>
      </dgm:t>
    </dgm:pt>
    <dgm:pt modelId="{F21BC886-6149-4EE1-AE2D-BE934CD9131B}" type="parTrans" cxnId="{FB0961CA-3F8F-43DD-8186-07E565F436F7}">
      <dgm:prSet/>
      <dgm:spPr/>
      <dgm:t>
        <a:bodyPr/>
        <a:lstStyle/>
        <a:p>
          <a:endParaRPr lang="id-ID"/>
        </a:p>
      </dgm:t>
    </dgm:pt>
    <dgm:pt modelId="{FD376823-7760-40C1-9CFD-19A714B15720}" type="sibTrans" cxnId="{FB0961CA-3F8F-43DD-8186-07E565F436F7}">
      <dgm:prSet/>
      <dgm:spPr/>
      <dgm:t>
        <a:bodyPr/>
        <a:lstStyle/>
        <a:p>
          <a:endParaRPr lang="id-ID"/>
        </a:p>
      </dgm:t>
    </dgm:pt>
    <dgm:pt modelId="{51E380E2-C9E3-4729-8C16-FD4BD32E04B2}">
      <dgm:prSet phldrT="[Text]"/>
      <dgm:spPr/>
      <dgm:t>
        <a:bodyPr/>
        <a:lstStyle/>
        <a:p>
          <a:r>
            <a:rPr lang="id-ID" dirty="0" smtClean="0"/>
            <a:t>Ukara </a:t>
          </a:r>
          <a:endParaRPr lang="id-ID" dirty="0"/>
        </a:p>
      </dgm:t>
    </dgm:pt>
    <dgm:pt modelId="{F3B2157D-9074-4D53-907E-B9FD7FAEF52D}" type="parTrans" cxnId="{0A2F7383-E1DD-4389-885A-450C4CBDB687}">
      <dgm:prSet/>
      <dgm:spPr/>
      <dgm:t>
        <a:bodyPr/>
        <a:lstStyle/>
        <a:p>
          <a:endParaRPr lang="id-ID"/>
        </a:p>
      </dgm:t>
    </dgm:pt>
    <dgm:pt modelId="{8162A0E5-916A-4A66-B01B-2DC365D33A5B}" type="sibTrans" cxnId="{0A2F7383-E1DD-4389-885A-450C4CBDB687}">
      <dgm:prSet/>
      <dgm:spPr/>
      <dgm:t>
        <a:bodyPr/>
        <a:lstStyle/>
        <a:p>
          <a:endParaRPr lang="id-ID"/>
        </a:p>
      </dgm:t>
    </dgm:pt>
    <dgm:pt modelId="{56133EE0-74DA-49A7-A1E8-AB65BB97B305}" type="pres">
      <dgm:prSet presAssocID="{9B60D54D-A25F-4AEB-9098-279F1B07C9C0}" presName="hierChild1" presStyleCnt="0">
        <dgm:presLayoutVars>
          <dgm:orgChart val="1"/>
          <dgm:chPref val="1"/>
          <dgm:dir/>
          <dgm:animOne val="branch"/>
          <dgm:animLvl val="lvl"/>
          <dgm:resizeHandles/>
        </dgm:presLayoutVars>
      </dgm:prSet>
      <dgm:spPr/>
      <dgm:t>
        <a:bodyPr/>
        <a:lstStyle/>
        <a:p>
          <a:endParaRPr lang="id-ID"/>
        </a:p>
      </dgm:t>
    </dgm:pt>
    <dgm:pt modelId="{61F67CB8-EE4E-4BB0-BFD2-8C5B7FD89D7C}" type="pres">
      <dgm:prSet presAssocID="{6F235583-A471-4356-BAE5-5E75395EFE3C}" presName="hierRoot1" presStyleCnt="0">
        <dgm:presLayoutVars>
          <dgm:hierBranch val="init"/>
        </dgm:presLayoutVars>
      </dgm:prSet>
      <dgm:spPr/>
    </dgm:pt>
    <dgm:pt modelId="{0E73590D-2267-4F7B-9FF8-18DDF41EAC2A}" type="pres">
      <dgm:prSet presAssocID="{6F235583-A471-4356-BAE5-5E75395EFE3C}" presName="rootComposite1" presStyleCnt="0"/>
      <dgm:spPr/>
    </dgm:pt>
    <dgm:pt modelId="{36B97FB1-07C3-4FE2-A24E-EEE7B1F49142}" type="pres">
      <dgm:prSet presAssocID="{6F235583-A471-4356-BAE5-5E75395EFE3C}" presName="rootText1" presStyleLbl="node0" presStyleIdx="0" presStyleCnt="1">
        <dgm:presLayoutVars>
          <dgm:chPref val="3"/>
        </dgm:presLayoutVars>
      </dgm:prSet>
      <dgm:spPr/>
      <dgm:t>
        <a:bodyPr/>
        <a:lstStyle/>
        <a:p>
          <a:endParaRPr lang="id-ID"/>
        </a:p>
      </dgm:t>
    </dgm:pt>
    <dgm:pt modelId="{C204F48B-A88E-4492-9DC7-74D71D9F30CC}" type="pres">
      <dgm:prSet presAssocID="{6F235583-A471-4356-BAE5-5E75395EFE3C}" presName="rootConnector1" presStyleLbl="node1" presStyleIdx="0" presStyleCnt="0"/>
      <dgm:spPr/>
      <dgm:t>
        <a:bodyPr/>
        <a:lstStyle/>
        <a:p>
          <a:endParaRPr lang="id-ID"/>
        </a:p>
      </dgm:t>
    </dgm:pt>
    <dgm:pt modelId="{F515DA5E-A983-4068-ADB9-E36CC074DF60}" type="pres">
      <dgm:prSet presAssocID="{6F235583-A471-4356-BAE5-5E75395EFE3C}" presName="hierChild2" presStyleCnt="0"/>
      <dgm:spPr/>
    </dgm:pt>
    <dgm:pt modelId="{C658D3D1-7A7A-453F-9A8D-FEBFD7144427}" type="pres">
      <dgm:prSet presAssocID="{6A6CA854-E42A-41A5-9132-600778CD70D2}" presName="Name37" presStyleLbl="parChTrans1D2" presStyleIdx="0" presStyleCnt="3"/>
      <dgm:spPr/>
      <dgm:t>
        <a:bodyPr/>
        <a:lstStyle/>
        <a:p>
          <a:endParaRPr lang="id-ID"/>
        </a:p>
      </dgm:t>
    </dgm:pt>
    <dgm:pt modelId="{9771177F-AC71-4BB2-8EF2-5EC52EACB09C}" type="pres">
      <dgm:prSet presAssocID="{C34A0C32-D845-496B-A908-FFA46FF03917}" presName="hierRoot2" presStyleCnt="0">
        <dgm:presLayoutVars>
          <dgm:hierBranch val="init"/>
        </dgm:presLayoutVars>
      </dgm:prSet>
      <dgm:spPr/>
    </dgm:pt>
    <dgm:pt modelId="{CD640392-0A65-47A2-BEDB-7243F6D41923}" type="pres">
      <dgm:prSet presAssocID="{C34A0C32-D845-496B-A908-FFA46FF03917}" presName="rootComposite" presStyleCnt="0"/>
      <dgm:spPr/>
    </dgm:pt>
    <dgm:pt modelId="{F230C9F7-DC18-42CC-AD6C-42ECC8E98CDD}" type="pres">
      <dgm:prSet presAssocID="{C34A0C32-D845-496B-A908-FFA46FF03917}" presName="rootText" presStyleLbl="node2" presStyleIdx="0" presStyleCnt="3">
        <dgm:presLayoutVars>
          <dgm:chPref val="3"/>
        </dgm:presLayoutVars>
      </dgm:prSet>
      <dgm:spPr/>
      <dgm:t>
        <a:bodyPr/>
        <a:lstStyle/>
        <a:p>
          <a:endParaRPr lang="id-ID"/>
        </a:p>
      </dgm:t>
    </dgm:pt>
    <dgm:pt modelId="{4EC6C713-652F-4389-B25F-6809C5366151}" type="pres">
      <dgm:prSet presAssocID="{C34A0C32-D845-496B-A908-FFA46FF03917}" presName="rootConnector" presStyleLbl="node2" presStyleIdx="0" presStyleCnt="3"/>
      <dgm:spPr/>
      <dgm:t>
        <a:bodyPr/>
        <a:lstStyle/>
        <a:p>
          <a:endParaRPr lang="id-ID"/>
        </a:p>
      </dgm:t>
    </dgm:pt>
    <dgm:pt modelId="{9FEFC797-BF82-4350-B391-72CC6D05F82A}" type="pres">
      <dgm:prSet presAssocID="{C34A0C32-D845-496B-A908-FFA46FF03917}" presName="hierChild4" presStyleCnt="0"/>
      <dgm:spPr/>
    </dgm:pt>
    <dgm:pt modelId="{AF75E06C-C877-4D31-A43C-71416A8C455E}" type="pres">
      <dgm:prSet presAssocID="{C34A0C32-D845-496B-A908-FFA46FF03917}" presName="hierChild5" presStyleCnt="0"/>
      <dgm:spPr/>
    </dgm:pt>
    <dgm:pt modelId="{8505D808-7526-45B5-8C93-CCC0A9690CE6}" type="pres">
      <dgm:prSet presAssocID="{F21BC886-6149-4EE1-AE2D-BE934CD9131B}" presName="Name37" presStyleLbl="parChTrans1D2" presStyleIdx="1" presStyleCnt="3"/>
      <dgm:spPr/>
      <dgm:t>
        <a:bodyPr/>
        <a:lstStyle/>
        <a:p>
          <a:endParaRPr lang="id-ID"/>
        </a:p>
      </dgm:t>
    </dgm:pt>
    <dgm:pt modelId="{EE2C6259-D80A-4ECF-AB14-740AD09EA7F4}" type="pres">
      <dgm:prSet presAssocID="{B338154E-6E3D-42FF-ADFA-614B8D44EBDF}" presName="hierRoot2" presStyleCnt="0">
        <dgm:presLayoutVars>
          <dgm:hierBranch val="init"/>
        </dgm:presLayoutVars>
      </dgm:prSet>
      <dgm:spPr/>
    </dgm:pt>
    <dgm:pt modelId="{F441CCC3-8B4C-45F3-BC4C-EC3089C9FB41}" type="pres">
      <dgm:prSet presAssocID="{B338154E-6E3D-42FF-ADFA-614B8D44EBDF}" presName="rootComposite" presStyleCnt="0"/>
      <dgm:spPr/>
    </dgm:pt>
    <dgm:pt modelId="{A7671D4A-7CF9-4DC9-B70E-221D8CF06869}" type="pres">
      <dgm:prSet presAssocID="{B338154E-6E3D-42FF-ADFA-614B8D44EBDF}" presName="rootText" presStyleLbl="node2" presStyleIdx="1" presStyleCnt="3">
        <dgm:presLayoutVars>
          <dgm:chPref val="3"/>
        </dgm:presLayoutVars>
      </dgm:prSet>
      <dgm:spPr/>
      <dgm:t>
        <a:bodyPr/>
        <a:lstStyle/>
        <a:p>
          <a:endParaRPr lang="id-ID"/>
        </a:p>
      </dgm:t>
    </dgm:pt>
    <dgm:pt modelId="{5EF3978C-DB65-4E86-8F3E-70FCF3F341B2}" type="pres">
      <dgm:prSet presAssocID="{B338154E-6E3D-42FF-ADFA-614B8D44EBDF}" presName="rootConnector" presStyleLbl="node2" presStyleIdx="1" presStyleCnt="3"/>
      <dgm:spPr/>
      <dgm:t>
        <a:bodyPr/>
        <a:lstStyle/>
        <a:p>
          <a:endParaRPr lang="id-ID"/>
        </a:p>
      </dgm:t>
    </dgm:pt>
    <dgm:pt modelId="{8A979730-EE9D-4642-9B3A-644D68C646FB}" type="pres">
      <dgm:prSet presAssocID="{B338154E-6E3D-42FF-ADFA-614B8D44EBDF}" presName="hierChild4" presStyleCnt="0"/>
      <dgm:spPr/>
    </dgm:pt>
    <dgm:pt modelId="{DAE71733-5FEA-490E-8F02-915DB73F59DA}" type="pres">
      <dgm:prSet presAssocID="{B338154E-6E3D-42FF-ADFA-614B8D44EBDF}" presName="hierChild5" presStyleCnt="0"/>
      <dgm:spPr/>
    </dgm:pt>
    <dgm:pt modelId="{5369A26D-5347-4080-A9CE-00D21BD1F7DC}" type="pres">
      <dgm:prSet presAssocID="{F3B2157D-9074-4D53-907E-B9FD7FAEF52D}" presName="Name37" presStyleLbl="parChTrans1D2" presStyleIdx="2" presStyleCnt="3"/>
      <dgm:spPr/>
      <dgm:t>
        <a:bodyPr/>
        <a:lstStyle/>
        <a:p>
          <a:endParaRPr lang="id-ID"/>
        </a:p>
      </dgm:t>
    </dgm:pt>
    <dgm:pt modelId="{C4CBF850-1723-4569-83F6-FB85172F5C9F}" type="pres">
      <dgm:prSet presAssocID="{51E380E2-C9E3-4729-8C16-FD4BD32E04B2}" presName="hierRoot2" presStyleCnt="0">
        <dgm:presLayoutVars>
          <dgm:hierBranch val="init"/>
        </dgm:presLayoutVars>
      </dgm:prSet>
      <dgm:spPr/>
    </dgm:pt>
    <dgm:pt modelId="{6918B2E2-724F-424E-8F22-CF9B608F2CA5}" type="pres">
      <dgm:prSet presAssocID="{51E380E2-C9E3-4729-8C16-FD4BD32E04B2}" presName="rootComposite" presStyleCnt="0"/>
      <dgm:spPr/>
    </dgm:pt>
    <dgm:pt modelId="{5CC240CD-11A6-4790-BD66-C5D3793AA984}" type="pres">
      <dgm:prSet presAssocID="{51E380E2-C9E3-4729-8C16-FD4BD32E04B2}" presName="rootText" presStyleLbl="node2" presStyleIdx="2" presStyleCnt="3">
        <dgm:presLayoutVars>
          <dgm:chPref val="3"/>
        </dgm:presLayoutVars>
      </dgm:prSet>
      <dgm:spPr/>
      <dgm:t>
        <a:bodyPr/>
        <a:lstStyle/>
        <a:p>
          <a:endParaRPr lang="id-ID"/>
        </a:p>
      </dgm:t>
    </dgm:pt>
    <dgm:pt modelId="{533A3276-D0B2-47A7-AFD4-1EAAD3B9DF44}" type="pres">
      <dgm:prSet presAssocID="{51E380E2-C9E3-4729-8C16-FD4BD32E04B2}" presName="rootConnector" presStyleLbl="node2" presStyleIdx="2" presStyleCnt="3"/>
      <dgm:spPr/>
      <dgm:t>
        <a:bodyPr/>
        <a:lstStyle/>
        <a:p>
          <a:endParaRPr lang="id-ID"/>
        </a:p>
      </dgm:t>
    </dgm:pt>
    <dgm:pt modelId="{39250A21-9CD5-4034-9726-0792A825EDBA}" type="pres">
      <dgm:prSet presAssocID="{51E380E2-C9E3-4729-8C16-FD4BD32E04B2}" presName="hierChild4" presStyleCnt="0"/>
      <dgm:spPr/>
    </dgm:pt>
    <dgm:pt modelId="{BCD12579-6570-422B-8889-EACBA1ED52B8}" type="pres">
      <dgm:prSet presAssocID="{51E380E2-C9E3-4729-8C16-FD4BD32E04B2}" presName="hierChild5" presStyleCnt="0"/>
      <dgm:spPr/>
    </dgm:pt>
    <dgm:pt modelId="{361C57BC-B34D-496D-AF3C-12460B7EBC0D}" type="pres">
      <dgm:prSet presAssocID="{6F235583-A471-4356-BAE5-5E75395EFE3C}" presName="hierChild3" presStyleCnt="0"/>
      <dgm:spPr/>
    </dgm:pt>
  </dgm:ptLst>
  <dgm:cxnLst>
    <dgm:cxn modelId="{FB0961CA-3F8F-43DD-8186-07E565F436F7}" srcId="{6F235583-A471-4356-BAE5-5E75395EFE3C}" destId="{B338154E-6E3D-42FF-ADFA-614B8D44EBDF}" srcOrd="1" destOrd="0" parTransId="{F21BC886-6149-4EE1-AE2D-BE934CD9131B}" sibTransId="{FD376823-7760-40C1-9CFD-19A714B15720}"/>
    <dgm:cxn modelId="{55CC4BFE-2CDF-429E-BCFC-D192488F3580}" type="presOf" srcId="{51E380E2-C9E3-4729-8C16-FD4BD32E04B2}" destId="{533A3276-D0B2-47A7-AFD4-1EAAD3B9DF44}" srcOrd="1" destOrd="0" presId="urn:microsoft.com/office/officeart/2005/8/layout/orgChart1"/>
    <dgm:cxn modelId="{30B71334-B58C-4692-9C6D-A7DF0C025E2B}" type="presOf" srcId="{6A6CA854-E42A-41A5-9132-600778CD70D2}" destId="{C658D3D1-7A7A-453F-9A8D-FEBFD7144427}" srcOrd="0" destOrd="0" presId="urn:microsoft.com/office/officeart/2005/8/layout/orgChart1"/>
    <dgm:cxn modelId="{A1A21F97-55F1-4085-A288-6A2ABBAF0955}" type="presOf" srcId="{6F235583-A471-4356-BAE5-5E75395EFE3C}" destId="{36B97FB1-07C3-4FE2-A24E-EEE7B1F49142}" srcOrd="0" destOrd="0" presId="urn:microsoft.com/office/officeart/2005/8/layout/orgChart1"/>
    <dgm:cxn modelId="{9488C139-DBC8-47A2-90D3-85AA9E69F21B}" type="presOf" srcId="{F3B2157D-9074-4D53-907E-B9FD7FAEF52D}" destId="{5369A26D-5347-4080-A9CE-00D21BD1F7DC}" srcOrd="0" destOrd="0" presId="urn:microsoft.com/office/officeart/2005/8/layout/orgChart1"/>
    <dgm:cxn modelId="{2FEB20BE-E1E1-4AB6-82AB-0BB4AA9FB0B6}" type="presOf" srcId="{9B60D54D-A25F-4AEB-9098-279F1B07C9C0}" destId="{56133EE0-74DA-49A7-A1E8-AB65BB97B305}" srcOrd="0" destOrd="0" presId="urn:microsoft.com/office/officeart/2005/8/layout/orgChart1"/>
    <dgm:cxn modelId="{4744783E-86E3-4A8E-B46E-457F6EADA9BC}" type="presOf" srcId="{6F235583-A471-4356-BAE5-5E75395EFE3C}" destId="{C204F48B-A88E-4492-9DC7-74D71D9F30CC}" srcOrd="1" destOrd="0" presId="urn:microsoft.com/office/officeart/2005/8/layout/orgChart1"/>
    <dgm:cxn modelId="{A970BDE3-0DD5-4307-9408-D40D9ECECFC6}" type="presOf" srcId="{51E380E2-C9E3-4729-8C16-FD4BD32E04B2}" destId="{5CC240CD-11A6-4790-BD66-C5D3793AA984}" srcOrd="0" destOrd="0" presId="urn:microsoft.com/office/officeart/2005/8/layout/orgChart1"/>
    <dgm:cxn modelId="{C0E34981-4FEA-4595-B9F9-F6BF1FFC1736}" srcId="{9B60D54D-A25F-4AEB-9098-279F1B07C9C0}" destId="{6F235583-A471-4356-BAE5-5E75395EFE3C}" srcOrd="0" destOrd="0" parTransId="{10AF8993-EF36-43BE-BBEB-614F2CF0333B}" sibTransId="{6D143E80-AF00-428B-931C-4BD6DB81636F}"/>
    <dgm:cxn modelId="{0D8B7C89-1B42-41D6-BC31-2AEA6F0DD5CB}" type="presOf" srcId="{C34A0C32-D845-496B-A908-FFA46FF03917}" destId="{F230C9F7-DC18-42CC-AD6C-42ECC8E98CDD}" srcOrd="0" destOrd="0" presId="urn:microsoft.com/office/officeart/2005/8/layout/orgChart1"/>
    <dgm:cxn modelId="{0A2F7383-E1DD-4389-885A-450C4CBDB687}" srcId="{6F235583-A471-4356-BAE5-5E75395EFE3C}" destId="{51E380E2-C9E3-4729-8C16-FD4BD32E04B2}" srcOrd="2" destOrd="0" parTransId="{F3B2157D-9074-4D53-907E-B9FD7FAEF52D}" sibTransId="{8162A0E5-916A-4A66-B01B-2DC365D33A5B}"/>
    <dgm:cxn modelId="{D92FCC83-2173-4F4D-B44C-53A80C29938F}" type="presOf" srcId="{B338154E-6E3D-42FF-ADFA-614B8D44EBDF}" destId="{A7671D4A-7CF9-4DC9-B70E-221D8CF06869}" srcOrd="0" destOrd="0" presId="urn:microsoft.com/office/officeart/2005/8/layout/orgChart1"/>
    <dgm:cxn modelId="{7613FF07-315E-44D7-8CE1-D4EFE0D0334E}" srcId="{6F235583-A471-4356-BAE5-5E75395EFE3C}" destId="{C34A0C32-D845-496B-A908-FFA46FF03917}" srcOrd="0" destOrd="0" parTransId="{6A6CA854-E42A-41A5-9132-600778CD70D2}" sibTransId="{683C9F0E-DED3-4529-940E-88160334460F}"/>
    <dgm:cxn modelId="{D1A373B6-822B-452F-9103-14C264E31E28}" type="presOf" srcId="{C34A0C32-D845-496B-A908-FFA46FF03917}" destId="{4EC6C713-652F-4389-B25F-6809C5366151}" srcOrd="1" destOrd="0" presId="urn:microsoft.com/office/officeart/2005/8/layout/orgChart1"/>
    <dgm:cxn modelId="{6FA72888-E0A6-4031-8CBE-9448D18526A4}" type="presOf" srcId="{F21BC886-6149-4EE1-AE2D-BE934CD9131B}" destId="{8505D808-7526-45B5-8C93-CCC0A9690CE6}" srcOrd="0" destOrd="0" presId="urn:microsoft.com/office/officeart/2005/8/layout/orgChart1"/>
    <dgm:cxn modelId="{5CD24741-26AC-4878-B32E-03C8DBE2B715}" type="presOf" srcId="{B338154E-6E3D-42FF-ADFA-614B8D44EBDF}" destId="{5EF3978C-DB65-4E86-8F3E-70FCF3F341B2}" srcOrd="1" destOrd="0" presId="urn:microsoft.com/office/officeart/2005/8/layout/orgChart1"/>
    <dgm:cxn modelId="{29A19EDB-B030-4157-93F7-72EB7062C6DF}" type="presParOf" srcId="{56133EE0-74DA-49A7-A1E8-AB65BB97B305}" destId="{61F67CB8-EE4E-4BB0-BFD2-8C5B7FD89D7C}" srcOrd="0" destOrd="0" presId="urn:microsoft.com/office/officeart/2005/8/layout/orgChart1"/>
    <dgm:cxn modelId="{9C031F1C-DB1C-4E86-A54A-9EE01DF090DA}" type="presParOf" srcId="{61F67CB8-EE4E-4BB0-BFD2-8C5B7FD89D7C}" destId="{0E73590D-2267-4F7B-9FF8-18DDF41EAC2A}" srcOrd="0" destOrd="0" presId="urn:microsoft.com/office/officeart/2005/8/layout/orgChart1"/>
    <dgm:cxn modelId="{5161A2AF-52C1-42F7-BB16-7D43F33A3E46}" type="presParOf" srcId="{0E73590D-2267-4F7B-9FF8-18DDF41EAC2A}" destId="{36B97FB1-07C3-4FE2-A24E-EEE7B1F49142}" srcOrd="0" destOrd="0" presId="urn:microsoft.com/office/officeart/2005/8/layout/orgChart1"/>
    <dgm:cxn modelId="{57689B7D-A9C4-4034-8282-37550108A433}" type="presParOf" srcId="{0E73590D-2267-4F7B-9FF8-18DDF41EAC2A}" destId="{C204F48B-A88E-4492-9DC7-74D71D9F30CC}" srcOrd="1" destOrd="0" presId="urn:microsoft.com/office/officeart/2005/8/layout/orgChart1"/>
    <dgm:cxn modelId="{31B7DD1C-7E4F-499A-AABB-B72EE49A01C6}" type="presParOf" srcId="{61F67CB8-EE4E-4BB0-BFD2-8C5B7FD89D7C}" destId="{F515DA5E-A983-4068-ADB9-E36CC074DF60}" srcOrd="1" destOrd="0" presId="urn:microsoft.com/office/officeart/2005/8/layout/orgChart1"/>
    <dgm:cxn modelId="{04AF4822-B746-4581-B2E8-0CD5A8B4EDCB}" type="presParOf" srcId="{F515DA5E-A983-4068-ADB9-E36CC074DF60}" destId="{C658D3D1-7A7A-453F-9A8D-FEBFD7144427}" srcOrd="0" destOrd="0" presId="urn:microsoft.com/office/officeart/2005/8/layout/orgChart1"/>
    <dgm:cxn modelId="{B8B30BBB-BF30-423B-8867-2F22FAF41EA3}" type="presParOf" srcId="{F515DA5E-A983-4068-ADB9-E36CC074DF60}" destId="{9771177F-AC71-4BB2-8EF2-5EC52EACB09C}" srcOrd="1" destOrd="0" presId="urn:microsoft.com/office/officeart/2005/8/layout/orgChart1"/>
    <dgm:cxn modelId="{4EA43427-18C8-4710-978A-C64E558AE3D9}" type="presParOf" srcId="{9771177F-AC71-4BB2-8EF2-5EC52EACB09C}" destId="{CD640392-0A65-47A2-BEDB-7243F6D41923}" srcOrd="0" destOrd="0" presId="urn:microsoft.com/office/officeart/2005/8/layout/orgChart1"/>
    <dgm:cxn modelId="{CBC6F910-8222-4259-8477-BF010CD84BC6}" type="presParOf" srcId="{CD640392-0A65-47A2-BEDB-7243F6D41923}" destId="{F230C9F7-DC18-42CC-AD6C-42ECC8E98CDD}" srcOrd="0" destOrd="0" presId="urn:microsoft.com/office/officeart/2005/8/layout/orgChart1"/>
    <dgm:cxn modelId="{AA452692-16BD-40D8-91F0-A48DE6D113EA}" type="presParOf" srcId="{CD640392-0A65-47A2-BEDB-7243F6D41923}" destId="{4EC6C713-652F-4389-B25F-6809C5366151}" srcOrd="1" destOrd="0" presId="urn:microsoft.com/office/officeart/2005/8/layout/orgChart1"/>
    <dgm:cxn modelId="{BD8221F9-C3E6-4F71-BCEA-6FF02D5CF8DA}" type="presParOf" srcId="{9771177F-AC71-4BB2-8EF2-5EC52EACB09C}" destId="{9FEFC797-BF82-4350-B391-72CC6D05F82A}" srcOrd="1" destOrd="0" presId="urn:microsoft.com/office/officeart/2005/8/layout/orgChart1"/>
    <dgm:cxn modelId="{9ACAA43F-C149-4798-A96D-716E6DD57023}" type="presParOf" srcId="{9771177F-AC71-4BB2-8EF2-5EC52EACB09C}" destId="{AF75E06C-C877-4D31-A43C-71416A8C455E}" srcOrd="2" destOrd="0" presId="urn:microsoft.com/office/officeart/2005/8/layout/orgChart1"/>
    <dgm:cxn modelId="{DC0693EC-D14A-4658-B11F-9A45CC0D7F14}" type="presParOf" srcId="{F515DA5E-A983-4068-ADB9-E36CC074DF60}" destId="{8505D808-7526-45B5-8C93-CCC0A9690CE6}" srcOrd="2" destOrd="0" presId="urn:microsoft.com/office/officeart/2005/8/layout/orgChart1"/>
    <dgm:cxn modelId="{1B654F6B-62C3-4FC8-B934-3376CCB0B414}" type="presParOf" srcId="{F515DA5E-A983-4068-ADB9-E36CC074DF60}" destId="{EE2C6259-D80A-4ECF-AB14-740AD09EA7F4}" srcOrd="3" destOrd="0" presId="urn:microsoft.com/office/officeart/2005/8/layout/orgChart1"/>
    <dgm:cxn modelId="{23DB93E0-CED9-4646-93F5-33083C6B9038}" type="presParOf" srcId="{EE2C6259-D80A-4ECF-AB14-740AD09EA7F4}" destId="{F441CCC3-8B4C-45F3-BC4C-EC3089C9FB41}" srcOrd="0" destOrd="0" presId="urn:microsoft.com/office/officeart/2005/8/layout/orgChart1"/>
    <dgm:cxn modelId="{91DA1E68-562A-437D-B087-73C3F2B20730}" type="presParOf" srcId="{F441CCC3-8B4C-45F3-BC4C-EC3089C9FB41}" destId="{A7671D4A-7CF9-4DC9-B70E-221D8CF06869}" srcOrd="0" destOrd="0" presId="urn:microsoft.com/office/officeart/2005/8/layout/orgChart1"/>
    <dgm:cxn modelId="{C5E75F2A-44F8-4F66-8781-3C9488CC1446}" type="presParOf" srcId="{F441CCC3-8B4C-45F3-BC4C-EC3089C9FB41}" destId="{5EF3978C-DB65-4E86-8F3E-70FCF3F341B2}" srcOrd="1" destOrd="0" presId="urn:microsoft.com/office/officeart/2005/8/layout/orgChart1"/>
    <dgm:cxn modelId="{ADE08E01-F8C4-4568-8DDA-8CE56207AD07}" type="presParOf" srcId="{EE2C6259-D80A-4ECF-AB14-740AD09EA7F4}" destId="{8A979730-EE9D-4642-9B3A-644D68C646FB}" srcOrd="1" destOrd="0" presId="urn:microsoft.com/office/officeart/2005/8/layout/orgChart1"/>
    <dgm:cxn modelId="{73B4FD02-1ED2-4F2D-ABE7-F793B9FD92E9}" type="presParOf" srcId="{EE2C6259-D80A-4ECF-AB14-740AD09EA7F4}" destId="{DAE71733-5FEA-490E-8F02-915DB73F59DA}" srcOrd="2" destOrd="0" presId="urn:microsoft.com/office/officeart/2005/8/layout/orgChart1"/>
    <dgm:cxn modelId="{A8B6FA0A-BAFD-42F7-A55D-6D93CC630F15}" type="presParOf" srcId="{F515DA5E-A983-4068-ADB9-E36CC074DF60}" destId="{5369A26D-5347-4080-A9CE-00D21BD1F7DC}" srcOrd="4" destOrd="0" presId="urn:microsoft.com/office/officeart/2005/8/layout/orgChart1"/>
    <dgm:cxn modelId="{ED22076E-63DA-421C-88FD-5DA8E477C51E}" type="presParOf" srcId="{F515DA5E-A983-4068-ADB9-E36CC074DF60}" destId="{C4CBF850-1723-4569-83F6-FB85172F5C9F}" srcOrd="5" destOrd="0" presId="urn:microsoft.com/office/officeart/2005/8/layout/orgChart1"/>
    <dgm:cxn modelId="{6A316250-FE12-4C5F-8F7F-3760B46FB4C6}" type="presParOf" srcId="{C4CBF850-1723-4569-83F6-FB85172F5C9F}" destId="{6918B2E2-724F-424E-8F22-CF9B608F2CA5}" srcOrd="0" destOrd="0" presId="urn:microsoft.com/office/officeart/2005/8/layout/orgChart1"/>
    <dgm:cxn modelId="{F23802F1-D0D3-4F46-8444-2C5494387A06}" type="presParOf" srcId="{6918B2E2-724F-424E-8F22-CF9B608F2CA5}" destId="{5CC240CD-11A6-4790-BD66-C5D3793AA984}" srcOrd="0" destOrd="0" presId="urn:microsoft.com/office/officeart/2005/8/layout/orgChart1"/>
    <dgm:cxn modelId="{B6F3F998-9A34-416A-ADAF-2E19725EDB93}" type="presParOf" srcId="{6918B2E2-724F-424E-8F22-CF9B608F2CA5}" destId="{533A3276-D0B2-47A7-AFD4-1EAAD3B9DF44}" srcOrd="1" destOrd="0" presId="urn:microsoft.com/office/officeart/2005/8/layout/orgChart1"/>
    <dgm:cxn modelId="{0EDFD7AA-4FDA-404C-9F07-59D3031FE114}" type="presParOf" srcId="{C4CBF850-1723-4569-83F6-FB85172F5C9F}" destId="{39250A21-9CD5-4034-9726-0792A825EDBA}" srcOrd="1" destOrd="0" presId="urn:microsoft.com/office/officeart/2005/8/layout/orgChart1"/>
    <dgm:cxn modelId="{E4DC9D6A-E17C-4028-847A-40B6EA222B9B}" type="presParOf" srcId="{C4CBF850-1723-4569-83F6-FB85172F5C9F}" destId="{BCD12579-6570-422B-8889-EACBA1ED52B8}" srcOrd="2" destOrd="0" presId="urn:microsoft.com/office/officeart/2005/8/layout/orgChart1"/>
    <dgm:cxn modelId="{A5A4F467-600B-4804-93F3-CEDBCD6B5F37}" type="presParOf" srcId="{61F67CB8-EE4E-4BB0-BFD2-8C5B7FD89D7C}" destId="{361C57BC-B34D-496D-AF3C-12460B7EBC0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CB0A9520-38DC-4393-93F8-7EE419D47996}"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id-ID"/>
        </a:p>
      </dgm:t>
    </dgm:pt>
    <dgm:pt modelId="{4F822BBD-E9AD-4679-BC54-015C0F1A461C}">
      <dgm:prSet phldrT="[Text]"/>
      <dgm:spPr/>
      <dgm:t>
        <a:bodyPr/>
        <a:lstStyle/>
        <a:p>
          <a:r>
            <a:rPr lang="id-ID" dirty="0" smtClean="0">
              <a:latin typeface="Arial"/>
              <a:cs typeface="Arial"/>
            </a:rPr>
            <a:t>Frasa pamoring tembung kang ngemu titikan</a:t>
          </a:r>
          <a:endParaRPr lang="id-ID" dirty="0"/>
        </a:p>
      </dgm:t>
    </dgm:pt>
    <dgm:pt modelId="{F4745371-D7C1-4465-98B7-A8E4AA38C8DF}" type="parTrans" cxnId="{D4F44325-01E1-4C15-B9D1-01BF12339CB0}">
      <dgm:prSet/>
      <dgm:spPr/>
      <dgm:t>
        <a:bodyPr/>
        <a:lstStyle/>
        <a:p>
          <a:endParaRPr lang="id-ID"/>
        </a:p>
      </dgm:t>
    </dgm:pt>
    <dgm:pt modelId="{79E85B5B-947F-4ABA-B62B-30C0AE32CD47}" type="sibTrans" cxnId="{D4F44325-01E1-4C15-B9D1-01BF12339CB0}">
      <dgm:prSet/>
      <dgm:spPr/>
      <dgm:t>
        <a:bodyPr/>
        <a:lstStyle/>
        <a:p>
          <a:endParaRPr lang="id-ID"/>
        </a:p>
      </dgm:t>
    </dgm:pt>
    <dgm:pt modelId="{5FA0DECE-ABE5-4CBE-B4F9-D2871B446549}">
      <dgm:prSet phldrT="[Text]"/>
      <dgm:spPr/>
      <dgm:t>
        <a:bodyPr/>
        <a:lstStyle/>
        <a:p>
          <a:r>
            <a:rPr lang="id-ID" dirty="0" smtClean="0">
              <a:latin typeface="Arial"/>
              <a:cs typeface="Arial"/>
            </a:rPr>
            <a:t>Kadadosan kalih tembung utawi langkung</a:t>
          </a:r>
          <a:endParaRPr lang="id-ID" dirty="0"/>
        </a:p>
      </dgm:t>
    </dgm:pt>
    <dgm:pt modelId="{06DE2EBA-3A10-4501-8E92-38197B76105B}" type="parTrans" cxnId="{D6ECECFF-B836-4BE1-A865-CA7E19AB15CD}">
      <dgm:prSet/>
      <dgm:spPr/>
      <dgm:t>
        <a:bodyPr/>
        <a:lstStyle/>
        <a:p>
          <a:endParaRPr lang="id-ID"/>
        </a:p>
      </dgm:t>
    </dgm:pt>
    <dgm:pt modelId="{F1ACDBEE-70F6-461C-A999-2EC3612510AE}" type="sibTrans" cxnId="{D6ECECFF-B836-4BE1-A865-CA7E19AB15CD}">
      <dgm:prSet/>
      <dgm:spPr/>
      <dgm:t>
        <a:bodyPr/>
        <a:lstStyle/>
        <a:p>
          <a:endParaRPr lang="id-ID"/>
        </a:p>
      </dgm:t>
    </dgm:pt>
    <dgm:pt modelId="{9FA7D572-64D2-41E7-8572-458ACFAC3BEE}">
      <dgm:prSet phldrT="[Text]"/>
      <dgm:spPr/>
      <dgm:t>
        <a:bodyPr/>
        <a:lstStyle/>
        <a:p>
          <a:r>
            <a:rPr lang="id-ID" smtClean="0">
              <a:latin typeface="Arial"/>
              <a:cs typeface="Arial"/>
            </a:rPr>
            <a:t>Limrahipun kadadosan saking kalih perangan; inti (ingkang dipun-terangaken) kaliyan perangan atribut (perangan ingkang nerangaken</a:t>
          </a:r>
          <a:endParaRPr lang="id-ID"/>
        </a:p>
      </dgm:t>
    </dgm:pt>
    <dgm:pt modelId="{5793D37E-B60A-4F37-AC0E-55ACF4C00C96}" type="parTrans" cxnId="{DA27E593-68C8-40D2-AF26-0627EAAB681F}">
      <dgm:prSet/>
      <dgm:spPr/>
      <dgm:t>
        <a:bodyPr/>
        <a:lstStyle/>
        <a:p>
          <a:endParaRPr lang="id-ID"/>
        </a:p>
      </dgm:t>
    </dgm:pt>
    <dgm:pt modelId="{8341CA9F-0CA7-4CF3-9E71-C31A27C4A856}" type="sibTrans" cxnId="{DA27E593-68C8-40D2-AF26-0627EAAB681F}">
      <dgm:prSet/>
      <dgm:spPr/>
      <dgm:t>
        <a:bodyPr/>
        <a:lstStyle/>
        <a:p>
          <a:endParaRPr lang="id-ID"/>
        </a:p>
      </dgm:t>
    </dgm:pt>
    <dgm:pt modelId="{AD0D90D5-2F41-4374-AB97-2639A70DCB30}">
      <dgm:prSet phldrT="[Text]"/>
      <dgm:spPr/>
      <dgm:t>
        <a:bodyPr/>
        <a:lstStyle/>
        <a:p>
          <a:r>
            <a:rPr lang="id-ID" dirty="0" smtClean="0">
              <a:latin typeface="Arial"/>
              <a:cs typeface="Arial"/>
            </a:rPr>
            <a:t>Urut-urutaning tembung bpten kenging nglangkungi wasesa</a:t>
          </a:r>
          <a:endParaRPr lang="id-ID" dirty="0"/>
        </a:p>
      </dgm:t>
    </dgm:pt>
    <dgm:pt modelId="{340383BC-9ABD-4529-8206-A74748369F63}" type="parTrans" cxnId="{9CA38A72-93DB-4A58-BE43-457B6387D8CF}">
      <dgm:prSet/>
      <dgm:spPr/>
      <dgm:t>
        <a:bodyPr/>
        <a:lstStyle/>
        <a:p>
          <a:endParaRPr lang="id-ID"/>
        </a:p>
      </dgm:t>
    </dgm:pt>
    <dgm:pt modelId="{21467DBD-8F45-4E9B-A98A-CC535CB7BE04}" type="sibTrans" cxnId="{9CA38A72-93DB-4A58-BE43-457B6387D8CF}">
      <dgm:prSet/>
      <dgm:spPr/>
      <dgm:t>
        <a:bodyPr/>
        <a:lstStyle/>
        <a:p>
          <a:endParaRPr lang="id-ID"/>
        </a:p>
      </dgm:t>
    </dgm:pt>
    <dgm:pt modelId="{14860F9B-40AF-4236-8565-9856EBD78725}">
      <dgm:prSet phldrT="[Text]"/>
      <dgm:spPr/>
      <dgm:t>
        <a:bodyPr/>
        <a:lstStyle/>
        <a:p>
          <a:r>
            <a:rPr lang="id-ID" dirty="0" smtClean="0">
              <a:latin typeface="Arial"/>
              <a:cs typeface="Arial"/>
            </a:rPr>
            <a:t>Drajatipun ing antawisipun tembung saha klausa/ dumunung ing sanginggiling tembung nanging ing sangandhaping klausa</a:t>
          </a:r>
          <a:endParaRPr lang="id-ID" dirty="0"/>
        </a:p>
      </dgm:t>
    </dgm:pt>
    <dgm:pt modelId="{39E6A5EF-96AF-48F5-9D9D-276AB7A0B651}" type="parTrans" cxnId="{73736E75-AFAB-4715-B1F0-F1159A0A16F5}">
      <dgm:prSet/>
      <dgm:spPr/>
      <dgm:t>
        <a:bodyPr/>
        <a:lstStyle/>
        <a:p>
          <a:endParaRPr lang="id-ID"/>
        </a:p>
      </dgm:t>
    </dgm:pt>
    <dgm:pt modelId="{084025A8-CDCE-41DA-9FFA-29B093435D81}" type="sibTrans" cxnId="{73736E75-AFAB-4715-B1F0-F1159A0A16F5}">
      <dgm:prSet/>
      <dgm:spPr/>
      <dgm:t>
        <a:bodyPr/>
        <a:lstStyle/>
        <a:p>
          <a:endParaRPr lang="id-ID"/>
        </a:p>
      </dgm:t>
    </dgm:pt>
    <dgm:pt modelId="{E28798C0-C377-4F00-BD5E-35E255F1F08A}" type="pres">
      <dgm:prSet presAssocID="{CB0A9520-38DC-4393-93F8-7EE419D47996}" presName="composite" presStyleCnt="0">
        <dgm:presLayoutVars>
          <dgm:chMax val="1"/>
          <dgm:dir/>
          <dgm:resizeHandles val="exact"/>
        </dgm:presLayoutVars>
      </dgm:prSet>
      <dgm:spPr/>
      <dgm:t>
        <a:bodyPr/>
        <a:lstStyle/>
        <a:p>
          <a:endParaRPr lang="id-ID"/>
        </a:p>
      </dgm:t>
    </dgm:pt>
    <dgm:pt modelId="{FF56AC30-143B-40AE-8365-9B356E63FCF4}" type="pres">
      <dgm:prSet presAssocID="{4F822BBD-E9AD-4679-BC54-015C0F1A461C}" presName="roof" presStyleLbl="dkBgShp" presStyleIdx="0" presStyleCnt="2"/>
      <dgm:spPr/>
      <dgm:t>
        <a:bodyPr/>
        <a:lstStyle/>
        <a:p>
          <a:endParaRPr lang="id-ID"/>
        </a:p>
      </dgm:t>
    </dgm:pt>
    <dgm:pt modelId="{DBC5B2E7-197E-4AFF-882A-83BE7C8614FE}" type="pres">
      <dgm:prSet presAssocID="{4F822BBD-E9AD-4679-BC54-015C0F1A461C}" presName="pillars" presStyleCnt="0"/>
      <dgm:spPr/>
    </dgm:pt>
    <dgm:pt modelId="{8F9A4E00-927A-4958-BD30-91FD7A6D5434}" type="pres">
      <dgm:prSet presAssocID="{4F822BBD-E9AD-4679-BC54-015C0F1A461C}" presName="pillar1" presStyleLbl="node1" presStyleIdx="0" presStyleCnt="4">
        <dgm:presLayoutVars>
          <dgm:bulletEnabled val="1"/>
        </dgm:presLayoutVars>
      </dgm:prSet>
      <dgm:spPr/>
      <dgm:t>
        <a:bodyPr/>
        <a:lstStyle/>
        <a:p>
          <a:endParaRPr lang="id-ID"/>
        </a:p>
      </dgm:t>
    </dgm:pt>
    <dgm:pt modelId="{993791A7-54B9-4731-B0C3-0B790D1111FA}" type="pres">
      <dgm:prSet presAssocID="{14860F9B-40AF-4236-8565-9856EBD78725}" presName="pillarX" presStyleLbl="node1" presStyleIdx="1" presStyleCnt="4">
        <dgm:presLayoutVars>
          <dgm:bulletEnabled val="1"/>
        </dgm:presLayoutVars>
      </dgm:prSet>
      <dgm:spPr/>
      <dgm:t>
        <a:bodyPr/>
        <a:lstStyle/>
        <a:p>
          <a:endParaRPr lang="id-ID"/>
        </a:p>
      </dgm:t>
    </dgm:pt>
    <dgm:pt modelId="{8D17E70F-4A9F-4269-BB35-B45B09851E10}" type="pres">
      <dgm:prSet presAssocID="{AD0D90D5-2F41-4374-AB97-2639A70DCB30}" presName="pillarX" presStyleLbl="node1" presStyleIdx="2" presStyleCnt="4">
        <dgm:presLayoutVars>
          <dgm:bulletEnabled val="1"/>
        </dgm:presLayoutVars>
      </dgm:prSet>
      <dgm:spPr/>
      <dgm:t>
        <a:bodyPr/>
        <a:lstStyle/>
        <a:p>
          <a:endParaRPr lang="id-ID"/>
        </a:p>
      </dgm:t>
    </dgm:pt>
    <dgm:pt modelId="{13F1CD4A-408A-4CDA-8696-CCA1DB8E84E5}" type="pres">
      <dgm:prSet presAssocID="{9FA7D572-64D2-41E7-8572-458ACFAC3BEE}" presName="pillarX" presStyleLbl="node1" presStyleIdx="3" presStyleCnt="4">
        <dgm:presLayoutVars>
          <dgm:bulletEnabled val="1"/>
        </dgm:presLayoutVars>
      </dgm:prSet>
      <dgm:spPr/>
      <dgm:t>
        <a:bodyPr/>
        <a:lstStyle/>
        <a:p>
          <a:endParaRPr lang="id-ID"/>
        </a:p>
      </dgm:t>
    </dgm:pt>
    <dgm:pt modelId="{A863F9EC-FEE9-4CDA-8FFF-EDCABA89955F}" type="pres">
      <dgm:prSet presAssocID="{4F822BBD-E9AD-4679-BC54-015C0F1A461C}" presName="base" presStyleLbl="dkBgShp" presStyleIdx="1" presStyleCnt="2"/>
      <dgm:spPr/>
    </dgm:pt>
  </dgm:ptLst>
  <dgm:cxnLst>
    <dgm:cxn modelId="{D6ECECFF-B836-4BE1-A865-CA7E19AB15CD}" srcId="{4F822BBD-E9AD-4679-BC54-015C0F1A461C}" destId="{5FA0DECE-ABE5-4CBE-B4F9-D2871B446549}" srcOrd="0" destOrd="0" parTransId="{06DE2EBA-3A10-4501-8E92-38197B76105B}" sibTransId="{F1ACDBEE-70F6-461C-A999-2EC3612510AE}"/>
    <dgm:cxn modelId="{CB018F57-2B7D-4442-B681-41E6DCE21FAF}" type="presOf" srcId="{5FA0DECE-ABE5-4CBE-B4F9-D2871B446549}" destId="{8F9A4E00-927A-4958-BD30-91FD7A6D5434}" srcOrd="0" destOrd="0" presId="urn:microsoft.com/office/officeart/2005/8/layout/hList3"/>
    <dgm:cxn modelId="{9CA38A72-93DB-4A58-BE43-457B6387D8CF}" srcId="{4F822BBD-E9AD-4679-BC54-015C0F1A461C}" destId="{AD0D90D5-2F41-4374-AB97-2639A70DCB30}" srcOrd="2" destOrd="0" parTransId="{340383BC-9ABD-4529-8206-A74748369F63}" sibTransId="{21467DBD-8F45-4E9B-A98A-CC535CB7BE04}"/>
    <dgm:cxn modelId="{D4F44325-01E1-4C15-B9D1-01BF12339CB0}" srcId="{CB0A9520-38DC-4393-93F8-7EE419D47996}" destId="{4F822BBD-E9AD-4679-BC54-015C0F1A461C}" srcOrd="0" destOrd="0" parTransId="{F4745371-D7C1-4465-98B7-A8E4AA38C8DF}" sibTransId="{79E85B5B-947F-4ABA-B62B-30C0AE32CD47}"/>
    <dgm:cxn modelId="{6F694E8C-6BBE-4608-A484-3B6AEB99525C}" type="presOf" srcId="{CB0A9520-38DC-4393-93F8-7EE419D47996}" destId="{E28798C0-C377-4F00-BD5E-35E255F1F08A}" srcOrd="0" destOrd="0" presId="urn:microsoft.com/office/officeart/2005/8/layout/hList3"/>
    <dgm:cxn modelId="{C48D6C28-8168-43FD-A7DF-203A89BED485}" type="presOf" srcId="{AD0D90D5-2F41-4374-AB97-2639A70DCB30}" destId="{8D17E70F-4A9F-4269-BB35-B45B09851E10}" srcOrd="0" destOrd="0" presId="urn:microsoft.com/office/officeart/2005/8/layout/hList3"/>
    <dgm:cxn modelId="{BAE3AC5C-78CA-4C6F-9D55-E085817F1759}" type="presOf" srcId="{4F822BBD-E9AD-4679-BC54-015C0F1A461C}" destId="{FF56AC30-143B-40AE-8365-9B356E63FCF4}" srcOrd="0" destOrd="0" presId="urn:microsoft.com/office/officeart/2005/8/layout/hList3"/>
    <dgm:cxn modelId="{73736E75-AFAB-4715-B1F0-F1159A0A16F5}" srcId="{4F822BBD-E9AD-4679-BC54-015C0F1A461C}" destId="{14860F9B-40AF-4236-8565-9856EBD78725}" srcOrd="1" destOrd="0" parTransId="{39E6A5EF-96AF-48F5-9D9D-276AB7A0B651}" sibTransId="{084025A8-CDCE-41DA-9FFA-29B093435D81}"/>
    <dgm:cxn modelId="{DA27E593-68C8-40D2-AF26-0627EAAB681F}" srcId="{4F822BBD-E9AD-4679-BC54-015C0F1A461C}" destId="{9FA7D572-64D2-41E7-8572-458ACFAC3BEE}" srcOrd="3" destOrd="0" parTransId="{5793D37E-B60A-4F37-AC0E-55ACF4C00C96}" sibTransId="{8341CA9F-0CA7-4CF3-9E71-C31A27C4A856}"/>
    <dgm:cxn modelId="{B46F133A-5B25-445B-8266-280FF0E2B2D1}" type="presOf" srcId="{9FA7D572-64D2-41E7-8572-458ACFAC3BEE}" destId="{13F1CD4A-408A-4CDA-8696-CCA1DB8E84E5}" srcOrd="0" destOrd="0" presId="urn:microsoft.com/office/officeart/2005/8/layout/hList3"/>
    <dgm:cxn modelId="{49EE1DB1-444A-47A9-90B0-B59E6EAF42E6}" type="presOf" srcId="{14860F9B-40AF-4236-8565-9856EBD78725}" destId="{993791A7-54B9-4731-B0C3-0B790D1111FA}" srcOrd="0" destOrd="0" presId="urn:microsoft.com/office/officeart/2005/8/layout/hList3"/>
    <dgm:cxn modelId="{74C83378-3C24-4114-A729-669B65CA063D}" type="presParOf" srcId="{E28798C0-C377-4F00-BD5E-35E255F1F08A}" destId="{FF56AC30-143B-40AE-8365-9B356E63FCF4}" srcOrd="0" destOrd="0" presId="urn:microsoft.com/office/officeart/2005/8/layout/hList3"/>
    <dgm:cxn modelId="{779FA36F-C73F-4DCB-B834-866B50620CFD}" type="presParOf" srcId="{E28798C0-C377-4F00-BD5E-35E255F1F08A}" destId="{DBC5B2E7-197E-4AFF-882A-83BE7C8614FE}" srcOrd="1" destOrd="0" presId="urn:microsoft.com/office/officeart/2005/8/layout/hList3"/>
    <dgm:cxn modelId="{E94AF68E-DD75-4434-8F8A-6DE0845D95B2}" type="presParOf" srcId="{DBC5B2E7-197E-4AFF-882A-83BE7C8614FE}" destId="{8F9A4E00-927A-4958-BD30-91FD7A6D5434}" srcOrd="0" destOrd="0" presId="urn:microsoft.com/office/officeart/2005/8/layout/hList3"/>
    <dgm:cxn modelId="{8FCE8FFE-759B-40F8-A24A-68D68586DBC6}" type="presParOf" srcId="{DBC5B2E7-197E-4AFF-882A-83BE7C8614FE}" destId="{993791A7-54B9-4731-B0C3-0B790D1111FA}" srcOrd="1" destOrd="0" presId="urn:microsoft.com/office/officeart/2005/8/layout/hList3"/>
    <dgm:cxn modelId="{C7C9B2DE-37D4-4952-9C48-6023B5C01625}" type="presParOf" srcId="{DBC5B2E7-197E-4AFF-882A-83BE7C8614FE}" destId="{8D17E70F-4A9F-4269-BB35-B45B09851E10}" srcOrd="2" destOrd="0" presId="urn:microsoft.com/office/officeart/2005/8/layout/hList3"/>
    <dgm:cxn modelId="{2BAE21EA-AA78-4718-B9A7-F9341D7A3562}" type="presParOf" srcId="{DBC5B2E7-197E-4AFF-882A-83BE7C8614FE}" destId="{13F1CD4A-408A-4CDA-8696-CCA1DB8E84E5}" srcOrd="3" destOrd="0" presId="urn:microsoft.com/office/officeart/2005/8/layout/hList3"/>
    <dgm:cxn modelId="{B8350710-A935-4E2C-954E-4213194BB3EA}" type="presParOf" srcId="{E28798C0-C377-4F00-BD5E-35E255F1F08A}" destId="{A863F9EC-FEE9-4CDA-8FFF-EDCABA89955F}"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C9EE2B9C-A52D-4C82-819D-A80519ECE0D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id-ID"/>
        </a:p>
      </dgm:t>
    </dgm:pt>
    <dgm:pt modelId="{C13F8F19-33FD-4E2C-A513-7DA96220C094}">
      <dgm:prSet phldrT="[Text]"/>
      <dgm:spPr/>
      <dgm:t>
        <a:bodyPr/>
        <a:lstStyle/>
        <a:p>
          <a:r>
            <a:rPr lang="id-ID" dirty="0" smtClean="0">
              <a:latin typeface="Arial"/>
              <a:cs typeface="Arial"/>
            </a:rPr>
            <a:t>Frasa	</a:t>
          </a:r>
          <a:endParaRPr lang="id-ID" dirty="0"/>
        </a:p>
      </dgm:t>
    </dgm:pt>
    <dgm:pt modelId="{B733B2A6-41C9-4846-9E58-BC8EB7E18EF8}" type="parTrans" cxnId="{9CB24B42-B25F-4720-8341-4D8DD8345DAE}">
      <dgm:prSet/>
      <dgm:spPr/>
      <dgm:t>
        <a:bodyPr/>
        <a:lstStyle/>
        <a:p>
          <a:endParaRPr lang="id-ID"/>
        </a:p>
      </dgm:t>
    </dgm:pt>
    <dgm:pt modelId="{90269BE5-8793-4F04-ACBA-0E453C601788}" type="sibTrans" cxnId="{9CB24B42-B25F-4720-8341-4D8DD8345DAE}">
      <dgm:prSet/>
      <dgm:spPr/>
      <dgm:t>
        <a:bodyPr/>
        <a:lstStyle/>
        <a:p>
          <a:endParaRPr lang="id-ID"/>
        </a:p>
      </dgm:t>
    </dgm:pt>
    <dgm:pt modelId="{F77253D0-9AEB-45B3-8717-9DC5A230F42D}">
      <dgm:prSet phldrT="[Text]"/>
      <dgm:spPr/>
      <dgm:t>
        <a:bodyPr/>
        <a:lstStyle/>
        <a:p>
          <a:r>
            <a:rPr lang="id-ID" dirty="0" smtClean="0"/>
            <a:t>Jinising perangan baku</a:t>
          </a:r>
          <a:endParaRPr lang="id-ID" dirty="0"/>
        </a:p>
      </dgm:t>
    </dgm:pt>
    <dgm:pt modelId="{A9C66A0F-7456-4061-B656-12AA5673E05B}" type="parTrans" cxnId="{AA9252AA-1391-480F-B669-C4BD29CB2A0D}">
      <dgm:prSet/>
      <dgm:spPr/>
      <dgm:t>
        <a:bodyPr/>
        <a:lstStyle/>
        <a:p>
          <a:endParaRPr lang="id-ID"/>
        </a:p>
      </dgm:t>
    </dgm:pt>
    <dgm:pt modelId="{5EB90D56-6DCA-4BC8-A1C7-3AFF77948E17}" type="sibTrans" cxnId="{AA9252AA-1391-480F-B669-C4BD29CB2A0D}">
      <dgm:prSet/>
      <dgm:spPr/>
      <dgm:t>
        <a:bodyPr/>
        <a:lstStyle/>
        <a:p>
          <a:endParaRPr lang="id-ID"/>
        </a:p>
      </dgm:t>
    </dgm:pt>
    <dgm:pt modelId="{CCEA7417-6A7B-464A-BC7E-2C862780C816}">
      <dgm:prSet phldrT="[Text]"/>
      <dgm:spPr/>
      <dgm:t>
        <a:bodyPr/>
        <a:lstStyle/>
        <a:p>
          <a:r>
            <a:rPr lang="id-ID" dirty="0" smtClean="0"/>
            <a:t>Frasa</a:t>
          </a:r>
        </a:p>
        <a:p>
          <a:r>
            <a:rPr lang="id-ID" dirty="0" smtClean="0"/>
            <a:t>aran</a:t>
          </a:r>
          <a:endParaRPr lang="id-ID" dirty="0"/>
        </a:p>
      </dgm:t>
    </dgm:pt>
    <dgm:pt modelId="{6D5BCF8F-B18F-4E6D-8322-F5DE61813B31}" type="parTrans" cxnId="{4E688586-6EAC-48F8-AD05-0A4D0D944277}">
      <dgm:prSet/>
      <dgm:spPr/>
      <dgm:t>
        <a:bodyPr/>
        <a:lstStyle/>
        <a:p>
          <a:endParaRPr lang="id-ID"/>
        </a:p>
      </dgm:t>
    </dgm:pt>
    <dgm:pt modelId="{6C7C3E9C-B071-4B75-8B09-565F4F108F3B}" type="sibTrans" cxnId="{4E688586-6EAC-48F8-AD05-0A4D0D944277}">
      <dgm:prSet/>
      <dgm:spPr/>
      <dgm:t>
        <a:bodyPr/>
        <a:lstStyle/>
        <a:p>
          <a:endParaRPr lang="id-ID"/>
        </a:p>
      </dgm:t>
    </dgm:pt>
    <dgm:pt modelId="{25BCA349-3C86-4561-A266-9866A2895F8E}">
      <dgm:prSet phldrT="[Text]"/>
      <dgm:spPr/>
      <dgm:t>
        <a:bodyPr/>
        <a:lstStyle/>
        <a:p>
          <a:r>
            <a:rPr lang="id-ID" dirty="0" smtClean="0"/>
            <a:t>Frasa ancer-ancer</a:t>
          </a:r>
          <a:endParaRPr lang="id-ID" dirty="0"/>
        </a:p>
      </dgm:t>
    </dgm:pt>
    <dgm:pt modelId="{55153491-9F8C-4332-8B64-723AD48CE7D7}" type="parTrans" cxnId="{7D85E65E-5340-476E-A2FB-F9BC0638756E}">
      <dgm:prSet/>
      <dgm:spPr/>
      <dgm:t>
        <a:bodyPr/>
        <a:lstStyle/>
        <a:p>
          <a:endParaRPr lang="id-ID"/>
        </a:p>
      </dgm:t>
    </dgm:pt>
    <dgm:pt modelId="{8006CE3B-37A3-453A-BF9C-6ED70EE68273}" type="sibTrans" cxnId="{7D85E65E-5340-476E-A2FB-F9BC0638756E}">
      <dgm:prSet/>
      <dgm:spPr/>
      <dgm:t>
        <a:bodyPr/>
        <a:lstStyle/>
        <a:p>
          <a:endParaRPr lang="id-ID"/>
        </a:p>
      </dgm:t>
    </dgm:pt>
    <dgm:pt modelId="{AD186003-738A-45EF-9BAF-153FF73EF4EC}">
      <dgm:prSet phldrT="[Text]"/>
      <dgm:spPr/>
      <dgm:t>
        <a:bodyPr/>
        <a:lstStyle/>
        <a:p>
          <a:r>
            <a:rPr lang="id-ID" dirty="0" smtClean="0"/>
            <a:t>peranganing</a:t>
          </a:r>
          <a:endParaRPr lang="id-ID" dirty="0"/>
        </a:p>
      </dgm:t>
    </dgm:pt>
    <dgm:pt modelId="{3FB21646-21A7-4AB3-BB77-FA3D5909F741}" type="parTrans" cxnId="{11DD1D03-5A08-4388-A75C-054730559F0F}">
      <dgm:prSet/>
      <dgm:spPr/>
      <dgm:t>
        <a:bodyPr/>
        <a:lstStyle/>
        <a:p>
          <a:endParaRPr lang="id-ID"/>
        </a:p>
      </dgm:t>
    </dgm:pt>
    <dgm:pt modelId="{2654024E-C474-4707-B161-A3CE5E42A7E2}" type="sibTrans" cxnId="{11DD1D03-5A08-4388-A75C-054730559F0F}">
      <dgm:prSet/>
      <dgm:spPr/>
      <dgm:t>
        <a:bodyPr/>
        <a:lstStyle/>
        <a:p>
          <a:endParaRPr lang="id-ID"/>
        </a:p>
      </dgm:t>
    </dgm:pt>
    <dgm:pt modelId="{292E0D78-FC98-4792-9F22-029D662B2D86}">
      <dgm:prSet phldrT="[Text]"/>
      <dgm:spPr/>
      <dgm:t>
        <a:bodyPr/>
        <a:lstStyle/>
        <a:p>
          <a:r>
            <a:rPr lang="id-ID" dirty="0" smtClean="0">
              <a:latin typeface="Arial"/>
              <a:cs typeface="Arial"/>
            </a:rPr>
            <a:t>endosentris</a:t>
          </a:r>
          <a:endParaRPr lang="id-ID" dirty="0"/>
        </a:p>
      </dgm:t>
    </dgm:pt>
    <dgm:pt modelId="{E055F33C-A8EB-41FE-A659-B9050333FDEE}" type="parTrans" cxnId="{9C1A622A-7252-42DD-BAD9-4EFAFFA85DC9}">
      <dgm:prSet/>
      <dgm:spPr/>
      <dgm:t>
        <a:bodyPr/>
        <a:lstStyle/>
        <a:p>
          <a:endParaRPr lang="id-ID"/>
        </a:p>
      </dgm:t>
    </dgm:pt>
    <dgm:pt modelId="{36CF120F-E38F-4045-8DE8-FDD855E9F94C}" type="sibTrans" cxnId="{9C1A622A-7252-42DD-BAD9-4EFAFFA85DC9}">
      <dgm:prSet/>
      <dgm:spPr/>
      <dgm:t>
        <a:bodyPr/>
        <a:lstStyle/>
        <a:p>
          <a:endParaRPr lang="id-ID"/>
        </a:p>
      </dgm:t>
    </dgm:pt>
    <dgm:pt modelId="{503B2E4F-851D-4311-B310-440146B83858}">
      <dgm:prSet phldrT="[Text]"/>
      <dgm:spPr/>
      <dgm:t>
        <a:bodyPr/>
        <a:lstStyle/>
        <a:p>
          <a:r>
            <a:rPr lang="id-ID" smtClean="0">
              <a:latin typeface="Arial"/>
              <a:cs typeface="Arial"/>
            </a:rPr>
            <a:t>eksosentris</a:t>
          </a:r>
          <a:endParaRPr lang="id-ID"/>
        </a:p>
      </dgm:t>
    </dgm:pt>
    <dgm:pt modelId="{F41906AA-2306-4A54-BBB7-F335ABB7D68D}" type="parTrans" cxnId="{32F3D2E9-E987-435A-80E2-68E741AB3D7D}">
      <dgm:prSet/>
      <dgm:spPr/>
      <dgm:t>
        <a:bodyPr/>
        <a:lstStyle/>
        <a:p>
          <a:endParaRPr lang="id-ID"/>
        </a:p>
      </dgm:t>
    </dgm:pt>
    <dgm:pt modelId="{757D4B5F-AE46-4DE2-BD8F-B27F516221D8}" type="sibTrans" cxnId="{32F3D2E9-E987-435A-80E2-68E741AB3D7D}">
      <dgm:prSet/>
      <dgm:spPr/>
      <dgm:t>
        <a:bodyPr/>
        <a:lstStyle/>
        <a:p>
          <a:endParaRPr lang="id-ID"/>
        </a:p>
      </dgm:t>
    </dgm:pt>
    <dgm:pt modelId="{D7EFDA8A-B226-4AE7-9F4D-7D5B16D69AE8}">
      <dgm:prSet phldrT="[Text]"/>
      <dgm:spPr/>
      <dgm:t>
        <a:bodyPr/>
        <a:lstStyle/>
        <a:p>
          <a:r>
            <a:rPr lang="id-ID" dirty="0" smtClean="0"/>
            <a:t>Frasa</a:t>
          </a:r>
        </a:p>
        <a:p>
          <a:r>
            <a:rPr lang="id-ID" dirty="0" smtClean="0"/>
            <a:t>kriya</a:t>
          </a:r>
          <a:endParaRPr lang="id-ID" dirty="0"/>
        </a:p>
      </dgm:t>
    </dgm:pt>
    <dgm:pt modelId="{80C30CF5-5857-47B2-9ACB-A55782ECEF2E}" type="parTrans" cxnId="{B7496EBF-F270-4EB7-94BC-598201C4921F}">
      <dgm:prSet/>
      <dgm:spPr/>
      <dgm:t>
        <a:bodyPr/>
        <a:lstStyle/>
        <a:p>
          <a:endParaRPr lang="id-ID"/>
        </a:p>
      </dgm:t>
    </dgm:pt>
    <dgm:pt modelId="{E7C02480-D1B1-44F8-83EC-9A89AAA8EDAA}" type="sibTrans" cxnId="{B7496EBF-F270-4EB7-94BC-598201C4921F}">
      <dgm:prSet/>
      <dgm:spPr/>
      <dgm:t>
        <a:bodyPr/>
        <a:lstStyle/>
        <a:p>
          <a:endParaRPr lang="id-ID"/>
        </a:p>
      </dgm:t>
    </dgm:pt>
    <dgm:pt modelId="{A79C69FF-053C-4054-B7FA-C60F0D19FE9A}">
      <dgm:prSet phldrT="[Text]"/>
      <dgm:spPr/>
      <dgm:t>
        <a:bodyPr/>
        <a:lstStyle/>
        <a:p>
          <a:r>
            <a:rPr lang="id-ID" dirty="0" smtClean="0"/>
            <a:t>Frasa</a:t>
          </a:r>
        </a:p>
        <a:p>
          <a:r>
            <a:rPr lang="id-ID" dirty="0" smtClean="0"/>
            <a:t> kaanan</a:t>
          </a:r>
          <a:endParaRPr lang="id-ID" dirty="0"/>
        </a:p>
      </dgm:t>
    </dgm:pt>
    <dgm:pt modelId="{23B5CD70-466B-43FF-8DAD-FC2A8BDB911B}" type="parTrans" cxnId="{74C96B4D-E76C-4886-B7C0-25D4027C8C42}">
      <dgm:prSet/>
      <dgm:spPr/>
      <dgm:t>
        <a:bodyPr/>
        <a:lstStyle/>
        <a:p>
          <a:endParaRPr lang="id-ID"/>
        </a:p>
      </dgm:t>
    </dgm:pt>
    <dgm:pt modelId="{E56B5514-605B-4403-9C6B-B7659AE336BA}" type="sibTrans" cxnId="{74C96B4D-E76C-4886-B7C0-25D4027C8C42}">
      <dgm:prSet/>
      <dgm:spPr/>
      <dgm:t>
        <a:bodyPr/>
        <a:lstStyle/>
        <a:p>
          <a:endParaRPr lang="id-ID"/>
        </a:p>
      </dgm:t>
    </dgm:pt>
    <dgm:pt modelId="{99A7AAEB-C86F-4171-A1B4-2717BEA33FE5}">
      <dgm:prSet phldrT="[Text]"/>
      <dgm:spPr/>
      <dgm:t>
        <a:bodyPr/>
        <a:lstStyle/>
        <a:p>
          <a:r>
            <a:rPr lang="id-ID" dirty="0" smtClean="0"/>
            <a:t>Frasa</a:t>
          </a:r>
        </a:p>
        <a:p>
          <a:r>
            <a:rPr lang="id-ID" dirty="0" smtClean="0"/>
            <a:t>wilangan</a:t>
          </a:r>
          <a:endParaRPr lang="id-ID" dirty="0"/>
        </a:p>
      </dgm:t>
    </dgm:pt>
    <dgm:pt modelId="{4ECCD9C0-9C6C-4CA4-8916-7A840B540D6D}" type="parTrans" cxnId="{97F7DE43-6DA9-449F-A5BF-D4D12A86EFB7}">
      <dgm:prSet/>
      <dgm:spPr/>
      <dgm:t>
        <a:bodyPr/>
        <a:lstStyle/>
        <a:p>
          <a:endParaRPr lang="id-ID"/>
        </a:p>
      </dgm:t>
    </dgm:pt>
    <dgm:pt modelId="{56959FEA-3276-4B94-8274-B16947FFF694}" type="sibTrans" cxnId="{97F7DE43-6DA9-449F-A5BF-D4D12A86EFB7}">
      <dgm:prSet/>
      <dgm:spPr/>
      <dgm:t>
        <a:bodyPr/>
        <a:lstStyle/>
        <a:p>
          <a:endParaRPr lang="id-ID"/>
        </a:p>
      </dgm:t>
    </dgm:pt>
    <dgm:pt modelId="{8E09C7B8-B0E4-4DF6-8F93-20892DF2CE1B}">
      <dgm:prSet phldrT="[Text]"/>
      <dgm:spPr/>
      <dgm:t>
        <a:bodyPr/>
        <a:lstStyle/>
        <a:p>
          <a:r>
            <a:rPr lang="id-ID" dirty="0" smtClean="0"/>
            <a:t>Frasa</a:t>
          </a:r>
        </a:p>
        <a:p>
          <a:r>
            <a:rPr lang="id-ID" dirty="0" smtClean="0"/>
            <a:t> katrangan</a:t>
          </a:r>
          <a:endParaRPr lang="id-ID" dirty="0"/>
        </a:p>
      </dgm:t>
    </dgm:pt>
    <dgm:pt modelId="{5DFF8FB0-7059-47ED-84B4-04CB07E7E327}" type="parTrans" cxnId="{773FADDC-2E8D-486D-954B-C6DB9F07FB65}">
      <dgm:prSet/>
      <dgm:spPr/>
      <dgm:t>
        <a:bodyPr/>
        <a:lstStyle/>
        <a:p>
          <a:endParaRPr lang="id-ID"/>
        </a:p>
      </dgm:t>
    </dgm:pt>
    <dgm:pt modelId="{06103820-FBFF-467E-95EC-35075A59A59A}" type="sibTrans" cxnId="{773FADDC-2E8D-486D-954B-C6DB9F07FB65}">
      <dgm:prSet/>
      <dgm:spPr/>
      <dgm:t>
        <a:bodyPr/>
        <a:lstStyle/>
        <a:p>
          <a:endParaRPr lang="id-ID"/>
        </a:p>
      </dgm:t>
    </dgm:pt>
    <dgm:pt modelId="{D3C2F8D1-E41B-4C40-B5E4-2C78BF2EBF9A}">
      <dgm:prSet phldrT="[Text]"/>
      <dgm:spPr/>
      <dgm:t>
        <a:bodyPr/>
        <a:lstStyle/>
        <a:p>
          <a:r>
            <a:rPr lang="id-ID" dirty="0" smtClean="0"/>
            <a:t>Frasa</a:t>
          </a:r>
        </a:p>
        <a:p>
          <a:r>
            <a:rPr lang="id-ID" dirty="0" smtClean="0"/>
            <a:t>sesulih</a:t>
          </a:r>
          <a:endParaRPr lang="id-ID" dirty="0"/>
        </a:p>
      </dgm:t>
    </dgm:pt>
    <dgm:pt modelId="{726EFD83-BC81-4F02-8CA5-DF8F47A1B4E7}" type="parTrans" cxnId="{282FB7B2-F600-4AF1-A55B-3B2CF29FF390}">
      <dgm:prSet/>
      <dgm:spPr/>
      <dgm:t>
        <a:bodyPr/>
        <a:lstStyle/>
        <a:p>
          <a:endParaRPr lang="id-ID"/>
        </a:p>
      </dgm:t>
    </dgm:pt>
    <dgm:pt modelId="{F66F68AD-A526-4072-B527-BBCCB852E98B}" type="sibTrans" cxnId="{282FB7B2-F600-4AF1-A55B-3B2CF29FF390}">
      <dgm:prSet/>
      <dgm:spPr/>
      <dgm:t>
        <a:bodyPr/>
        <a:lstStyle/>
        <a:p>
          <a:endParaRPr lang="id-ID"/>
        </a:p>
      </dgm:t>
    </dgm:pt>
    <dgm:pt modelId="{C14876BD-E1BC-477F-A9D9-5D0D47DF8432}" type="pres">
      <dgm:prSet presAssocID="{C9EE2B9C-A52D-4C82-819D-A80519ECE0D5}" presName="hierChild1" presStyleCnt="0">
        <dgm:presLayoutVars>
          <dgm:chPref val="1"/>
          <dgm:dir/>
          <dgm:animOne val="branch"/>
          <dgm:animLvl val="lvl"/>
          <dgm:resizeHandles/>
        </dgm:presLayoutVars>
      </dgm:prSet>
      <dgm:spPr/>
      <dgm:t>
        <a:bodyPr/>
        <a:lstStyle/>
        <a:p>
          <a:endParaRPr lang="id-ID"/>
        </a:p>
      </dgm:t>
    </dgm:pt>
    <dgm:pt modelId="{CF9D0BA9-F26D-4793-8162-F5C605090E0C}" type="pres">
      <dgm:prSet presAssocID="{C13F8F19-33FD-4E2C-A513-7DA96220C094}" presName="hierRoot1" presStyleCnt="0"/>
      <dgm:spPr/>
    </dgm:pt>
    <dgm:pt modelId="{8A3E88F8-359E-42E9-814E-694F7E7366E4}" type="pres">
      <dgm:prSet presAssocID="{C13F8F19-33FD-4E2C-A513-7DA96220C094}" presName="composite" presStyleCnt="0"/>
      <dgm:spPr/>
    </dgm:pt>
    <dgm:pt modelId="{BADB6CC3-272F-4255-B83C-DD640B8223CA}" type="pres">
      <dgm:prSet presAssocID="{C13F8F19-33FD-4E2C-A513-7DA96220C094}" presName="background" presStyleLbl="node0" presStyleIdx="0" presStyleCnt="1"/>
      <dgm:spPr/>
    </dgm:pt>
    <dgm:pt modelId="{E24CF3EB-865C-480E-A4E8-8B1B0DB93801}" type="pres">
      <dgm:prSet presAssocID="{C13F8F19-33FD-4E2C-A513-7DA96220C094}" presName="text" presStyleLbl="fgAcc0" presStyleIdx="0" presStyleCnt="1">
        <dgm:presLayoutVars>
          <dgm:chPref val="3"/>
        </dgm:presLayoutVars>
      </dgm:prSet>
      <dgm:spPr/>
      <dgm:t>
        <a:bodyPr/>
        <a:lstStyle/>
        <a:p>
          <a:endParaRPr lang="id-ID"/>
        </a:p>
      </dgm:t>
    </dgm:pt>
    <dgm:pt modelId="{E519F27D-095E-4C8C-8988-A6D4390F5B2F}" type="pres">
      <dgm:prSet presAssocID="{C13F8F19-33FD-4E2C-A513-7DA96220C094}" presName="hierChild2" presStyleCnt="0"/>
      <dgm:spPr/>
    </dgm:pt>
    <dgm:pt modelId="{F572C8AA-0BBC-4EF0-911B-5DBC5806E8BA}" type="pres">
      <dgm:prSet presAssocID="{A9C66A0F-7456-4061-B656-12AA5673E05B}" presName="Name10" presStyleLbl="parChTrans1D2" presStyleIdx="0" presStyleCnt="2"/>
      <dgm:spPr/>
      <dgm:t>
        <a:bodyPr/>
        <a:lstStyle/>
        <a:p>
          <a:endParaRPr lang="id-ID"/>
        </a:p>
      </dgm:t>
    </dgm:pt>
    <dgm:pt modelId="{BFB7B3C8-6386-411B-AEAB-52973572EC2A}" type="pres">
      <dgm:prSet presAssocID="{F77253D0-9AEB-45B3-8717-9DC5A230F42D}" presName="hierRoot2" presStyleCnt="0"/>
      <dgm:spPr/>
    </dgm:pt>
    <dgm:pt modelId="{78597B1D-2A67-437E-840B-F18EC6BE474A}" type="pres">
      <dgm:prSet presAssocID="{F77253D0-9AEB-45B3-8717-9DC5A230F42D}" presName="composite2" presStyleCnt="0"/>
      <dgm:spPr/>
    </dgm:pt>
    <dgm:pt modelId="{0DA9C736-BE28-4725-97ED-9BFD061B4DD7}" type="pres">
      <dgm:prSet presAssocID="{F77253D0-9AEB-45B3-8717-9DC5A230F42D}" presName="background2" presStyleLbl="node2" presStyleIdx="0" presStyleCnt="2"/>
      <dgm:spPr/>
    </dgm:pt>
    <dgm:pt modelId="{ED4CAE61-2AA6-471F-82E9-1B02A6535B43}" type="pres">
      <dgm:prSet presAssocID="{F77253D0-9AEB-45B3-8717-9DC5A230F42D}" presName="text2" presStyleLbl="fgAcc2" presStyleIdx="0" presStyleCnt="2" custScaleX="216165">
        <dgm:presLayoutVars>
          <dgm:chPref val="3"/>
        </dgm:presLayoutVars>
      </dgm:prSet>
      <dgm:spPr/>
      <dgm:t>
        <a:bodyPr/>
        <a:lstStyle/>
        <a:p>
          <a:endParaRPr lang="id-ID"/>
        </a:p>
      </dgm:t>
    </dgm:pt>
    <dgm:pt modelId="{A3C7E578-5DA5-44DD-BFBE-52242B04AF4C}" type="pres">
      <dgm:prSet presAssocID="{F77253D0-9AEB-45B3-8717-9DC5A230F42D}" presName="hierChild3" presStyleCnt="0"/>
      <dgm:spPr/>
    </dgm:pt>
    <dgm:pt modelId="{4E67CF98-0281-416E-9AE3-77CEE8C7E9A1}" type="pres">
      <dgm:prSet presAssocID="{6D5BCF8F-B18F-4E6D-8322-F5DE61813B31}" presName="Name17" presStyleLbl="parChTrans1D3" presStyleIdx="0" presStyleCnt="9"/>
      <dgm:spPr/>
      <dgm:t>
        <a:bodyPr/>
        <a:lstStyle/>
        <a:p>
          <a:endParaRPr lang="id-ID"/>
        </a:p>
      </dgm:t>
    </dgm:pt>
    <dgm:pt modelId="{AEA79850-04C5-493C-9C67-0F5F0FF7DF6B}" type="pres">
      <dgm:prSet presAssocID="{CCEA7417-6A7B-464A-BC7E-2C862780C816}" presName="hierRoot3" presStyleCnt="0"/>
      <dgm:spPr/>
    </dgm:pt>
    <dgm:pt modelId="{0D8F5E34-6775-4AAC-87DD-E4B32674496F}" type="pres">
      <dgm:prSet presAssocID="{CCEA7417-6A7B-464A-BC7E-2C862780C816}" presName="composite3" presStyleCnt="0"/>
      <dgm:spPr/>
    </dgm:pt>
    <dgm:pt modelId="{78053EB8-1F73-4938-AC57-24060692E87D}" type="pres">
      <dgm:prSet presAssocID="{CCEA7417-6A7B-464A-BC7E-2C862780C816}" presName="background3" presStyleLbl="node3" presStyleIdx="0" presStyleCnt="9"/>
      <dgm:spPr/>
    </dgm:pt>
    <dgm:pt modelId="{D10D905E-6561-4E90-AA78-81F3B373D3A7}" type="pres">
      <dgm:prSet presAssocID="{CCEA7417-6A7B-464A-BC7E-2C862780C816}" presName="text3" presStyleLbl="fgAcc3" presStyleIdx="0" presStyleCnt="9">
        <dgm:presLayoutVars>
          <dgm:chPref val="3"/>
        </dgm:presLayoutVars>
      </dgm:prSet>
      <dgm:spPr/>
      <dgm:t>
        <a:bodyPr/>
        <a:lstStyle/>
        <a:p>
          <a:endParaRPr lang="id-ID"/>
        </a:p>
      </dgm:t>
    </dgm:pt>
    <dgm:pt modelId="{D8DCE612-C4D9-4086-BC4E-852764CD370B}" type="pres">
      <dgm:prSet presAssocID="{CCEA7417-6A7B-464A-BC7E-2C862780C816}" presName="hierChild4" presStyleCnt="0"/>
      <dgm:spPr/>
    </dgm:pt>
    <dgm:pt modelId="{19C39DF4-9F56-4C3D-9A7F-5FD58F039EA2}" type="pres">
      <dgm:prSet presAssocID="{80C30CF5-5857-47B2-9ACB-A55782ECEF2E}" presName="Name17" presStyleLbl="parChTrans1D3" presStyleIdx="1" presStyleCnt="9"/>
      <dgm:spPr/>
      <dgm:t>
        <a:bodyPr/>
        <a:lstStyle/>
        <a:p>
          <a:endParaRPr lang="id-ID"/>
        </a:p>
      </dgm:t>
    </dgm:pt>
    <dgm:pt modelId="{C3CD38D0-1E6F-4925-8E4C-35FFC6018406}" type="pres">
      <dgm:prSet presAssocID="{D7EFDA8A-B226-4AE7-9F4D-7D5B16D69AE8}" presName="hierRoot3" presStyleCnt="0"/>
      <dgm:spPr/>
    </dgm:pt>
    <dgm:pt modelId="{6342CA47-C3F0-4A96-9BE9-E16F950ED10E}" type="pres">
      <dgm:prSet presAssocID="{D7EFDA8A-B226-4AE7-9F4D-7D5B16D69AE8}" presName="composite3" presStyleCnt="0"/>
      <dgm:spPr/>
    </dgm:pt>
    <dgm:pt modelId="{B1B993F1-3FD4-441F-925E-F9A637C496CD}" type="pres">
      <dgm:prSet presAssocID="{D7EFDA8A-B226-4AE7-9F4D-7D5B16D69AE8}" presName="background3" presStyleLbl="node3" presStyleIdx="1" presStyleCnt="9"/>
      <dgm:spPr/>
    </dgm:pt>
    <dgm:pt modelId="{F68CB2D1-57EB-4FF4-B749-3DC194352BB2}" type="pres">
      <dgm:prSet presAssocID="{D7EFDA8A-B226-4AE7-9F4D-7D5B16D69AE8}" presName="text3" presStyleLbl="fgAcc3" presStyleIdx="1" presStyleCnt="9">
        <dgm:presLayoutVars>
          <dgm:chPref val="3"/>
        </dgm:presLayoutVars>
      </dgm:prSet>
      <dgm:spPr/>
      <dgm:t>
        <a:bodyPr/>
        <a:lstStyle/>
        <a:p>
          <a:endParaRPr lang="id-ID"/>
        </a:p>
      </dgm:t>
    </dgm:pt>
    <dgm:pt modelId="{E1FD7A9A-B477-47C0-A0FA-4B4BA66A93B3}" type="pres">
      <dgm:prSet presAssocID="{D7EFDA8A-B226-4AE7-9F4D-7D5B16D69AE8}" presName="hierChild4" presStyleCnt="0"/>
      <dgm:spPr/>
    </dgm:pt>
    <dgm:pt modelId="{815B2717-8E4B-4023-B117-C9CF71BAD478}" type="pres">
      <dgm:prSet presAssocID="{23B5CD70-466B-43FF-8DAD-FC2A8BDB911B}" presName="Name17" presStyleLbl="parChTrans1D3" presStyleIdx="2" presStyleCnt="9"/>
      <dgm:spPr/>
      <dgm:t>
        <a:bodyPr/>
        <a:lstStyle/>
        <a:p>
          <a:endParaRPr lang="id-ID"/>
        </a:p>
      </dgm:t>
    </dgm:pt>
    <dgm:pt modelId="{893F72E6-B13F-48C4-84E6-AFBC289DB6AD}" type="pres">
      <dgm:prSet presAssocID="{A79C69FF-053C-4054-B7FA-C60F0D19FE9A}" presName="hierRoot3" presStyleCnt="0"/>
      <dgm:spPr/>
    </dgm:pt>
    <dgm:pt modelId="{5AEF6E41-3B46-4CB2-90D9-954FFE9EDF3B}" type="pres">
      <dgm:prSet presAssocID="{A79C69FF-053C-4054-B7FA-C60F0D19FE9A}" presName="composite3" presStyleCnt="0"/>
      <dgm:spPr/>
    </dgm:pt>
    <dgm:pt modelId="{669260A0-BAF1-4FCA-8BF1-8ABFA6C34115}" type="pres">
      <dgm:prSet presAssocID="{A79C69FF-053C-4054-B7FA-C60F0D19FE9A}" presName="background3" presStyleLbl="node3" presStyleIdx="2" presStyleCnt="9"/>
      <dgm:spPr/>
    </dgm:pt>
    <dgm:pt modelId="{45D955A8-86D5-4627-990D-FBD836DECB6E}" type="pres">
      <dgm:prSet presAssocID="{A79C69FF-053C-4054-B7FA-C60F0D19FE9A}" presName="text3" presStyleLbl="fgAcc3" presStyleIdx="2" presStyleCnt="9">
        <dgm:presLayoutVars>
          <dgm:chPref val="3"/>
        </dgm:presLayoutVars>
      </dgm:prSet>
      <dgm:spPr/>
      <dgm:t>
        <a:bodyPr/>
        <a:lstStyle/>
        <a:p>
          <a:endParaRPr lang="id-ID"/>
        </a:p>
      </dgm:t>
    </dgm:pt>
    <dgm:pt modelId="{AD707C4F-F63D-48E5-A9FF-DF320056BEDE}" type="pres">
      <dgm:prSet presAssocID="{A79C69FF-053C-4054-B7FA-C60F0D19FE9A}" presName="hierChild4" presStyleCnt="0"/>
      <dgm:spPr/>
    </dgm:pt>
    <dgm:pt modelId="{9A82CF89-04A8-40AB-9E2C-46BD28095186}" type="pres">
      <dgm:prSet presAssocID="{4ECCD9C0-9C6C-4CA4-8916-7A840B540D6D}" presName="Name17" presStyleLbl="parChTrans1D3" presStyleIdx="3" presStyleCnt="9"/>
      <dgm:spPr/>
      <dgm:t>
        <a:bodyPr/>
        <a:lstStyle/>
        <a:p>
          <a:endParaRPr lang="id-ID"/>
        </a:p>
      </dgm:t>
    </dgm:pt>
    <dgm:pt modelId="{265FE4BC-168B-4A30-AE45-AF1FF50F0E91}" type="pres">
      <dgm:prSet presAssocID="{99A7AAEB-C86F-4171-A1B4-2717BEA33FE5}" presName="hierRoot3" presStyleCnt="0"/>
      <dgm:spPr/>
    </dgm:pt>
    <dgm:pt modelId="{57BE6B3E-3923-4798-8DF7-2549DB16D497}" type="pres">
      <dgm:prSet presAssocID="{99A7AAEB-C86F-4171-A1B4-2717BEA33FE5}" presName="composite3" presStyleCnt="0"/>
      <dgm:spPr/>
    </dgm:pt>
    <dgm:pt modelId="{1529370B-206C-4683-A974-E59F0FE66B3C}" type="pres">
      <dgm:prSet presAssocID="{99A7AAEB-C86F-4171-A1B4-2717BEA33FE5}" presName="background3" presStyleLbl="node3" presStyleIdx="3" presStyleCnt="9"/>
      <dgm:spPr/>
    </dgm:pt>
    <dgm:pt modelId="{8D5A90BD-7BDF-4A49-9A1A-9CD5CD2C0B15}" type="pres">
      <dgm:prSet presAssocID="{99A7AAEB-C86F-4171-A1B4-2717BEA33FE5}" presName="text3" presStyleLbl="fgAcc3" presStyleIdx="3" presStyleCnt="9">
        <dgm:presLayoutVars>
          <dgm:chPref val="3"/>
        </dgm:presLayoutVars>
      </dgm:prSet>
      <dgm:spPr/>
      <dgm:t>
        <a:bodyPr/>
        <a:lstStyle/>
        <a:p>
          <a:endParaRPr lang="id-ID"/>
        </a:p>
      </dgm:t>
    </dgm:pt>
    <dgm:pt modelId="{BC98CD95-0D5E-404C-8D39-53E663B7E031}" type="pres">
      <dgm:prSet presAssocID="{99A7AAEB-C86F-4171-A1B4-2717BEA33FE5}" presName="hierChild4" presStyleCnt="0"/>
      <dgm:spPr/>
    </dgm:pt>
    <dgm:pt modelId="{93B70E62-D9E6-465D-A69D-588294E83979}" type="pres">
      <dgm:prSet presAssocID="{5DFF8FB0-7059-47ED-84B4-04CB07E7E327}" presName="Name17" presStyleLbl="parChTrans1D3" presStyleIdx="4" presStyleCnt="9"/>
      <dgm:spPr/>
      <dgm:t>
        <a:bodyPr/>
        <a:lstStyle/>
        <a:p>
          <a:endParaRPr lang="id-ID"/>
        </a:p>
      </dgm:t>
    </dgm:pt>
    <dgm:pt modelId="{7871A7E6-79D0-4DA7-BD46-995CB10953EA}" type="pres">
      <dgm:prSet presAssocID="{8E09C7B8-B0E4-4DF6-8F93-20892DF2CE1B}" presName="hierRoot3" presStyleCnt="0"/>
      <dgm:spPr/>
    </dgm:pt>
    <dgm:pt modelId="{90A3544B-8572-4F3E-911F-646378EC907D}" type="pres">
      <dgm:prSet presAssocID="{8E09C7B8-B0E4-4DF6-8F93-20892DF2CE1B}" presName="composite3" presStyleCnt="0"/>
      <dgm:spPr/>
    </dgm:pt>
    <dgm:pt modelId="{3E7C6D79-C521-4026-9E7A-22505A2E6072}" type="pres">
      <dgm:prSet presAssocID="{8E09C7B8-B0E4-4DF6-8F93-20892DF2CE1B}" presName="background3" presStyleLbl="node3" presStyleIdx="4" presStyleCnt="9"/>
      <dgm:spPr/>
    </dgm:pt>
    <dgm:pt modelId="{B256089A-CC8A-4F30-9FBB-950F9778FC9B}" type="pres">
      <dgm:prSet presAssocID="{8E09C7B8-B0E4-4DF6-8F93-20892DF2CE1B}" presName="text3" presStyleLbl="fgAcc3" presStyleIdx="4" presStyleCnt="9">
        <dgm:presLayoutVars>
          <dgm:chPref val="3"/>
        </dgm:presLayoutVars>
      </dgm:prSet>
      <dgm:spPr/>
      <dgm:t>
        <a:bodyPr/>
        <a:lstStyle/>
        <a:p>
          <a:endParaRPr lang="id-ID"/>
        </a:p>
      </dgm:t>
    </dgm:pt>
    <dgm:pt modelId="{8E85882C-205D-47BC-8349-97AF9C501FA3}" type="pres">
      <dgm:prSet presAssocID="{8E09C7B8-B0E4-4DF6-8F93-20892DF2CE1B}" presName="hierChild4" presStyleCnt="0"/>
      <dgm:spPr/>
    </dgm:pt>
    <dgm:pt modelId="{618DE347-E005-40B2-B495-652F199B0FDA}" type="pres">
      <dgm:prSet presAssocID="{726EFD83-BC81-4F02-8CA5-DF8F47A1B4E7}" presName="Name17" presStyleLbl="parChTrans1D3" presStyleIdx="5" presStyleCnt="9"/>
      <dgm:spPr/>
      <dgm:t>
        <a:bodyPr/>
        <a:lstStyle/>
        <a:p>
          <a:endParaRPr lang="id-ID"/>
        </a:p>
      </dgm:t>
    </dgm:pt>
    <dgm:pt modelId="{C2085CE9-D33D-40CE-BCE7-7D3CA1FCB0E9}" type="pres">
      <dgm:prSet presAssocID="{D3C2F8D1-E41B-4C40-B5E4-2C78BF2EBF9A}" presName="hierRoot3" presStyleCnt="0"/>
      <dgm:spPr/>
    </dgm:pt>
    <dgm:pt modelId="{C440F376-CBCA-434F-AEF9-B57267384865}" type="pres">
      <dgm:prSet presAssocID="{D3C2F8D1-E41B-4C40-B5E4-2C78BF2EBF9A}" presName="composite3" presStyleCnt="0"/>
      <dgm:spPr/>
    </dgm:pt>
    <dgm:pt modelId="{9262041D-41A7-4193-8940-BB8C1C1D7F8C}" type="pres">
      <dgm:prSet presAssocID="{D3C2F8D1-E41B-4C40-B5E4-2C78BF2EBF9A}" presName="background3" presStyleLbl="node3" presStyleIdx="5" presStyleCnt="9"/>
      <dgm:spPr/>
    </dgm:pt>
    <dgm:pt modelId="{998FC477-89EB-405E-BE70-6ABD5DCFC988}" type="pres">
      <dgm:prSet presAssocID="{D3C2F8D1-E41B-4C40-B5E4-2C78BF2EBF9A}" presName="text3" presStyleLbl="fgAcc3" presStyleIdx="5" presStyleCnt="9">
        <dgm:presLayoutVars>
          <dgm:chPref val="3"/>
        </dgm:presLayoutVars>
      </dgm:prSet>
      <dgm:spPr/>
      <dgm:t>
        <a:bodyPr/>
        <a:lstStyle/>
        <a:p>
          <a:endParaRPr lang="id-ID"/>
        </a:p>
      </dgm:t>
    </dgm:pt>
    <dgm:pt modelId="{F567B21B-8A4A-48CF-99F0-B41A361E22C4}" type="pres">
      <dgm:prSet presAssocID="{D3C2F8D1-E41B-4C40-B5E4-2C78BF2EBF9A}" presName="hierChild4" presStyleCnt="0"/>
      <dgm:spPr/>
    </dgm:pt>
    <dgm:pt modelId="{BD1823DB-9109-4C67-AE7C-335DA32BE75F}" type="pres">
      <dgm:prSet presAssocID="{55153491-9F8C-4332-8B64-723AD48CE7D7}" presName="Name17" presStyleLbl="parChTrans1D3" presStyleIdx="6" presStyleCnt="9"/>
      <dgm:spPr/>
      <dgm:t>
        <a:bodyPr/>
        <a:lstStyle/>
        <a:p>
          <a:endParaRPr lang="id-ID"/>
        </a:p>
      </dgm:t>
    </dgm:pt>
    <dgm:pt modelId="{5AEF8932-1FDC-46A7-8D7D-34CE2196DF2A}" type="pres">
      <dgm:prSet presAssocID="{25BCA349-3C86-4561-A266-9866A2895F8E}" presName="hierRoot3" presStyleCnt="0"/>
      <dgm:spPr/>
    </dgm:pt>
    <dgm:pt modelId="{FE1B44A6-ACF5-4B1A-8FF2-318D5957E152}" type="pres">
      <dgm:prSet presAssocID="{25BCA349-3C86-4561-A266-9866A2895F8E}" presName="composite3" presStyleCnt="0"/>
      <dgm:spPr/>
    </dgm:pt>
    <dgm:pt modelId="{4D08696C-C202-4653-B7CE-526776A74F90}" type="pres">
      <dgm:prSet presAssocID="{25BCA349-3C86-4561-A266-9866A2895F8E}" presName="background3" presStyleLbl="node3" presStyleIdx="6" presStyleCnt="9"/>
      <dgm:spPr/>
    </dgm:pt>
    <dgm:pt modelId="{66272970-126B-41F6-88B8-F870FF484C5D}" type="pres">
      <dgm:prSet presAssocID="{25BCA349-3C86-4561-A266-9866A2895F8E}" presName="text3" presStyleLbl="fgAcc3" presStyleIdx="6" presStyleCnt="9">
        <dgm:presLayoutVars>
          <dgm:chPref val="3"/>
        </dgm:presLayoutVars>
      </dgm:prSet>
      <dgm:spPr/>
      <dgm:t>
        <a:bodyPr/>
        <a:lstStyle/>
        <a:p>
          <a:endParaRPr lang="id-ID"/>
        </a:p>
      </dgm:t>
    </dgm:pt>
    <dgm:pt modelId="{B7CD8CFD-B1C4-4EEB-938C-7BA86FBE49CE}" type="pres">
      <dgm:prSet presAssocID="{25BCA349-3C86-4561-A266-9866A2895F8E}" presName="hierChild4" presStyleCnt="0"/>
      <dgm:spPr/>
    </dgm:pt>
    <dgm:pt modelId="{393B02DE-CE01-43A9-8F06-5A016950A762}" type="pres">
      <dgm:prSet presAssocID="{3FB21646-21A7-4AB3-BB77-FA3D5909F741}" presName="Name10" presStyleLbl="parChTrans1D2" presStyleIdx="1" presStyleCnt="2"/>
      <dgm:spPr/>
      <dgm:t>
        <a:bodyPr/>
        <a:lstStyle/>
        <a:p>
          <a:endParaRPr lang="id-ID"/>
        </a:p>
      </dgm:t>
    </dgm:pt>
    <dgm:pt modelId="{187E4F4D-946E-40B8-9EDF-FC216DE94EAA}" type="pres">
      <dgm:prSet presAssocID="{AD186003-738A-45EF-9BAF-153FF73EF4EC}" presName="hierRoot2" presStyleCnt="0"/>
      <dgm:spPr/>
    </dgm:pt>
    <dgm:pt modelId="{4E2F180E-48EB-42A4-9694-BC718BCC13BC}" type="pres">
      <dgm:prSet presAssocID="{AD186003-738A-45EF-9BAF-153FF73EF4EC}" presName="composite2" presStyleCnt="0"/>
      <dgm:spPr/>
    </dgm:pt>
    <dgm:pt modelId="{138F5A83-6519-476F-B6BF-7092629E6013}" type="pres">
      <dgm:prSet presAssocID="{AD186003-738A-45EF-9BAF-153FF73EF4EC}" presName="background2" presStyleLbl="node2" presStyleIdx="1" presStyleCnt="2"/>
      <dgm:spPr/>
    </dgm:pt>
    <dgm:pt modelId="{63D2C1DA-7189-493D-B474-30C0C393FC0A}" type="pres">
      <dgm:prSet presAssocID="{AD186003-738A-45EF-9BAF-153FF73EF4EC}" presName="text2" presStyleLbl="fgAcc2" presStyleIdx="1" presStyleCnt="2" custScaleX="179921">
        <dgm:presLayoutVars>
          <dgm:chPref val="3"/>
        </dgm:presLayoutVars>
      </dgm:prSet>
      <dgm:spPr/>
      <dgm:t>
        <a:bodyPr/>
        <a:lstStyle/>
        <a:p>
          <a:endParaRPr lang="id-ID"/>
        </a:p>
      </dgm:t>
    </dgm:pt>
    <dgm:pt modelId="{AFD42051-DFBF-464A-85A1-7D81726D87E6}" type="pres">
      <dgm:prSet presAssocID="{AD186003-738A-45EF-9BAF-153FF73EF4EC}" presName="hierChild3" presStyleCnt="0"/>
      <dgm:spPr/>
    </dgm:pt>
    <dgm:pt modelId="{4F493276-FB11-4E36-A0D1-0485A7AD4FAC}" type="pres">
      <dgm:prSet presAssocID="{E055F33C-A8EB-41FE-A659-B9050333FDEE}" presName="Name17" presStyleLbl="parChTrans1D3" presStyleIdx="7" presStyleCnt="9"/>
      <dgm:spPr/>
      <dgm:t>
        <a:bodyPr/>
        <a:lstStyle/>
        <a:p>
          <a:endParaRPr lang="id-ID"/>
        </a:p>
      </dgm:t>
    </dgm:pt>
    <dgm:pt modelId="{47A75FB3-B0F7-4022-BE40-B1CD4C86F8FD}" type="pres">
      <dgm:prSet presAssocID="{292E0D78-FC98-4792-9F22-029D662B2D86}" presName="hierRoot3" presStyleCnt="0"/>
      <dgm:spPr/>
    </dgm:pt>
    <dgm:pt modelId="{E9D12673-7EB7-40A2-B171-40B5A996CCE9}" type="pres">
      <dgm:prSet presAssocID="{292E0D78-FC98-4792-9F22-029D662B2D86}" presName="composite3" presStyleCnt="0"/>
      <dgm:spPr/>
    </dgm:pt>
    <dgm:pt modelId="{F6D0F129-7D5C-437E-922B-5FA9F792A0E5}" type="pres">
      <dgm:prSet presAssocID="{292E0D78-FC98-4792-9F22-029D662B2D86}" presName="background3" presStyleLbl="node3" presStyleIdx="7" presStyleCnt="9"/>
      <dgm:spPr/>
    </dgm:pt>
    <dgm:pt modelId="{AC2893E9-C8A8-466C-B5F8-DB54FA022652}" type="pres">
      <dgm:prSet presAssocID="{292E0D78-FC98-4792-9F22-029D662B2D86}" presName="text3" presStyleLbl="fgAcc3" presStyleIdx="7" presStyleCnt="9">
        <dgm:presLayoutVars>
          <dgm:chPref val="3"/>
        </dgm:presLayoutVars>
      </dgm:prSet>
      <dgm:spPr/>
      <dgm:t>
        <a:bodyPr/>
        <a:lstStyle/>
        <a:p>
          <a:endParaRPr lang="id-ID"/>
        </a:p>
      </dgm:t>
    </dgm:pt>
    <dgm:pt modelId="{C3F63F30-6A4F-4F84-B0A5-F5620022B92B}" type="pres">
      <dgm:prSet presAssocID="{292E0D78-FC98-4792-9F22-029D662B2D86}" presName="hierChild4" presStyleCnt="0"/>
      <dgm:spPr/>
    </dgm:pt>
    <dgm:pt modelId="{CEAD6955-E342-48C7-8934-9B64C667EB26}" type="pres">
      <dgm:prSet presAssocID="{F41906AA-2306-4A54-BBB7-F335ABB7D68D}" presName="Name17" presStyleLbl="parChTrans1D3" presStyleIdx="8" presStyleCnt="9"/>
      <dgm:spPr/>
      <dgm:t>
        <a:bodyPr/>
        <a:lstStyle/>
        <a:p>
          <a:endParaRPr lang="id-ID"/>
        </a:p>
      </dgm:t>
    </dgm:pt>
    <dgm:pt modelId="{52589683-6D5D-421D-8869-2B02BD69180B}" type="pres">
      <dgm:prSet presAssocID="{503B2E4F-851D-4311-B310-440146B83858}" presName="hierRoot3" presStyleCnt="0"/>
      <dgm:spPr/>
    </dgm:pt>
    <dgm:pt modelId="{A9673E11-0641-4196-86F7-1A7CE0AFB1F3}" type="pres">
      <dgm:prSet presAssocID="{503B2E4F-851D-4311-B310-440146B83858}" presName="composite3" presStyleCnt="0"/>
      <dgm:spPr/>
    </dgm:pt>
    <dgm:pt modelId="{AF0CB83F-7D38-4994-A295-20CE72CF9CB0}" type="pres">
      <dgm:prSet presAssocID="{503B2E4F-851D-4311-B310-440146B83858}" presName="background3" presStyleLbl="node3" presStyleIdx="8" presStyleCnt="9"/>
      <dgm:spPr/>
    </dgm:pt>
    <dgm:pt modelId="{64A70191-6539-4B3F-8BD0-404A35B742C5}" type="pres">
      <dgm:prSet presAssocID="{503B2E4F-851D-4311-B310-440146B83858}" presName="text3" presStyleLbl="fgAcc3" presStyleIdx="8" presStyleCnt="9">
        <dgm:presLayoutVars>
          <dgm:chPref val="3"/>
        </dgm:presLayoutVars>
      </dgm:prSet>
      <dgm:spPr/>
      <dgm:t>
        <a:bodyPr/>
        <a:lstStyle/>
        <a:p>
          <a:endParaRPr lang="id-ID"/>
        </a:p>
      </dgm:t>
    </dgm:pt>
    <dgm:pt modelId="{40D788CD-B27D-4002-B227-8595379875AA}" type="pres">
      <dgm:prSet presAssocID="{503B2E4F-851D-4311-B310-440146B83858}" presName="hierChild4" presStyleCnt="0"/>
      <dgm:spPr/>
    </dgm:pt>
  </dgm:ptLst>
  <dgm:cxnLst>
    <dgm:cxn modelId="{6161D8F4-58E7-4687-8BAE-F4A1015C0966}" type="presOf" srcId="{503B2E4F-851D-4311-B310-440146B83858}" destId="{64A70191-6539-4B3F-8BD0-404A35B742C5}" srcOrd="0" destOrd="0" presId="urn:microsoft.com/office/officeart/2005/8/layout/hierarchy1"/>
    <dgm:cxn modelId="{DA56D8E3-F3BB-4839-92BF-60DFB6032E00}" type="presOf" srcId="{F77253D0-9AEB-45B3-8717-9DC5A230F42D}" destId="{ED4CAE61-2AA6-471F-82E9-1B02A6535B43}" srcOrd="0" destOrd="0" presId="urn:microsoft.com/office/officeart/2005/8/layout/hierarchy1"/>
    <dgm:cxn modelId="{23311F1A-50A3-4E93-8F93-518160DE1581}" type="presOf" srcId="{8E09C7B8-B0E4-4DF6-8F93-20892DF2CE1B}" destId="{B256089A-CC8A-4F30-9FBB-950F9778FC9B}" srcOrd="0" destOrd="0" presId="urn:microsoft.com/office/officeart/2005/8/layout/hierarchy1"/>
    <dgm:cxn modelId="{390AC8F1-D3EF-4996-A76C-56B35F1BCAE6}" type="presOf" srcId="{A79C69FF-053C-4054-B7FA-C60F0D19FE9A}" destId="{45D955A8-86D5-4627-990D-FBD836DECB6E}" srcOrd="0" destOrd="0" presId="urn:microsoft.com/office/officeart/2005/8/layout/hierarchy1"/>
    <dgm:cxn modelId="{DA520112-F7F8-4CE9-873B-D3ED56CC61E3}" type="presOf" srcId="{C9EE2B9C-A52D-4C82-819D-A80519ECE0D5}" destId="{C14876BD-E1BC-477F-A9D9-5D0D47DF8432}" srcOrd="0" destOrd="0" presId="urn:microsoft.com/office/officeart/2005/8/layout/hierarchy1"/>
    <dgm:cxn modelId="{74CB529F-2AE0-40B5-B0A1-D176A6FF29DA}" type="presOf" srcId="{D3C2F8D1-E41B-4C40-B5E4-2C78BF2EBF9A}" destId="{998FC477-89EB-405E-BE70-6ABD5DCFC988}" srcOrd="0" destOrd="0" presId="urn:microsoft.com/office/officeart/2005/8/layout/hierarchy1"/>
    <dgm:cxn modelId="{97F7DE43-6DA9-449F-A5BF-D4D12A86EFB7}" srcId="{F77253D0-9AEB-45B3-8717-9DC5A230F42D}" destId="{99A7AAEB-C86F-4171-A1B4-2717BEA33FE5}" srcOrd="3" destOrd="0" parTransId="{4ECCD9C0-9C6C-4CA4-8916-7A840B540D6D}" sibTransId="{56959FEA-3276-4B94-8274-B16947FFF694}"/>
    <dgm:cxn modelId="{773FADDC-2E8D-486D-954B-C6DB9F07FB65}" srcId="{F77253D0-9AEB-45B3-8717-9DC5A230F42D}" destId="{8E09C7B8-B0E4-4DF6-8F93-20892DF2CE1B}" srcOrd="4" destOrd="0" parTransId="{5DFF8FB0-7059-47ED-84B4-04CB07E7E327}" sibTransId="{06103820-FBFF-467E-95EC-35075A59A59A}"/>
    <dgm:cxn modelId="{7A8717FA-85B9-41CA-941D-AF007389B71F}" type="presOf" srcId="{6D5BCF8F-B18F-4E6D-8322-F5DE61813B31}" destId="{4E67CF98-0281-416E-9AE3-77CEE8C7E9A1}" srcOrd="0" destOrd="0" presId="urn:microsoft.com/office/officeart/2005/8/layout/hierarchy1"/>
    <dgm:cxn modelId="{7D85E65E-5340-476E-A2FB-F9BC0638756E}" srcId="{F77253D0-9AEB-45B3-8717-9DC5A230F42D}" destId="{25BCA349-3C86-4561-A266-9866A2895F8E}" srcOrd="6" destOrd="0" parTransId="{55153491-9F8C-4332-8B64-723AD48CE7D7}" sibTransId="{8006CE3B-37A3-453A-BF9C-6ED70EE68273}"/>
    <dgm:cxn modelId="{4E688586-6EAC-48F8-AD05-0A4D0D944277}" srcId="{F77253D0-9AEB-45B3-8717-9DC5A230F42D}" destId="{CCEA7417-6A7B-464A-BC7E-2C862780C816}" srcOrd="0" destOrd="0" parTransId="{6D5BCF8F-B18F-4E6D-8322-F5DE61813B31}" sibTransId="{6C7C3E9C-B071-4B75-8B09-565F4F108F3B}"/>
    <dgm:cxn modelId="{B7496EBF-F270-4EB7-94BC-598201C4921F}" srcId="{F77253D0-9AEB-45B3-8717-9DC5A230F42D}" destId="{D7EFDA8A-B226-4AE7-9F4D-7D5B16D69AE8}" srcOrd="1" destOrd="0" parTransId="{80C30CF5-5857-47B2-9ACB-A55782ECEF2E}" sibTransId="{E7C02480-D1B1-44F8-83EC-9A89AAA8EDAA}"/>
    <dgm:cxn modelId="{A798A651-12EA-4A27-8E52-EBEBE8768FA1}" type="presOf" srcId="{292E0D78-FC98-4792-9F22-029D662B2D86}" destId="{AC2893E9-C8A8-466C-B5F8-DB54FA022652}" srcOrd="0" destOrd="0" presId="urn:microsoft.com/office/officeart/2005/8/layout/hierarchy1"/>
    <dgm:cxn modelId="{7106042D-8932-4BFE-9D6D-78D8CBCCCBE0}" type="presOf" srcId="{5DFF8FB0-7059-47ED-84B4-04CB07E7E327}" destId="{93B70E62-D9E6-465D-A69D-588294E83979}" srcOrd="0" destOrd="0" presId="urn:microsoft.com/office/officeart/2005/8/layout/hierarchy1"/>
    <dgm:cxn modelId="{32F3D2E9-E987-435A-80E2-68E741AB3D7D}" srcId="{AD186003-738A-45EF-9BAF-153FF73EF4EC}" destId="{503B2E4F-851D-4311-B310-440146B83858}" srcOrd="1" destOrd="0" parTransId="{F41906AA-2306-4A54-BBB7-F335ABB7D68D}" sibTransId="{757D4B5F-AE46-4DE2-BD8F-B27F516221D8}"/>
    <dgm:cxn modelId="{18E01F4A-9C4A-4B71-81A1-352A95B9E119}" type="presOf" srcId="{25BCA349-3C86-4561-A266-9866A2895F8E}" destId="{66272970-126B-41F6-88B8-F870FF484C5D}" srcOrd="0" destOrd="0" presId="urn:microsoft.com/office/officeart/2005/8/layout/hierarchy1"/>
    <dgm:cxn modelId="{D32893B5-2029-4D77-8839-F5F3A9AF530D}" type="presOf" srcId="{23B5CD70-466B-43FF-8DAD-FC2A8BDB911B}" destId="{815B2717-8E4B-4023-B117-C9CF71BAD478}" srcOrd="0" destOrd="0" presId="urn:microsoft.com/office/officeart/2005/8/layout/hierarchy1"/>
    <dgm:cxn modelId="{F73DBFC3-BA03-4402-B022-65E9AC1C1961}" type="presOf" srcId="{E055F33C-A8EB-41FE-A659-B9050333FDEE}" destId="{4F493276-FB11-4E36-A0D1-0485A7AD4FAC}" srcOrd="0" destOrd="0" presId="urn:microsoft.com/office/officeart/2005/8/layout/hierarchy1"/>
    <dgm:cxn modelId="{1D617967-B482-442E-A1FE-FB31FEFCE1C1}" type="presOf" srcId="{4ECCD9C0-9C6C-4CA4-8916-7A840B540D6D}" destId="{9A82CF89-04A8-40AB-9E2C-46BD28095186}" srcOrd="0" destOrd="0" presId="urn:microsoft.com/office/officeart/2005/8/layout/hierarchy1"/>
    <dgm:cxn modelId="{1614649F-7515-4810-8604-21B6D6116E1E}" type="presOf" srcId="{80C30CF5-5857-47B2-9ACB-A55782ECEF2E}" destId="{19C39DF4-9F56-4C3D-9A7F-5FD58F039EA2}" srcOrd="0" destOrd="0" presId="urn:microsoft.com/office/officeart/2005/8/layout/hierarchy1"/>
    <dgm:cxn modelId="{1B761443-F8BE-4DA3-8289-EFB9BA7E68BC}" type="presOf" srcId="{726EFD83-BC81-4F02-8CA5-DF8F47A1B4E7}" destId="{618DE347-E005-40B2-B495-652F199B0FDA}" srcOrd="0" destOrd="0" presId="urn:microsoft.com/office/officeart/2005/8/layout/hierarchy1"/>
    <dgm:cxn modelId="{AA9252AA-1391-480F-B669-C4BD29CB2A0D}" srcId="{C13F8F19-33FD-4E2C-A513-7DA96220C094}" destId="{F77253D0-9AEB-45B3-8717-9DC5A230F42D}" srcOrd="0" destOrd="0" parTransId="{A9C66A0F-7456-4061-B656-12AA5673E05B}" sibTransId="{5EB90D56-6DCA-4BC8-A1C7-3AFF77948E17}"/>
    <dgm:cxn modelId="{5AB166A3-3E1A-4D51-B0D9-67EA691A57B4}" type="presOf" srcId="{C13F8F19-33FD-4E2C-A513-7DA96220C094}" destId="{E24CF3EB-865C-480E-A4E8-8B1B0DB93801}" srcOrd="0" destOrd="0" presId="urn:microsoft.com/office/officeart/2005/8/layout/hierarchy1"/>
    <dgm:cxn modelId="{231D7066-8AB2-405C-96FF-19AE7142B95B}" type="presOf" srcId="{3FB21646-21A7-4AB3-BB77-FA3D5909F741}" destId="{393B02DE-CE01-43A9-8F06-5A016950A762}" srcOrd="0" destOrd="0" presId="urn:microsoft.com/office/officeart/2005/8/layout/hierarchy1"/>
    <dgm:cxn modelId="{97E4162E-1150-4EB9-92BF-1249C0711540}" type="presOf" srcId="{CCEA7417-6A7B-464A-BC7E-2C862780C816}" destId="{D10D905E-6561-4E90-AA78-81F3B373D3A7}" srcOrd="0" destOrd="0" presId="urn:microsoft.com/office/officeart/2005/8/layout/hierarchy1"/>
    <dgm:cxn modelId="{282FB7B2-F600-4AF1-A55B-3B2CF29FF390}" srcId="{F77253D0-9AEB-45B3-8717-9DC5A230F42D}" destId="{D3C2F8D1-E41B-4C40-B5E4-2C78BF2EBF9A}" srcOrd="5" destOrd="0" parTransId="{726EFD83-BC81-4F02-8CA5-DF8F47A1B4E7}" sibTransId="{F66F68AD-A526-4072-B527-BBCCB852E98B}"/>
    <dgm:cxn modelId="{9C1A622A-7252-42DD-BAD9-4EFAFFA85DC9}" srcId="{AD186003-738A-45EF-9BAF-153FF73EF4EC}" destId="{292E0D78-FC98-4792-9F22-029D662B2D86}" srcOrd="0" destOrd="0" parTransId="{E055F33C-A8EB-41FE-A659-B9050333FDEE}" sibTransId="{36CF120F-E38F-4045-8DE8-FDD855E9F94C}"/>
    <dgm:cxn modelId="{EF5670C8-9B96-456B-AA54-F508A7E22B19}" type="presOf" srcId="{A9C66A0F-7456-4061-B656-12AA5673E05B}" destId="{F572C8AA-0BBC-4EF0-911B-5DBC5806E8BA}" srcOrd="0" destOrd="0" presId="urn:microsoft.com/office/officeart/2005/8/layout/hierarchy1"/>
    <dgm:cxn modelId="{11DD1D03-5A08-4388-A75C-054730559F0F}" srcId="{C13F8F19-33FD-4E2C-A513-7DA96220C094}" destId="{AD186003-738A-45EF-9BAF-153FF73EF4EC}" srcOrd="1" destOrd="0" parTransId="{3FB21646-21A7-4AB3-BB77-FA3D5909F741}" sibTransId="{2654024E-C474-4707-B161-A3CE5E42A7E2}"/>
    <dgm:cxn modelId="{494C3083-FF9E-47F7-A968-0E1E204DA072}" type="presOf" srcId="{99A7AAEB-C86F-4171-A1B4-2717BEA33FE5}" destId="{8D5A90BD-7BDF-4A49-9A1A-9CD5CD2C0B15}" srcOrd="0" destOrd="0" presId="urn:microsoft.com/office/officeart/2005/8/layout/hierarchy1"/>
    <dgm:cxn modelId="{DE55DF84-0805-4335-A732-F73B8097C7B0}" type="presOf" srcId="{AD186003-738A-45EF-9BAF-153FF73EF4EC}" destId="{63D2C1DA-7189-493D-B474-30C0C393FC0A}" srcOrd="0" destOrd="0" presId="urn:microsoft.com/office/officeart/2005/8/layout/hierarchy1"/>
    <dgm:cxn modelId="{9AFDFAE1-F380-4433-B1D5-FD9C0DDAFAB9}" type="presOf" srcId="{55153491-9F8C-4332-8B64-723AD48CE7D7}" destId="{BD1823DB-9109-4C67-AE7C-335DA32BE75F}" srcOrd="0" destOrd="0" presId="urn:microsoft.com/office/officeart/2005/8/layout/hierarchy1"/>
    <dgm:cxn modelId="{A1EF7E1E-337B-426C-8F1A-6021A200115E}" type="presOf" srcId="{F41906AA-2306-4A54-BBB7-F335ABB7D68D}" destId="{CEAD6955-E342-48C7-8934-9B64C667EB26}" srcOrd="0" destOrd="0" presId="urn:microsoft.com/office/officeart/2005/8/layout/hierarchy1"/>
    <dgm:cxn modelId="{74C96B4D-E76C-4886-B7C0-25D4027C8C42}" srcId="{F77253D0-9AEB-45B3-8717-9DC5A230F42D}" destId="{A79C69FF-053C-4054-B7FA-C60F0D19FE9A}" srcOrd="2" destOrd="0" parTransId="{23B5CD70-466B-43FF-8DAD-FC2A8BDB911B}" sibTransId="{E56B5514-605B-4403-9C6B-B7659AE336BA}"/>
    <dgm:cxn modelId="{9CB24B42-B25F-4720-8341-4D8DD8345DAE}" srcId="{C9EE2B9C-A52D-4C82-819D-A80519ECE0D5}" destId="{C13F8F19-33FD-4E2C-A513-7DA96220C094}" srcOrd="0" destOrd="0" parTransId="{B733B2A6-41C9-4846-9E58-BC8EB7E18EF8}" sibTransId="{90269BE5-8793-4F04-ACBA-0E453C601788}"/>
    <dgm:cxn modelId="{D392EEA7-53D8-40FB-B378-9E0F23FDB1DE}" type="presOf" srcId="{D7EFDA8A-B226-4AE7-9F4D-7D5B16D69AE8}" destId="{F68CB2D1-57EB-4FF4-B749-3DC194352BB2}" srcOrd="0" destOrd="0" presId="urn:microsoft.com/office/officeart/2005/8/layout/hierarchy1"/>
    <dgm:cxn modelId="{2D6CC693-F525-4079-9578-26C0D62CC0C3}" type="presParOf" srcId="{C14876BD-E1BC-477F-A9D9-5D0D47DF8432}" destId="{CF9D0BA9-F26D-4793-8162-F5C605090E0C}" srcOrd="0" destOrd="0" presId="urn:microsoft.com/office/officeart/2005/8/layout/hierarchy1"/>
    <dgm:cxn modelId="{B8DE6AC4-9B3F-4CC2-869F-CCA2049EA0E8}" type="presParOf" srcId="{CF9D0BA9-F26D-4793-8162-F5C605090E0C}" destId="{8A3E88F8-359E-42E9-814E-694F7E7366E4}" srcOrd="0" destOrd="0" presId="urn:microsoft.com/office/officeart/2005/8/layout/hierarchy1"/>
    <dgm:cxn modelId="{E5F59CE0-4EFF-4126-8342-7CF49D1622B7}" type="presParOf" srcId="{8A3E88F8-359E-42E9-814E-694F7E7366E4}" destId="{BADB6CC3-272F-4255-B83C-DD640B8223CA}" srcOrd="0" destOrd="0" presId="urn:microsoft.com/office/officeart/2005/8/layout/hierarchy1"/>
    <dgm:cxn modelId="{8BFFE3F2-1C7A-4752-8176-205A3305A45B}" type="presParOf" srcId="{8A3E88F8-359E-42E9-814E-694F7E7366E4}" destId="{E24CF3EB-865C-480E-A4E8-8B1B0DB93801}" srcOrd="1" destOrd="0" presId="urn:microsoft.com/office/officeart/2005/8/layout/hierarchy1"/>
    <dgm:cxn modelId="{87340836-AE9D-474B-B45C-D1F24F3DBD56}" type="presParOf" srcId="{CF9D0BA9-F26D-4793-8162-F5C605090E0C}" destId="{E519F27D-095E-4C8C-8988-A6D4390F5B2F}" srcOrd="1" destOrd="0" presId="urn:microsoft.com/office/officeart/2005/8/layout/hierarchy1"/>
    <dgm:cxn modelId="{F8FDA84D-B026-4E98-A551-036ABBE66206}" type="presParOf" srcId="{E519F27D-095E-4C8C-8988-A6D4390F5B2F}" destId="{F572C8AA-0BBC-4EF0-911B-5DBC5806E8BA}" srcOrd="0" destOrd="0" presId="urn:microsoft.com/office/officeart/2005/8/layout/hierarchy1"/>
    <dgm:cxn modelId="{D7849EED-CFFF-4BFF-9212-F76A7B50E4F3}" type="presParOf" srcId="{E519F27D-095E-4C8C-8988-A6D4390F5B2F}" destId="{BFB7B3C8-6386-411B-AEAB-52973572EC2A}" srcOrd="1" destOrd="0" presId="urn:microsoft.com/office/officeart/2005/8/layout/hierarchy1"/>
    <dgm:cxn modelId="{28213F10-03E2-4CAC-A13F-738BA28951F9}" type="presParOf" srcId="{BFB7B3C8-6386-411B-AEAB-52973572EC2A}" destId="{78597B1D-2A67-437E-840B-F18EC6BE474A}" srcOrd="0" destOrd="0" presId="urn:microsoft.com/office/officeart/2005/8/layout/hierarchy1"/>
    <dgm:cxn modelId="{8A93D2A6-0347-45C6-9BDD-43B0E8108EE3}" type="presParOf" srcId="{78597B1D-2A67-437E-840B-F18EC6BE474A}" destId="{0DA9C736-BE28-4725-97ED-9BFD061B4DD7}" srcOrd="0" destOrd="0" presId="urn:microsoft.com/office/officeart/2005/8/layout/hierarchy1"/>
    <dgm:cxn modelId="{C83F56D7-8122-4ACF-82C3-F5CF257E7382}" type="presParOf" srcId="{78597B1D-2A67-437E-840B-F18EC6BE474A}" destId="{ED4CAE61-2AA6-471F-82E9-1B02A6535B43}" srcOrd="1" destOrd="0" presId="urn:microsoft.com/office/officeart/2005/8/layout/hierarchy1"/>
    <dgm:cxn modelId="{B0B5500F-4EC5-4C0E-AE26-591C75EE147B}" type="presParOf" srcId="{BFB7B3C8-6386-411B-AEAB-52973572EC2A}" destId="{A3C7E578-5DA5-44DD-BFBE-52242B04AF4C}" srcOrd="1" destOrd="0" presId="urn:microsoft.com/office/officeart/2005/8/layout/hierarchy1"/>
    <dgm:cxn modelId="{AA36BEAE-BEDB-42CB-A4A4-D12C2C9A2E46}" type="presParOf" srcId="{A3C7E578-5DA5-44DD-BFBE-52242B04AF4C}" destId="{4E67CF98-0281-416E-9AE3-77CEE8C7E9A1}" srcOrd="0" destOrd="0" presId="urn:microsoft.com/office/officeart/2005/8/layout/hierarchy1"/>
    <dgm:cxn modelId="{ED8EB680-03DE-44E2-8913-C7B7EE5DED25}" type="presParOf" srcId="{A3C7E578-5DA5-44DD-BFBE-52242B04AF4C}" destId="{AEA79850-04C5-493C-9C67-0F5F0FF7DF6B}" srcOrd="1" destOrd="0" presId="urn:microsoft.com/office/officeart/2005/8/layout/hierarchy1"/>
    <dgm:cxn modelId="{0E1E825E-3F16-40BD-B7C4-A18D861855C5}" type="presParOf" srcId="{AEA79850-04C5-493C-9C67-0F5F0FF7DF6B}" destId="{0D8F5E34-6775-4AAC-87DD-E4B32674496F}" srcOrd="0" destOrd="0" presId="urn:microsoft.com/office/officeart/2005/8/layout/hierarchy1"/>
    <dgm:cxn modelId="{9061A301-27E6-4D82-AC81-74B98F7C0A9C}" type="presParOf" srcId="{0D8F5E34-6775-4AAC-87DD-E4B32674496F}" destId="{78053EB8-1F73-4938-AC57-24060692E87D}" srcOrd="0" destOrd="0" presId="urn:microsoft.com/office/officeart/2005/8/layout/hierarchy1"/>
    <dgm:cxn modelId="{B0786847-60AA-40EA-B877-914C045326E8}" type="presParOf" srcId="{0D8F5E34-6775-4AAC-87DD-E4B32674496F}" destId="{D10D905E-6561-4E90-AA78-81F3B373D3A7}" srcOrd="1" destOrd="0" presId="urn:microsoft.com/office/officeart/2005/8/layout/hierarchy1"/>
    <dgm:cxn modelId="{D3FFD24A-6DF5-4224-971A-E125BFA7CE90}" type="presParOf" srcId="{AEA79850-04C5-493C-9C67-0F5F0FF7DF6B}" destId="{D8DCE612-C4D9-4086-BC4E-852764CD370B}" srcOrd="1" destOrd="0" presId="urn:microsoft.com/office/officeart/2005/8/layout/hierarchy1"/>
    <dgm:cxn modelId="{147C0183-0FFD-4298-9456-261CBC92651E}" type="presParOf" srcId="{A3C7E578-5DA5-44DD-BFBE-52242B04AF4C}" destId="{19C39DF4-9F56-4C3D-9A7F-5FD58F039EA2}" srcOrd="2" destOrd="0" presId="urn:microsoft.com/office/officeart/2005/8/layout/hierarchy1"/>
    <dgm:cxn modelId="{5B01F755-EA41-442F-B5AB-E0D74C0E76A4}" type="presParOf" srcId="{A3C7E578-5DA5-44DD-BFBE-52242B04AF4C}" destId="{C3CD38D0-1E6F-4925-8E4C-35FFC6018406}" srcOrd="3" destOrd="0" presId="urn:microsoft.com/office/officeart/2005/8/layout/hierarchy1"/>
    <dgm:cxn modelId="{7F0B4BB9-3817-4127-A9DD-D79E496CA784}" type="presParOf" srcId="{C3CD38D0-1E6F-4925-8E4C-35FFC6018406}" destId="{6342CA47-C3F0-4A96-9BE9-E16F950ED10E}" srcOrd="0" destOrd="0" presId="urn:microsoft.com/office/officeart/2005/8/layout/hierarchy1"/>
    <dgm:cxn modelId="{BA40DFF1-45C0-41F9-9D91-47F0A7F9719D}" type="presParOf" srcId="{6342CA47-C3F0-4A96-9BE9-E16F950ED10E}" destId="{B1B993F1-3FD4-441F-925E-F9A637C496CD}" srcOrd="0" destOrd="0" presId="urn:microsoft.com/office/officeart/2005/8/layout/hierarchy1"/>
    <dgm:cxn modelId="{578D3130-D085-4E69-8269-11816CE364F1}" type="presParOf" srcId="{6342CA47-C3F0-4A96-9BE9-E16F950ED10E}" destId="{F68CB2D1-57EB-4FF4-B749-3DC194352BB2}" srcOrd="1" destOrd="0" presId="urn:microsoft.com/office/officeart/2005/8/layout/hierarchy1"/>
    <dgm:cxn modelId="{36E35F94-44B1-413B-B924-7E1472B17D22}" type="presParOf" srcId="{C3CD38D0-1E6F-4925-8E4C-35FFC6018406}" destId="{E1FD7A9A-B477-47C0-A0FA-4B4BA66A93B3}" srcOrd="1" destOrd="0" presId="urn:microsoft.com/office/officeart/2005/8/layout/hierarchy1"/>
    <dgm:cxn modelId="{481AB017-0086-4B90-AA2A-FD1A31702166}" type="presParOf" srcId="{A3C7E578-5DA5-44DD-BFBE-52242B04AF4C}" destId="{815B2717-8E4B-4023-B117-C9CF71BAD478}" srcOrd="4" destOrd="0" presId="urn:microsoft.com/office/officeart/2005/8/layout/hierarchy1"/>
    <dgm:cxn modelId="{875EB70C-EC3F-4D7F-A65A-40EDCF794841}" type="presParOf" srcId="{A3C7E578-5DA5-44DD-BFBE-52242B04AF4C}" destId="{893F72E6-B13F-48C4-84E6-AFBC289DB6AD}" srcOrd="5" destOrd="0" presId="urn:microsoft.com/office/officeart/2005/8/layout/hierarchy1"/>
    <dgm:cxn modelId="{3796CA76-5600-41E3-8D17-DBEC4F515A51}" type="presParOf" srcId="{893F72E6-B13F-48C4-84E6-AFBC289DB6AD}" destId="{5AEF6E41-3B46-4CB2-90D9-954FFE9EDF3B}" srcOrd="0" destOrd="0" presId="urn:microsoft.com/office/officeart/2005/8/layout/hierarchy1"/>
    <dgm:cxn modelId="{ADCE5CDA-8ACA-40C9-BA14-DA8CB734E46D}" type="presParOf" srcId="{5AEF6E41-3B46-4CB2-90D9-954FFE9EDF3B}" destId="{669260A0-BAF1-4FCA-8BF1-8ABFA6C34115}" srcOrd="0" destOrd="0" presId="urn:microsoft.com/office/officeart/2005/8/layout/hierarchy1"/>
    <dgm:cxn modelId="{B33E2C76-F2BA-4C37-9C70-497C5CF29188}" type="presParOf" srcId="{5AEF6E41-3B46-4CB2-90D9-954FFE9EDF3B}" destId="{45D955A8-86D5-4627-990D-FBD836DECB6E}" srcOrd="1" destOrd="0" presId="urn:microsoft.com/office/officeart/2005/8/layout/hierarchy1"/>
    <dgm:cxn modelId="{44799A66-D408-46AD-8E9B-9033F8ED433D}" type="presParOf" srcId="{893F72E6-B13F-48C4-84E6-AFBC289DB6AD}" destId="{AD707C4F-F63D-48E5-A9FF-DF320056BEDE}" srcOrd="1" destOrd="0" presId="urn:microsoft.com/office/officeart/2005/8/layout/hierarchy1"/>
    <dgm:cxn modelId="{05E8A078-EECD-417B-81A4-3297CC87B01D}" type="presParOf" srcId="{A3C7E578-5DA5-44DD-BFBE-52242B04AF4C}" destId="{9A82CF89-04A8-40AB-9E2C-46BD28095186}" srcOrd="6" destOrd="0" presId="urn:microsoft.com/office/officeart/2005/8/layout/hierarchy1"/>
    <dgm:cxn modelId="{0F5620B0-4C3A-4FC8-9618-91A571839285}" type="presParOf" srcId="{A3C7E578-5DA5-44DD-BFBE-52242B04AF4C}" destId="{265FE4BC-168B-4A30-AE45-AF1FF50F0E91}" srcOrd="7" destOrd="0" presId="urn:microsoft.com/office/officeart/2005/8/layout/hierarchy1"/>
    <dgm:cxn modelId="{E61A8490-0F78-4BA8-89A6-54D9DD39C28D}" type="presParOf" srcId="{265FE4BC-168B-4A30-AE45-AF1FF50F0E91}" destId="{57BE6B3E-3923-4798-8DF7-2549DB16D497}" srcOrd="0" destOrd="0" presId="urn:microsoft.com/office/officeart/2005/8/layout/hierarchy1"/>
    <dgm:cxn modelId="{4414C844-50AB-4386-9458-DF8933749E25}" type="presParOf" srcId="{57BE6B3E-3923-4798-8DF7-2549DB16D497}" destId="{1529370B-206C-4683-A974-E59F0FE66B3C}" srcOrd="0" destOrd="0" presId="urn:microsoft.com/office/officeart/2005/8/layout/hierarchy1"/>
    <dgm:cxn modelId="{28D03A63-37C8-4E57-A20C-284EFE09B4D0}" type="presParOf" srcId="{57BE6B3E-3923-4798-8DF7-2549DB16D497}" destId="{8D5A90BD-7BDF-4A49-9A1A-9CD5CD2C0B15}" srcOrd="1" destOrd="0" presId="urn:microsoft.com/office/officeart/2005/8/layout/hierarchy1"/>
    <dgm:cxn modelId="{B6CAC825-0DE7-4BED-B89B-B789425FE3F6}" type="presParOf" srcId="{265FE4BC-168B-4A30-AE45-AF1FF50F0E91}" destId="{BC98CD95-0D5E-404C-8D39-53E663B7E031}" srcOrd="1" destOrd="0" presId="urn:microsoft.com/office/officeart/2005/8/layout/hierarchy1"/>
    <dgm:cxn modelId="{E3D1C936-2506-41C2-8887-291E7F5CA2CE}" type="presParOf" srcId="{A3C7E578-5DA5-44DD-BFBE-52242B04AF4C}" destId="{93B70E62-D9E6-465D-A69D-588294E83979}" srcOrd="8" destOrd="0" presId="urn:microsoft.com/office/officeart/2005/8/layout/hierarchy1"/>
    <dgm:cxn modelId="{C24ECD6E-D68D-448A-9A2C-97CE7A0EA73C}" type="presParOf" srcId="{A3C7E578-5DA5-44DD-BFBE-52242B04AF4C}" destId="{7871A7E6-79D0-4DA7-BD46-995CB10953EA}" srcOrd="9" destOrd="0" presId="urn:microsoft.com/office/officeart/2005/8/layout/hierarchy1"/>
    <dgm:cxn modelId="{E741C142-5E2D-4D38-9D4C-0675E5A35285}" type="presParOf" srcId="{7871A7E6-79D0-4DA7-BD46-995CB10953EA}" destId="{90A3544B-8572-4F3E-911F-646378EC907D}" srcOrd="0" destOrd="0" presId="urn:microsoft.com/office/officeart/2005/8/layout/hierarchy1"/>
    <dgm:cxn modelId="{3E47B87F-A2CA-4D95-8748-01AA5F0F5923}" type="presParOf" srcId="{90A3544B-8572-4F3E-911F-646378EC907D}" destId="{3E7C6D79-C521-4026-9E7A-22505A2E6072}" srcOrd="0" destOrd="0" presId="urn:microsoft.com/office/officeart/2005/8/layout/hierarchy1"/>
    <dgm:cxn modelId="{9FB1BB01-1276-4CEE-ADD3-5C8C9F43A0F9}" type="presParOf" srcId="{90A3544B-8572-4F3E-911F-646378EC907D}" destId="{B256089A-CC8A-4F30-9FBB-950F9778FC9B}" srcOrd="1" destOrd="0" presId="urn:microsoft.com/office/officeart/2005/8/layout/hierarchy1"/>
    <dgm:cxn modelId="{A9740249-135A-413A-8277-B3D19B81EE47}" type="presParOf" srcId="{7871A7E6-79D0-4DA7-BD46-995CB10953EA}" destId="{8E85882C-205D-47BC-8349-97AF9C501FA3}" srcOrd="1" destOrd="0" presId="urn:microsoft.com/office/officeart/2005/8/layout/hierarchy1"/>
    <dgm:cxn modelId="{D09F9A1C-B267-434D-8626-69FF1749F57A}" type="presParOf" srcId="{A3C7E578-5DA5-44DD-BFBE-52242B04AF4C}" destId="{618DE347-E005-40B2-B495-652F199B0FDA}" srcOrd="10" destOrd="0" presId="urn:microsoft.com/office/officeart/2005/8/layout/hierarchy1"/>
    <dgm:cxn modelId="{35D42705-2F62-4586-9C54-B09D219046AA}" type="presParOf" srcId="{A3C7E578-5DA5-44DD-BFBE-52242B04AF4C}" destId="{C2085CE9-D33D-40CE-BCE7-7D3CA1FCB0E9}" srcOrd="11" destOrd="0" presId="urn:microsoft.com/office/officeart/2005/8/layout/hierarchy1"/>
    <dgm:cxn modelId="{93E38866-D40B-4B2D-AEDD-9B5FD7EFACBD}" type="presParOf" srcId="{C2085CE9-D33D-40CE-BCE7-7D3CA1FCB0E9}" destId="{C440F376-CBCA-434F-AEF9-B57267384865}" srcOrd="0" destOrd="0" presId="urn:microsoft.com/office/officeart/2005/8/layout/hierarchy1"/>
    <dgm:cxn modelId="{D3D633C8-93C5-4771-ACB3-59891FEBF153}" type="presParOf" srcId="{C440F376-CBCA-434F-AEF9-B57267384865}" destId="{9262041D-41A7-4193-8940-BB8C1C1D7F8C}" srcOrd="0" destOrd="0" presId="urn:microsoft.com/office/officeart/2005/8/layout/hierarchy1"/>
    <dgm:cxn modelId="{F177E49D-BD19-4F33-A752-7E66BB343F3F}" type="presParOf" srcId="{C440F376-CBCA-434F-AEF9-B57267384865}" destId="{998FC477-89EB-405E-BE70-6ABD5DCFC988}" srcOrd="1" destOrd="0" presId="urn:microsoft.com/office/officeart/2005/8/layout/hierarchy1"/>
    <dgm:cxn modelId="{AE898CD2-4CC0-459F-AA5F-87C7C0EC245A}" type="presParOf" srcId="{C2085CE9-D33D-40CE-BCE7-7D3CA1FCB0E9}" destId="{F567B21B-8A4A-48CF-99F0-B41A361E22C4}" srcOrd="1" destOrd="0" presId="urn:microsoft.com/office/officeart/2005/8/layout/hierarchy1"/>
    <dgm:cxn modelId="{D2E7F3B3-A376-49BC-9560-E42A22EF444A}" type="presParOf" srcId="{A3C7E578-5DA5-44DD-BFBE-52242B04AF4C}" destId="{BD1823DB-9109-4C67-AE7C-335DA32BE75F}" srcOrd="12" destOrd="0" presId="urn:microsoft.com/office/officeart/2005/8/layout/hierarchy1"/>
    <dgm:cxn modelId="{D0ECDB9F-1A5B-4735-992E-B52500C1CDD5}" type="presParOf" srcId="{A3C7E578-5DA5-44DD-BFBE-52242B04AF4C}" destId="{5AEF8932-1FDC-46A7-8D7D-34CE2196DF2A}" srcOrd="13" destOrd="0" presId="urn:microsoft.com/office/officeart/2005/8/layout/hierarchy1"/>
    <dgm:cxn modelId="{1450F695-5DF0-40EB-8520-A6266D584734}" type="presParOf" srcId="{5AEF8932-1FDC-46A7-8D7D-34CE2196DF2A}" destId="{FE1B44A6-ACF5-4B1A-8FF2-318D5957E152}" srcOrd="0" destOrd="0" presId="urn:microsoft.com/office/officeart/2005/8/layout/hierarchy1"/>
    <dgm:cxn modelId="{E3E24D44-D4F3-4634-ABD7-8B6E589738F5}" type="presParOf" srcId="{FE1B44A6-ACF5-4B1A-8FF2-318D5957E152}" destId="{4D08696C-C202-4653-B7CE-526776A74F90}" srcOrd="0" destOrd="0" presId="urn:microsoft.com/office/officeart/2005/8/layout/hierarchy1"/>
    <dgm:cxn modelId="{1F65562A-005A-4C71-9D26-83AD16F59511}" type="presParOf" srcId="{FE1B44A6-ACF5-4B1A-8FF2-318D5957E152}" destId="{66272970-126B-41F6-88B8-F870FF484C5D}" srcOrd="1" destOrd="0" presId="urn:microsoft.com/office/officeart/2005/8/layout/hierarchy1"/>
    <dgm:cxn modelId="{21DB681A-FFAA-44D2-97E6-A39667A8EF66}" type="presParOf" srcId="{5AEF8932-1FDC-46A7-8D7D-34CE2196DF2A}" destId="{B7CD8CFD-B1C4-4EEB-938C-7BA86FBE49CE}" srcOrd="1" destOrd="0" presId="urn:microsoft.com/office/officeart/2005/8/layout/hierarchy1"/>
    <dgm:cxn modelId="{CD20DEBC-8F83-4B38-B3C0-683EB1CF5835}" type="presParOf" srcId="{E519F27D-095E-4C8C-8988-A6D4390F5B2F}" destId="{393B02DE-CE01-43A9-8F06-5A016950A762}" srcOrd="2" destOrd="0" presId="urn:microsoft.com/office/officeart/2005/8/layout/hierarchy1"/>
    <dgm:cxn modelId="{D6A5A629-7F27-42D4-B740-B53F1BA44437}" type="presParOf" srcId="{E519F27D-095E-4C8C-8988-A6D4390F5B2F}" destId="{187E4F4D-946E-40B8-9EDF-FC216DE94EAA}" srcOrd="3" destOrd="0" presId="urn:microsoft.com/office/officeart/2005/8/layout/hierarchy1"/>
    <dgm:cxn modelId="{C0A8C707-4C39-4C8B-84EA-1AFD103F43B3}" type="presParOf" srcId="{187E4F4D-946E-40B8-9EDF-FC216DE94EAA}" destId="{4E2F180E-48EB-42A4-9694-BC718BCC13BC}" srcOrd="0" destOrd="0" presId="urn:microsoft.com/office/officeart/2005/8/layout/hierarchy1"/>
    <dgm:cxn modelId="{033FCEE8-0D41-433F-8787-8A4D91B9C454}" type="presParOf" srcId="{4E2F180E-48EB-42A4-9694-BC718BCC13BC}" destId="{138F5A83-6519-476F-B6BF-7092629E6013}" srcOrd="0" destOrd="0" presId="urn:microsoft.com/office/officeart/2005/8/layout/hierarchy1"/>
    <dgm:cxn modelId="{63238BE1-7E3A-4559-A199-BCDF0B44AEC4}" type="presParOf" srcId="{4E2F180E-48EB-42A4-9694-BC718BCC13BC}" destId="{63D2C1DA-7189-493D-B474-30C0C393FC0A}" srcOrd="1" destOrd="0" presId="urn:microsoft.com/office/officeart/2005/8/layout/hierarchy1"/>
    <dgm:cxn modelId="{FF5F85AC-9ED7-4AFB-ACD7-C43D4D0DB492}" type="presParOf" srcId="{187E4F4D-946E-40B8-9EDF-FC216DE94EAA}" destId="{AFD42051-DFBF-464A-85A1-7D81726D87E6}" srcOrd="1" destOrd="0" presId="urn:microsoft.com/office/officeart/2005/8/layout/hierarchy1"/>
    <dgm:cxn modelId="{15427D52-C0F5-442D-8B93-FD29DD0DB973}" type="presParOf" srcId="{AFD42051-DFBF-464A-85A1-7D81726D87E6}" destId="{4F493276-FB11-4E36-A0D1-0485A7AD4FAC}" srcOrd="0" destOrd="0" presId="urn:microsoft.com/office/officeart/2005/8/layout/hierarchy1"/>
    <dgm:cxn modelId="{0C152247-D754-45D8-B5D1-88C1875A68B1}" type="presParOf" srcId="{AFD42051-DFBF-464A-85A1-7D81726D87E6}" destId="{47A75FB3-B0F7-4022-BE40-B1CD4C86F8FD}" srcOrd="1" destOrd="0" presId="urn:microsoft.com/office/officeart/2005/8/layout/hierarchy1"/>
    <dgm:cxn modelId="{E0FC5E01-348C-427B-9C87-EDD223362FFB}" type="presParOf" srcId="{47A75FB3-B0F7-4022-BE40-B1CD4C86F8FD}" destId="{E9D12673-7EB7-40A2-B171-40B5A996CCE9}" srcOrd="0" destOrd="0" presId="urn:microsoft.com/office/officeart/2005/8/layout/hierarchy1"/>
    <dgm:cxn modelId="{E4DD061A-E12E-48E9-8892-E532F62646A2}" type="presParOf" srcId="{E9D12673-7EB7-40A2-B171-40B5A996CCE9}" destId="{F6D0F129-7D5C-437E-922B-5FA9F792A0E5}" srcOrd="0" destOrd="0" presId="urn:microsoft.com/office/officeart/2005/8/layout/hierarchy1"/>
    <dgm:cxn modelId="{F22BBF4A-FBD7-4D0F-9CBD-482729C33F54}" type="presParOf" srcId="{E9D12673-7EB7-40A2-B171-40B5A996CCE9}" destId="{AC2893E9-C8A8-466C-B5F8-DB54FA022652}" srcOrd="1" destOrd="0" presId="urn:microsoft.com/office/officeart/2005/8/layout/hierarchy1"/>
    <dgm:cxn modelId="{6BC73D76-F06A-4B05-999E-63A7BB921A46}" type="presParOf" srcId="{47A75FB3-B0F7-4022-BE40-B1CD4C86F8FD}" destId="{C3F63F30-6A4F-4F84-B0A5-F5620022B92B}" srcOrd="1" destOrd="0" presId="urn:microsoft.com/office/officeart/2005/8/layout/hierarchy1"/>
    <dgm:cxn modelId="{F19F3C0D-6C07-470F-A86F-468D524B8CC4}" type="presParOf" srcId="{AFD42051-DFBF-464A-85A1-7D81726D87E6}" destId="{CEAD6955-E342-48C7-8934-9B64C667EB26}" srcOrd="2" destOrd="0" presId="urn:microsoft.com/office/officeart/2005/8/layout/hierarchy1"/>
    <dgm:cxn modelId="{C49634ED-E7A4-4390-9014-3AF9FC3905F2}" type="presParOf" srcId="{AFD42051-DFBF-464A-85A1-7D81726D87E6}" destId="{52589683-6D5D-421D-8869-2B02BD69180B}" srcOrd="3" destOrd="0" presId="urn:microsoft.com/office/officeart/2005/8/layout/hierarchy1"/>
    <dgm:cxn modelId="{46BDC5ED-6C09-4FD0-9E1B-CE417615F5EA}" type="presParOf" srcId="{52589683-6D5D-421D-8869-2B02BD69180B}" destId="{A9673E11-0641-4196-86F7-1A7CE0AFB1F3}" srcOrd="0" destOrd="0" presId="urn:microsoft.com/office/officeart/2005/8/layout/hierarchy1"/>
    <dgm:cxn modelId="{04ECA443-E099-4167-8866-074D7541937A}" type="presParOf" srcId="{A9673E11-0641-4196-86F7-1A7CE0AFB1F3}" destId="{AF0CB83F-7D38-4994-A295-20CE72CF9CB0}" srcOrd="0" destOrd="0" presId="urn:microsoft.com/office/officeart/2005/8/layout/hierarchy1"/>
    <dgm:cxn modelId="{503FA895-6EB3-42E3-B210-85DD260B9590}" type="presParOf" srcId="{A9673E11-0641-4196-86F7-1A7CE0AFB1F3}" destId="{64A70191-6539-4B3F-8BD0-404A35B742C5}" srcOrd="1" destOrd="0" presId="urn:microsoft.com/office/officeart/2005/8/layout/hierarchy1"/>
    <dgm:cxn modelId="{69CAE49B-440A-4A82-9C77-6C7FC900EE5B}" type="presParOf" srcId="{52589683-6D5D-421D-8869-2B02BD69180B}" destId="{40D788CD-B27D-4002-B227-8595379875A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9F698975-6E64-4B44-9361-7C468569C460}"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id-ID"/>
        </a:p>
      </dgm:t>
    </dgm:pt>
    <dgm:pt modelId="{43443444-374D-4C74-97AE-29BE5EEFFB9B}">
      <dgm:prSet phldrT="[Text]"/>
      <dgm:spPr/>
      <dgm:t>
        <a:bodyPr/>
        <a:lstStyle/>
        <a:p>
          <a:r>
            <a:rPr lang="id-ID" dirty="0" smtClean="0">
              <a:latin typeface="Arial"/>
              <a:cs typeface="Arial"/>
            </a:rPr>
            <a:t>Klausa</a:t>
          </a:r>
          <a:endParaRPr lang="id-ID" dirty="0"/>
        </a:p>
      </dgm:t>
    </dgm:pt>
    <dgm:pt modelId="{C3C80D62-E5D4-4977-A6D2-FA1CA4800724}" type="parTrans" cxnId="{E336121B-B5A1-4836-ABAF-8181F97353E9}">
      <dgm:prSet/>
      <dgm:spPr/>
      <dgm:t>
        <a:bodyPr/>
        <a:lstStyle/>
        <a:p>
          <a:endParaRPr lang="id-ID"/>
        </a:p>
      </dgm:t>
    </dgm:pt>
    <dgm:pt modelId="{2C08A676-2377-48AF-BD77-4B810CA32F00}" type="sibTrans" cxnId="{E336121B-B5A1-4836-ABAF-8181F97353E9}">
      <dgm:prSet/>
      <dgm:spPr/>
      <dgm:t>
        <a:bodyPr/>
        <a:lstStyle/>
        <a:p>
          <a:endParaRPr lang="id-ID"/>
        </a:p>
      </dgm:t>
    </dgm:pt>
    <dgm:pt modelId="{00DB21F2-0F7F-41F8-B553-F10B2877E5B0}">
      <dgm:prSet phldrT="[Text]"/>
      <dgm:spPr/>
      <dgm:t>
        <a:bodyPr/>
        <a:lstStyle/>
        <a:p>
          <a:r>
            <a:rPr lang="id-ID" dirty="0" smtClean="0">
              <a:latin typeface="Arial"/>
              <a:cs typeface="Arial"/>
            </a:rPr>
            <a:t>rerangkening tembung ingkang sampun ngudhar satunggaling gagasan/ bab</a:t>
          </a:r>
          <a:endParaRPr lang="id-ID" dirty="0"/>
        </a:p>
      </dgm:t>
    </dgm:pt>
    <dgm:pt modelId="{D2EEDACC-AC13-41B6-842A-E679D11D9BC9}" type="parTrans" cxnId="{9DDDEA6C-14C9-4BC6-BF69-DF4449AD3987}">
      <dgm:prSet/>
      <dgm:spPr/>
      <dgm:t>
        <a:bodyPr/>
        <a:lstStyle/>
        <a:p>
          <a:endParaRPr lang="id-ID"/>
        </a:p>
      </dgm:t>
    </dgm:pt>
    <dgm:pt modelId="{8F115DA2-0A77-4E42-8FAD-6C0D6388D561}" type="sibTrans" cxnId="{9DDDEA6C-14C9-4BC6-BF69-DF4449AD3987}">
      <dgm:prSet/>
      <dgm:spPr/>
      <dgm:t>
        <a:bodyPr/>
        <a:lstStyle/>
        <a:p>
          <a:endParaRPr lang="id-ID"/>
        </a:p>
      </dgm:t>
    </dgm:pt>
    <dgm:pt modelId="{44DBBCFB-8E23-4721-AF11-3FCA49A1E8D2}">
      <dgm:prSet phldrT="[Text]"/>
      <dgm:spPr/>
      <dgm:t>
        <a:bodyPr/>
        <a:lstStyle/>
        <a:p>
          <a:r>
            <a:rPr lang="id-ID" dirty="0" smtClean="0">
              <a:latin typeface="Arial"/>
              <a:cs typeface="Arial"/>
            </a:rPr>
            <a:t>Ing basa sinerat saboten-botenipun kadadosan jejer/ subjek saha wasesa/ predikat</a:t>
          </a:r>
          <a:endParaRPr lang="id-ID" dirty="0"/>
        </a:p>
      </dgm:t>
    </dgm:pt>
    <dgm:pt modelId="{6953B3B1-3F33-47C2-AA50-426036DC6B23}" type="parTrans" cxnId="{94AAF8C9-6096-4AC7-8DA6-DEC0C6B4803C}">
      <dgm:prSet/>
      <dgm:spPr/>
      <dgm:t>
        <a:bodyPr/>
        <a:lstStyle/>
        <a:p>
          <a:endParaRPr lang="id-ID"/>
        </a:p>
      </dgm:t>
    </dgm:pt>
    <dgm:pt modelId="{35AFAAFF-9476-41D5-940D-98975E22B649}" type="sibTrans" cxnId="{94AAF8C9-6096-4AC7-8DA6-DEC0C6B4803C}">
      <dgm:prSet/>
      <dgm:spPr/>
      <dgm:t>
        <a:bodyPr/>
        <a:lstStyle/>
        <a:p>
          <a:endParaRPr lang="id-ID"/>
        </a:p>
      </dgm:t>
    </dgm:pt>
    <dgm:pt modelId="{192CACB9-6D5C-441C-A739-ECFE1C830A5A}">
      <dgm:prSet phldrT="[Text]"/>
      <dgm:spPr/>
      <dgm:t>
        <a:bodyPr/>
        <a:lstStyle/>
        <a:p>
          <a:r>
            <a:rPr lang="id-ID" dirty="0" smtClean="0">
              <a:latin typeface="Arial"/>
              <a:cs typeface="Arial"/>
            </a:rPr>
            <a:t>Saged madeg dados ukara</a:t>
          </a:r>
          <a:endParaRPr lang="id-ID" dirty="0"/>
        </a:p>
      </dgm:t>
    </dgm:pt>
    <dgm:pt modelId="{80119DE7-3975-43C1-ABEB-FC18DC0DFDC7}" type="parTrans" cxnId="{4FC213BF-190B-4ABE-B549-338F79F88061}">
      <dgm:prSet/>
      <dgm:spPr/>
      <dgm:t>
        <a:bodyPr/>
        <a:lstStyle/>
        <a:p>
          <a:endParaRPr lang="id-ID"/>
        </a:p>
      </dgm:t>
    </dgm:pt>
    <dgm:pt modelId="{1C9AB06E-CC05-40AC-ACA8-7B67C2525BB1}" type="sibTrans" cxnId="{4FC213BF-190B-4ABE-B549-338F79F88061}">
      <dgm:prSet/>
      <dgm:spPr/>
      <dgm:t>
        <a:bodyPr/>
        <a:lstStyle/>
        <a:p>
          <a:endParaRPr lang="id-ID"/>
        </a:p>
      </dgm:t>
    </dgm:pt>
    <dgm:pt modelId="{E9462D08-F3FB-4ED7-8C84-299D0D44413D}">
      <dgm:prSet phldrT="[Text]"/>
      <dgm:spPr/>
      <dgm:t>
        <a:bodyPr/>
        <a:lstStyle/>
        <a:p>
          <a:r>
            <a:rPr lang="id-ID" dirty="0" smtClean="0">
              <a:latin typeface="Arial"/>
              <a:cs typeface="Arial"/>
            </a:rPr>
            <a:t>Ing basa lisan saboten-botenipun wonten wasesa/ predikat</a:t>
          </a:r>
          <a:endParaRPr lang="id-ID" dirty="0"/>
        </a:p>
      </dgm:t>
    </dgm:pt>
    <dgm:pt modelId="{36708D5F-91E8-41C3-B6DF-E19739EDB468}" type="parTrans" cxnId="{25FF1191-D1E7-4F4B-91A4-1CF674F2B9E8}">
      <dgm:prSet/>
      <dgm:spPr/>
      <dgm:t>
        <a:bodyPr/>
        <a:lstStyle/>
        <a:p>
          <a:endParaRPr lang="id-ID"/>
        </a:p>
      </dgm:t>
    </dgm:pt>
    <dgm:pt modelId="{37EDA89E-A739-4C41-9B46-A44E21FBBC1E}" type="sibTrans" cxnId="{25FF1191-D1E7-4F4B-91A4-1CF674F2B9E8}">
      <dgm:prSet/>
      <dgm:spPr/>
      <dgm:t>
        <a:bodyPr/>
        <a:lstStyle/>
        <a:p>
          <a:endParaRPr lang="id-ID"/>
        </a:p>
      </dgm:t>
    </dgm:pt>
    <dgm:pt modelId="{9825F567-5388-451E-82DA-EC55BA4F8FC1}" type="pres">
      <dgm:prSet presAssocID="{9F698975-6E64-4B44-9361-7C468569C460}" presName="composite" presStyleCnt="0">
        <dgm:presLayoutVars>
          <dgm:chMax val="1"/>
          <dgm:dir/>
          <dgm:resizeHandles val="exact"/>
        </dgm:presLayoutVars>
      </dgm:prSet>
      <dgm:spPr/>
      <dgm:t>
        <a:bodyPr/>
        <a:lstStyle/>
        <a:p>
          <a:endParaRPr lang="id-ID"/>
        </a:p>
      </dgm:t>
    </dgm:pt>
    <dgm:pt modelId="{A6085C5B-27D2-4C53-BC55-257FED3A6DA4}" type="pres">
      <dgm:prSet presAssocID="{43443444-374D-4C74-97AE-29BE5EEFFB9B}" presName="roof" presStyleLbl="dkBgShp" presStyleIdx="0" presStyleCnt="2"/>
      <dgm:spPr/>
      <dgm:t>
        <a:bodyPr/>
        <a:lstStyle/>
        <a:p>
          <a:endParaRPr lang="id-ID"/>
        </a:p>
      </dgm:t>
    </dgm:pt>
    <dgm:pt modelId="{D269661D-0A8F-4AC3-BE50-104BA857B49B}" type="pres">
      <dgm:prSet presAssocID="{43443444-374D-4C74-97AE-29BE5EEFFB9B}" presName="pillars" presStyleCnt="0"/>
      <dgm:spPr/>
    </dgm:pt>
    <dgm:pt modelId="{22F46809-20A7-49D5-9E1C-13F8B16A4EDA}" type="pres">
      <dgm:prSet presAssocID="{43443444-374D-4C74-97AE-29BE5EEFFB9B}" presName="pillar1" presStyleLbl="node1" presStyleIdx="0" presStyleCnt="4">
        <dgm:presLayoutVars>
          <dgm:bulletEnabled val="1"/>
        </dgm:presLayoutVars>
      </dgm:prSet>
      <dgm:spPr/>
      <dgm:t>
        <a:bodyPr/>
        <a:lstStyle/>
        <a:p>
          <a:endParaRPr lang="id-ID"/>
        </a:p>
      </dgm:t>
    </dgm:pt>
    <dgm:pt modelId="{E9C15153-12AC-4EC6-8BB9-0A43B6F43B74}" type="pres">
      <dgm:prSet presAssocID="{E9462D08-F3FB-4ED7-8C84-299D0D44413D}" presName="pillarX" presStyleLbl="node1" presStyleIdx="1" presStyleCnt="4">
        <dgm:presLayoutVars>
          <dgm:bulletEnabled val="1"/>
        </dgm:presLayoutVars>
      </dgm:prSet>
      <dgm:spPr/>
      <dgm:t>
        <a:bodyPr/>
        <a:lstStyle/>
        <a:p>
          <a:endParaRPr lang="id-ID"/>
        </a:p>
      </dgm:t>
    </dgm:pt>
    <dgm:pt modelId="{B1E25263-3F8D-4CBC-B1DF-9B997E4A32C5}" type="pres">
      <dgm:prSet presAssocID="{44DBBCFB-8E23-4721-AF11-3FCA49A1E8D2}" presName="pillarX" presStyleLbl="node1" presStyleIdx="2" presStyleCnt="4">
        <dgm:presLayoutVars>
          <dgm:bulletEnabled val="1"/>
        </dgm:presLayoutVars>
      </dgm:prSet>
      <dgm:spPr/>
      <dgm:t>
        <a:bodyPr/>
        <a:lstStyle/>
        <a:p>
          <a:endParaRPr lang="id-ID"/>
        </a:p>
      </dgm:t>
    </dgm:pt>
    <dgm:pt modelId="{E806C1A9-FD8A-41A0-B014-99C01B64CCA7}" type="pres">
      <dgm:prSet presAssocID="{192CACB9-6D5C-441C-A739-ECFE1C830A5A}" presName="pillarX" presStyleLbl="node1" presStyleIdx="3" presStyleCnt="4">
        <dgm:presLayoutVars>
          <dgm:bulletEnabled val="1"/>
        </dgm:presLayoutVars>
      </dgm:prSet>
      <dgm:spPr/>
      <dgm:t>
        <a:bodyPr/>
        <a:lstStyle/>
        <a:p>
          <a:endParaRPr lang="id-ID"/>
        </a:p>
      </dgm:t>
    </dgm:pt>
    <dgm:pt modelId="{5417234C-FF7B-4220-A4D4-23FA8CF2861E}" type="pres">
      <dgm:prSet presAssocID="{43443444-374D-4C74-97AE-29BE5EEFFB9B}" presName="base" presStyleLbl="dkBgShp" presStyleIdx="1" presStyleCnt="2"/>
      <dgm:spPr/>
    </dgm:pt>
  </dgm:ptLst>
  <dgm:cxnLst>
    <dgm:cxn modelId="{4FC213BF-190B-4ABE-B549-338F79F88061}" srcId="{43443444-374D-4C74-97AE-29BE5EEFFB9B}" destId="{192CACB9-6D5C-441C-A739-ECFE1C830A5A}" srcOrd="3" destOrd="0" parTransId="{80119DE7-3975-43C1-ABEB-FC18DC0DFDC7}" sibTransId="{1C9AB06E-CC05-40AC-ACA8-7B67C2525BB1}"/>
    <dgm:cxn modelId="{E7746250-7BC8-4541-A372-D7D2644342B1}" type="presOf" srcId="{00DB21F2-0F7F-41F8-B553-F10B2877E5B0}" destId="{22F46809-20A7-49D5-9E1C-13F8B16A4EDA}" srcOrd="0" destOrd="0" presId="urn:microsoft.com/office/officeart/2005/8/layout/hList3"/>
    <dgm:cxn modelId="{9DDDEA6C-14C9-4BC6-BF69-DF4449AD3987}" srcId="{43443444-374D-4C74-97AE-29BE5EEFFB9B}" destId="{00DB21F2-0F7F-41F8-B553-F10B2877E5B0}" srcOrd="0" destOrd="0" parTransId="{D2EEDACC-AC13-41B6-842A-E679D11D9BC9}" sibTransId="{8F115DA2-0A77-4E42-8FAD-6C0D6388D561}"/>
    <dgm:cxn modelId="{CA0CD7DF-1B77-4858-8F3F-CD7BC667F423}" type="presOf" srcId="{192CACB9-6D5C-441C-A739-ECFE1C830A5A}" destId="{E806C1A9-FD8A-41A0-B014-99C01B64CCA7}" srcOrd="0" destOrd="0" presId="urn:microsoft.com/office/officeart/2005/8/layout/hList3"/>
    <dgm:cxn modelId="{CB196C81-D6A9-4BF5-AE17-32A21B6FE6AE}" type="presOf" srcId="{44DBBCFB-8E23-4721-AF11-3FCA49A1E8D2}" destId="{B1E25263-3F8D-4CBC-B1DF-9B997E4A32C5}" srcOrd="0" destOrd="0" presId="urn:microsoft.com/office/officeart/2005/8/layout/hList3"/>
    <dgm:cxn modelId="{25FF1191-D1E7-4F4B-91A4-1CF674F2B9E8}" srcId="{43443444-374D-4C74-97AE-29BE5EEFFB9B}" destId="{E9462D08-F3FB-4ED7-8C84-299D0D44413D}" srcOrd="1" destOrd="0" parTransId="{36708D5F-91E8-41C3-B6DF-E19739EDB468}" sibTransId="{37EDA89E-A739-4C41-9B46-A44E21FBBC1E}"/>
    <dgm:cxn modelId="{45C05831-D89B-4D4F-9AEF-E9153691B926}" type="presOf" srcId="{43443444-374D-4C74-97AE-29BE5EEFFB9B}" destId="{A6085C5B-27D2-4C53-BC55-257FED3A6DA4}" srcOrd="0" destOrd="0" presId="urn:microsoft.com/office/officeart/2005/8/layout/hList3"/>
    <dgm:cxn modelId="{96EF022C-7626-4C02-8019-737F3C62F4DE}" type="presOf" srcId="{9F698975-6E64-4B44-9361-7C468569C460}" destId="{9825F567-5388-451E-82DA-EC55BA4F8FC1}" srcOrd="0" destOrd="0" presId="urn:microsoft.com/office/officeart/2005/8/layout/hList3"/>
    <dgm:cxn modelId="{94AAF8C9-6096-4AC7-8DA6-DEC0C6B4803C}" srcId="{43443444-374D-4C74-97AE-29BE5EEFFB9B}" destId="{44DBBCFB-8E23-4721-AF11-3FCA49A1E8D2}" srcOrd="2" destOrd="0" parTransId="{6953B3B1-3F33-47C2-AA50-426036DC6B23}" sibTransId="{35AFAAFF-9476-41D5-940D-98975E22B649}"/>
    <dgm:cxn modelId="{B37971F8-4834-46C0-B3DC-957F29DEE7C3}" type="presOf" srcId="{E9462D08-F3FB-4ED7-8C84-299D0D44413D}" destId="{E9C15153-12AC-4EC6-8BB9-0A43B6F43B74}" srcOrd="0" destOrd="0" presId="urn:microsoft.com/office/officeart/2005/8/layout/hList3"/>
    <dgm:cxn modelId="{E336121B-B5A1-4836-ABAF-8181F97353E9}" srcId="{9F698975-6E64-4B44-9361-7C468569C460}" destId="{43443444-374D-4C74-97AE-29BE5EEFFB9B}" srcOrd="0" destOrd="0" parTransId="{C3C80D62-E5D4-4977-A6D2-FA1CA4800724}" sibTransId="{2C08A676-2377-48AF-BD77-4B810CA32F00}"/>
    <dgm:cxn modelId="{3E0F5935-EDC5-4FDD-8094-2FCDF6BACD70}" type="presParOf" srcId="{9825F567-5388-451E-82DA-EC55BA4F8FC1}" destId="{A6085C5B-27D2-4C53-BC55-257FED3A6DA4}" srcOrd="0" destOrd="0" presId="urn:microsoft.com/office/officeart/2005/8/layout/hList3"/>
    <dgm:cxn modelId="{F60D2050-49F0-4E3C-9C85-A09BE4E120BD}" type="presParOf" srcId="{9825F567-5388-451E-82DA-EC55BA4F8FC1}" destId="{D269661D-0A8F-4AC3-BE50-104BA857B49B}" srcOrd="1" destOrd="0" presId="urn:microsoft.com/office/officeart/2005/8/layout/hList3"/>
    <dgm:cxn modelId="{BA597EBD-0EEB-459E-BCFA-67C11A6D062D}" type="presParOf" srcId="{D269661D-0A8F-4AC3-BE50-104BA857B49B}" destId="{22F46809-20A7-49D5-9E1C-13F8B16A4EDA}" srcOrd="0" destOrd="0" presId="urn:microsoft.com/office/officeart/2005/8/layout/hList3"/>
    <dgm:cxn modelId="{8F03FDAA-A2B6-4269-8689-B6B7CC542C42}" type="presParOf" srcId="{D269661D-0A8F-4AC3-BE50-104BA857B49B}" destId="{E9C15153-12AC-4EC6-8BB9-0A43B6F43B74}" srcOrd="1" destOrd="0" presId="urn:microsoft.com/office/officeart/2005/8/layout/hList3"/>
    <dgm:cxn modelId="{65B32B17-67D3-4B8C-86D5-0BE761A743DC}" type="presParOf" srcId="{D269661D-0A8F-4AC3-BE50-104BA857B49B}" destId="{B1E25263-3F8D-4CBC-B1DF-9B997E4A32C5}" srcOrd="2" destOrd="0" presId="urn:microsoft.com/office/officeart/2005/8/layout/hList3"/>
    <dgm:cxn modelId="{3B0B508A-C45E-41DC-AB65-BCAF2D85E4EB}" type="presParOf" srcId="{D269661D-0A8F-4AC3-BE50-104BA857B49B}" destId="{E806C1A9-FD8A-41A0-B014-99C01B64CCA7}" srcOrd="3" destOrd="0" presId="urn:microsoft.com/office/officeart/2005/8/layout/hList3"/>
    <dgm:cxn modelId="{D853756A-C54B-4084-8FE6-A65456DC6905}" type="presParOf" srcId="{9825F567-5388-451E-82DA-EC55BA4F8FC1}" destId="{5417234C-FF7B-4220-A4D4-23FA8CF2861E}"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11C38EFD-DA69-49E4-A796-C5A77135CC07}"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id-ID"/>
        </a:p>
      </dgm:t>
    </dgm:pt>
    <dgm:pt modelId="{EB80F7BB-C44C-432E-AD5C-746420198637}">
      <dgm:prSet phldrT="[Text]"/>
      <dgm:spPr/>
      <dgm:t>
        <a:bodyPr/>
        <a:lstStyle/>
        <a:p>
          <a:r>
            <a:rPr lang="id-ID" dirty="0" smtClean="0">
              <a:latin typeface="Arial"/>
              <a:cs typeface="Arial"/>
            </a:rPr>
            <a:t>Ukara</a:t>
          </a:r>
          <a:endParaRPr lang="id-ID" dirty="0"/>
        </a:p>
      </dgm:t>
    </dgm:pt>
    <dgm:pt modelId="{24188DDA-3EC8-4036-AA62-6FA94487BE63}" type="parTrans" cxnId="{1623193A-5119-4E52-BA5E-BE10207F0B2F}">
      <dgm:prSet/>
      <dgm:spPr/>
      <dgm:t>
        <a:bodyPr/>
        <a:lstStyle/>
        <a:p>
          <a:endParaRPr lang="id-ID"/>
        </a:p>
      </dgm:t>
    </dgm:pt>
    <dgm:pt modelId="{8F8F082A-1C4B-46D2-81A0-C6077C7311BF}" type="sibTrans" cxnId="{1623193A-5119-4E52-BA5E-BE10207F0B2F}">
      <dgm:prSet/>
      <dgm:spPr/>
      <dgm:t>
        <a:bodyPr/>
        <a:lstStyle/>
        <a:p>
          <a:endParaRPr lang="id-ID"/>
        </a:p>
      </dgm:t>
    </dgm:pt>
    <dgm:pt modelId="{6B8A52FC-5424-4F3D-A7E0-B5B88D1E1569}">
      <dgm:prSet phldrT="[Text]"/>
      <dgm:spPr/>
      <dgm:t>
        <a:bodyPr/>
        <a:lstStyle/>
        <a:p>
          <a:r>
            <a:rPr lang="id-ID" dirty="0" smtClean="0">
              <a:latin typeface="Arial"/>
              <a:cs typeface="Arial"/>
            </a:rPr>
            <a:t>rerangkening tembung ingkang saged  ngandaharaken satunggaling kekajengan jangkep satunggal bab</a:t>
          </a:r>
          <a:endParaRPr lang="id-ID" dirty="0"/>
        </a:p>
      </dgm:t>
    </dgm:pt>
    <dgm:pt modelId="{526F2C2D-27B8-4F29-ABD2-E954F8186E48}" type="parTrans" cxnId="{5694CC21-FDBF-417E-AFE1-6BA7773DF29A}">
      <dgm:prSet/>
      <dgm:spPr/>
      <dgm:t>
        <a:bodyPr/>
        <a:lstStyle/>
        <a:p>
          <a:endParaRPr lang="id-ID"/>
        </a:p>
      </dgm:t>
    </dgm:pt>
    <dgm:pt modelId="{452739BB-E1CA-43CB-B316-76B7125F7D24}" type="sibTrans" cxnId="{5694CC21-FDBF-417E-AFE1-6BA7773DF29A}">
      <dgm:prSet/>
      <dgm:spPr/>
      <dgm:t>
        <a:bodyPr/>
        <a:lstStyle/>
        <a:p>
          <a:endParaRPr lang="id-ID"/>
        </a:p>
      </dgm:t>
    </dgm:pt>
    <dgm:pt modelId="{B4DAF85A-EDF3-472A-BD68-BBB5E30AAB76}">
      <dgm:prSet phldrT="[Text]"/>
      <dgm:spPr/>
      <dgm:t>
        <a:bodyPr/>
        <a:lstStyle/>
        <a:p>
          <a:r>
            <a:rPr lang="id-ID" dirty="0" smtClean="0">
              <a:latin typeface="Arial"/>
              <a:cs typeface="Arial"/>
            </a:rPr>
            <a:t>Ing basa sinerat kawiwitan aksara murda kapungkasan tandha titik, koma, titik koma, tandha seru, utawi tanda pitaken</a:t>
          </a:r>
          <a:endParaRPr lang="id-ID" dirty="0"/>
        </a:p>
      </dgm:t>
    </dgm:pt>
    <dgm:pt modelId="{9CADD3C7-A4D7-451F-AB32-09A107836294}" type="parTrans" cxnId="{AA7F1394-1245-4329-8B3A-946DB6F839A6}">
      <dgm:prSet/>
      <dgm:spPr/>
      <dgm:t>
        <a:bodyPr/>
        <a:lstStyle/>
        <a:p>
          <a:endParaRPr lang="id-ID"/>
        </a:p>
      </dgm:t>
    </dgm:pt>
    <dgm:pt modelId="{D7ADF202-F101-4824-957B-C065F38E0249}" type="sibTrans" cxnId="{AA7F1394-1245-4329-8B3A-946DB6F839A6}">
      <dgm:prSet/>
      <dgm:spPr/>
      <dgm:t>
        <a:bodyPr/>
        <a:lstStyle/>
        <a:p>
          <a:endParaRPr lang="id-ID"/>
        </a:p>
      </dgm:t>
    </dgm:pt>
    <dgm:pt modelId="{11652F34-3B91-454B-9A61-86808F80EAE8}">
      <dgm:prSet phldrT="[Text]"/>
      <dgm:spPr/>
      <dgm:t>
        <a:bodyPr/>
        <a:lstStyle/>
        <a:p>
          <a:r>
            <a:rPr lang="id-ID" dirty="0" smtClean="0">
              <a:latin typeface="Arial"/>
              <a:cs typeface="Arial"/>
            </a:rPr>
            <a:t>Wonten laguning pocapan</a:t>
          </a:r>
          <a:endParaRPr lang="id-ID" dirty="0"/>
        </a:p>
      </dgm:t>
    </dgm:pt>
    <dgm:pt modelId="{F92466E4-473C-407E-B24F-D025379EB592}" type="parTrans" cxnId="{74FA7500-D654-4BE3-A4B7-0E1B7F2A3616}">
      <dgm:prSet/>
      <dgm:spPr/>
      <dgm:t>
        <a:bodyPr/>
        <a:lstStyle/>
        <a:p>
          <a:endParaRPr lang="id-ID"/>
        </a:p>
      </dgm:t>
    </dgm:pt>
    <dgm:pt modelId="{AC3AB85E-8585-4EBE-83CB-D33FAD439B90}" type="sibTrans" cxnId="{74FA7500-D654-4BE3-A4B7-0E1B7F2A3616}">
      <dgm:prSet/>
      <dgm:spPr/>
      <dgm:t>
        <a:bodyPr/>
        <a:lstStyle/>
        <a:p>
          <a:endParaRPr lang="id-ID"/>
        </a:p>
      </dgm:t>
    </dgm:pt>
    <dgm:pt modelId="{0C4FE735-77ED-4864-A6BD-26CBD935C21A}">
      <dgm:prSet phldrT="[Text]"/>
      <dgm:spPr/>
      <dgm:t>
        <a:bodyPr/>
        <a:lstStyle/>
        <a:p>
          <a:r>
            <a:rPr lang="id-ID" dirty="0" smtClean="0">
              <a:latin typeface="Arial"/>
              <a:cs typeface="Arial"/>
            </a:rPr>
            <a:t>Kadadosan saking satunggal utawi langkung</a:t>
          </a:r>
          <a:endParaRPr lang="id-ID" dirty="0"/>
        </a:p>
      </dgm:t>
    </dgm:pt>
    <dgm:pt modelId="{93CE44B7-E9DE-4641-BBD3-B46FDC81AA67}" type="parTrans" cxnId="{A62AEF2A-B6CC-47FC-A82A-35652DC7FBD1}">
      <dgm:prSet/>
      <dgm:spPr/>
      <dgm:t>
        <a:bodyPr/>
        <a:lstStyle/>
        <a:p>
          <a:endParaRPr lang="id-ID"/>
        </a:p>
      </dgm:t>
    </dgm:pt>
    <dgm:pt modelId="{D446ACDE-E3FD-4189-BD26-C4BE482EA56F}" type="sibTrans" cxnId="{A62AEF2A-B6CC-47FC-A82A-35652DC7FBD1}">
      <dgm:prSet/>
      <dgm:spPr/>
      <dgm:t>
        <a:bodyPr/>
        <a:lstStyle/>
        <a:p>
          <a:endParaRPr lang="id-ID"/>
        </a:p>
      </dgm:t>
    </dgm:pt>
    <dgm:pt modelId="{9E442F16-4ABE-4F28-84F0-0921C701111B}">
      <dgm:prSet phldrT="[Text]"/>
      <dgm:spPr/>
      <dgm:t>
        <a:bodyPr/>
        <a:lstStyle/>
        <a:p>
          <a:r>
            <a:rPr lang="id-ID" dirty="0" smtClean="0">
              <a:latin typeface="Arial"/>
              <a:cs typeface="Arial"/>
            </a:rPr>
            <a:t>Saged madeg piyambak</a:t>
          </a:r>
          <a:endParaRPr lang="id-ID" dirty="0"/>
        </a:p>
      </dgm:t>
    </dgm:pt>
    <dgm:pt modelId="{D07DC118-1779-4CF5-9298-5593DA25B820}" type="parTrans" cxnId="{0F23C89B-1B12-4640-A66D-783D9667DA95}">
      <dgm:prSet/>
      <dgm:spPr/>
      <dgm:t>
        <a:bodyPr/>
        <a:lstStyle/>
        <a:p>
          <a:endParaRPr lang="id-ID"/>
        </a:p>
      </dgm:t>
    </dgm:pt>
    <dgm:pt modelId="{3D0D1776-19D1-4141-9F3E-D157E1DE600F}" type="sibTrans" cxnId="{0F23C89B-1B12-4640-A66D-783D9667DA95}">
      <dgm:prSet/>
      <dgm:spPr/>
      <dgm:t>
        <a:bodyPr/>
        <a:lstStyle/>
        <a:p>
          <a:endParaRPr lang="id-ID"/>
        </a:p>
      </dgm:t>
    </dgm:pt>
    <dgm:pt modelId="{DE5B253E-D05A-463C-B451-8305D8868CA1}" type="pres">
      <dgm:prSet presAssocID="{11C38EFD-DA69-49E4-A796-C5A77135CC07}" presName="composite" presStyleCnt="0">
        <dgm:presLayoutVars>
          <dgm:chMax val="1"/>
          <dgm:dir/>
          <dgm:resizeHandles val="exact"/>
        </dgm:presLayoutVars>
      </dgm:prSet>
      <dgm:spPr/>
      <dgm:t>
        <a:bodyPr/>
        <a:lstStyle/>
        <a:p>
          <a:endParaRPr lang="id-ID"/>
        </a:p>
      </dgm:t>
    </dgm:pt>
    <dgm:pt modelId="{F65B0B4E-B159-42EF-A825-0B0BF7FC9305}" type="pres">
      <dgm:prSet presAssocID="{EB80F7BB-C44C-432E-AD5C-746420198637}" presName="roof" presStyleLbl="dkBgShp" presStyleIdx="0" presStyleCnt="2" custLinFactNeighborX="216" custLinFactNeighborY="-31626"/>
      <dgm:spPr/>
      <dgm:t>
        <a:bodyPr/>
        <a:lstStyle/>
        <a:p>
          <a:endParaRPr lang="id-ID"/>
        </a:p>
      </dgm:t>
    </dgm:pt>
    <dgm:pt modelId="{C788C058-011D-4FA6-95F1-83F7C3E21E57}" type="pres">
      <dgm:prSet presAssocID="{EB80F7BB-C44C-432E-AD5C-746420198637}" presName="pillars" presStyleCnt="0"/>
      <dgm:spPr/>
    </dgm:pt>
    <dgm:pt modelId="{C35270F1-A842-40A4-A21B-ACCA1598E387}" type="pres">
      <dgm:prSet presAssocID="{EB80F7BB-C44C-432E-AD5C-746420198637}" presName="pillar1" presStyleLbl="node1" presStyleIdx="0" presStyleCnt="5">
        <dgm:presLayoutVars>
          <dgm:bulletEnabled val="1"/>
        </dgm:presLayoutVars>
      </dgm:prSet>
      <dgm:spPr/>
      <dgm:t>
        <a:bodyPr/>
        <a:lstStyle/>
        <a:p>
          <a:endParaRPr lang="id-ID"/>
        </a:p>
      </dgm:t>
    </dgm:pt>
    <dgm:pt modelId="{5EC46543-428A-4CDD-AD5C-722C7900D77F}" type="pres">
      <dgm:prSet presAssocID="{9E442F16-4ABE-4F28-84F0-0921C701111B}" presName="pillarX" presStyleLbl="node1" presStyleIdx="1" presStyleCnt="5">
        <dgm:presLayoutVars>
          <dgm:bulletEnabled val="1"/>
        </dgm:presLayoutVars>
      </dgm:prSet>
      <dgm:spPr/>
      <dgm:t>
        <a:bodyPr/>
        <a:lstStyle/>
        <a:p>
          <a:endParaRPr lang="id-ID"/>
        </a:p>
      </dgm:t>
    </dgm:pt>
    <dgm:pt modelId="{4A430904-10BE-4BAF-99E4-E26E6631340D}" type="pres">
      <dgm:prSet presAssocID="{0C4FE735-77ED-4864-A6BD-26CBD935C21A}" presName="pillarX" presStyleLbl="node1" presStyleIdx="2" presStyleCnt="5">
        <dgm:presLayoutVars>
          <dgm:bulletEnabled val="1"/>
        </dgm:presLayoutVars>
      </dgm:prSet>
      <dgm:spPr/>
      <dgm:t>
        <a:bodyPr/>
        <a:lstStyle/>
        <a:p>
          <a:endParaRPr lang="id-ID"/>
        </a:p>
      </dgm:t>
    </dgm:pt>
    <dgm:pt modelId="{06A74CDD-4452-474E-8F8E-B4D9461A0015}" type="pres">
      <dgm:prSet presAssocID="{B4DAF85A-EDF3-472A-BD68-BBB5E30AAB76}" presName="pillarX" presStyleLbl="node1" presStyleIdx="3" presStyleCnt="5">
        <dgm:presLayoutVars>
          <dgm:bulletEnabled val="1"/>
        </dgm:presLayoutVars>
      </dgm:prSet>
      <dgm:spPr/>
      <dgm:t>
        <a:bodyPr/>
        <a:lstStyle/>
        <a:p>
          <a:endParaRPr lang="id-ID"/>
        </a:p>
      </dgm:t>
    </dgm:pt>
    <dgm:pt modelId="{BF845E61-7E77-4315-BD1C-8FFD2C2BB280}" type="pres">
      <dgm:prSet presAssocID="{11652F34-3B91-454B-9A61-86808F80EAE8}" presName="pillarX" presStyleLbl="node1" presStyleIdx="4" presStyleCnt="5">
        <dgm:presLayoutVars>
          <dgm:bulletEnabled val="1"/>
        </dgm:presLayoutVars>
      </dgm:prSet>
      <dgm:spPr/>
      <dgm:t>
        <a:bodyPr/>
        <a:lstStyle/>
        <a:p>
          <a:endParaRPr lang="id-ID"/>
        </a:p>
      </dgm:t>
    </dgm:pt>
    <dgm:pt modelId="{DD19C682-4F23-430F-911A-FC29B611E5B3}" type="pres">
      <dgm:prSet presAssocID="{EB80F7BB-C44C-432E-AD5C-746420198637}" presName="base" presStyleLbl="dkBgShp" presStyleIdx="1" presStyleCnt="2"/>
      <dgm:spPr/>
    </dgm:pt>
  </dgm:ptLst>
  <dgm:cxnLst>
    <dgm:cxn modelId="{6281D587-11C0-46C5-85C8-0A17C92CE0D2}" type="presOf" srcId="{EB80F7BB-C44C-432E-AD5C-746420198637}" destId="{F65B0B4E-B159-42EF-A825-0B0BF7FC9305}" srcOrd="0" destOrd="0" presId="urn:microsoft.com/office/officeart/2005/8/layout/hList3"/>
    <dgm:cxn modelId="{5694CC21-FDBF-417E-AFE1-6BA7773DF29A}" srcId="{EB80F7BB-C44C-432E-AD5C-746420198637}" destId="{6B8A52FC-5424-4F3D-A7E0-B5B88D1E1569}" srcOrd="0" destOrd="0" parTransId="{526F2C2D-27B8-4F29-ABD2-E954F8186E48}" sibTransId="{452739BB-E1CA-43CB-B316-76B7125F7D24}"/>
    <dgm:cxn modelId="{BACF1A74-09B9-4521-81CF-1285B9C2114E}" type="presOf" srcId="{B4DAF85A-EDF3-472A-BD68-BBB5E30AAB76}" destId="{06A74CDD-4452-474E-8F8E-B4D9461A0015}" srcOrd="0" destOrd="0" presId="urn:microsoft.com/office/officeart/2005/8/layout/hList3"/>
    <dgm:cxn modelId="{74FA7500-D654-4BE3-A4B7-0E1B7F2A3616}" srcId="{EB80F7BB-C44C-432E-AD5C-746420198637}" destId="{11652F34-3B91-454B-9A61-86808F80EAE8}" srcOrd="4" destOrd="0" parTransId="{F92466E4-473C-407E-B24F-D025379EB592}" sibTransId="{AC3AB85E-8585-4EBE-83CB-D33FAD439B90}"/>
    <dgm:cxn modelId="{E294D5ED-D74F-4223-A9F2-353F93BDB107}" type="presOf" srcId="{9E442F16-4ABE-4F28-84F0-0921C701111B}" destId="{5EC46543-428A-4CDD-AD5C-722C7900D77F}" srcOrd="0" destOrd="0" presId="urn:microsoft.com/office/officeart/2005/8/layout/hList3"/>
    <dgm:cxn modelId="{1623193A-5119-4E52-BA5E-BE10207F0B2F}" srcId="{11C38EFD-DA69-49E4-A796-C5A77135CC07}" destId="{EB80F7BB-C44C-432E-AD5C-746420198637}" srcOrd="0" destOrd="0" parTransId="{24188DDA-3EC8-4036-AA62-6FA94487BE63}" sibTransId="{8F8F082A-1C4B-46D2-81A0-C6077C7311BF}"/>
    <dgm:cxn modelId="{F93B2F3D-D3EE-4F3D-8C71-518015F6A337}" type="presOf" srcId="{6B8A52FC-5424-4F3D-A7E0-B5B88D1E1569}" destId="{C35270F1-A842-40A4-A21B-ACCA1598E387}" srcOrd="0" destOrd="0" presId="urn:microsoft.com/office/officeart/2005/8/layout/hList3"/>
    <dgm:cxn modelId="{9159DC41-7629-42BC-98F4-9D62665D2B33}" type="presOf" srcId="{11C38EFD-DA69-49E4-A796-C5A77135CC07}" destId="{DE5B253E-D05A-463C-B451-8305D8868CA1}" srcOrd="0" destOrd="0" presId="urn:microsoft.com/office/officeart/2005/8/layout/hList3"/>
    <dgm:cxn modelId="{0FA7C683-C543-4567-AF1F-8BD74240403E}" type="presOf" srcId="{0C4FE735-77ED-4864-A6BD-26CBD935C21A}" destId="{4A430904-10BE-4BAF-99E4-E26E6631340D}" srcOrd="0" destOrd="0" presId="urn:microsoft.com/office/officeart/2005/8/layout/hList3"/>
    <dgm:cxn modelId="{39306FAA-8B73-45CE-B412-F08233A5E1D2}" type="presOf" srcId="{11652F34-3B91-454B-9A61-86808F80EAE8}" destId="{BF845E61-7E77-4315-BD1C-8FFD2C2BB280}" srcOrd="0" destOrd="0" presId="urn:microsoft.com/office/officeart/2005/8/layout/hList3"/>
    <dgm:cxn modelId="{AA7F1394-1245-4329-8B3A-946DB6F839A6}" srcId="{EB80F7BB-C44C-432E-AD5C-746420198637}" destId="{B4DAF85A-EDF3-472A-BD68-BBB5E30AAB76}" srcOrd="3" destOrd="0" parTransId="{9CADD3C7-A4D7-451F-AB32-09A107836294}" sibTransId="{D7ADF202-F101-4824-957B-C065F38E0249}"/>
    <dgm:cxn modelId="{0F23C89B-1B12-4640-A66D-783D9667DA95}" srcId="{EB80F7BB-C44C-432E-AD5C-746420198637}" destId="{9E442F16-4ABE-4F28-84F0-0921C701111B}" srcOrd="1" destOrd="0" parTransId="{D07DC118-1779-4CF5-9298-5593DA25B820}" sibTransId="{3D0D1776-19D1-4141-9F3E-D157E1DE600F}"/>
    <dgm:cxn modelId="{A62AEF2A-B6CC-47FC-A82A-35652DC7FBD1}" srcId="{EB80F7BB-C44C-432E-AD5C-746420198637}" destId="{0C4FE735-77ED-4864-A6BD-26CBD935C21A}" srcOrd="2" destOrd="0" parTransId="{93CE44B7-E9DE-4641-BBD3-B46FDC81AA67}" sibTransId="{D446ACDE-E3FD-4189-BD26-C4BE482EA56F}"/>
    <dgm:cxn modelId="{9F0E1FEB-D71C-4E01-87EF-DED63BAECB6C}" type="presParOf" srcId="{DE5B253E-D05A-463C-B451-8305D8868CA1}" destId="{F65B0B4E-B159-42EF-A825-0B0BF7FC9305}" srcOrd="0" destOrd="0" presId="urn:microsoft.com/office/officeart/2005/8/layout/hList3"/>
    <dgm:cxn modelId="{EEB95D15-1909-4167-8581-A7F214E335E5}" type="presParOf" srcId="{DE5B253E-D05A-463C-B451-8305D8868CA1}" destId="{C788C058-011D-4FA6-95F1-83F7C3E21E57}" srcOrd="1" destOrd="0" presId="urn:microsoft.com/office/officeart/2005/8/layout/hList3"/>
    <dgm:cxn modelId="{22163452-79E1-4A7A-8C30-165318269273}" type="presParOf" srcId="{C788C058-011D-4FA6-95F1-83F7C3E21E57}" destId="{C35270F1-A842-40A4-A21B-ACCA1598E387}" srcOrd="0" destOrd="0" presId="urn:microsoft.com/office/officeart/2005/8/layout/hList3"/>
    <dgm:cxn modelId="{DE0019EC-656E-44D6-80D4-48952438603D}" type="presParOf" srcId="{C788C058-011D-4FA6-95F1-83F7C3E21E57}" destId="{5EC46543-428A-4CDD-AD5C-722C7900D77F}" srcOrd="1" destOrd="0" presId="urn:microsoft.com/office/officeart/2005/8/layout/hList3"/>
    <dgm:cxn modelId="{A9775DA5-EE7A-4322-A345-C5C5E3726A2A}" type="presParOf" srcId="{C788C058-011D-4FA6-95F1-83F7C3E21E57}" destId="{4A430904-10BE-4BAF-99E4-E26E6631340D}" srcOrd="2" destOrd="0" presId="urn:microsoft.com/office/officeart/2005/8/layout/hList3"/>
    <dgm:cxn modelId="{644BF725-2CA4-4D99-AB0A-F77F25AD7182}" type="presParOf" srcId="{C788C058-011D-4FA6-95F1-83F7C3E21E57}" destId="{06A74CDD-4452-474E-8F8E-B4D9461A0015}" srcOrd="3" destOrd="0" presId="urn:microsoft.com/office/officeart/2005/8/layout/hList3"/>
    <dgm:cxn modelId="{580D8B81-1694-4444-8295-46D8441E89C1}" type="presParOf" srcId="{C788C058-011D-4FA6-95F1-83F7C3E21E57}" destId="{BF845E61-7E77-4315-BD1C-8FFD2C2BB280}" srcOrd="4" destOrd="0" presId="urn:microsoft.com/office/officeart/2005/8/layout/hList3"/>
    <dgm:cxn modelId="{A375538B-8128-438B-B78D-A00CA21C1A2E}" type="presParOf" srcId="{DE5B253E-D05A-463C-B451-8305D8868CA1}" destId="{DD19C682-4F23-430F-911A-FC29B611E5B3}"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1C4312EC-C4CC-4D23-A64B-9217DDA3F31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2AA70D2A-46FA-4131-B41B-FEC6C4CE64A0}">
      <dgm:prSet phldrT="[Text]"/>
      <dgm:spPr/>
      <dgm:t>
        <a:bodyPr/>
        <a:lstStyle/>
        <a:p>
          <a:r>
            <a:rPr lang="id-ID" dirty="0" smtClean="0">
              <a:latin typeface="Arial"/>
              <a:cs typeface="Arial"/>
            </a:rPr>
            <a:t>J – W </a:t>
          </a:r>
          <a:endParaRPr lang="en-US" dirty="0"/>
        </a:p>
      </dgm:t>
    </dgm:pt>
    <dgm:pt modelId="{19120DA9-4D00-4BE4-9287-6CA8F05B6CD6}" type="parTrans" cxnId="{F88BC8A2-CF51-49DC-9347-2A19B3C4E358}">
      <dgm:prSet/>
      <dgm:spPr/>
      <dgm:t>
        <a:bodyPr/>
        <a:lstStyle/>
        <a:p>
          <a:endParaRPr lang="en-US"/>
        </a:p>
      </dgm:t>
    </dgm:pt>
    <dgm:pt modelId="{49EDB153-6958-4CEF-9F35-F6671A706770}" type="sibTrans" cxnId="{F88BC8A2-CF51-49DC-9347-2A19B3C4E358}">
      <dgm:prSet/>
      <dgm:spPr/>
      <dgm:t>
        <a:bodyPr/>
        <a:lstStyle/>
        <a:p>
          <a:endParaRPr lang="en-US"/>
        </a:p>
      </dgm:t>
    </dgm:pt>
    <dgm:pt modelId="{197BE2D7-4C4D-4D95-9285-E3682DF209ED}">
      <dgm:prSet phldrT="[Text]"/>
      <dgm:spPr/>
      <dgm:t>
        <a:bodyPr/>
        <a:lstStyle/>
        <a:p>
          <a:r>
            <a:rPr lang="id-ID" u="sng" dirty="0" smtClean="0">
              <a:latin typeface="Arial"/>
              <a:cs typeface="Arial"/>
            </a:rPr>
            <a:t>Anak kula</a:t>
          </a:r>
          <a:r>
            <a:rPr lang="id-ID" dirty="0" smtClean="0">
              <a:latin typeface="Arial"/>
              <a:cs typeface="Arial"/>
            </a:rPr>
            <a:t> </a:t>
          </a:r>
          <a:r>
            <a:rPr lang="id-ID" u="sng" dirty="0" smtClean="0">
              <a:latin typeface="Arial"/>
              <a:cs typeface="Arial"/>
            </a:rPr>
            <a:t>nangis.</a:t>
          </a:r>
          <a:endParaRPr lang="en-US" dirty="0"/>
        </a:p>
      </dgm:t>
    </dgm:pt>
    <dgm:pt modelId="{AE26AB85-4DA5-4297-AC99-D76B17CD6210}" type="parTrans" cxnId="{FA935169-DCDB-4C30-9378-3294FD152297}">
      <dgm:prSet/>
      <dgm:spPr/>
      <dgm:t>
        <a:bodyPr/>
        <a:lstStyle/>
        <a:p>
          <a:endParaRPr lang="en-US"/>
        </a:p>
      </dgm:t>
    </dgm:pt>
    <dgm:pt modelId="{CA0F02F1-C5CD-40F0-A0D0-426689C15398}" type="sibTrans" cxnId="{FA935169-DCDB-4C30-9378-3294FD152297}">
      <dgm:prSet/>
      <dgm:spPr/>
      <dgm:t>
        <a:bodyPr/>
        <a:lstStyle/>
        <a:p>
          <a:endParaRPr lang="en-US"/>
        </a:p>
      </dgm:t>
    </dgm:pt>
    <dgm:pt modelId="{EE0CE763-47F4-4BCE-9471-37C7A2C747CB}">
      <dgm:prSet phldrT="[Text]"/>
      <dgm:spPr/>
      <dgm:t>
        <a:bodyPr/>
        <a:lstStyle/>
        <a:p>
          <a:r>
            <a:rPr lang="id-ID" dirty="0" smtClean="0">
              <a:latin typeface="Arial"/>
              <a:cs typeface="Arial"/>
            </a:rPr>
            <a:t>J -  W – L </a:t>
          </a:r>
          <a:endParaRPr lang="en-US" dirty="0"/>
        </a:p>
      </dgm:t>
    </dgm:pt>
    <dgm:pt modelId="{6FCD0F34-9F6C-45FD-A32D-730390FEEAA6}" type="parTrans" cxnId="{A53D1D3E-70DE-4A23-B49E-433AC61FA530}">
      <dgm:prSet/>
      <dgm:spPr/>
      <dgm:t>
        <a:bodyPr/>
        <a:lstStyle/>
        <a:p>
          <a:endParaRPr lang="en-US"/>
        </a:p>
      </dgm:t>
    </dgm:pt>
    <dgm:pt modelId="{6220E70E-2C6C-48EA-B10C-F0B5995C1CEB}" type="sibTrans" cxnId="{A53D1D3E-70DE-4A23-B49E-433AC61FA530}">
      <dgm:prSet/>
      <dgm:spPr/>
      <dgm:t>
        <a:bodyPr/>
        <a:lstStyle/>
        <a:p>
          <a:endParaRPr lang="en-US"/>
        </a:p>
      </dgm:t>
    </dgm:pt>
    <dgm:pt modelId="{7024EE5F-2F49-4F20-98B3-84613EACF0D1}">
      <dgm:prSet phldrT="[Text]"/>
      <dgm:spPr/>
      <dgm:t>
        <a:bodyPr/>
        <a:lstStyle/>
        <a:p>
          <a:r>
            <a:rPr lang="id-ID" u="sng" dirty="0" smtClean="0">
              <a:latin typeface="Arial"/>
              <a:cs typeface="Arial"/>
            </a:rPr>
            <a:t>Pak Parman </a:t>
          </a:r>
          <a:r>
            <a:rPr lang="id-ID" dirty="0" smtClean="0">
              <a:latin typeface="Arial"/>
              <a:cs typeface="Arial"/>
            </a:rPr>
            <a:t>  </a:t>
          </a:r>
          <a:r>
            <a:rPr lang="id-ID" u="sng" dirty="0" smtClean="0">
              <a:latin typeface="Arial"/>
              <a:cs typeface="Arial"/>
            </a:rPr>
            <a:t>maos</a:t>
          </a:r>
          <a:r>
            <a:rPr lang="id-ID" dirty="0" smtClean="0">
              <a:latin typeface="Arial"/>
              <a:cs typeface="Arial"/>
            </a:rPr>
            <a:t>  </a:t>
          </a:r>
          <a:r>
            <a:rPr lang="id-ID" u="sng" dirty="0" smtClean="0">
              <a:latin typeface="Arial"/>
              <a:cs typeface="Arial"/>
            </a:rPr>
            <a:t>koran</a:t>
          </a:r>
          <a:r>
            <a:rPr lang="id-ID" dirty="0" smtClean="0">
              <a:latin typeface="Arial"/>
              <a:cs typeface="Arial"/>
            </a:rPr>
            <a:t>.        </a:t>
          </a:r>
          <a:endParaRPr lang="en-US" dirty="0"/>
        </a:p>
      </dgm:t>
    </dgm:pt>
    <dgm:pt modelId="{0C38CF22-17E2-4BCC-9471-0359773E119E}" type="parTrans" cxnId="{7E21B18C-B872-4456-8845-94CFF61B3E70}">
      <dgm:prSet/>
      <dgm:spPr/>
      <dgm:t>
        <a:bodyPr/>
        <a:lstStyle/>
        <a:p>
          <a:endParaRPr lang="en-US"/>
        </a:p>
      </dgm:t>
    </dgm:pt>
    <dgm:pt modelId="{A7A66DDB-F26C-4704-B203-37D9D995F9A6}" type="sibTrans" cxnId="{7E21B18C-B872-4456-8845-94CFF61B3E70}">
      <dgm:prSet/>
      <dgm:spPr/>
      <dgm:t>
        <a:bodyPr/>
        <a:lstStyle/>
        <a:p>
          <a:endParaRPr lang="en-US"/>
        </a:p>
      </dgm:t>
    </dgm:pt>
    <dgm:pt modelId="{1CDB56CF-B7B2-4846-81CC-E43E4456E29A}">
      <dgm:prSet phldrT="[Text]"/>
      <dgm:spPr/>
      <dgm:t>
        <a:bodyPr/>
        <a:lstStyle/>
        <a:p>
          <a:r>
            <a:rPr lang="id-ID" dirty="0" smtClean="0">
              <a:latin typeface="Arial"/>
              <a:cs typeface="Arial"/>
            </a:rPr>
            <a:t>J – W – Gg</a:t>
          </a:r>
          <a:endParaRPr lang="en-US" dirty="0"/>
        </a:p>
      </dgm:t>
    </dgm:pt>
    <dgm:pt modelId="{58F1A2C8-81F4-451C-AFF1-1E5A9979DE90}" type="parTrans" cxnId="{960934CC-B104-4B23-9E2B-C21401C08243}">
      <dgm:prSet/>
      <dgm:spPr/>
      <dgm:t>
        <a:bodyPr/>
        <a:lstStyle/>
        <a:p>
          <a:endParaRPr lang="en-US"/>
        </a:p>
      </dgm:t>
    </dgm:pt>
    <dgm:pt modelId="{C1D6E210-C7D3-44C2-87BC-FC2E4CC37348}" type="sibTrans" cxnId="{960934CC-B104-4B23-9E2B-C21401C08243}">
      <dgm:prSet/>
      <dgm:spPr/>
      <dgm:t>
        <a:bodyPr/>
        <a:lstStyle/>
        <a:p>
          <a:endParaRPr lang="en-US"/>
        </a:p>
      </dgm:t>
    </dgm:pt>
    <dgm:pt modelId="{47BCB46E-1E04-4A5A-956B-E4598C1EC573}">
      <dgm:prSet phldrT="[Text]"/>
      <dgm:spPr/>
      <dgm:t>
        <a:bodyPr/>
        <a:lstStyle/>
        <a:p>
          <a:r>
            <a:rPr lang="id-ID" u="sng" dirty="0" smtClean="0">
              <a:latin typeface="Arial"/>
              <a:cs typeface="Arial"/>
            </a:rPr>
            <a:t>Mbak Tutik</a:t>
          </a:r>
          <a:r>
            <a:rPr lang="id-ID" dirty="0" smtClean="0">
              <a:latin typeface="Arial"/>
              <a:cs typeface="Arial"/>
            </a:rPr>
            <a:t>  </a:t>
          </a:r>
          <a:r>
            <a:rPr lang="id-ID" u="sng" dirty="0" smtClean="0">
              <a:latin typeface="Arial"/>
              <a:cs typeface="Arial"/>
            </a:rPr>
            <a:t>pindhah</a:t>
          </a:r>
          <a:r>
            <a:rPr lang="id-ID" dirty="0" smtClean="0">
              <a:latin typeface="Arial"/>
              <a:cs typeface="Arial"/>
            </a:rPr>
            <a:t> </a:t>
          </a:r>
          <a:r>
            <a:rPr lang="id-ID" u="sng" dirty="0" smtClean="0">
              <a:latin typeface="Arial"/>
              <a:cs typeface="Arial"/>
            </a:rPr>
            <a:t>omah</a:t>
          </a:r>
          <a:r>
            <a:rPr lang="id-ID" dirty="0" smtClean="0">
              <a:latin typeface="Arial"/>
              <a:cs typeface="Arial"/>
            </a:rPr>
            <a:t>. </a:t>
          </a:r>
          <a:endParaRPr lang="en-US" dirty="0"/>
        </a:p>
      </dgm:t>
    </dgm:pt>
    <dgm:pt modelId="{364C112A-4239-48F2-B189-CBA08861664D}" type="parTrans" cxnId="{76AE15BE-3834-4F31-8C3A-5F949AE38FB4}">
      <dgm:prSet/>
      <dgm:spPr/>
      <dgm:t>
        <a:bodyPr/>
        <a:lstStyle/>
        <a:p>
          <a:endParaRPr lang="en-US"/>
        </a:p>
      </dgm:t>
    </dgm:pt>
    <dgm:pt modelId="{CA242729-234A-4961-A10D-8A0F1D3F32AC}" type="sibTrans" cxnId="{76AE15BE-3834-4F31-8C3A-5F949AE38FB4}">
      <dgm:prSet/>
      <dgm:spPr/>
      <dgm:t>
        <a:bodyPr/>
        <a:lstStyle/>
        <a:p>
          <a:endParaRPr lang="en-US"/>
        </a:p>
      </dgm:t>
    </dgm:pt>
    <dgm:pt modelId="{2993EF3E-1848-4313-9FF0-07E3AD581855}">
      <dgm:prSet phldrT="[Text]"/>
      <dgm:spPr/>
      <dgm:t>
        <a:bodyPr/>
        <a:lstStyle/>
        <a:p>
          <a:r>
            <a:rPr lang="id-ID" dirty="0" smtClean="0">
              <a:latin typeface="Arial"/>
              <a:cs typeface="Arial"/>
            </a:rPr>
            <a:t>J – W – L – Gg </a:t>
          </a:r>
          <a:endParaRPr lang="en-US" dirty="0"/>
        </a:p>
      </dgm:t>
    </dgm:pt>
    <dgm:pt modelId="{F1F011E5-1B8E-45AE-A747-FA573CA541C3}" type="parTrans" cxnId="{2176D45A-4252-4078-95B9-193411D4419A}">
      <dgm:prSet/>
      <dgm:spPr/>
      <dgm:t>
        <a:bodyPr/>
        <a:lstStyle/>
        <a:p>
          <a:endParaRPr lang="en-US"/>
        </a:p>
      </dgm:t>
    </dgm:pt>
    <dgm:pt modelId="{5A8EEAD3-9FA1-43EF-ADC2-6508DA2977CB}" type="sibTrans" cxnId="{2176D45A-4252-4078-95B9-193411D4419A}">
      <dgm:prSet/>
      <dgm:spPr/>
      <dgm:t>
        <a:bodyPr/>
        <a:lstStyle/>
        <a:p>
          <a:endParaRPr lang="en-US"/>
        </a:p>
      </dgm:t>
    </dgm:pt>
    <dgm:pt modelId="{42CD9B19-758E-4840-9620-94983E76BDB3}">
      <dgm:prSet phldrT="[Text]"/>
      <dgm:spPr/>
      <dgm:t>
        <a:bodyPr/>
        <a:lstStyle/>
        <a:p>
          <a:r>
            <a:rPr lang="id-ID" u="sng" dirty="0" smtClean="0">
              <a:latin typeface="Arial"/>
              <a:cs typeface="Arial"/>
            </a:rPr>
            <a:t>Bu Darma</a:t>
          </a:r>
          <a:r>
            <a:rPr lang="id-ID" dirty="0" smtClean="0">
              <a:latin typeface="Arial"/>
              <a:cs typeface="Arial"/>
            </a:rPr>
            <a:t> </a:t>
          </a:r>
          <a:r>
            <a:rPr lang="id-ID" u="sng" dirty="0" smtClean="0">
              <a:latin typeface="Arial"/>
              <a:cs typeface="Arial"/>
            </a:rPr>
            <a:t>maringi</a:t>
          </a:r>
          <a:r>
            <a:rPr lang="id-ID" dirty="0" smtClean="0">
              <a:latin typeface="Arial"/>
              <a:cs typeface="Arial"/>
            </a:rPr>
            <a:t> </a:t>
          </a:r>
          <a:r>
            <a:rPr lang="id-ID" u="sng" dirty="0" smtClean="0">
              <a:latin typeface="Arial"/>
              <a:cs typeface="Arial"/>
            </a:rPr>
            <a:t>putrane</a:t>
          </a:r>
          <a:r>
            <a:rPr lang="id-ID" dirty="0" smtClean="0">
              <a:latin typeface="Arial"/>
              <a:cs typeface="Arial"/>
            </a:rPr>
            <a:t> </a:t>
          </a:r>
          <a:r>
            <a:rPr lang="id-ID" u="sng" dirty="0" smtClean="0">
              <a:latin typeface="Arial"/>
              <a:cs typeface="Arial"/>
            </a:rPr>
            <a:t>kembang gula</a:t>
          </a:r>
          <a:r>
            <a:rPr lang="id-ID" dirty="0" smtClean="0">
              <a:latin typeface="Arial"/>
              <a:cs typeface="Arial"/>
            </a:rPr>
            <a:t>.</a:t>
          </a:r>
          <a:endParaRPr lang="en-US" dirty="0"/>
        </a:p>
      </dgm:t>
    </dgm:pt>
    <dgm:pt modelId="{5B391EAB-845E-4076-A661-06DD0C79E540}" type="parTrans" cxnId="{E20C64BB-3CE1-463E-BCB7-5BD155DC5657}">
      <dgm:prSet/>
      <dgm:spPr/>
      <dgm:t>
        <a:bodyPr/>
        <a:lstStyle/>
        <a:p>
          <a:endParaRPr lang="en-US"/>
        </a:p>
      </dgm:t>
    </dgm:pt>
    <dgm:pt modelId="{3EA59E41-230B-4EE4-81A1-DE45C7605E88}" type="sibTrans" cxnId="{E20C64BB-3CE1-463E-BCB7-5BD155DC5657}">
      <dgm:prSet/>
      <dgm:spPr/>
      <dgm:t>
        <a:bodyPr/>
        <a:lstStyle/>
        <a:p>
          <a:endParaRPr lang="en-US"/>
        </a:p>
      </dgm:t>
    </dgm:pt>
    <dgm:pt modelId="{0C40AF51-D2C3-407F-984E-167ECFC5A7AA}">
      <dgm:prSet phldrT="[Text]"/>
      <dgm:spPr/>
      <dgm:t>
        <a:bodyPr/>
        <a:lstStyle/>
        <a:p>
          <a:r>
            <a:rPr lang="id-ID" dirty="0" smtClean="0">
              <a:latin typeface="Arial"/>
              <a:cs typeface="Arial"/>
            </a:rPr>
            <a:t>J – W – P</a:t>
          </a:r>
          <a:endParaRPr lang="en-US" dirty="0"/>
        </a:p>
      </dgm:t>
    </dgm:pt>
    <dgm:pt modelId="{E35D3ACB-9CC3-4C05-A87C-F655F5B54F09}" type="parTrans" cxnId="{52E0B539-985A-4F77-840A-63462A6F1A68}">
      <dgm:prSet/>
      <dgm:spPr/>
      <dgm:t>
        <a:bodyPr/>
        <a:lstStyle/>
        <a:p>
          <a:endParaRPr lang="en-US"/>
        </a:p>
      </dgm:t>
    </dgm:pt>
    <dgm:pt modelId="{88769A59-8242-42CA-A688-5C1EF5411883}" type="sibTrans" cxnId="{52E0B539-985A-4F77-840A-63462A6F1A68}">
      <dgm:prSet/>
      <dgm:spPr/>
      <dgm:t>
        <a:bodyPr/>
        <a:lstStyle/>
        <a:p>
          <a:endParaRPr lang="en-US"/>
        </a:p>
      </dgm:t>
    </dgm:pt>
    <dgm:pt modelId="{D1176FF6-2652-4810-81D8-5C45CB776088}">
      <dgm:prSet phldrT="[Text]"/>
      <dgm:spPr/>
      <dgm:t>
        <a:bodyPr/>
        <a:lstStyle/>
        <a:p>
          <a:r>
            <a:rPr lang="id-ID" u="sng" dirty="0" smtClean="0">
              <a:latin typeface="Arial"/>
              <a:cs typeface="Arial"/>
            </a:rPr>
            <a:t>Buku menika</a:t>
          </a:r>
          <a:r>
            <a:rPr lang="id-ID" dirty="0" smtClean="0">
              <a:latin typeface="Arial"/>
              <a:cs typeface="Arial"/>
            </a:rPr>
            <a:t> </a:t>
          </a:r>
          <a:r>
            <a:rPr lang="id-ID" u="sng" dirty="0" smtClean="0">
              <a:latin typeface="Arial"/>
              <a:cs typeface="Arial"/>
            </a:rPr>
            <a:t>kasera</a:t>
          </a:r>
          <a:r>
            <a:rPr lang="id-ID" dirty="0" smtClean="0">
              <a:latin typeface="Arial"/>
              <a:cs typeface="Arial"/>
            </a:rPr>
            <a:t>t </a:t>
          </a:r>
          <a:r>
            <a:rPr lang="id-ID" u="sng" dirty="0" smtClean="0">
              <a:latin typeface="Arial"/>
              <a:cs typeface="Arial"/>
            </a:rPr>
            <a:t>nalika wonten Sala</a:t>
          </a:r>
          <a:r>
            <a:rPr lang="id-ID" dirty="0" smtClean="0">
              <a:latin typeface="Arial"/>
              <a:cs typeface="Arial"/>
            </a:rPr>
            <a:t>.</a:t>
          </a:r>
          <a:endParaRPr lang="en-US" dirty="0"/>
        </a:p>
      </dgm:t>
    </dgm:pt>
    <dgm:pt modelId="{EDFBD869-F388-49C7-85F0-BABDEEA040AF}" type="parTrans" cxnId="{742888BC-A8E6-47FC-A482-2E7FB445D704}">
      <dgm:prSet/>
      <dgm:spPr/>
      <dgm:t>
        <a:bodyPr/>
        <a:lstStyle/>
        <a:p>
          <a:endParaRPr lang="en-US"/>
        </a:p>
      </dgm:t>
    </dgm:pt>
    <dgm:pt modelId="{C3D715C4-DA37-4477-8C25-56C24FC5EEC7}" type="sibTrans" cxnId="{742888BC-A8E6-47FC-A482-2E7FB445D704}">
      <dgm:prSet/>
      <dgm:spPr/>
      <dgm:t>
        <a:bodyPr/>
        <a:lstStyle/>
        <a:p>
          <a:endParaRPr lang="en-US"/>
        </a:p>
      </dgm:t>
    </dgm:pt>
    <dgm:pt modelId="{607BE672-C68F-4156-9368-31A6719B12E3}">
      <dgm:prSet/>
      <dgm:spPr/>
      <dgm:t>
        <a:bodyPr/>
        <a:lstStyle/>
        <a:p>
          <a:r>
            <a:rPr lang="id-ID" dirty="0" smtClean="0">
              <a:latin typeface="Arial"/>
              <a:cs typeface="Arial"/>
            </a:rPr>
            <a:t>J              W</a:t>
          </a:r>
          <a:endParaRPr lang="id-ID" dirty="0">
            <a:latin typeface="Arial"/>
            <a:cs typeface="Arial"/>
          </a:endParaRPr>
        </a:p>
      </dgm:t>
    </dgm:pt>
    <dgm:pt modelId="{AEA5E4C8-B968-44A0-A99E-4EEF8D59AC32}" type="parTrans" cxnId="{8B7F55D8-398F-464D-B77B-300FAA99053E}">
      <dgm:prSet/>
      <dgm:spPr/>
      <dgm:t>
        <a:bodyPr/>
        <a:lstStyle/>
        <a:p>
          <a:endParaRPr lang="id-ID"/>
        </a:p>
      </dgm:t>
    </dgm:pt>
    <dgm:pt modelId="{4E9B91BA-FDA3-4660-A912-765633FEB913}" type="sibTrans" cxnId="{8B7F55D8-398F-464D-B77B-300FAA99053E}">
      <dgm:prSet/>
      <dgm:spPr/>
      <dgm:t>
        <a:bodyPr/>
        <a:lstStyle/>
        <a:p>
          <a:endParaRPr lang="id-ID"/>
        </a:p>
      </dgm:t>
    </dgm:pt>
    <dgm:pt modelId="{59C85733-5DB0-42C7-AC63-179294515587}">
      <dgm:prSet/>
      <dgm:spPr/>
      <dgm:t>
        <a:bodyPr/>
        <a:lstStyle/>
        <a:p>
          <a:r>
            <a:rPr lang="id-ID" dirty="0" smtClean="0">
              <a:latin typeface="Arial"/>
              <a:cs typeface="Arial"/>
            </a:rPr>
            <a:t>     J                W        L</a:t>
          </a:r>
          <a:endParaRPr lang="id-ID" dirty="0">
            <a:latin typeface="Arial"/>
            <a:cs typeface="Arial"/>
          </a:endParaRPr>
        </a:p>
      </dgm:t>
    </dgm:pt>
    <dgm:pt modelId="{4A894E17-2602-4ED0-AA63-11927BE4CCEE}" type="parTrans" cxnId="{D82ADE88-391A-4A90-8938-1F7D02F85D5F}">
      <dgm:prSet/>
      <dgm:spPr/>
      <dgm:t>
        <a:bodyPr/>
        <a:lstStyle/>
        <a:p>
          <a:endParaRPr lang="id-ID"/>
        </a:p>
      </dgm:t>
    </dgm:pt>
    <dgm:pt modelId="{2AC5C73B-436C-4E9A-9BD9-C49EFAAF6C9A}" type="sibTrans" cxnId="{D82ADE88-391A-4A90-8938-1F7D02F85D5F}">
      <dgm:prSet/>
      <dgm:spPr/>
      <dgm:t>
        <a:bodyPr/>
        <a:lstStyle/>
        <a:p>
          <a:endParaRPr lang="id-ID"/>
        </a:p>
      </dgm:t>
    </dgm:pt>
    <dgm:pt modelId="{28D6F62A-4E8D-42AA-A939-EBE20F08D373}">
      <dgm:prSet/>
      <dgm:spPr/>
      <dgm:t>
        <a:bodyPr/>
        <a:lstStyle/>
        <a:p>
          <a:r>
            <a:rPr lang="id-ID" dirty="0" smtClean="0">
              <a:latin typeface="Arial"/>
              <a:cs typeface="Arial"/>
            </a:rPr>
            <a:t>     J               W       Gg</a:t>
          </a:r>
          <a:endParaRPr lang="id-ID" dirty="0">
            <a:latin typeface="Arial"/>
            <a:cs typeface="Arial"/>
          </a:endParaRPr>
        </a:p>
      </dgm:t>
    </dgm:pt>
    <dgm:pt modelId="{A4BC9331-EC3F-4741-B340-6CFFC3276748}" type="parTrans" cxnId="{AA14DA82-E2CA-4060-B95F-809C96E68BAD}">
      <dgm:prSet/>
      <dgm:spPr/>
      <dgm:t>
        <a:bodyPr/>
        <a:lstStyle/>
        <a:p>
          <a:endParaRPr lang="id-ID"/>
        </a:p>
      </dgm:t>
    </dgm:pt>
    <dgm:pt modelId="{BC3A439C-BCAA-447A-A03A-7F9F5955F044}" type="sibTrans" cxnId="{AA14DA82-E2CA-4060-B95F-809C96E68BAD}">
      <dgm:prSet/>
      <dgm:spPr/>
      <dgm:t>
        <a:bodyPr/>
        <a:lstStyle/>
        <a:p>
          <a:endParaRPr lang="id-ID"/>
        </a:p>
      </dgm:t>
    </dgm:pt>
    <dgm:pt modelId="{06CC5DB6-564E-471E-9A2D-3EE3964BA901}">
      <dgm:prSet/>
      <dgm:spPr/>
      <dgm:t>
        <a:bodyPr/>
        <a:lstStyle/>
        <a:p>
          <a:r>
            <a:rPr lang="id-ID" dirty="0" smtClean="0">
              <a:latin typeface="Arial"/>
              <a:cs typeface="Arial"/>
            </a:rPr>
            <a:t>J               W         L               Gg</a:t>
          </a:r>
          <a:endParaRPr lang="id-ID" dirty="0">
            <a:latin typeface="Arial"/>
            <a:cs typeface="Arial"/>
          </a:endParaRPr>
        </a:p>
      </dgm:t>
    </dgm:pt>
    <dgm:pt modelId="{DE596B42-A2FA-46D4-8F4A-076D0EA4ED96}" type="parTrans" cxnId="{7C0F7696-A7A9-47F7-B7A2-560AB20A6C9A}">
      <dgm:prSet/>
      <dgm:spPr/>
      <dgm:t>
        <a:bodyPr/>
        <a:lstStyle/>
        <a:p>
          <a:endParaRPr lang="id-ID"/>
        </a:p>
      </dgm:t>
    </dgm:pt>
    <dgm:pt modelId="{54B70403-B986-4825-95FB-0B5D72556705}" type="sibTrans" cxnId="{7C0F7696-A7A9-47F7-B7A2-560AB20A6C9A}">
      <dgm:prSet/>
      <dgm:spPr/>
      <dgm:t>
        <a:bodyPr/>
        <a:lstStyle/>
        <a:p>
          <a:endParaRPr lang="id-ID"/>
        </a:p>
      </dgm:t>
    </dgm:pt>
    <dgm:pt modelId="{FEE56BC5-3213-498F-B1E3-C82614BFCA80}">
      <dgm:prSet/>
      <dgm:spPr/>
      <dgm:t>
        <a:bodyPr/>
        <a:lstStyle/>
        <a:p>
          <a:r>
            <a:rPr lang="id-ID" dirty="0" smtClean="0">
              <a:latin typeface="Arial"/>
              <a:cs typeface="Arial"/>
            </a:rPr>
            <a:t>          J             W                P</a:t>
          </a:r>
          <a:endParaRPr lang="id-ID" dirty="0"/>
        </a:p>
      </dgm:t>
    </dgm:pt>
    <dgm:pt modelId="{A11AC5C4-47F7-4E0B-B7DC-EB5AE835760B}" type="parTrans" cxnId="{69AC85A5-6FA6-45BF-977E-F4BCC57AE33C}">
      <dgm:prSet/>
      <dgm:spPr/>
      <dgm:t>
        <a:bodyPr/>
        <a:lstStyle/>
        <a:p>
          <a:endParaRPr lang="id-ID"/>
        </a:p>
      </dgm:t>
    </dgm:pt>
    <dgm:pt modelId="{517FAA27-78C6-43CB-BAAE-E9E0E7754FE8}" type="sibTrans" cxnId="{69AC85A5-6FA6-45BF-977E-F4BCC57AE33C}">
      <dgm:prSet/>
      <dgm:spPr/>
      <dgm:t>
        <a:bodyPr/>
        <a:lstStyle/>
        <a:p>
          <a:endParaRPr lang="id-ID"/>
        </a:p>
      </dgm:t>
    </dgm:pt>
    <dgm:pt modelId="{5B84CA70-751E-46C9-98CD-1551F12078FB}" type="pres">
      <dgm:prSet presAssocID="{1C4312EC-C4CC-4D23-A64B-9217DDA3F31D}" presName="Name0" presStyleCnt="0">
        <dgm:presLayoutVars>
          <dgm:dir/>
          <dgm:animLvl val="lvl"/>
          <dgm:resizeHandles val="exact"/>
        </dgm:presLayoutVars>
      </dgm:prSet>
      <dgm:spPr/>
      <dgm:t>
        <a:bodyPr/>
        <a:lstStyle/>
        <a:p>
          <a:endParaRPr lang="en-US"/>
        </a:p>
      </dgm:t>
    </dgm:pt>
    <dgm:pt modelId="{3F54994C-1822-4494-95EF-867F63895E82}" type="pres">
      <dgm:prSet presAssocID="{2AA70D2A-46FA-4131-B41B-FEC6C4CE64A0}" presName="linNode" presStyleCnt="0"/>
      <dgm:spPr/>
    </dgm:pt>
    <dgm:pt modelId="{FFE3134E-0154-4E26-A7E0-CE968556836F}" type="pres">
      <dgm:prSet presAssocID="{2AA70D2A-46FA-4131-B41B-FEC6C4CE64A0}" presName="parentText" presStyleLbl="node1" presStyleIdx="0" presStyleCnt="5" custScaleX="85406" custLinFactNeighborX="0" custLinFactNeighborY="-152">
        <dgm:presLayoutVars>
          <dgm:chMax val="1"/>
          <dgm:bulletEnabled val="1"/>
        </dgm:presLayoutVars>
      </dgm:prSet>
      <dgm:spPr/>
      <dgm:t>
        <a:bodyPr/>
        <a:lstStyle/>
        <a:p>
          <a:endParaRPr lang="en-US"/>
        </a:p>
      </dgm:t>
    </dgm:pt>
    <dgm:pt modelId="{0BB24D7D-3138-4007-B244-08961A6365D7}" type="pres">
      <dgm:prSet presAssocID="{2AA70D2A-46FA-4131-B41B-FEC6C4CE64A0}" presName="descendantText" presStyleLbl="alignAccFollowNode1" presStyleIdx="0" presStyleCnt="5" custLinFactNeighborX="0" custLinFactNeighborY="534">
        <dgm:presLayoutVars>
          <dgm:bulletEnabled val="1"/>
        </dgm:presLayoutVars>
      </dgm:prSet>
      <dgm:spPr/>
      <dgm:t>
        <a:bodyPr/>
        <a:lstStyle/>
        <a:p>
          <a:endParaRPr lang="en-US"/>
        </a:p>
      </dgm:t>
    </dgm:pt>
    <dgm:pt modelId="{17D64C95-F400-4DD8-8C2D-2D6A4A1CC6B7}" type="pres">
      <dgm:prSet presAssocID="{49EDB153-6958-4CEF-9F35-F6671A706770}" presName="sp" presStyleCnt="0"/>
      <dgm:spPr/>
    </dgm:pt>
    <dgm:pt modelId="{8A1D231E-57AC-4271-A721-E42ED07FF557}" type="pres">
      <dgm:prSet presAssocID="{EE0CE763-47F4-4BCE-9471-37C7A2C747CB}" presName="linNode" presStyleCnt="0"/>
      <dgm:spPr/>
    </dgm:pt>
    <dgm:pt modelId="{7EFE35F0-95F3-4B5B-B2A6-2384BB94004F}" type="pres">
      <dgm:prSet presAssocID="{EE0CE763-47F4-4BCE-9471-37C7A2C747CB}" presName="parentText" presStyleLbl="node1" presStyleIdx="1" presStyleCnt="5" custScaleX="86185">
        <dgm:presLayoutVars>
          <dgm:chMax val="1"/>
          <dgm:bulletEnabled val="1"/>
        </dgm:presLayoutVars>
      </dgm:prSet>
      <dgm:spPr/>
      <dgm:t>
        <a:bodyPr/>
        <a:lstStyle/>
        <a:p>
          <a:endParaRPr lang="en-US"/>
        </a:p>
      </dgm:t>
    </dgm:pt>
    <dgm:pt modelId="{EC5B3D7E-3DE1-49EA-85E6-C9413C23E70A}" type="pres">
      <dgm:prSet presAssocID="{EE0CE763-47F4-4BCE-9471-37C7A2C747CB}" presName="descendantText" presStyleLbl="alignAccFollowNode1" presStyleIdx="1" presStyleCnt="5">
        <dgm:presLayoutVars>
          <dgm:bulletEnabled val="1"/>
        </dgm:presLayoutVars>
      </dgm:prSet>
      <dgm:spPr/>
      <dgm:t>
        <a:bodyPr/>
        <a:lstStyle/>
        <a:p>
          <a:endParaRPr lang="en-US"/>
        </a:p>
      </dgm:t>
    </dgm:pt>
    <dgm:pt modelId="{B4B9E8D4-C3DB-4AA2-8196-63C7174B912F}" type="pres">
      <dgm:prSet presAssocID="{6220E70E-2C6C-48EA-B10C-F0B5995C1CEB}" presName="sp" presStyleCnt="0"/>
      <dgm:spPr/>
    </dgm:pt>
    <dgm:pt modelId="{43FB33A9-E1C2-4ECD-909D-8D5A49A72208}" type="pres">
      <dgm:prSet presAssocID="{1CDB56CF-B7B2-4846-81CC-E43E4456E29A}" presName="linNode" presStyleCnt="0"/>
      <dgm:spPr/>
    </dgm:pt>
    <dgm:pt modelId="{0239445C-88B3-4743-A2F2-38BA3466D237}" type="pres">
      <dgm:prSet presAssocID="{1CDB56CF-B7B2-4846-81CC-E43E4456E29A}" presName="parentText" presStyleLbl="node1" presStyleIdx="2" presStyleCnt="5" custScaleX="86185">
        <dgm:presLayoutVars>
          <dgm:chMax val="1"/>
          <dgm:bulletEnabled val="1"/>
        </dgm:presLayoutVars>
      </dgm:prSet>
      <dgm:spPr/>
      <dgm:t>
        <a:bodyPr/>
        <a:lstStyle/>
        <a:p>
          <a:endParaRPr lang="en-US"/>
        </a:p>
      </dgm:t>
    </dgm:pt>
    <dgm:pt modelId="{55B51ADB-EE59-4887-9B81-D8FE08268652}" type="pres">
      <dgm:prSet presAssocID="{1CDB56CF-B7B2-4846-81CC-E43E4456E29A}" presName="descendantText" presStyleLbl="alignAccFollowNode1" presStyleIdx="2" presStyleCnt="5">
        <dgm:presLayoutVars>
          <dgm:bulletEnabled val="1"/>
        </dgm:presLayoutVars>
      </dgm:prSet>
      <dgm:spPr/>
      <dgm:t>
        <a:bodyPr/>
        <a:lstStyle/>
        <a:p>
          <a:endParaRPr lang="en-US"/>
        </a:p>
      </dgm:t>
    </dgm:pt>
    <dgm:pt modelId="{9D6801B8-3B77-4BD7-8C2C-E9DFF11FFFD1}" type="pres">
      <dgm:prSet presAssocID="{C1D6E210-C7D3-44C2-87BC-FC2E4CC37348}" presName="sp" presStyleCnt="0"/>
      <dgm:spPr/>
    </dgm:pt>
    <dgm:pt modelId="{F29956C6-F248-4D03-BA2F-7E0EA9D7E4B8}" type="pres">
      <dgm:prSet presAssocID="{2993EF3E-1848-4313-9FF0-07E3AD581855}" presName="linNode" presStyleCnt="0"/>
      <dgm:spPr/>
    </dgm:pt>
    <dgm:pt modelId="{641F3E32-F05D-4258-9F30-AC76CD21D078}" type="pres">
      <dgm:prSet presAssocID="{2993EF3E-1848-4313-9FF0-07E3AD581855}" presName="parentText" presStyleLbl="node1" presStyleIdx="3" presStyleCnt="5" custScaleX="85405" custLinFactNeighborX="0" custLinFactNeighborY="-152">
        <dgm:presLayoutVars>
          <dgm:chMax val="1"/>
          <dgm:bulletEnabled val="1"/>
        </dgm:presLayoutVars>
      </dgm:prSet>
      <dgm:spPr/>
      <dgm:t>
        <a:bodyPr/>
        <a:lstStyle/>
        <a:p>
          <a:endParaRPr lang="en-US"/>
        </a:p>
      </dgm:t>
    </dgm:pt>
    <dgm:pt modelId="{E28C49B7-2EF4-4F25-83B4-7FAD42CF53DD}" type="pres">
      <dgm:prSet presAssocID="{2993EF3E-1848-4313-9FF0-07E3AD581855}" presName="descendantText" presStyleLbl="alignAccFollowNode1" presStyleIdx="3" presStyleCnt="5" custLinFactNeighborX="0" custLinFactNeighborY="534">
        <dgm:presLayoutVars>
          <dgm:bulletEnabled val="1"/>
        </dgm:presLayoutVars>
      </dgm:prSet>
      <dgm:spPr/>
      <dgm:t>
        <a:bodyPr/>
        <a:lstStyle/>
        <a:p>
          <a:endParaRPr lang="en-US"/>
        </a:p>
      </dgm:t>
    </dgm:pt>
    <dgm:pt modelId="{596AE94D-B9E6-4990-94B1-BF169545E2AC}" type="pres">
      <dgm:prSet presAssocID="{5A8EEAD3-9FA1-43EF-ADC2-6508DA2977CB}" presName="sp" presStyleCnt="0"/>
      <dgm:spPr/>
    </dgm:pt>
    <dgm:pt modelId="{EC0088D6-AB42-4667-8680-9ACB8A56BA5E}" type="pres">
      <dgm:prSet presAssocID="{0C40AF51-D2C3-407F-984E-167ECFC5A7AA}" presName="linNode" presStyleCnt="0"/>
      <dgm:spPr/>
    </dgm:pt>
    <dgm:pt modelId="{E9726AEE-45BB-4273-87E1-CC922B715642}" type="pres">
      <dgm:prSet presAssocID="{0C40AF51-D2C3-407F-984E-167ECFC5A7AA}" presName="parentText" presStyleLbl="node1" presStyleIdx="4" presStyleCnt="5" custScaleX="86184">
        <dgm:presLayoutVars>
          <dgm:chMax val="1"/>
          <dgm:bulletEnabled val="1"/>
        </dgm:presLayoutVars>
      </dgm:prSet>
      <dgm:spPr/>
      <dgm:t>
        <a:bodyPr/>
        <a:lstStyle/>
        <a:p>
          <a:endParaRPr lang="en-US"/>
        </a:p>
      </dgm:t>
    </dgm:pt>
    <dgm:pt modelId="{6BB04E89-26FE-4C59-A4E5-277CFF7D0862}" type="pres">
      <dgm:prSet presAssocID="{0C40AF51-D2C3-407F-984E-167ECFC5A7AA}" presName="descendantText" presStyleLbl="alignAccFollowNode1" presStyleIdx="4" presStyleCnt="5" custLinFactNeighborX="2048" custLinFactNeighborY="-2571">
        <dgm:presLayoutVars>
          <dgm:bulletEnabled val="1"/>
        </dgm:presLayoutVars>
      </dgm:prSet>
      <dgm:spPr/>
      <dgm:t>
        <a:bodyPr/>
        <a:lstStyle/>
        <a:p>
          <a:endParaRPr lang="en-US"/>
        </a:p>
      </dgm:t>
    </dgm:pt>
  </dgm:ptLst>
  <dgm:cxnLst>
    <dgm:cxn modelId="{7BE53AC1-C9A9-4AA2-8C7C-DE8BB66FCE07}" type="presOf" srcId="{2993EF3E-1848-4313-9FF0-07E3AD581855}" destId="{641F3E32-F05D-4258-9F30-AC76CD21D078}" srcOrd="0" destOrd="0" presId="urn:microsoft.com/office/officeart/2005/8/layout/vList5"/>
    <dgm:cxn modelId="{EF1C3994-A4C6-444C-B2E5-C1A2976FC3DF}" type="presOf" srcId="{28D6F62A-4E8D-42AA-A939-EBE20F08D373}" destId="{55B51ADB-EE59-4887-9B81-D8FE08268652}" srcOrd="0" destOrd="1" presId="urn:microsoft.com/office/officeart/2005/8/layout/vList5"/>
    <dgm:cxn modelId="{3B9C9FD6-1294-42A2-B387-AC6346A66312}" type="presOf" srcId="{59C85733-5DB0-42C7-AC63-179294515587}" destId="{EC5B3D7E-3DE1-49EA-85E6-C9413C23E70A}" srcOrd="0" destOrd="1" presId="urn:microsoft.com/office/officeart/2005/8/layout/vList5"/>
    <dgm:cxn modelId="{C27FB220-7FFB-4BDE-80C0-6F727290AA61}" type="presOf" srcId="{0C40AF51-D2C3-407F-984E-167ECFC5A7AA}" destId="{E9726AEE-45BB-4273-87E1-CC922B715642}" srcOrd="0" destOrd="0" presId="urn:microsoft.com/office/officeart/2005/8/layout/vList5"/>
    <dgm:cxn modelId="{76AE15BE-3834-4F31-8C3A-5F949AE38FB4}" srcId="{1CDB56CF-B7B2-4846-81CC-E43E4456E29A}" destId="{47BCB46E-1E04-4A5A-956B-E4598C1EC573}" srcOrd="0" destOrd="0" parTransId="{364C112A-4239-48F2-B189-CBA08861664D}" sibTransId="{CA242729-234A-4961-A10D-8A0F1D3F32AC}"/>
    <dgm:cxn modelId="{FA74B8B9-CE6D-455F-98B9-E06D4AA33117}" type="presOf" srcId="{06CC5DB6-564E-471E-9A2D-3EE3964BA901}" destId="{E28C49B7-2EF4-4F25-83B4-7FAD42CF53DD}" srcOrd="0" destOrd="1" presId="urn:microsoft.com/office/officeart/2005/8/layout/vList5"/>
    <dgm:cxn modelId="{FDAC38AA-FCB2-4426-B84E-78562BA86C42}" type="presOf" srcId="{EE0CE763-47F4-4BCE-9471-37C7A2C747CB}" destId="{7EFE35F0-95F3-4B5B-B2A6-2384BB94004F}" srcOrd="0" destOrd="0" presId="urn:microsoft.com/office/officeart/2005/8/layout/vList5"/>
    <dgm:cxn modelId="{960934CC-B104-4B23-9E2B-C21401C08243}" srcId="{1C4312EC-C4CC-4D23-A64B-9217DDA3F31D}" destId="{1CDB56CF-B7B2-4846-81CC-E43E4456E29A}" srcOrd="2" destOrd="0" parTransId="{58F1A2C8-81F4-451C-AFF1-1E5A9979DE90}" sibTransId="{C1D6E210-C7D3-44C2-87BC-FC2E4CC37348}"/>
    <dgm:cxn modelId="{BB6B825B-48A4-497E-861E-44C0C00233BC}" type="presOf" srcId="{47BCB46E-1E04-4A5A-956B-E4598C1EC573}" destId="{55B51ADB-EE59-4887-9B81-D8FE08268652}" srcOrd="0" destOrd="0" presId="urn:microsoft.com/office/officeart/2005/8/layout/vList5"/>
    <dgm:cxn modelId="{E20C64BB-3CE1-463E-BCB7-5BD155DC5657}" srcId="{2993EF3E-1848-4313-9FF0-07E3AD581855}" destId="{42CD9B19-758E-4840-9620-94983E76BDB3}" srcOrd="0" destOrd="0" parTransId="{5B391EAB-845E-4076-A661-06DD0C79E540}" sibTransId="{3EA59E41-230B-4EE4-81A1-DE45C7605E88}"/>
    <dgm:cxn modelId="{4A3579F1-C215-46AE-B03C-9CFB1475F928}" type="presOf" srcId="{197BE2D7-4C4D-4D95-9285-E3682DF209ED}" destId="{0BB24D7D-3138-4007-B244-08961A6365D7}" srcOrd="0" destOrd="0" presId="urn:microsoft.com/office/officeart/2005/8/layout/vList5"/>
    <dgm:cxn modelId="{8B7F55D8-398F-464D-B77B-300FAA99053E}" srcId="{197BE2D7-4C4D-4D95-9285-E3682DF209ED}" destId="{607BE672-C68F-4156-9368-31A6719B12E3}" srcOrd="0" destOrd="0" parTransId="{AEA5E4C8-B968-44A0-A99E-4EEF8D59AC32}" sibTransId="{4E9B91BA-FDA3-4660-A912-765633FEB913}"/>
    <dgm:cxn modelId="{DF304712-17E7-474E-86BF-0A8B97664A67}" type="presOf" srcId="{D1176FF6-2652-4810-81D8-5C45CB776088}" destId="{6BB04E89-26FE-4C59-A4E5-277CFF7D0862}" srcOrd="0" destOrd="0" presId="urn:microsoft.com/office/officeart/2005/8/layout/vList5"/>
    <dgm:cxn modelId="{742888BC-A8E6-47FC-A482-2E7FB445D704}" srcId="{0C40AF51-D2C3-407F-984E-167ECFC5A7AA}" destId="{D1176FF6-2652-4810-81D8-5C45CB776088}" srcOrd="0" destOrd="0" parTransId="{EDFBD869-F388-49C7-85F0-BABDEEA040AF}" sibTransId="{C3D715C4-DA37-4477-8C25-56C24FC5EEC7}"/>
    <dgm:cxn modelId="{A9EC4CAC-3519-4E64-A3DF-6C32E9E3EF8B}" type="presOf" srcId="{FEE56BC5-3213-498F-B1E3-C82614BFCA80}" destId="{6BB04E89-26FE-4C59-A4E5-277CFF7D0862}" srcOrd="0" destOrd="1" presId="urn:microsoft.com/office/officeart/2005/8/layout/vList5"/>
    <dgm:cxn modelId="{7E21B18C-B872-4456-8845-94CFF61B3E70}" srcId="{EE0CE763-47F4-4BCE-9471-37C7A2C747CB}" destId="{7024EE5F-2F49-4F20-98B3-84613EACF0D1}" srcOrd="0" destOrd="0" parTransId="{0C38CF22-17E2-4BCC-9471-0359773E119E}" sibTransId="{A7A66DDB-F26C-4704-B203-37D9D995F9A6}"/>
    <dgm:cxn modelId="{7C0F7696-A7A9-47F7-B7A2-560AB20A6C9A}" srcId="{42CD9B19-758E-4840-9620-94983E76BDB3}" destId="{06CC5DB6-564E-471E-9A2D-3EE3964BA901}" srcOrd="0" destOrd="0" parTransId="{DE596B42-A2FA-46D4-8F4A-076D0EA4ED96}" sibTransId="{54B70403-B986-4825-95FB-0B5D72556705}"/>
    <dgm:cxn modelId="{AA14DA82-E2CA-4060-B95F-809C96E68BAD}" srcId="{47BCB46E-1E04-4A5A-956B-E4598C1EC573}" destId="{28D6F62A-4E8D-42AA-A939-EBE20F08D373}" srcOrd="0" destOrd="0" parTransId="{A4BC9331-EC3F-4741-B340-6CFFC3276748}" sibTransId="{BC3A439C-BCAA-447A-A03A-7F9F5955F044}"/>
    <dgm:cxn modelId="{D82ADE88-391A-4A90-8938-1F7D02F85D5F}" srcId="{7024EE5F-2F49-4F20-98B3-84613EACF0D1}" destId="{59C85733-5DB0-42C7-AC63-179294515587}" srcOrd="0" destOrd="0" parTransId="{4A894E17-2602-4ED0-AA63-11927BE4CCEE}" sibTransId="{2AC5C73B-436C-4E9A-9BD9-C49EFAAF6C9A}"/>
    <dgm:cxn modelId="{2176D45A-4252-4078-95B9-193411D4419A}" srcId="{1C4312EC-C4CC-4D23-A64B-9217DDA3F31D}" destId="{2993EF3E-1848-4313-9FF0-07E3AD581855}" srcOrd="3" destOrd="0" parTransId="{F1F011E5-1B8E-45AE-A747-FA573CA541C3}" sibTransId="{5A8EEAD3-9FA1-43EF-ADC2-6508DA2977CB}"/>
    <dgm:cxn modelId="{BEC84DF0-3580-40A9-88EB-49242FAF629D}" type="presOf" srcId="{1C4312EC-C4CC-4D23-A64B-9217DDA3F31D}" destId="{5B84CA70-751E-46C9-98CD-1551F12078FB}" srcOrd="0" destOrd="0" presId="urn:microsoft.com/office/officeart/2005/8/layout/vList5"/>
    <dgm:cxn modelId="{E2C42AEE-6D1E-40F4-9F40-5120E2973D18}" type="presOf" srcId="{7024EE5F-2F49-4F20-98B3-84613EACF0D1}" destId="{EC5B3D7E-3DE1-49EA-85E6-C9413C23E70A}" srcOrd="0" destOrd="0" presId="urn:microsoft.com/office/officeart/2005/8/layout/vList5"/>
    <dgm:cxn modelId="{ED6513EE-67D7-4283-93DD-9645A1F6C541}" type="presOf" srcId="{2AA70D2A-46FA-4131-B41B-FEC6C4CE64A0}" destId="{FFE3134E-0154-4E26-A7E0-CE968556836F}" srcOrd="0" destOrd="0" presId="urn:microsoft.com/office/officeart/2005/8/layout/vList5"/>
    <dgm:cxn modelId="{A53D1D3E-70DE-4A23-B49E-433AC61FA530}" srcId="{1C4312EC-C4CC-4D23-A64B-9217DDA3F31D}" destId="{EE0CE763-47F4-4BCE-9471-37C7A2C747CB}" srcOrd="1" destOrd="0" parTransId="{6FCD0F34-9F6C-45FD-A32D-730390FEEAA6}" sibTransId="{6220E70E-2C6C-48EA-B10C-F0B5995C1CEB}"/>
    <dgm:cxn modelId="{D60911ED-6402-401A-8C59-882559A2D473}" type="presOf" srcId="{1CDB56CF-B7B2-4846-81CC-E43E4456E29A}" destId="{0239445C-88B3-4743-A2F2-38BA3466D237}" srcOrd="0" destOrd="0" presId="urn:microsoft.com/office/officeart/2005/8/layout/vList5"/>
    <dgm:cxn modelId="{F88BC8A2-CF51-49DC-9347-2A19B3C4E358}" srcId="{1C4312EC-C4CC-4D23-A64B-9217DDA3F31D}" destId="{2AA70D2A-46FA-4131-B41B-FEC6C4CE64A0}" srcOrd="0" destOrd="0" parTransId="{19120DA9-4D00-4BE4-9287-6CA8F05B6CD6}" sibTransId="{49EDB153-6958-4CEF-9F35-F6671A706770}"/>
    <dgm:cxn modelId="{52E0B539-985A-4F77-840A-63462A6F1A68}" srcId="{1C4312EC-C4CC-4D23-A64B-9217DDA3F31D}" destId="{0C40AF51-D2C3-407F-984E-167ECFC5A7AA}" srcOrd="4" destOrd="0" parTransId="{E35D3ACB-9CC3-4C05-A87C-F655F5B54F09}" sibTransId="{88769A59-8242-42CA-A688-5C1EF5411883}"/>
    <dgm:cxn modelId="{42C5CC4E-4554-4450-9B45-F9F53F23F8A2}" type="presOf" srcId="{607BE672-C68F-4156-9368-31A6719B12E3}" destId="{0BB24D7D-3138-4007-B244-08961A6365D7}" srcOrd="0" destOrd="1" presId="urn:microsoft.com/office/officeart/2005/8/layout/vList5"/>
    <dgm:cxn modelId="{F737C686-1A3D-4309-9802-2113A9831910}" type="presOf" srcId="{42CD9B19-758E-4840-9620-94983E76BDB3}" destId="{E28C49B7-2EF4-4F25-83B4-7FAD42CF53DD}" srcOrd="0" destOrd="0" presId="urn:microsoft.com/office/officeart/2005/8/layout/vList5"/>
    <dgm:cxn modelId="{69AC85A5-6FA6-45BF-977E-F4BCC57AE33C}" srcId="{0C40AF51-D2C3-407F-984E-167ECFC5A7AA}" destId="{FEE56BC5-3213-498F-B1E3-C82614BFCA80}" srcOrd="1" destOrd="0" parTransId="{A11AC5C4-47F7-4E0B-B7DC-EB5AE835760B}" sibTransId="{517FAA27-78C6-43CB-BAAE-E9E0E7754FE8}"/>
    <dgm:cxn modelId="{FA935169-DCDB-4C30-9378-3294FD152297}" srcId="{2AA70D2A-46FA-4131-B41B-FEC6C4CE64A0}" destId="{197BE2D7-4C4D-4D95-9285-E3682DF209ED}" srcOrd="0" destOrd="0" parTransId="{AE26AB85-4DA5-4297-AC99-D76B17CD6210}" sibTransId="{CA0F02F1-C5CD-40F0-A0D0-426689C15398}"/>
    <dgm:cxn modelId="{D884B1FD-4BFA-4BD4-B7F0-BBCD572BF7A7}" type="presParOf" srcId="{5B84CA70-751E-46C9-98CD-1551F12078FB}" destId="{3F54994C-1822-4494-95EF-867F63895E82}" srcOrd="0" destOrd="0" presId="urn:microsoft.com/office/officeart/2005/8/layout/vList5"/>
    <dgm:cxn modelId="{FCE8D866-7DB8-42A6-92C5-A556FBEB34E4}" type="presParOf" srcId="{3F54994C-1822-4494-95EF-867F63895E82}" destId="{FFE3134E-0154-4E26-A7E0-CE968556836F}" srcOrd="0" destOrd="0" presId="urn:microsoft.com/office/officeart/2005/8/layout/vList5"/>
    <dgm:cxn modelId="{D13FB7BB-7196-434F-B3C3-2BF8D3BBF0A1}" type="presParOf" srcId="{3F54994C-1822-4494-95EF-867F63895E82}" destId="{0BB24D7D-3138-4007-B244-08961A6365D7}" srcOrd="1" destOrd="0" presId="urn:microsoft.com/office/officeart/2005/8/layout/vList5"/>
    <dgm:cxn modelId="{C6F42DD7-09D7-4A2C-8C2A-6F439CD286A5}" type="presParOf" srcId="{5B84CA70-751E-46C9-98CD-1551F12078FB}" destId="{17D64C95-F400-4DD8-8C2D-2D6A4A1CC6B7}" srcOrd="1" destOrd="0" presId="urn:microsoft.com/office/officeart/2005/8/layout/vList5"/>
    <dgm:cxn modelId="{827871A0-8A0C-455B-8405-F60E534CA9DC}" type="presParOf" srcId="{5B84CA70-751E-46C9-98CD-1551F12078FB}" destId="{8A1D231E-57AC-4271-A721-E42ED07FF557}" srcOrd="2" destOrd="0" presId="urn:microsoft.com/office/officeart/2005/8/layout/vList5"/>
    <dgm:cxn modelId="{0E34444B-8418-4DDD-8209-6DEDAC606C58}" type="presParOf" srcId="{8A1D231E-57AC-4271-A721-E42ED07FF557}" destId="{7EFE35F0-95F3-4B5B-B2A6-2384BB94004F}" srcOrd="0" destOrd="0" presId="urn:microsoft.com/office/officeart/2005/8/layout/vList5"/>
    <dgm:cxn modelId="{AAB8BEFE-EEC5-485A-A26B-E31B70F5F961}" type="presParOf" srcId="{8A1D231E-57AC-4271-A721-E42ED07FF557}" destId="{EC5B3D7E-3DE1-49EA-85E6-C9413C23E70A}" srcOrd="1" destOrd="0" presId="urn:microsoft.com/office/officeart/2005/8/layout/vList5"/>
    <dgm:cxn modelId="{9806F8CD-1FD6-4259-857D-AE61A1298FF7}" type="presParOf" srcId="{5B84CA70-751E-46C9-98CD-1551F12078FB}" destId="{B4B9E8D4-C3DB-4AA2-8196-63C7174B912F}" srcOrd="3" destOrd="0" presId="urn:microsoft.com/office/officeart/2005/8/layout/vList5"/>
    <dgm:cxn modelId="{C7A48A9D-5CC9-44AC-90AD-2B03E7EDA0E7}" type="presParOf" srcId="{5B84CA70-751E-46C9-98CD-1551F12078FB}" destId="{43FB33A9-E1C2-4ECD-909D-8D5A49A72208}" srcOrd="4" destOrd="0" presId="urn:microsoft.com/office/officeart/2005/8/layout/vList5"/>
    <dgm:cxn modelId="{B02CE17A-DB86-4E88-B019-FFF0D9E69A09}" type="presParOf" srcId="{43FB33A9-E1C2-4ECD-909D-8D5A49A72208}" destId="{0239445C-88B3-4743-A2F2-38BA3466D237}" srcOrd="0" destOrd="0" presId="urn:microsoft.com/office/officeart/2005/8/layout/vList5"/>
    <dgm:cxn modelId="{B329AA46-CA01-4BC9-999E-BC0E81A5D120}" type="presParOf" srcId="{43FB33A9-E1C2-4ECD-909D-8D5A49A72208}" destId="{55B51ADB-EE59-4887-9B81-D8FE08268652}" srcOrd="1" destOrd="0" presId="urn:microsoft.com/office/officeart/2005/8/layout/vList5"/>
    <dgm:cxn modelId="{F11B0A39-EA59-4FD0-BC1B-F0D1DB408C4A}" type="presParOf" srcId="{5B84CA70-751E-46C9-98CD-1551F12078FB}" destId="{9D6801B8-3B77-4BD7-8C2C-E9DFF11FFFD1}" srcOrd="5" destOrd="0" presId="urn:microsoft.com/office/officeart/2005/8/layout/vList5"/>
    <dgm:cxn modelId="{47D432A6-913A-4BB9-B08C-2E2857A63895}" type="presParOf" srcId="{5B84CA70-751E-46C9-98CD-1551F12078FB}" destId="{F29956C6-F248-4D03-BA2F-7E0EA9D7E4B8}" srcOrd="6" destOrd="0" presId="urn:microsoft.com/office/officeart/2005/8/layout/vList5"/>
    <dgm:cxn modelId="{E01A6C89-7F9F-4B0F-B3F0-0B2A988DDDCC}" type="presParOf" srcId="{F29956C6-F248-4D03-BA2F-7E0EA9D7E4B8}" destId="{641F3E32-F05D-4258-9F30-AC76CD21D078}" srcOrd="0" destOrd="0" presId="urn:microsoft.com/office/officeart/2005/8/layout/vList5"/>
    <dgm:cxn modelId="{A0C7AC1D-8DC6-4FBD-BC57-62C39C29ADCB}" type="presParOf" srcId="{F29956C6-F248-4D03-BA2F-7E0EA9D7E4B8}" destId="{E28C49B7-2EF4-4F25-83B4-7FAD42CF53DD}" srcOrd="1" destOrd="0" presId="urn:microsoft.com/office/officeart/2005/8/layout/vList5"/>
    <dgm:cxn modelId="{CDA4761A-0330-4CB6-92A9-230D16DB0635}" type="presParOf" srcId="{5B84CA70-751E-46C9-98CD-1551F12078FB}" destId="{596AE94D-B9E6-4990-94B1-BF169545E2AC}" srcOrd="7" destOrd="0" presId="urn:microsoft.com/office/officeart/2005/8/layout/vList5"/>
    <dgm:cxn modelId="{1A26AEBA-47DF-4EBA-A9C1-CAEC5369B0D3}" type="presParOf" srcId="{5B84CA70-751E-46C9-98CD-1551F12078FB}" destId="{EC0088D6-AB42-4667-8680-9ACB8A56BA5E}" srcOrd="8" destOrd="0" presId="urn:microsoft.com/office/officeart/2005/8/layout/vList5"/>
    <dgm:cxn modelId="{71D05027-A155-4869-B6D2-C5390DDE1109}" type="presParOf" srcId="{EC0088D6-AB42-4667-8680-9ACB8A56BA5E}" destId="{E9726AEE-45BB-4273-87E1-CC922B715642}" srcOrd="0" destOrd="0" presId="urn:microsoft.com/office/officeart/2005/8/layout/vList5"/>
    <dgm:cxn modelId="{A54B383D-09DB-4717-8471-F16A793CE8A5}" type="presParOf" srcId="{EC0088D6-AB42-4667-8680-9ACB8A56BA5E}" destId="{6BB04E89-26FE-4C59-A4E5-277CFF7D0862}"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C4312EC-C4CC-4D23-A64B-9217DDA3F31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2AA70D2A-46FA-4131-B41B-FEC6C4CE64A0}">
      <dgm:prSet phldrT="[Text]"/>
      <dgm:spPr/>
      <dgm:t>
        <a:bodyPr/>
        <a:lstStyle/>
        <a:p>
          <a:r>
            <a:rPr lang="id-ID" dirty="0" smtClean="0"/>
            <a:t>Bahasa sebuah sistem </a:t>
          </a:r>
          <a:endParaRPr lang="en-US" dirty="0"/>
        </a:p>
      </dgm:t>
    </dgm:pt>
    <dgm:pt modelId="{19120DA9-4D00-4BE4-9287-6CA8F05B6CD6}" type="parTrans" cxnId="{F88BC8A2-CF51-49DC-9347-2A19B3C4E358}">
      <dgm:prSet/>
      <dgm:spPr/>
      <dgm:t>
        <a:bodyPr/>
        <a:lstStyle/>
        <a:p>
          <a:endParaRPr lang="en-US"/>
        </a:p>
      </dgm:t>
    </dgm:pt>
    <dgm:pt modelId="{49EDB153-6958-4CEF-9F35-F6671A706770}" type="sibTrans" cxnId="{F88BC8A2-CF51-49DC-9347-2A19B3C4E358}">
      <dgm:prSet/>
      <dgm:spPr/>
      <dgm:t>
        <a:bodyPr/>
        <a:lstStyle/>
        <a:p>
          <a:endParaRPr lang="en-US"/>
        </a:p>
      </dgm:t>
    </dgm:pt>
    <dgm:pt modelId="{197BE2D7-4C4D-4D95-9285-E3682DF209ED}">
      <dgm:prSet phldrT="[Text]"/>
      <dgm:spPr/>
      <dgm:t>
        <a:bodyPr/>
        <a:lstStyle/>
        <a:p>
          <a:r>
            <a:rPr lang="id-ID" dirty="0" smtClean="0"/>
            <a:t>bukan sejumlah unsur yang terkumpul secara acak/ tidak beraturan. Unsur-unsur bahasa tersusun secara teratur sebagai pola-pola yang berulang, bersifat komplementer</a:t>
          </a:r>
          <a:endParaRPr lang="en-US" dirty="0"/>
        </a:p>
      </dgm:t>
    </dgm:pt>
    <dgm:pt modelId="{AE26AB85-4DA5-4297-AC99-D76B17CD6210}" type="parTrans" cxnId="{FA935169-DCDB-4C30-9378-3294FD152297}">
      <dgm:prSet/>
      <dgm:spPr/>
      <dgm:t>
        <a:bodyPr/>
        <a:lstStyle/>
        <a:p>
          <a:endParaRPr lang="en-US"/>
        </a:p>
      </dgm:t>
    </dgm:pt>
    <dgm:pt modelId="{CA0F02F1-C5CD-40F0-A0D0-426689C15398}" type="sibTrans" cxnId="{FA935169-DCDB-4C30-9378-3294FD152297}">
      <dgm:prSet/>
      <dgm:spPr/>
      <dgm:t>
        <a:bodyPr/>
        <a:lstStyle/>
        <a:p>
          <a:endParaRPr lang="en-US"/>
        </a:p>
      </dgm:t>
    </dgm:pt>
    <dgm:pt modelId="{EE0CE763-47F4-4BCE-9471-37C7A2C747CB}">
      <dgm:prSet phldrT="[Text]"/>
      <dgm:spPr/>
      <dgm:t>
        <a:bodyPr/>
        <a:lstStyle/>
        <a:p>
          <a:r>
            <a:rPr lang="id-ID" dirty="0" smtClean="0"/>
            <a:t>Bahasa sistematis</a:t>
          </a:r>
          <a:endParaRPr lang="en-US" dirty="0"/>
        </a:p>
      </dgm:t>
    </dgm:pt>
    <dgm:pt modelId="{6FCD0F34-9F6C-45FD-A32D-730390FEEAA6}" type="parTrans" cxnId="{A53D1D3E-70DE-4A23-B49E-433AC61FA530}">
      <dgm:prSet/>
      <dgm:spPr/>
      <dgm:t>
        <a:bodyPr/>
        <a:lstStyle/>
        <a:p>
          <a:endParaRPr lang="en-US"/>
        </a:p>
      </dgm:t>
    </dgm:pt>
    <dgm:pt modelId="{6220E70E-2C6C-48EA-B10C-F0B5995C1CEB}" type="sibTrans" cxnId="{A53D1D3E-70DE-4A23-B49E-433AC61FA530}">
      <dgm:prSet/>
      <dgm:spPr/>
      <dgm:t>
        <a:bodyPr/>
        <a:lstStyle/>
        <a:p>
          <a:endParaRPr lang="en-US"/>
        </a:p>
      </dgm:t>
    </dgm:pt>
    <dgm:pt modelId="{7024EE5F-2F49-4F20-98B3-84613EACF0D1}">
      <dgm:prSet phldrT="[Text]"/>
      <dgm:spPr/>
      <dgm:t>
        <a:bodyPr/>
        <a:lstStyle/>
        <a:p>
          <a:r>
            <a:rPr lang="id-ID" dirty="0" smtClean="0"/>
            <a:t>bersifat teratur dan dapat diuraikan atas satuan-satuan terbatas yang berkombinasi dengan kaidah-kaidah yang dapat diramalkan </a:t>
          </a:r>
          <a:endParaRPr lang="en-US" dirty="0"/>
        </a:p>
      </dgm:t>
    </dgm:pt>
    <dgm:pt modelId="{0C38CF22-17E2-4BCC-9471-0359773E119E}" type="parTrans" cxnId="{7E21B18C-B872-4456-8845-94CFF61B3E70}">
      <dgm:prSet/>
      <dgm:spPr/>
      <dgm:t>
        <a:bodyPr/>
        <a:lstStyle/>
        <a:p>
          <a:endParaRPr lang="en-US"/>
        </a:p>
      </dgm:t>
    </dgm:pt>
    <dgm:pt modelId="{A7A66DDB-F26C-4704-B203-37D9D995F9A6}" type="sibTrans" cxnId="{7E21B18C-B872-4456-8845-94CFF61B3E70}">
      <dgm:prSet/>
      <dgm:spPr/>
      <dgm:t>
        <a:bodyPr/>
        <a:lstStyle/>
        <a:p>
          <a:endParaRPr lang="en-US"/>
        </a:p>
      </dgm:t>
    </dgm:pt>
    <dgm:pt modelId="{1CDB56CF-B7B2-4846-81CC-E43E4456E29A}">
      <dgm:prSet phldrT="[Text]"/>
      <dgm:spPr/>
      <dgm:t>
        <a:bodyPr/>
        <a:lstStyle/>
        <a:p>
          <a:r>
            <a:rPr lang="id-ID" dirty="0" smtClean="0"/>
            <a:t>Bahasa sistemis</a:t>
          </a:r>
          <a:endParaRPr lang="en-US" dirty="0"/>
        </a:p>
      </dgm:t>
    </dgm:pt>
    <dgm:pt modelId="{58F1A2C8-81F4-451C-AFF1-1E5A9979DE90}" type="parTrans" cxnId="{960934CC-B104-4B23-9E2B-C21401C08243}">
      <dgm:prSet/>
      <dgm:spPr/>
      <dgm:t>
        <a:bodyPr/>
        <a:lstStyle/>
        <a:p>
          <a:endParaRPr lang="en-US"/>
        </a:p>
      </dgm:t>
    </dgm:pt>
    <dgm:pt modelId="{C1D6E210-C7D3-44C2-87BC-FC2E4CC37348}" type="sibTrans" cxnId="{960934CC-B104-4B23-9E2B-C21401C08243}">
      <dgm:prSet/>
      <dgm:spPr/>
      <dgm:t>
        <a:bodyPr/>
        <a:lstStyle/>
        <a:p>
          <a:endParaRPr lang="en-US"/>
        </a:p>
      </dgm:t>
    </dgm:pt>
    <dgm:pt modelId="{47BCB46E-1E04-4A5A-956B-E4598C1EC573}">
      <dgm:prSet phldrT="[Text]"/>
      <dgm:spPr/>
      <dgm:t>
        <a:bodyPr/>
        <a:lstStyle/>
        <a:p>
          <a:r>
            <a:rPr lang="id-ID" dirty="0" smtClean="0"/>
            <a:t>bukan sistem yang bersifat tunggal, melainkan terdiri dari beberapa subsistem, misalnya subsistem fonologi, gramatikal, dan leksikon</a:t>
          </a:r>
          <a:endParaRPr lang="en-US" dirty="0"/>
        </a:p>
      </dgm:t>
    </dgm:pt>
    <dgm:pt modelId="{364C112A-4239-48F2-B189-CBA08861664D}" type="parTrans" cxnId="{76AE15BE-3834-4F31-8C3A-5F949AE38FB4}">
      <dgm:prSet/>
      <dgm:spPr/>
      <dgm:t>
        <a:bodyPr/>
        <a:lstStyle/>
        <a:p>
          <a:endParaRPr lang="en-US"/>
        </a:p>
      </dgm:t>
    </dgm:pt>
    <dgm:pt modelId="{CA242729-234A-4961-A10D-8A0F1D3F32AC}" type="sibTrans" cxnId="{76AE15BE-3834-4F31-8C3A-5F949AE38FB4}">
      <dgm:prSet/>
      <dgm:spPr/>
      <dgm:t>
        <a:bodyPr/>
        <a:lstStyle/>
        <a:p>
          <a:endParaRPr lang="en-US"/>
        </a:p>
      </dgm:t>
    </dgm:pt>
    <dgm:pt modelId="{2993EF3E-1848-4313-9FF0-07E3AD581855}">
      <dgm:prSet phldrT="[Text]"/>
      <dgm:spPr/>
      <dgm:t>
        <a:bodyPr/>
        <a:lstStyle/>
        <a:p>
          <a:r>
            <a:rPr lang="id-ID" dirty="0" smtClean="0"/>
            <a:t>Bahasa arbitrar</a:t>
          </a:r>
          <a:endParaRPr lang="en-US" dirty="0"/>
        </a:p>
      </dgm:t>
    </dgm:pt>
    <dgm:pt modelId="{F1F011E5-1B8E-45AE-A747-FA573CA541C3}" type="parTrans" cxnId="{2176D45A-4252-4078-95B9-193411D4419A}">
      <dgm:prSet/>
      <dgm:spPr/>
      <dgm:t>
        <a:bodyPr/>
        <a:lstStyle/>
        <a:p>
          <a:endParaRPr lang="en-US"/>
        </a:p>
      </dgm:t>
    </dgm:pt>
    <dgm:pt modelId="{5A8EEAD3-9FA1-43EF-ADC2-6508DA2977CB}" type="sibTrans" cxnId="{2176D45A-4252-4078-95B9-193411D4419A}">
      <dgm:prSet/>
      <dgm:spPr/>
      <dgm:t>
        <a:bodyPr/>
        <a:lstStyle/>
        <a:p>
          <a:endParaRPr lang="en-US"/>
        </a:p>
      </dgm:t>
    </dgm:pt>
    <dgm:pt modelId="{42CD9B19-758E-4840-9620-94983E76BDB3}">
      <dgm:prSet phldrT="[Text]"/>
      <dgm:spPr/>
      <dgm:t>
        <a:bodyPr/>
        <a:lstStyle/>
        <a:p>
          <a:r>
            <a:rPr lang="id-ID" dirty="0" smtClean="0"/>
            <a:t>tidak ada hubungan wajib antara satuan-satuan bahasa dengan yang dilambangkannya</a:t>
          </a:r>
          <a:endParaRPr lang="en-US" dirty="0"/>
        </a:p>
      </dgm:t>
    </dgm:pt>
    <dgm:pt modelId="{5B391EAB-845E-4076-A661-06DD0C79E540}" type="parTrans" cxnId="{E20C64BB-3CE1-463E-BCB7-5BD155DC5657}">
      <dgm:prSet/>
      <dgm:spPr/>
      <dgm:t>
        <a:bodyPr/>
        <a:lstStyle/>
        <a:p>
          <a:endParaRPr lang="en-US"/>
        </a:p>
      </dgm:t>
    </dgm:pt>
    <dgm:pt modelId="{3EA59E41-230B-4EE4-81A1-DE45C7605E88}" type="sibTrans" cxnId="{E20C64BB-3CE1-463E-BCB7-5BD155DC5657}">
      <dgm:prSet/>
      <dgm:spPr/>
      <dgm:t>
        <a:bodyPr/>
        <a:lstStyle/>
        <a:p>
          <a:endParaRPr lang="en-US"/>
        </a:p>
      </dgm:t>
    </dgm:pt>
    <dgm:pt modelId="{0C40AF51-D2C3-407F-984E-167ECFC5A7AA}">
      <dgm:prSet phldrT="[Text]"/>
      <dgm:spPr/>
      <dgm:t>
        <a:bodyPr/>
        <a:lstStyle/>
        <a:p>
          <a:r>
            <a:rPr lang="id-ID" dirty="0" smtClean="0"/>
            <a:t>Bahasa bersifat konvensional</a:t>
          </a:r>
          <a:endParaRPr lang="en-US" dirty="0"/>
        </a:p>
      </dgm:t>
    </dgm:pt>
    <dgm:pt modelId="{E35D3ACB-9CC3-4C05-A87C-F655F5B54F09}" type="parTrans" cxnId="{52E0B539-985A-4F77-840A-63462A6F1A68}">
      <dgm:prSet/>
      <dgm:spPr/>
      <dgm:t>
        <a:bodyPr/>
        <a:lstStyle/>
        <a:p>
          <a:endParaRPr lang="en-US"/>
        </a:p>
      </dgm:t>
    </dgm:pt>
    <dgm:pt modelId="{88769A59-8242-42CA-A688-5C1EF5411883}" type="sibTrans" cxnId="{52E0B539-985A-4F77-840A-63462A6F1A68}">
      <dgm:prSet/>
      <dgm:spPr/>
      <dgm:t>
        <a:bodyPr/>
        <a:lstStyle/>
        <a:p>
          <a:endParaRPr lang="en-US"/>
        </a:p>
      </dgm:t>
    </dgm:pt>
    <dgm:pt modelId="{D1176FF6-2652-4810-81D8-5C45CB776088}">
      <dgm:prSet phldrT="[Text]"/>
      <dgm:spPr/>
      <dgm:t>
        <a:bodyPr/>
        <a:lstStyle/>
        <a:p>
          <a:r>
            <a:rPr lang="id-ID" dirty="0" smtClean="0"/>
            <a:t>Bahasa sebagai sistem lambang bunyi bahasa harus dipelajari dan disepakati </a:t>
          </a:r>
          <a:endParaRPr lang="en-US" dirty="0"/>
        </a:p>
      </dgm:t>
    </dgm:pt>
    <dgm:pt modelId="{EDFBD869-F388-49C7-85F0-BABDEEA040AF}" type="parTrans" cxnId="{742888BC-A8E6-47FC-A482-2E7FB445D704}">
      <dgm:prSet/>
      <dgm:spPr/>
      <dgm:t>
        <a:bodyPr/>
        <a:lstStyle/>
        <a:p>
          <a:endParaRPr lang="en-US"/>
        </a:p>
      </dgm:t>
    </dgm:pt>
    <dgm:pt modelId="{C3D715C4-DA37-4477-8C25-56C24FC5EEC7}" type="sibTrans" cxnId="{742888BC-A8E6-47FC-A482-2E7FB445D704}">
      <dgm:prSet/>
      <dgm:spPr/>
      <dgm:t>
        <a:bodyPr/>
        <a:lstStyle/>
        <a:p>
          <a:endParaRPr lang="en-US"/>
        </a:p>
      </dgm:t>
    </dgm:pt>
    <dgm:pt modelId="{5B84CA70-751E-46C9-98CD-1551F12078FB}" type="pres">
      <dgm:prSet presAssocID="{1C4312EC-C4CC-4D23-A64B-9217DDA3F31D}" presName="Name0" presStyleCnt="0">
        <dgm:presLayoutVars>
          <dgm:dir/>
          <dgm:animLvl val="lvl"/>
          <dgm:resizeHandles val="exact"/>
        </dgm:presLayoutVars>
      </dgm:prSet>
      <dgm:spPr/>
      <dgm:t>
        <a:bodyPr/>
        <a:lstStyle/>
        <a:p>
          <a:endParaRPr lang="en-US"/>
        </a:p>
      </dgm:t>
    </dgm:pt>
    <dgm:pt modelId="{3F54994C-1822-4494-95EF-867F63895E82}" type="pres">
      <dgm:prSet presAssocID="{2AA70D2A-46FA-4131-B41B-FEC6C4CE64A0}" presName="linNode" presStyleCnt="0"/>
      <dgm:spPr/>
    </dgm:pt>
    <dgm:pt modelId="{FFE3134E-0154-4E26-A7E0-CE968556836F}" type="pres">
      <dgm:prSet presAssocID="{2AA70D2A-46FA-4131-B41B-FEC6C4CE64A0}" presName="parentText" presStyleLbl="node1" presStyleIdx="0" presStyleCnt="5" custScaleX="85406" custLinFactNeighborX="0" custLinFactNeighborY="-152">
        <dgm:presLayoutVars>
          <dgm:chMax val="1"/>
          <dgm:bulletEnabled val="1"/>
        </dgm:presLayoutVars>
      </dgm:prSet>
      <dgm:spPr/>
      <dgm:t>
        <a:bodyPr/>
        <a:lstStyle/>
        <a:p>
          <a:endParaRPr lang="en-US"/>
        </a:p>
      </dgm:t>
    </dgm:pt>
    <dgm:pt modelId="{0BB24D7D-3138-4007-B244-08961A6365D7}" type="pres">
      <dgm:prSet presAssocID="{2AA70D2A-46FA-4131-B41B-FEC6C4CE64A0}" presName="descendantText" presStyleLbl="alignAccFollowNode1" presStyleIdx="0" presStyleCnt="5" custLinFactNeighborX="0" custLinFactNeighborY="534">
        <dgm:presLayoutVars>
          <dgm:bulletEnabled val="1"/>
        </dgm:presLayoutVars>
      </dgm:prSet>
      <dgm:spPr/>
      <dgm:t>
        <a:bodyPr/>
        <a:lstStyle/>
        <a:p>
          <a:endParaRPr lang="en-US"/>
        </a:p>
      </dgm:t>
    </dgm:pt>
    <dgm:pt modelId="{17D64C95-F400-4DD8-8C2D-2D6A4A1CC6B7}" type="pres">
      <dgm:prSet presAssocID="{49EDB153-6958-4CEF-9F35-F6671A706770}" presName="sp" presStyleCnt="0"/>
      <dgm:spPr/>
    </dgm:pt>
    <dgm:pt modelId="{8A1D231E-57AC-4271-A721-E42ED07FF557}" type="pres">
      <dgm:prSet presAssocID="{EE0CE763-47F4-4BCE-9471-37C7A2C747CB}" presName="linNode" presStyleCnt="0"/>
      <dgm:spPr/>
    </dgm:pt>
    <dgm:pt modelId="{7EFE35F0-95F3-4B5B-B2A6-2384BB94004F}" type="pres">
      <dgm:prSet presAssocID="{EE0CE763-47F4-4BCE-9471-37C7A2C747CB}" presName="parentText" presStyleLbl="node1" presStyleIdx="1" presStyleCnt="5" custScaleX="86185">
        <dgm:presLayoutVars>
          <dgm:chMax val="1"/>
          <dgm:bulletEnabled val="1"/>
        </dgm:presLayoutVars>
      </dgm:prSet>
      <dgm:spPr/>
      <dgm:t>
        <a:bodyPr/>
        <a:lstStyle/>
        <a:p>
          <a:endParaRPr lang="en-US"/>
        </a:p>
      </dgm:t>
    </dgm:pt>
    <dgm:pt modelId="{EC5B3D7E-3DE1-49EA-85E6-C9413C23E70A}" type="pres">
      <dgm:prSet presAssocID="{EE0CE763-47F4-4BCE-9471-37C7A2C747CB}" presName="descendantText" presStyleLbl="alignAccFollowNode1" presStyleIdx="1" presStyleCnt="5">
        <dgm:presLayoutVars>
          <dgm:bulletEnabled val="1"/>
        </dgm:presLayoutVars>
      </dgm:prSet>
      <dgm:spPr/>
      <dgm:t>
        <a:bodyPr/>
        <a:lstStyle/>
        <a:p>
          <a:endParaRPr lang="en-US"/>
        </a:p>
      </dgm:t>
    </dgm:pt>
    <dgm:pt modelId="{B4B9E8D4-C3DB-4AA2-8196-63C7174B912F}" type="pres">
      <dgm:prSet presAssocID="{6220E70E-2C6C-48EA-B10C-F0B5995C1CEB}" presName="sp" presStyleCnt="0"/>
      <dgm:spPr/>
    </dgm:pt>
    <dgm:pt modelId="{43FB33A9-E1C2-4ECD-909D-8D5A49A72208}" type="pres">
      <dgm:prSet presAssocID="{1CDB56CF-B7B2-4846-81CC-E43E4456E29A}" presName="linNode" presStyleCnt="0"/>
      <dgm:spPr/>
    </dgm:pt>
    <dgm:pt modelId="{0239445C-88B3-4743-A2F2-38BA3466D237}" type="pres">
      <dgm:prSet presAssocID="{1CDB56CF-B7B2-4846-81CC-E43E4456E29A}" presName="parentText" presStyleLbl="node1" presStyleIdx="2" presStyleCnt="5" custScaleX="86185">
        <dgm:presLayoutVars>
          <dgm:chMax val="1"/>
          <dgm:bulletEnabled val="1"/>
        </dgm:presLayoutVars>
      </dgm:prSet>
      <dgm:spPr/>
      <dgm:t>
        <a:bodyPr/>
        <a:lstStyle/>
        <a:p>
          <a:endParaRPr lang="en-US"/>
        </a:p>
      </dgm:t>
    </dgm:pt>
    <dgm:pt modelId="{55B51ADB-EE59-4887-9B81-D8FE08268652}" type="pres">
      <dgm:prSet presAssocID="{1CDB56CF-B7B2-4846-81CC-E43E4456E29A}" presName="descendantText" presStyleLbl="alignAccFollowNode1" presStyleIdx="2" presStyleCnt="5">
        <dgm:presLayoutVars>
          <dgm:bulletEnabled val="1"/>
        </dgm:presLayoutVars>
      </dgm:prSet>
      <dgm:spPr/>
      <dgm:t>
        <a:bodyPr/>
        <a:lstStyle/>
        <a:p>
          <a:endParaRPr lang="en-US"/>
        </a:p>
      </dgm:t>
    </dgm:pt>
    <dgm:pt modelId="{9D6801B8-3B77-4BD7-8C2C-E9DFF11FFFD1}" type="pres">
      <dgm:prSet presAssocID="{C1D6E210-C7D3-44C2-87BC-FC2E4CC37348}" presName="sp" presStyleCnt="0"/>
      <dgm:spPr/>
    </dgm:pt>
    <dgm:pt modelId="{F29956C6-F248-4D03-BA2F-7E0EA9D7E4B8}" type="pres">
      <dgm:prSet presAssocID="{2993EF3E-1848-4313-9FF0-07E3AD581855}" presName="linNode" presStyleCnt="0"/>
      <dgm:spPr/>
    </dgm:pt>
    <dgm:pt modelId="{641F3E32-F05D-4258-9F30-AC76CD21D078}" type="pres">
      <dgm:prSet presAssocID="{2993EF3E-1848-4313-9FF0-07E3AD581855}" presName="parentText" presStyleLbl="node1" presStyleIdx="3" presStyleCnt="5" custScaleX="85405" custLinFactNeighborX="0" custLinFactNeighborY="-152">
        <dgm:presLayoutVars>
          <dgm:chMax val="1"/>
          <dgm:bulletEnabled val="1"/>
        </dgm:presLayoutVars>
      </dgm:prSet>
      <dgm:spPr/>
      <dgm:t>
        <a:bodyPr/>
        <a:lstStyle/>
        <a:p>
          <a:endParaRPr lang="en-US"/>
        </a:p>
      </dgm:t>
    </dgm:pt>
    <dgm:pt modelId="{E28C49B7-2EF4-4F25-83B4-7FAD42CF53DD}" type="pres">
      <dgm:prSet presAssocID="{2993EF3E-1848-4313-9FF0-07E3AD581855}" presName="descendantText" presStyleLbl="alignAccFollowNode1" presStyleIdx="3" presStyleCnt="5" custLinFactNeighborX="0" custLinFactNeighborY="534">
        <dgm:presLayoutVars>
          <dgm:bulletEnabled val="1"/>
        </dgm:presLayoutVars>
      </dgm:prSet>
      <dgm:spPr/>
      <dgm:t>
        <a:bodyPr/>
        <a:lstStyle/>
        <a:p>
          <a:endParaRPr lang="en-US"/>
        </a:p>
      </dgm:t>
    </dgm:pt>
    <dgm:pt modelId="{596AE94D-B9E6-4990-94B1-BF169545E2AC}" type="pres">
      <dgm:prSet presAssocID="{5A8EEAD3-9FA1-43EF-ADC2-6508DA2977CB}" presName="sp" presStyleCnt="0"/>
      <dgm:spPr/>
    </dgm:pt>
    <dgm:pt modelId="{EC0088D6-AB42-4667-8680-9ACB8A56BA5E}" type="pres">
      <dgm:prSet presAssocID="{0C40AF51-D2C3-407F-984E-167ECFC5A7AA}" presName="linNode" presStyleCnt="0"/>
      <dgm:spPr/>
    </dgm:pt>
    <dgm:pt modelId="{E9726AEE-45BB-4273-87E1-CC922B715642}" type="pres">
      <dgm:prSet presAssocID="{0C40AF51-D2C3-407F-984E-167ECFC5A7AA}" presName="parentText" presStyleLbl="node1" presStyleIdx="4" presStyleCnt="5" custScaleX="86184">
        <dgm:presLayoutVars>
          <dgm:chMax val="1"/>
          <dgm:bulletEnabled val="1"/>
        </dgm:presLayoutVars>
      </dgm:prSet>
      <dgm:spPr/>
      <dgm:t>
        <a:bodyPr/>
        <a:lstStyle/>
        <a:p>
          <a:endParaRPr lang="en-US"/>
        </a:p>
      </dgm:t>
    </dgm:pt>
    <dgm:pt modelId="{6BB04E89-26FE-4C59-A4E5-277CFF7D0862}" type="pres">
      <dgm:prSet presAssocID="{0C40AF51-D2C3-407F-984E-167ECFC5A7AA}" presName="descendantText" presStyleLbl="alignAccFollowNode1" presStyleIdx="4" presStyleCnt="5">
        <dgm:presLayoutVars>
          <dgm:bulletEnabled val="1"/>
        </dgm:presLayoutVars>
      </dgm:prSet>
      <dgm:spPr/>
      <dgm:t>
        <a:bodyPr/>
        <a:lstStyle/>
        <a:p>
          <a:endParaRPr lang="en-US"/>
        </a:p>
      </dgm:t>
    </dgm:pt>
  </dgm:ptLst>
  <dgm:cxnLst>
    <dgm:cxn modelId="{2176D45A-4252-4078-95B9-193411D4419A}" srcId="{1C4312EC-C4CC-4D23-A64B-9217DDA3F31D}" destId="{2993EF3E-1848-4313-9FF0-07E3AD581855}" srcOrd="3" destOrd="0" parTransId="{F1F011E5-1B8E-45AE-A747-FA573CA541C3}" sibTransId="{5A8EEAD3-9FA1-43EF-ADC2-6508DA2977CB}"/>
    <dgm:cxn modelId="{A53D1D3E-70DE-4A23-B49E-433AC61FA530}" srcId="{1C4312EC-C4CC-4D23-A64B-9217DDA3F31D}" destId="{EE0CE763-47F4-4BCE-9471-37C7A2C747CB}" srcOrd="1" destOrd="0" parTransId="{6FCD0F34-9F6C-45FD-A32D-730390FEEAA6}" sibTransId="{6220E70E-2C6C-48EA-B10C-F0B5995C1CEB}"/>
    <dgm:cxn modelId="{742888BC-A8E6-47FC-A482-2E7FB445D704}" srcId="{0C40AF51-D2C3-407F-984E-167ECFC5A7AA}" destId="{D1176FF6-2652-4810-81D8-5C45CB776088}" srcOrd="0" destOrd="0" parTransId="{EDFBD869-F388-49C7-85F0-BABDEEA040AF}" sibTransId="{C3D715C4-DA37-4477-8C25-56C24FC5EEC7}"/>
    <dgm:cxn modelId="{5D64774A-4693-4BDC-B261-E05BDA5FCF0C}" type="presOf" srcId="{1CDB56CF-B7B2-4846-81CC-E43E4456E29A}" destId="{0239445C-88B3-4743-A2F2-38BA3466D237}" srcOrd="0" destOrd="0" presId="urn:microsoft.com/office/officeart/2005/8/layout/vList5"/>
    <dgm:cxn modelId="{960934CC-B104-4B23-9E2B-C21401C08243}" srcId="{1C4312EC-C4CC-4D23-A64B-9217DDA3F31D}" destId="{1CDB56CF-B7B2-4846-81CC-E43E4456E29A}" srcOrd="2" destOrd="0" parTransId="{58F1A2C8-81F4-451C-AFF1-1E5A9979DE90}" sibTransId="{C1D6E210-C7D3-44C2-87BC-FC2E4CC37348}"/>
    <dgm:cxn modelId="{F88BC8A2-CF51-49DC-9347-2A19B3C4E358}" srcId="{1C4312EC-C4CC-4D23-A64B-9217DDA3F31D}" destId="{2AA70D2A-46FA-4131-B41B-FEC6C4CE64A0}" srcOrd="0" destOrd="0" parTransId="{19120DA9-4D00-4BE4-9287-6CA8F05B6CD6}" sibTransId="{49EDB153-6958-4CEF-9F35-F6671A706770}"/>
    <dgm:cxn modelId="{911BAFD3-A30D-46D1-9D57-6B2ED6057A35}" type="presOf" srcId="{D1176FF6-2652-4810-81D8-5C45CB776088}" destId="{6BB04E89-26FE-4C59-A4E5-277CFF7D0862}" srcOrd="0" destOrd="0" presId="urn:microsoft.com/office/officeart/2005/8/layout/vList5"/>
    <dgm:cxn modelId="{77E20FDE-0B47-4D35-9A3F-B9F972A5D310}" type="presOf" srcId="{42CD9B19-758E-4840-9620-94983E76BDB3}" destId="{E28C49B7-2EF4-4F25-83B4-7FAD42CF53DD}" srcOrd="0" destOrd="0" presId="urn:microsoft.com/office/officeart/2005/8/layout/vList5"/>
    <dgm:cxn modelId="{2A176576-9C9D-43FC-A077-354B1397C1D8}" type="presOf" srcId="{0C40AF51-D2C3-407F-984E-167ECFC5A7AA}" destId="{E9726AEE-45BB-4273-87E1-CC922B715642}" srcOrd="0" destOrd="0" presId="urn:microsoft.com/office/officeart/2005/8/layout/vList5"/>
    <dgm:cxn modelId="{C5931031-E79A-4312-9E84-E949DF491C81}" type="presOf" srcId="{7024EE5F-2F49-4F20-98B3-84613EACF0D1}" destId="{EC5B3D7E-3DE1-49EA-85E6-C9413C23E70A}" srcOrd="0" destOrd="0" presId="urn:microsoft.com/office/officeart/2005/8/layout/vList5"/>
    <dgm:cxn modelId="{D0BFF6CF-AB95-4B80-90A6-4A32EA62D017}" type="presOf" srcId="{47BCB46E-1E04-4A5A-956B-E4598C1EC573}" destId="{55B51ADB-EE59-4887-9B81-D8FE08268652}" srcOrd="0" destOrd="0" presId="urn:microsoft.com/office/officeart/2005/8/layout/vList5"/>
    <dgm:cxn modelId="{52E0B539-985A-4F77-840A-63462A6F1A68}" srcId="{1C4312EC-C4CC-4D23-A64B-9217DDA3F31D}" destId="{0C40AF51-D2C3-407F-984E-167ECFC5A7AA}" srcOrd="4" destOrd="0" parTransId="{E35D3ACB-9CC3-4C05-A87C-F655F5B54F09}" sibTransId="{88769A59-8242-42CA-A688-5C1EF5411883}"/>
    <dgm:cxn modelId="{9F2506D9-3A1C-4101-8B1A-4BADC36ED622}" type="presOf" srcId="{EE0CE763-47F4-4BCE-9471-37C7A2C747CB}" destId="{7EFE35F0-95F3-4B5B-B2A6-2384BB94004F}" srcOrd="0" destOrd="0" presId="urn:microsoft.com/office/officeart/2005/8/layout/vList5"/>
    <dgm:cxn modelId="{79DF4F85-06F3-46F1-A72B-F34A2EE6D636}" type="presOf" srcId="{1C4312EC-C4CC-4D23-A64B-9217DDA3F31D}" destId="{5B84CA70-751E-46C9-98CD-1551F12078FB}" srcOrd="0" destOrd="0" presId="urn:microsoft.com/office/officeart/2005/8/layout/vList5"/>
    <dgm:cxn modelId="{7E21B18C-B872-4456-8845-94CFF61B3E70}" srcId="{EE0CE763-47F4-4BCE-9471-37C7A2C747CB}" destId="{7024EE5F-2F49-4F20-98B3-84613EACF0D1}" srcOrd="0" destOrd="0" parTransId="{0C38CF22-17E2-4BCC-9471-0359773E119E}" sibTransId="{A7A66DDB-F26C-4704-B203-37D9D995F9A6}"/>
    <dgm:cxn modelId="{76AE15BE-3834-4F31-8C3A-5F949AE38FB4}" srcId="{1CDB56CF-B7B2-4846-81CC-E43E4456E29A}" destId="{47BCB46E-1E04-4A5A-956B-E4598C1EC573}" srcOrd="0" destOrd="0" parTransId="{364C112A-4239-48F2-B189-CBA08861664D}" sibTransId="{CA242729-234A-4961-A10D-8A0F1D3F32AC}"/>
    <dgm:cxn modelId="{E20C64BB-3CE1-463E-BCB7-5BD155DC5657}" srcId="{2993EF3E-1848-4313-9FF0-07E3AD581855}" destId="{42CD9B19-758E-4840-9620-94983E76BDB3}" srcOrd="0" destOrd="0" parTransId="{5B391EAB-845E-4076-A661-06DD0C79E540}" sibTransId="{3EA59E41-230B-4EE4-81A1-DE45C7605E88}"/>
    <dgm:cxn modelId="{6C302D16-5E23-4DA5-884E-01965ADE6B4C}" type="presOf" srcId="{2993EF3E-1848-4313-9FF0-07E3AD581855}" destId="{641F3E32-F05D-4258-9F30-AC76CD21D078}" srcOrd="0" destOrd="0" presId="urn:microsoft.com/office/officeart/2005/8/layout/vList5"/>
    <dgm:cxn modelId="{0CC290F5-769D-4D8D-82CB-A91D1B2CE213}" type="presOf" srcId="{197BE2D7-4C4D-4D95-9285-E3682DF209ED}" destId="{0BB24D7D-3138-4007-B244-08961A6365D7}" srcOrd="0" destOrd="0" presId="urn:microsoft.com/office/officeart/2005/8/layout/vList5"/>
    <dgm:cxn modelId="{FA935169-DCDB-4C30-9378-3294FD152297}" srcId="{2AA70D2A-46FA-4131-B41B-FEC6C4CE64A0}" destId="{197BE2D7-4C4D-4D95-9285-E3682DF209ED}" srcOrd="0" destOrd="0" parTransId="{AE26AB85-4DA5-4297-AC99-D76B17CD6210}" sibTransId="{CA0F02F1-C5CD-40F0-A0D0-426689C15398}"/>
    <dgm:cxn modelId="{05A01D8F-B98D-4051-9438-82E7FFD75ACC}" type="presOf" srcId="{2AA70D2A-46FA-4131-B41B-FEC6C4CE64A0}" destId="{FFE3134E-0154-4E26-A7E0-CE968556836F}" srcOrd="0" destOrd="0" presId="urn:microsoft.com/office/officeart/2005/8/layout/vList5"/>
    <dgm:cxn modelId="{380B5DFC-E683-428E-872A-7EFCE71DE5C3}" type="presParOf" srcId="{5B84CA70-751E-46C9-98CD-1551F12078FB}" destId="{3F54994C-1822-4494-95EF-867F63895E82}" srcOrd="0" destOrd="0" presId="urn:microsoft.com/office/officeart/2005/8/layout/vList5"/>
    <dgm:cxn modelId="{CF0012B0-BC3C-434D-B569-8128CEC95BAE}" type="presParOf" srcId="{3F54994C-1822-4494-95EF-867F63895E82}" destId="{FFE3134E-0154-4E26-A7E0-CE968556836F}" srcOrd="0" destOrd="0" presId="urn:microsoft.com/office/officeart/2005/8/layout/vList5"/>
    <dgm:cxn modelId="{2F5A6982-7311-451E-B53C-F5DB7963ADDA}" type="presParOf" srcId="{3F54994C-1822-4494-95EF-867F63895E82}" destId="{0BB24D7D-3138-4007-B244-08961A6365D7}" srcOrd="1" destOrd="0" presId="urn:microsoft.com/office/officeart/2005/8/layout/vList5"/>
    <dgm:cxn modelId="{7AD49545-5CF3-4AC4-924D-3C66271F6967}" type="presParOf" srcId="{5B84CA70-751E-46C9-98CD-1551F12078FB}" destId="{17D64C95-F400-4DD8-8C2D-2D6A4A1CC6B7}" srcOrd="1" destOrd="0" presId="urn:microsoft.com/office/officeart/2005/8/layout/vList5"/>
    <dgm:cxn modelId="{53F6D713-A0E8-45EC-A3B7-668586CB87B0}" type="presParOf" srcId="{5B84CA70-751E-46C9-98CD-1551F12078FB}" destId="{8A1D231E-57AC-4271-A721-E42ED07FF557}" srcOrd="2" destOrd="0" presId="urn:microsoft.com/office/officeart/2005/8/layout/vList5"/>
    <dgm:cxn modelId="{713B4639-7D0A-4F0C-BA62-E76EC6443116}" type="presParOf" srcId="{8A1D231E-57AC-4271-A721-E42ED07FF557}" destId="{7EFE35F0-95F3-4B5B-B2A6-2384BB94004F}" srcOrd="0" destOrd="0" presId="urn:microsoft.com/office/officeart/2005/8/layout/vList5"/>
    <dgm:cxn modelId="{FA41F14C-4BC5-4C68-9F4F-78A12A90BC21}" type="presParOf" srcId="{8A1D231E-57AC-4271-A721-E42ED07FF557}" destId="{EC5B3D7E-3DE1-49EA-85E6-C9413C23E70A}" srcOrd="1" destOrd="0" presId="urn:microsoft.com/office/officeart/2005/8/layout/vList5"/>
    <dgm:cxn modelId="{4DE61429-3449-4D1D-9EF2-D39B1FCA5181}" type="presParOf" srcId="{5B84CA70-751E-46C9-98CD-1551F12078FB}" destId="{B4B9E8D4-C3DB-4AA2-8196-63C7174B912F}" srcOrd="3" destOrd="0" presId="urn:microsoft.com/office/officeart/2005/8/layout/vList5"/>
    <dgm:cxn modelId="{8E5BB378-6C3A-44BB-8D81-FDBD6EF4352D}" type="presParOf" srcId="{5B84CA70-751E-46C9-98CD-1551F12078FB}" destId="{43FB33A9-E1C2-4ECD-909D-8D5A49A72208}" srcOrd="4" destOrd="0" presId="urn:microsoft.com/office/officeart/2005/8/layout/vList5"/>
    <dgm:cxn modelId="{583AE049-0F25-4489-A815-FB63D390ACE5}" type="presParOf" srcId="{43FB33A9-E1C2-4ECD-909D-8D5A49A72208}" destId="{0239445C-88B3-4743-A2F2-38BA3466D237}" srcOrd="0" destOrd="0" presId="urn:microsoft.com/office/officeart/2005/8/layout/vList5"/>
    <dgm:cxn modelId="{FCE56DB9-C452-4178-8E54-2C84EB661D8C}" type="presParOf" srcId="{43FB33A9-E1C2-4ECD-909D-8D5A49A72208}" destId="{55B51ADB-EE59-4887-9B81-D8FE08268652}" srcOrd="1" destOrd="0" presId="urn:microsoft.com/office/officeart/2005/8/layout/vList5"/>
    <dgm:cxn modelId="{8398DFF0-3898-4514-A6B7-5322A1A20A82}" type="presParOf" srcId="{5B84CA70-751E-46C9-98CD-1551F12078FB}" destId="{9D6801B8-3B77-4BD7-8C2C-E9DFF11FFFD1}" srcOrd="5" destOrd="0" presId="urn:microsoft.com/office/officeart/2005/8/layout/vList5"/>
    <dgm:cxn modelId="{B88ECA89-E360-41C4-8598-830BAB99ED8B}" type="presParOf" srcId="{5B84CA70-751E-46C9-98CD-1551F12078FB}" destId="{F29956C6-F248-4D03-BA2F-7E0EA9D7E4B8}" srcOrd="6" destOrd="0" presId="urn:microsoft.com/office/officeart/2005/8/layout/vList5"/>
    <dgm:cxn modelId="{4D33651C-CD69-4ABE-BD52-82FBA79810C7}" type="presParOf" srcId="{F29956C6-F248-4D03-BA2F-7E0EA9D7E4B8}" destId="{641F3E32-F05D-4258-9F30-AC76CD21D078}" srcOrd="0" destOrd="0" presId="urn:microsoft.com/office/officeart/2005/8/layout/vList5"/>
    <dgm:cxn modelId="{D2507745-26EF-42C3-A4B2-3CE322E32A8B}" type="presParOf" srcId="{F29956C6-F248-4D03-BA2F-7E0EA9D7E4B8}" destId="{E28C49B7-2EF4-4F25-83B4-7FAD42CF53DD}" srcOrd="1" destOrd="0" presId="urn:microsoft.com/office/officeart/2005/8/layout/vList5"/>
    <dgm:cxn modelId="{561DF431-2834-4B65-982F-C904FBB8FB03}" type="presParOf" srcId="{5B84CA70-751E-46C9-98CD-1551F12078FB}" destId="{596AE94D-B9E6-4990-94B1-BF169545E2AC}" srcOrd="7" destOrd="0" presId="urn:microsoft.com/office/officeart/2005/8/layout/vList5"/>
    <dgm:cxn modelId="{5804B90A-0FAD-4B81-B7E9-59A8CF2A1AA8}" type="presParOf" srcId="{5B84CA70-751E-46C9-98CD-1551F12078FB}" destId="{EC0088D6-AB42-4667-8680-9ACB8A56BA5E}" srcOrd="8" destOrd="0" presId="urn:microsoft.com/office/officeart/2005/8/layout/vList5"/>
    <dgm:cxn modelId="{905C0C19-07D1-4329-8BF6-664080F75C94}" type="presParOf" srcId="{EC0088D6-AB42-4667-8680-9ACB8A56BA5E}" destId="{E9726AEE-45BB-4273-87E1-CC922B715642}" srcOrd="0" destOrd="0" presId="urn:microsoft.com/office/officeart/2005/8/layout/vList5"/>
    <dgm:cxn modelId="{9DF806FB-3C7F-4E99-BC6E-88E33A23FE2B}" type="presParOf" srcId="{EC0088D6-AB42-4667-8680-9ACB8A56BA5E}" destId="{6BB04E89-26FE-4C59-A4E5-277CFF7D086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42B1E701-12B9-4318-878A-898D2BB931AE}"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id-ID"/>
        </a:p>
      </dgm:t>
    </dgm:pt>
    <dgm:pt modelId="{A0A514B4-8DF1-41C4-9FDA-4627FF69BD65}">
      <dgm:prSet phldrT="[Text]"/>
      <dgm:spPr/>
      <dgm:t>
        <a:bodyPr/>
        <a:lstStyle/>
        <a:p>
          <a:r>
            <a:rPr lang="id-ID" dirty="0" smtClean="0"/>
            <a:t>Semantik/ tata makna</a:t>
          </a:r>
          <a:endParaRPr lang="id-ID" dirty="0"/>
        </a:p>
      </dgm:t>
    </dgm:pt>
    <dgm:pt modelId="{BCFF5A3B-AB44-4B0B-B98F-5C09E1395DBB}" type="parTrans" cxnId="{EC53052B-07AC-45EF-A810-8A804991C922}">
      <dgm:prSet/>
      <dgm:spPr/>
      <dgm:t>
        <a:bodyPr/>
        <a:lstStyle/>
        <a:p>
          <a:endParaRPr lang="id-ID"/>
        </a:p>
      </dgm:t>
    </dgm:pt>
    <dgm:pt modelId="{99BDC6B0-9D11-44F0-9834-A218BB129084}" type="sibTrans" cxnId="{EC53052B-07AC-45EF-A810-8A804991C922}">
      <dgm:prSet/>
      <dgm:spPr/>
      <dgm:t>
        <a:bodyPr/>
        <a:lstStyle/>
        <a:p>
          <a:endParaRPr lang="id-ID"/>
        </a:p>
      </dgm:t>
    </dgm:pt>
    <dgm:pt modelId="{E0E60BD6-3ED5-4117-874C-7643E294F4A3}">
      <dgm:prSet phldrT="[Text]"/>
      <dgm:spPr/>
      <dgm:t>
        <a:bodyPr/>
        <a:lstStyle/>
        <a:p>
          <a:r>
            <a:rPr lang="id-ID" dirty="0" smtClean="0"/>
            <a:t>semantik dan ruang lingkupnya; mempelajari hubungan antara tanda-tanda linguistik dengan hal-hal yang ditandai/ bidang studi dalam linguistik yang mempelajari makna/ ilmu tentang makna/ arti</a:t>
          </a:r>
          <a:endParaRPr lang="id-ID" dirty="0"/>
        </a:p>
      </dgm:t>
    </dgm:pt>
    <dgm:pt modelId="{2FDA7744-0E94-4CEF-9DAF-E408FF737234}" type="parTrans" cxnId="{CA2E5031-ACA5-459B-9E7F-51EA6225AB42}">
      <dgm:prSet/>
      <dgm:spPr/>
      <dgm:t>
        <a:bodyPr/>
        <a:lstStyle/>
        <a:p>
          <a:endParaRPr lang="id-ID"/>
        </a:p>
      </dgm:t>
    </dgm:pt>
    <dgm:pt modelId="{3EB1E3AF-190F-4993-9329-339B9C9CCF4D}" type="sibTrans" cxnId="{CA2E5031-ACA5-459B-9E7F-51EA6225AB42}">
      <dgm:prSet/>
      <dgm:spPr/>
      <dgm:t>
        <a:bodyPr/>
        <a:lstStyle/>
        <a:p>
          <a:endParaRPr lang="id-ID"/>
        </a:p>
      </dgm:t>
    </dgm:pt>
    <dgm:pt modelId="{5CEF2E5A-4492-4FAD-BAEB-BE39EA4EE621}">
      <dgm:prSet phldrT="[Text]"/>
      <dgm:spPr/>
      <dgm:t>
        <a:bodyPr/>
        <a:lstStyle/>
        <a:p>
          <a:r>
            <a:rPr lang="id-ID" dirty="0" smtClean="0"/>
            <a:t>teorimakna, referensi, dan tipe makna. Hubungan antara tanda dengan  makna, hubungan antara makna dengan  referen bersifat langsung, namun hubungan tanda  dengan yang ditunjuk tidak bersifat  langsung</a:t>
          </a:r>
          <a:endParaRPr lang="id-ID" dirty="0"/>
        </a:p>
      </dgm:t>
    </dgm:pt>
    <dgm:pt modelId="{178C6E1F-758B-4FAF-B38C-8DC3AF5882DD}" type="parTrans" cxnId="{E3321579-B21D-4F5A-9711-40EE96505039}">
      <dgm:prSet/>
      <dgm:spPr/>
      <dgm:t>
        <a:bodyPr/>
        <a:lstStyle/>
        <a:p>
          <a:endParaRPr lang="id-ID"/>
        </a:p>
      </dgm:t>
    </dgm:pt>
    <dgm:pt modelId="{D2A62843-25AE-422A-8222-03291CB7539A}" type="sibTrans" cxnId="{E3321579-B21D-4F5A-9711-40EE96505039}">
      <dgm:prSet/>
      <dgm:spPr/>
      <dgm:t>
        <a:bodyPr/>
        <a:lstStyle/>
        <a:p>
          <a:endParaRPr lang="id-ID"/>
        </a:p>
      </dgm:t>
    </dgm:pt>
    <dgm:pt modelId="{DAD53652-7424-4FA3-AC55-1B70660E340A}">
      <dgm:prSet phldrT="[Text]"/>
      <dgm:spPr/>
      <dgm:t>
        <a:bodyPr/>
        <a:lstStyle/>
        <a:p>
          <a:r>
            <a:rPr lang="id-ID" dirty="0" smtClean="0"/>
            <a:t>Jenis-jenis semantik dengan berbagai dasar</a:t>
          </a:r>
          <a:endParaRPr lang="id-ID" dirty="0"/>
        </a:p>
      </dgm:t>
    </dgm:pt>
    <dgm:pt modelId="{9A7A3B20-FCC0-4DD6-9E56-B18FE6F5A193}" type="parTrans" cxnId="{B01A4A67-405A-445F-852D-EAF02BAADD1B}">
      <dgm:prSet/>
      <dgm:spPr/>
      <dgm:t>
        <a:bodyPr/>
        <a:lstStyle/>
        <a:p>
          <a:endParaRPr lang="id-ID"/>
        </a:p>
      </dgm:t>
    </dgm:pt>
    <dgm:pt modelId="{CF3029C9-B10E-496E-A681-C50D04C63834}" type="sibTrans" cxnId="{B01A4A67-405A-445F-852D-EAF02BAADD1B}">
      <dgm:prSet/>
      <dgm:spPr/>
      <dgm:t>
        <a:bodyPr/>
        <a:lstStyle/>
        <a:p>
          <a:endParaRPr lang="id-ID"/>
        </a:p>
      </dgm:t>
    </dgm:pt>
    <dgm:pt modelId="{A131B460-9045-49BC-8AD5-88A221A40DAE}">
      <dgm:prSet phldrT="[Text]"/>
      <dgm:spPr/>
      <dgm:t>
        <a:bodyPr/>
        <a:lstStyle/>
        <a:p>
          <a:r>
            <a:rPr lang="id-ID" dirty="0" smtClean="0"/>
            <a:t>relasi atau hubungan bentuk dan makna.Dalam setiap bahasa kita temukan kosa kata yang maknanya berhubungan dengan makna kosa kata yang lain</a:t>
          </a:r>
          <a:endParaRPr lang="id-ID" dirty="0"/>
        </a:p>
      </dgm:t>
    </dgm:pt>
    <dgm:pt modelId="{F00F4558-B58E-4600-A0D6-803AADCAE3D3}" type="parTrans" cxnId="{39BAB35F-9A96-4818-A1DA-82A2B463EE7B}">
      <dgm:prSet/>
      <dgm:spPr/>
      <dgm:t>
        <a:bodyPr/>
        <a:lstStyle/>
        <a:p>
          <a:endParaRPr lang="id-ID"/>
        </a:p>
      </dgm:t>
    </dgm:pt>
    <dgm:pt modelId="{DCAAA8F0-94FA-48AF-B7D0-50C8952BF88D}" type="sibTrans" cxnId="{39BAB35F-9A96-4818-A1DA-82A2B463EE7B}">
      <dgm:prSet/>
      <dgm:spPr/>
      <dgm:t>
        <a:bodyPr/>
        <a:lstStyle/>
        <a:p>
          <a:endParaRPr lang="id-ID"/>
        </a:p>
      </dgm:t>
    </dgm:pt>
    <dgm:pt modelId="{BAB3EAE0-B5D9-4A6A-B8D3-4F869254989A}">
      <dgm:prSet phldrT="[Text]"/>
      <dgm:spPr/>
      <dgm:t>
        <a:bodyPr/>
        <a:lstStyle/>
        <a:p>
          <a:r>
            <a:rPr lang="id-ID" dirty="0" smtClean="0"/>
            <a:t>perubahan makna, makna suatu kata apat berubah karena Sebab-sebab tertentu dan jenis perubahan maknapun bermacam-macam </a:t>
          </a:r>
          <a:endParaRPr lang="id-ID" dirty="0"/>
        </a:p>
      </dgm:t>
    </dgm:pt>
    <dgm:pt modelId="{C2909AE7-ABED-47DB-9BB6-97D32FDC6E52}" type="parTrans" cxnId="{2B5C90B6-15DA-4688-9414-3C725F8DE8FB}">
      <dgm:prSet/>
      <dgm:spPr/>
      <dgm:t>
        <a:bodyPr/>
        <a:lstStyle/>
        <a:p>
          <a:endParaRPr lang="id-ID"/>
        </a:p>
      </dgm:t>
    </dgm:pt>
    <dgm:pt modelId="{CF06E965-EF46-429D-8ACE-5F6655A4582D}" type="sibTrans" cxnId="{2B5C90B6-15DA-4688-9414-3C725F8DE8FB}">
      <dgm:prSet/>
      <dgm:spPr/>
      <dgm:t>
        <a:bodyPr/>
        <a:lstStyle/>
        <a:p>
          <a:endParaRPr lang="id-ID"/>
        </a:p>
      </dgm:t>
    </dgm:pt>
    <dgm:pt modelId="{F6053F89-C2A6-4B88-9080-4A0C919EA6B8}">
      <dgm:prSet phldrT="[Text]"/>
      <dgm:spPr/>
      <dgm:t>
        <a:bodyPr/>
        <a:lstStyle/>
        <a:p>
          <a:r>
            <a:rPr lang="id-ID" dirty="0" smtClean="0"/>
            <a:t>prinsip-prinsip analisis semantik, kajian terhadap makna dapat dilakukan  dari berbagai hal; jenis makna, relasi makna, perubahan makna, maupun medan makna </a:t>
          </a:r>
          <a:endParaRPr lang="id-ID" dirty="0"/>
        </a:p>
      </dgm:t>
    </dgm:pt>
    <dgm:pt modelId="{FF0E71B4-DF51-468C-A511-7048CBF1C0BD}" type="parTrans" cxnId="{1CECF854-3AD1-46C1-803C-A577727B6E60}">
      <dgm:prSet/>
      <dgm:spPr/>
      <dgm:t>
        <a:bodyPr/>
        <a:lstStyle/>
        <a:p>
          <a:endParaRPr lang="id-ID"/>
        </a:p>
      </dgm:t>
    </dgm:pt>
    <dgm:pt modelId="{5F24EF37-6986-4881-ADD7-1417ACFA6A81}" type="sibTrans" cxnId="{1CECF854-3AD1-46C1-803C-A577727B6E60}">
      <dgm:prSet/>
      <dgm:spPr/>
      <dgm:t>
        <a:bodyPr/>
        <a:lstStyle/>
        <a:p>
          <a:endParaRPr lang="id-ID"/>
        </a:p>
      </dgm:t>
    </dgm:pt>
    <dgm:pt modelId="{41470D28-5599-4077-A6D0-044AFA63E058}">
      <dgm:prSet/>
      <dgm:spPr/>
      <dgm:t>
        <a:bodyPr/>
        <a:lstStyle/>
        <a:p>
          <a:endParaRPr lang="id-ID"/>
        </a:p>
      </dgm:t>
    </dgm:pt>
    <dgm:pt modelId="{62BB866D-D89F-48CA-AEAF-EC45A74D078C}" type="parTrans" cxnId="{C7851789-6FAA-49DB-9C4E-D97A48B27747}">
      <dgm:prSet/>
      <dgm:spPr/>
      <dgm:t>
        <a:bodyPr/>
        <a:lstStyle/>
        <a:p>
          <a:endParaRPr lang="id-ID"/>
        </a:p>
      </dgm:t>
    </dgm:pt>
    <dgm:pt modelId="{C32BF3B2-557C-425D-ACF9-94CACA36179D}" type="sibTrans" cxnId="{C7851789-6FAA-49DB-9C4E-D97A48B27747}">
      <dgm:prSet/>
      <dgm:spPr/>
      <dgm:t>
        <a:bodyPr/>
        <a:lstStyle/>
        <a:p>
          <a:endParaRPr lang="id-ID"/>
        </a:p>
      </dgm:t>
    </dgm:pt>
    <dgm:pt modelId="{B37459B0-6612-4129-B9E2-70C88E15176F}" type="pres">
      <dgm:prSet presAssocID="{42B1E701-12B9-4318-878A-898D2BB931AE}" presName="composite" presStyleCnt="0">
        <dgm:presLayoutVars>
          <dgm:chMax val="1"/>
          <dgm:dir/>
          <dgm:resizeHandles val="exact"/>
        </dgm:presLayoutVars>
      </dgm:prSet>
      <dgm:spPr/>
      <dgm:t>
        <a:bodyPr/>
        <a:lstStyle/>
        <a:p>
          <a:endParaRPr lang="id-ID"/>
        </a:p>
      </dgm:t>
    </dgm:pt>
    <dgm:pt modelId="{5993E445-E47F-47B9-A9DD-D91126097DD4}" type="pres">
      <dgm:prSet presAssocID="{A0A514B4-8DF1-41C4-9FDA-4627FF69BD65}" presName="roof" presStyleLbl="dkBgShp" presStyleIdx="0" presStyleCnt="2" custScaleY="35299"/>
      <dgm:spPr/>
      <dgm:t>
        <a:bodyPr/>
        <a:lstStyle/>
        <a:p>
          <a:endParaRPr lang="id-ID"/>
        </a:p>
      </dgm:t>
    </dgm:pt>
    <dgm:pt modelId="{AB87C4C9-C35A-4784-9642-31D6EEBD1349}" type="pres">
      <dgm:prSet presAssocID="{A0A514B4-8DF1-41C4-9FDA-4627FF69BD65}" presName="pillars" presStyleCnt="0"/>
      <dgm:spPr/>
    </dgm:pt>
    <dgm:pt modelId="{2BD1EEE8-8E10-450E-93CC-1ECC615D0B85}" type="pres">
      <dgm:prSet presAssocID="{A0A514B4-8DF1-41C4-9FDA-4627FF69BD65}" presName="pillar1" presStyleLbl="node1" presStyleIdx="0" presStyleCnt="6" custScaleY="132360">
        <dgm:presLayoutVars>
          <dgm:bulletEnabled val="1"/>
        </dgm:presLayoutVars>
      </dgm:prSet>
      <dgm:spPr/>
      <dgm:t>
        <a:bodyPr/>
        <a:lstStyle/>
        <a:p>
          <a:endParaRPr lang="id-ID"/>
        </a:p>
      </dgm:t>
    </dgm:pt>
    <dgm:pt modelId="{8FC8A9CE-3A98-478F-8064-BC5F361B4191}" type="pres">
      <dgm:prSet presAssocID="{5CEF2E5A-4492-4FAD-BAEB-BE39EA4EE621}" presName="pillarX" presStyleLbl="node1" presStyleIdx="1" presStyleCnt="6" custScaleY="130682">
        <dgm:presLayoutVars>
          <dgm:bulletEnabled val="1"/>
        </dgm:presLayoutVars>
      </dgm:prSet>
      <dgm:spPr/>
      <dgm:t>
        <a:bodyPr/>
        <a:lstStyle/>
        <a:p>
          <a:endParaRPr lang="id-ID"/>
        </a:p>
      </dgm:t>
    </dgm:pt>
    <dgm:pt modelId="{690EBFCE-289D-4093-B0D4-18C1E58F1B68}" type="pres">
      <dgm:prSet presAssocID="{DAD53652-7424-4FA3-AC55-1B70660E340A}" presName="pillarX" presStyleLbl="node1" presStyleIdx="2" presStyleCnt="6" custScaleY="130682">
        <dgm:presLayoutVars>
          <dgm:bulletEnabled val="1"/>
        </dgm:presLayoutVars>
      </dgm:prSet>
      <dgm:spPr/>
      <dgm:t>
        <a:bodyPr/>
        <a:lstStyle/>
        <a:p>
          <a:endParaRPr lang="id-ID"/>
        </a:p>
      </dgm:t>
    </dgm:pt>
    <dgm:pt modelId="{277033AB-E387-4B58-849F-E905E45B06A8}" type="pres">
      <dgm:prSet presAssocID="{A131B460-9045-49BC-8AD5-88A221A40DAE}" presName="pillarX" presStyleLbl="node1" presStyleIdx="3" presStyleCnt="6" custScaleY="130682">
        <dgm:presLayoutVars>
          <dgm:bulletEnabled val="1"/>
        </dgm:presLayoutVars>
      </dgm:prSet>
      <dgm:spPr/>
      <dgm:t>
        <a:bodyPr/>
        <a:lstStyle/>
        <a:p>
          <a:endParaRPr lang="id-ID"/>
        </a:p>
      </dgm:t>
    </dgm:pt>
    <dgm:pt modelId="{7035F66B-CC5D-416B-A630-BC4B4AA79DE2}" type="pres">
      <dgm:prSet presAssocID="{BAB3EAE0-B5D9-4A6A-B8D3-4F869254989A}" presName="pillarX" presStyleLbl="node1" presStyleIdx="4" presStyleCnt="6" custScaleY="130682">
        <dgm:presLayoutVars>
          <dgm:bulletEnabled val="1"/>
        </dgm:presLayoutVars>
      </dgm:prSet>
      <dgm:spPr/>
      <dgm:t>
        <a:bodyPr/>
        <a:lstStyle/>
        <a:p>
          <a:endParaRPr lang="id-ID"/>
        </a:p>
      </dgm:t>
    </dgm:pt>
    <dgm:pt modelId="{408F7162-5046-47ED-A21C-5C5066C431F6}" type="pres">
      <dgm:prSet presAssocID="{F6053F89-C2A6-4B88-9080-4A0C919EA6B8}" presName="pillarX" presStyleLbl="node1" presStyleIdx="5" presStyleCnt="6" custScaleY="130682">
        <dgm:presLayoutVars>
          <dgm:bulletEnabled val="1"/>
        </dgm:presLayoutVars>
      </dgm:prSet>
      <dgm:spPr/>
      <dgm:t>
        <a:bodyPr/>
        <a:lstStyle/>
        <a:p>
          <a:endParaRPr lang="id-ID"/>
        </a:p>
      </dgm:t>
    </dgm:pt>
    <dgm:pt modelId="{A19B5249-245D-4E22-83B0-3F472B031723}" type="pres">
      <dgm:prSet presAssocID="{A0A514B4-8DF1-41C4-9FDA-4627FF69BD65}" presName="base" presStyleLbl="dkBgShp" presStyleIdx="1" presStyleCnt="2" custFlipVert="1" custScaleY="51723" custLinFactNeighborX="216" custLinFactNeighborY="66982"/>
      <dgm:spPr/>
    </dgm:pt>
  </dgm:ptLst>
  <dgm:cxnLst>
    <dgm:cxn modelId="{2B5C90B6-15DA-4688-9414-3C725F8DE8FB}" srcId="{A0A514B4-8DF1-41C4-9FDA-4627FF69BD65}" destId="{BAB3EAE0-B5D9-4A6A-B8D3-4F869254989A}" srcOrd="4" destOrd="0" parTransId="{C2909AE7-ABED-47DB-9BB6-97D32FDC6E52}" sibTransId="{CF06E965-EF46-429D-8ACE-5F6655A4582D}"/>
    <dgm:cxn modelId="{5409F869-A594-44F9-ABF9-6E903278CD99}" type="presOf" srcId="{DAD53652-7424-4FA3-AC55-1B70660E340A}" destId="{690EBFCE-289D-4093-B0D4-18C1E58F1B68}" srcOrd="0" destOrd="0" presId="urn:microsoft.com/office/officeart/2005/8/layout/hList3"/>
    <dgm:cxn modelId="{CA2E5031-ACA5-459B-9E7F-51EA6225AB42}" srcId="{A0A514B4-8DF1-41C4-9FDA-4627FF69BD65}" destId="{E0E60BD6-3ED5-4117-874C-7643E294F4A3}" srcOrd="0" destOrd="0" parTransId="{2FDA7744-0E94-4CEF-9DAF-E408FF737234}" sibTransId="{3EB1E3AF-190F-4993-9329-339B9C9CCF4D}"/>
    <dgm:cxn modelId="{1CECF854-3AD1-46C1-803C-A577727B6E60}" srcId="{A0A514B4-8DF1-41C4-9FDA-4627FF69BD65}" destId="{F6053F89-C2A6-4B88-9080-4A0C919EA6B8}" srcOrd="5" destOrd="0" parTransId="{FF0E71B4-DF51-468C-A511-7048CBF1C0BD}" sibTransId="{5F24EF37-6986-4881-ADD7-1417ACFA6A81}"/>
    <dgm:cxn modelId="{0B56000A-2438-4343-A626-634928888DE1}" type="presOf" srcId="{5CEF2E5A-4492-4FAD-BAEB-BE39EA4EE621}" destId="{8FC8A9CE-3A98-478F-8064-BC5F361B4191}" srcOrd="0" destOrd="0" presId="urn:microsoft.com/office/officeart/2005/8/layout/hList3"/>
    <dgm:cxn modelId="{E3321579-B21D-4F5A-9711-40EE96505039}" srcId="{A0A514B4-8DF1-41C4-9FDA-4627FF69BD65}" destId="{5CEF2E5A-4492-4FAD-BAEB-BE39EA4EE621}" srcOrd="1" destOrd="0" parTransId="{178C6E1F-758B-4FAF-B38C-8DC3AF5882DD}" sibTransId="{D2A62843-25AE-422A-8222-03291CB7539A}"/>
    <dgm:cxn modelId="{7BECC2E0-208F-4F56-A06A-55A2F6C3D594}" type="presOf" srcId="{42B1E701-12B9-4318-878A-898D2BB931AE}" destId="{B37459B0-6612-4129-B9E2-70C88E15176F}" srcOrd="0" destOrd="0" presId="urn:microsoft.com/office/officeart/2005/8/layout/hList3"/>
    <dgm:cxn modelId="{AFB1C03C-54B9-4694-BEB3-0665B8FC9506}" type="presOf" srcId="{E0E60BD6-3ED5-4117-874C-7643E294F4A3}" destId="{2BD1EEE8-8E10-450E-93CC-1ECC615D0B85}" srcOrd="0" destOrd="0" presId="urn:microsoft.com/office/officeart/2005/8/layout/hList3"/>
    <dgm:cxn modelId="{C7851789-6FAA-49DB-9C4E-D97A48B27747}" srcId="{42B1E701-12B9-4318-878A-898D2BB931AE}" destId="{41470D28-5599-4077-A6D0-044AFA63E058}" srcOrd="1" destOrd="0" parTransId="{62BB866D-D89F-48CA-AEAF-EC45A74D078C}" sibTransId="{C32BF3B2-557C-425D-ACF9-94CACA36179D}"/>
    <dgm:cxn modelId="{3DB5ACAC-9020-43AD-BD66-484B5398643D}" type="presOf" srcId="{A131B460-9045-49BC-8AD5-88A221A40DAE}" destId="{277033AB-E387-4B58-849F-E905E45B06A8}" srcOrd="0" destOrd="0" presId="urn:microsoft.com/office/officeart/2005/8/layout/hList3"/>
    <dgm:cxn modelId="{39BAB35F-9A96-4818-A1DA-82A2B463EE7B}" srcId="{A0A514B4-8DF1-41C4-9FDA-4627FF69BD65}" destId="{A131B460-9045-49BC-8AD5-88A221A40DAE}" srcOrd="3" destOrd="0" parTransId="{F00F4558-B58E-4600-A0D6-803AADCAE3D3}" sibTransId="{DCAAA8F0-94FA-48AF-B7D0-50C8952BF88D}"/>
    <dgm:cxn modelId="{EC53052B-07AC-45EF-A810-8A804991C922}" srcId="{42B1E701-12B9-4318-878A-898D2BB931AE}" destId="{A0A514B4-8DF1-41C4-9FDA-4627FF69BD65}" srcOrd="0" destOrd="0" parTransId="{BCFF5A3B-AB44-4B0B-B98F-5C09E1395DBB}" sibTransId="{99BDC6B0-9D11-44F0-9834-A218BB129084}"/>
    <dgm:cxn modelId="{B01A4A67-405A-445F-852D-EAF02BAADD1B}" srcId="{A0A514B4-8DF1-41C4-9FDA-4627FF69BD65}" destId="{DAD53652-7424-4FA3-AC55-1B70660E340A}" srcOrd="2" destOrd="0" parTransId="{9A7A3B20-FCC0-4DD6-9E56-B18FE6F5A193}" sibTransId="{CF3029C9-B10E-496E-A681-C50D04C63834}"/>
    <dgm:cxn modelId="{2ADDB8C0-24CA-418C-A748-983513373B6B}" type="presOf" srcId="{F6053F89-C2A6-4B88-9080-4A0C919EA6B8}" destId="{408F7162-5046-47ED-A21C-5C5066C431F6}" srcOrd="0" destOrd="0" presId="urn:microsoft.com/office/officeart/2005/8/layout/hList3"/>
    <dgm:cxn modelId="{35463A53-4F8E-4A01-B4F6-8CB9D494137D}" type="presOf" srcId="{A0A514B4-8DF1-41C4-9FDA-4627FF69BD65}" destId="{5993E445-E47F-47B9-A9DD-D91126097DD4}" srcOrd="0" destOrd="0" presId="urn:microsoft.com/office/officeart/2005/8/layout/hList3"/>
    <dgm:cxn modelId="{4129F977-8AAD-41C7-8E66-2065A7964F0F}" type="presOf" srcId="{BAB3EAE0-B5D9-4A6A-B8D3-4F869254989A}" destId="{7035F66B-CC5D-416B-A630-BC4B4AA79DE2}" srcOrd="0" destOrd="0" presId="urn:microsoft.com/office/officeart/2005/8/layout/hList3"/>
    <dgm:cxn modelId="{66F47852-B34F-4AD2-8DBF-58D2C7A31D53}" type="presParOf" srcId="{B37459B0-6612-4129-B9E2-70C88E15176F}" destId="{5993E445-E47F-47B9-A9DD-D91126097DD4}" srcOrd="0" destOrd="0" presId="urn:microsoft.com/office/officeart/2005/8/layout/hList3"/>
    <dgm:cxn modelId="{D93C08F7-0E28-44C7-B210-3847FA818244}" type="presParOf" srcId="{B37459B0-6612-4129-B9E2-70C88E15176F}" destId="{AB87C4C9-C35A-4784-9642-31D6EEBD1349}" srcOrd="1" destOrd="0" presId="urn:microsoft.com/office/officeart/2005/8/layout/hList3"/>
    <dgm:cxn modelId="{E3063CA1-F6E0-406E-B8C8-86EC3B0D2AA0}" type="presParOf" srcId="{AB87C4C9-C35A-4784-9642-31D6EEBD1349}" destId="{2BD1EEE8-8E10-450E-93CC-1ECC615D0B85}" srcOrd="0" destOrd="0" presId="urn:microsoft.com/office/officeart/2005/8/layout/hList3"/>
    <dgm:cxn modelId="{93F682B8-74D4-4FDD-AE41-0C9689738394}" type="presParOf" srcId="{AB87C4C9-C35A-4784-9642-31D6EEBD1349}" destId="{8FC8A9CE-3A98-478F-8064-BC5F361B4191}" srcOrd="1" destOrd="0" presId="urn:microsoft.com/office/officeart/2005/8/layout/hList3"/>
    <dgm:cxn modelId="{C74831AD-DFC0-4777-8045-0DDF1EFCAE21}" type="presParOf" srcId="{AB87C4C9-C35A-4784-9642-31D6EEBD1349}" destId="{690EBFCE-289D-4093-B0D4-18C1E58F1B68}" srcOrd="2" destOrd="0" presId="urn:microsoft.com/office/officeart/2005/8/layout/hList3"/>
    <dgm:cxn modelId="{7C673629-A583-425F-B00C-45A7A307A834}" type="presParOf" srcId="{AB87C4C9-C35A-4784-9642-31D6EEBD1349}" destId="{277033AB-E387-4B58-849F-E905E45B06A8}" srcOrd="3" destOrd="0" presId="urn:microsoft.com/office/officeart/2005/8/layout/hList3"/>
    <dgm:cxn modelId="{51542B44-0CDC-4FDB-B9AD-00F39DA8B81B}" type="presParOf" srcId="{AB87C4C9-C35A-4784-9642-31D6EEBD1349}" destId="{7035F66B-CC5D-416B-A630-BC4B4AA79DE2}" srcOrd="4" destOrd="0" presId="urn:microsoft.com/office/officeart/2005/8/layout/hList3"/>
    <dgm:cxn modelId="{3C9721CA-B85E-4673-A3F0-D06057E4AE60}" type="presParOf" srcId="{AB87C4C9-C35A-4784-9642-31D6EEBD1349}" destId="{408F7162-5046-47ED-A21C-5C5066C431F6}" srcOrd="5" destOrd="0" presId="urn:microsoft.com/office/officeart/2005/8/layout/hList3"/>
    <dgm:cxn modelId="{9F3B90FE-CEC1-402A-84EF-18442E351476}" type="presParOf" srcId="{B37459B0-6612-4129-B9E2-70C88E15176F}" destId="{A19B5249-245D-4E22-83B0-3F472B031723}"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5CB715D2-51BE-4A47-892B-0E7349FB7AE6}"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id-ID"/>
        </a:p>
      </dgm:t>
    </dgm:pt>
    <dgm:pt modelId="{6192BC74-4562-4CCB-929C-CFBF0975B588}">
      <dgm:prSet phldrT="[Text]"/>
      <dgm:spPr/>
      <dgm:t>
        <a:bodyPr/>
        <a:lstStyle/>
        <a:p>
          <a:r>
            <a:rPr lang="id-ID" dirty="0" smtClean="0"/>
            <a:t>Kaidah Umum</a:t>
          </a:r>
          <a:endParaRPr lang="id-ID" dirty="0"/>
        </a:p>
      </dgm:t>
    </dgm:pt>
    <dgm:pt modelId="{8E241FA3-562C-42A2-B7DA-CAB9555B8B09}" type="parTrans" cxnId="{5FC05FFA-4752-46FC-89AF-77ECAFD11FF2}">
      <dgm:prSet/>
      <dgm:spPr/>
      <dgm:t>
        <a:bodyPr/>
        <a:lstStyle/>
        <a:p>
          <a:endParaRPr lang="id-ID"/>
        </a:p>
      </dgm:t>
    </dgm:pt>
    <dgm:pt modelId="{9E5A13BD-0FA6-498E-B43A-1FB11B9CD53E}" type="sibTrans" cxnId="{5FC05FFA-4752-46FC-89AF-77ECAFD11FF2}">
      <dgm:prSet/>
      <dgm:spPr/>
      <dgm:t>
        <a:bodyPr/>
        <a:lstStyle/>
        <a:p>
          <a:endParaRPr lang="id-ID"/>
        </a:p>
      </dgm:t>
    </dgm:pt>
    <dgm:pt modelId="{CB2DD905-89AE-4400-9759-7BC7EDBD4DA9}">
      <dgm:prSet phldrT="[Text]"/>
      <dgm:spPr/>
      <dgm:t>
        <a:bodyPr/>
        <a:lstStyle/>
        <a:p>
          <a:r>
            <a:rPr lang="id-ID" dirty="0" smtClean="0"/>
            <a:t>Hubungan antara tanda  (kata/leksem)dengan referen bersifat arbitrer/ tidak ada hubungan wajib</a:t>
          </a:r>
          <a:endParaRPr lang="id-ID" dirty="0"/>
        </a:p>
      </dgm:t>
    </dgm:pt>
    <dgm:pt modelId="{94C95876-615F-4781-822D-4FB44ECBD53E}" type="parTrans" cxnId="{A22EC53C-D52F-4410-9D27-8D05F94F1D5A}">
      <dgm:prSet/>
      <dgm:spPr/>
      <dgm:t>
        <a:bodyPr/>
        <a:lstStyle/>
        <a:p>
          <a:endParaRPr lang="id-ID"/>
        </a:p>
      </dgm:t>
    </dgm:pt>
    <dgm:pt modelId="{9DE1A3E7-611B-4F81-8D10-8D3D6C6519B0}" type="sibTrans" cxnId="{A22EC53C-D52F-4410-9D27-8D05F94F1D5A}">
      <dgm:prSet/>
      <dgm:spPr/>
      <dgm:t>
        <a:bodyPr/>
        <a:lstStyle/>
        <a:p>
          <a:endParaRPr lang="id-ID"/>
        </a:p>
      </dgm:t>
    </dgm:pt>
    <dgm:pt modelId="{A7C0DAB7-5628-4252-A92C-A141FA9FD141}">
      <dgm:prSet phldrT="[Text]"/>
      <dgm:spPr/>
      <dgm:t>
        <a:bodyPr/>
        <a:lstStyle/>
        <a:p>
          <a:r>
            <a:rPr lang="id-ID" dirty="0" smtClean="0"/>
            <a:t>Makna setiap kata dalam suatu bahasa dipengaruhi oleh pandangan hidup dan sikap anggota masyarakat</a:t>
          </a:r>
          <a:endParaRPr lang="id-ID" dirty="0"/>
        </a:p>
      </dgm:t>
    </dgm:pt>
    <dgm:pt modelId="{F722DDA3-E451-47B8-85BF-41FEEE7DCE09}" type="parTrans" cxnId="{31233A73-D186-4AC4-BE37-B8560481C4B0}">
      <dgm:prSet/>
      <dgm:spPr/>
      <dgm:t>
        <a:bodyPr/>
        <a:lstStyle/>
        <a:p>
          <a:endParaRPr lang="id-ID"/>
        </a:p>
      </dgm:t>
    </dgm:pt>
    <dgm:pt modelId="{20F5719D-D39C-4C48-A88C-4C49CB4EB7E9}" type="sibTrans" cxnId="{31233A73-D186-4AC4-BE37-B8560481C4B0}">
      <dgm:prSet/>
      <dgm:spPr/>
      <dgm:t>
        <a:bodyPr/>
        <a:lstStyle/>
        <a:p>
          <a:endParaRPr lang="id-ID"/>
        </a:p>
      </dgm:t>
    </dgm:pt>
    <dgm:pt modelId="{FFAA966A-F95A-4F0F-980C-6383088EB566}">
      <dgm:prSet phldrT="[Text]"/>
      <dgm:spPr/>
      <dgm:t>
        <a:bodyPr/>
        <a:lstStyle/>
        <a:p>
          <a:r>
            <a:rPr lang="id-ID" dirty="0" smtClean="0"/>
            <a:t>Secara sinkronik makna sebuah kata /leksem tidak berubah ,  secara diakronik kemungkinan berubah ada</a:t>
          </a:r>
          <a:endParaRPr lang="id-ID" dirty="0"/>
        </a:p>
      </dgm:t>
    </dgm:pt>
    <dgm:pt modelId="{B9AFBF89-3CB0-474B-9985-52B3E8C175AD}" type="parTrans" cxnId="{3DD3680D-1333-4595-80C6-F70ED1B040C2}">
      <dgm:prSet/>
      <dgm:spPr/>
      <dgm:t>
        <a:bodyPr/>
        <a:lstStyle/>
        <a:p>
          <a:endParaRPr lang="id-ID"/>
        </a:p>
      </dgm:t>
    </dgm:pt>
    <dgm:pt modelId="{9731416C-88E6-4ED6-82E0-B89A7E894D1D}" type="sibTrans" cxnId="{3DD3680D-1333-4595-80C6-F70ED1B040C2}">
      <dgm:prSet/>
      <dgm:spPr/>
      <dgm:t>
        <a:bodyPr/>
        <a:lstStyle/>
        <a:p>
          <a:endParaRPr lang="id-ID"/>
        </a:p>
      </dgm:t>
    </dgm:pt>
    <dgm:pt modelId="{D97E7E8A-97D6-4A49-A4E8-E44D8A2C2EF5}">
      <dgm:prSet phldrT="[Text]"/>
      <dgm:spPr/>
      <dgm:t>
        <a:bodyPr/>
        <a:lstStyle/>
        <a:p>
          <a:r>
            <a:rPr lang="id-ID" dirty="0" smtClean="0"/>
            <a:t>Bentuk-bentuk yang berbeda akan berbeda  maknanya</a:t>
          </a:r>
          <a:endParaRPr lang="id-ID" dirty="0"/>
        </a:p>
      </dgm:t>
    </dgm:pt>
    <dgm:pt modelId="{42DA53E4-DE30-4AC5-B0DA-F79AADDF9B8F}" type="parTrans" cxnId="{A350EA4F-4DBD-4C77-B42A-8E5BE82FEAAE}">
      <dgm:prSet/>
      <dgm:spPr/>
      <dgm:t>
        <a:bodyPr/>
        <a:lstStyle/>
        <a:p>
          <a:endParaRPr lang="id-ID"/>
        </a:p>
      </dgm:t>
    </dgm:pt>
    <dgm:pt modelId="{309CDFE6-F1E4-420A-B39C-10A92C3F8EEB}" type="sibTrans" cxnId="{A350EA4F-4DBD-4C77-B42A-8E5BE82FEAAE}">
      <dgm:prSet/>
      <dgm:spPr/>
      <dgm:t>
        <a:bodyPr/>
        <a:lstStyle/>
        <a:p>
          <a:endParaRPr lang="id-ID"/>
        </a:p>
      </dgm:t>
    </dgm:pt>
    <dgm:pt modelId="{63DF5506-D7BD-40BE-97DA-2D772FFE3C4B}">
      <dgm:prSet phldrT="[Text]"/>
      <dgm:spPr/>
      <dgm:t>
        <a:bodyPr/>
        <a:lstStyle/>
        <a:p>
          <a:r>
            <a:rPr lang="id-ID" dirty="0" smtClean="0"/>
            <a:t>Setiap bahasa memiliki sistem semantik yang berbeda dengan sistem semantik bahasa yang lain</a:t>
          </a:r>
          <a:endParaRPr lang="id-ID" dirty="0"/>
        </a:p>
      </dgm:t>
    </dgm:pt>
    <dgm:pt modelId="{0339D88F-3A30-4027-A1C8-6100C867F6A6}" type="parTrans" cxnId="{F7087534-3684-4589-9A93-5CA1811BCAD5}">
      <dgm:prSet/>
      <dgm:spPr/>
      <dgm:t>
        <a:bodyPr/>
        <a:lstStyle/>
        <a:p>
          <a:endParaRPr lang="id-ID"/>
        </a:p>
      </dgm:t>
    </dgm:pt>
    <dgm:pt modelId="{263EEEB2-0A9C-446D-9595-A964BAED791F}" type="sibTrans" cxnId="{F7087534-3684-4589-9A93-5CA1811BCAD5}">
      <dgm:prSet/>
      <dgm:spPr/>
      <dgm:t>
        <a:bodyPr/>
        <a:lstStyle/>
        <a:p>
          <a:endParaRPr lang="id-ID"/>
        </a:p>
      </dgm:t>
    </dgm:pt>
    <dgm:pt modelId="{8677F772-B295-4C85-94F8-7F25B4F9791D}">
      <dgm:prSet phldrT="[Text]"/>
      <dgm:spPr/>
      <dgm:t>
        <a:bodyPr/>
        <a:lstStyle/>
        <a:p>
          <a:r>
            <a:rPr lang="id-ID" dirty="0" smtClean="0"/>
            <a:t>Luasnya makna yang dikandung sebuah bentuk gramatikal berbanding terbalik dengan luasnya bentuk tersebut</a:t>
          </a:r>
          <a:endParaRPr lang="id-ID" dirty="0"/>
        </a:p>
      </dgm:t>
    </dgm:pt>
    <dgm:pt modelId="{6259D489-9BF4-4024-B576-722D6594E4FB}" type="parTrans" cxnId="{DF76110E-ED47-4D64-943D-C0B538650017}">
      <dgm:prSet/>
      <dgm:spPr/>
      <dgm:t>
        <a:bodyPr/>
        <a:lstStyle/>
        <a:p>
          <a:endParaRPr lang="id-ID"/>
        </a:p>
      </dgm:t>
    </dgm:pt>
    <dgm:pt modelId="{E672C33A-12DB-4A3F-B780-6B1417FEE213}" type="sibTrans" cxnId="{DF76110E-ED47-4D64-943D-C0B538650017}">
      <dgm:prSet/>
      <dgm:spPr/>
      <dgm:t>
        <a:bodyPr/>
        <a:lstStyle/>
        <a:p>
          <a:endParaRPr lang="id-ID"/>
        </a:p>
      </dgm:t>
    </dgm:pt>
    <dgm:pt modelId="{D042214E-1F5C-4C04-BEDD-8F192E0A45B1}" type="pres">
      <dgm:prSet presAssocID="{5CB715D2-51BE-4A47-892B-0E7349FB7AE6}" presName="diagram" presStyleCnt="0">
        <dgm:presLayoutVars>
          <dgm:chPref val="1"/>
          <dgm:dir/>
          <dgm:animOne val="branch"/>
          <dgm:animLvl val="lvl"/>
          <dgm:resizeHandles/>
        </dgm:presLayoutVars>
      </dgm:prSet>
      <dgm:spPr/>
      <dgm:t>
        <a:bodyPr/>
        <a:lstStyle/>
        <a:p>
          <a:endParaRPr lang="id-ID"/>
        </a:p>
      </dgm:t>
    </dgm:pt>
    <dgm:pt modelId="{15CBCD8A-21E3-4646-8975-3F05941FD71A}" type="pres">
      <dgm:prSet presAssocID="{6192BC74-4562-4CCB-929C-CFBF0975B588}" presName="root" presStyleCnt="0"/>
      <dgm:spPr/>
    </dgm:pt>
    <dgm:pt modelId="{1EFC208D-D30A-4D6F-9C1F-88C3084363A1}" type="pres">
      <dgm:prSet presAssocID="{6192BC74-4562-4CCB-929C-CFBF0975B588}" presName="rootComposite" presStyleCnt="0"/>
      <dgm:spPr/>
    </dgm:pt>
    <dgm:pt modelId="{3F8EA320-758D-422A-ADA9-2640D9F81929}" type="pres">
      <dgm:prSet presAssocID="{6192BC74-4562-4CCB-929C-CFBF0975B588}" presName="rootText" presStyleLbl="node1" presStyleIdx="0" presStyleCnt="1" custScaleX="322693" custLinFactX="-100000" custLinFactNeighborX="-121342" custLinFactNeighborY="-539"/>
      <dgm:spPr/>
      <dgm:t>
        <a:bodyPr/>
        <a:lstStyle/>
        <a:p>
          <a:endParaRPr lang="id-ID"/>
        </a:p>
      </dgm:t>
    </dgm:pt>
    <dgm:pt modelId="{16543B63-4136-4AE8-A835-7CBE3328C072}" type="pres">
      <dgm:prSet presAssocID="{6192BC74-4562-4CCB-929C-CFBF0975B588}" presName="rootConnector" presStyleLbl="node1" presStyleIdx="0" presStyleCnt="1"/>
      <dgm:spPr/>
      <dgm:t>
        <a:bodyPr/>
        <a:lstStyle/>
        <a:p>
          <a:endParaRPr lang="id-ID"/>
        </a:p>
      </dgm:t>
    </dgm:pt>
    <dgm:pt modelId="{66864D14-6086-422A-8328-3EBE905AB178}" type="pres">
      <dgm:prSet presAssocID="{6192BC74-4562-4CCB-929C-CFBF0975B588}" presName="childShape" presStyleCnt="0"/>
      <dgm:spPr/>
    </dgm:pt>
    <dgm:pt modelId="{B92D63F6-4C3F-4E80-AD29-636C983C5CAB}" type="pres">
      <dgm:prSet presAssocID="{94C95876-615F-4781-822D-4FB44ECBD53E}" presName="Name13" presStyleLbl="parChTrans1D2" presStyleIdx="0" presStyleCnt="6"/>
      <dgm:spPr/>
      <dgm:t>
        <a:bodyPr/>
        <a:lstStyle/>
        <a:p>
          <a:endParaRPr lang="id-ID"/>
        </a:p>
      </dgm:t>
    </dgm:pt>
    <dgm:pt modelId="{774E8EBF-5E79-4279-AF18-C193C85C7425}" type="pres">
      <dgm:prSet presAssocID="{CB2DD905-89AE-4400-9759-7BC7EDBD4DA9}" presName="childText" presStyleLbl="bgAcc1" presStyleIdx="0" presStyleCnt="6" custScaleX="485937">
        <dgm:presLayoutVars>
          <dgm:bulletEnabled val="1"/>
        </dgm:presLayoutVars>
      </dgm:prSet>
      <dgm:spPr/>
      <dgm:t>
        <a:bodyPr/>
        <a:lstStyle/>
        <a:p>
          <a:endParaRPr lang="id-ID"/>
        </a:p>
      </dgm:t>
    </dgm:pt>
    <dgm:pt modelId="{D90C6770-8145-4EB2-BE43-BC65B9E6A14C}" type="pres">
      <dgm:prSet presAssocID="{B9AFBF89-3CB0-474B-9985-52B3E8C175AD}" presName="Name13" presStyleLbl="parChTrans1D2" presStyleIdx="1" presStyleCnt="6"/>
      <dgm:spPr/>
      <dgm:t>
        <a:bodyPr/>
        <a:lstStyle/>
        <a:p>
          <a:endParaRPr lang="id-ID"/>
        </a:p>
      </dgm:t>
    </dgm:pt>
    <dgm:pt modelId="{FCB944FE-3B2F-4370-98EE-194F824E0EC1}" type="pres">
      <dgm:prSet presAssocID="{FFAA966A-F95A-4F0F-980C-6383088EB566}" presName="childText" presStyleLbl="bgAcc1" presStyleIdx="1" presStyleCnt="6" custScaleX="495124">
        <dgm:presLayoutVars>
          <dgm:bulletEnabled val="1"/>
        </dgm:presLayoutVars>
      </dgm:prSet>
      <dgm:spPr/>
      <dgm:t>
        <a:bodyPr/>
        <a:lstStyle/>
        <a:p>
          <a:endParaRPr lang="id-ID"/>
        </a:p>
      </dgm:t>
    </dgm:pt>
    <dgm:pt modelId="{F2F96335-FE53-43DD-A0B6-8553BA95CC44}" type="pres">
      <dgm:prSet presAssocID="{42DA53E4-DE30-4AC5-B0DA-F79AADDF9B8F}" presName="Name13" presStyleLbl="parChTrans1D2" presStyleIdx="2" presStyleCnt="6"/>
      <dgm:spPr/>
      <dgm:t>
        <a:bodyPr/>
        <a:lstStyle/>
        <a:p>
          <a:endParaRPr lang="id-ID"/>
        </a:p>
      </dgm:t>
    </dgm:pt>
    <dgm:pt modelId="{72A3B97B-686C-445F-A26A-4EF4ABDDFE5B}" type="pres">
      <dgm:prSet presAssocID="{D97E7E8A-97D6-4A49-A4E8-E44D8A2C2EF5}" presName="childText" presStyleLbl="bgAcc1" presStyleIdx="2" presStyleCnt="6" custScaleX="502017">
        <dgm:presLayoutVars>
          <dgm:bulletEnabled val="1"/>
        </dgm:presLayoutVars>
      </dgm:prSet>
      <dgm:spPr/>
      <dgm:t>
        <a:bodyPr/>
        <a:lstStyle/>
        <a:p>
          <a:endParaRPr lang="id-ID"/>
        </a:p>
      </dgm:t>
    </dgm:pt>
    <dgm:pt modelId="{8FE9F9B1-4911-4BBB-9948-57916D93AE61}" type="pres">
      <dgm:prSet presAssocID="{0339D88F-3A30-4027-A1C8-6100C867F6A6}" presName="Name13" presStyleLbl="parChTrans1D2" presStyleIdx="3" presStyleCnt="6"/>
      <dgm:spPr/>
      <dgm:t>
        <a:bodyPr/>
        <a:lstStyle/>
        <a:p>
          <a:endParaRPr lang="id-ID"/>
        </a:p>
      </dgm:t>
    </dgm:pt>
    <dgm:pt modelId="{D7A2BCA3-695A-436F-9B73-96D2ED0360F7}" type="pres">
      <dgm:prSet presAssocID="{63DF5506-D7BD-40BE-97DA-2D772FFE3C4B}" presName="childText" presStyleLbl="bgAcc1" presStyleIdx="3" presStyleCnt="6" custScaleX="504736">
        <dgm:presLayoutVars>
          <dgm:bulletEnabled val="1"/>
        </dgm:presLayoutVars>
      </dgm:prSet>
      <dgm:spPr/>
      <dgm:t>
        <a:bodyPr/>
        <a:lstStyle/>
        <a:p>
          <a:endParaRPr lang="id-ID"/>
        </a:p>
      </dgm:t>
    </dgm:pt>
    <dgm:pt modelId="{FBC703B9-D7F6-4C62-BA43-CC1C08635EC9}" type="pres">
      <dgm:prSet presAssocID="{F722DDA3-E451-47B8-85BF-41FEEE7DCE09}" presName="Name13" presStyleLbl="parChTrans1D2" presStyleIdx="4" presStyleCnt="6"/>
      <dgm:spPr/>
      <dgm:t>
        <a:bodyPr/>
        <a:lstStyle/>
        <a:p>
          <a:endParaRPr lang="id-ID"/>
        </a:p>
      </dgm:t>
    </dgm:pt>
    <dgm:pt modelId="{7F06AF23-66D5-4A22-9099-502275895A3A}" type="pres">
      <dgm:prSet presAssocID="{A7C0DAB7-5628-4252-A92C-A141FA9FD141}" presName="childText" presStyleLbl="bgAcc1" presStyleIdx="4" presStyleCnt="6" custScaleX="504737">
        <dgm:presLayoutVars>
          <dgm:bulletEnabled val="1"/>
        </dgm:presLayoutVars>
      </dgm:prSet>
      <dgm:spPr/>
      <dgm:t>
        <a:bodyPr/>
        <a:lstStyle/>
        <a:p>
          <a:endParaRPr lang="id-ID"/>
        </a:p>
      </dgm:t>
    </dgm:pt>
    <dgm:pt modelId="{7F862811-CCD8-411D-82D5-4689F7D30B16}" type="pres">
      <dgm:prSet presAssocID="{6259D489-9BF4-4024-B576-722D6594E4FB}" presName="Name13" presStyleLbl="parChTrans1D2" presStyleIdx="5" presStyleCnt="6"/>
      <dgm:spPr/>
      <dgm:t>
        <a:bodyPr/>
        <a:lstStyle/>
        <a:p>
          <a:endParaRPr lang="id-ID"/>
        </a:p>
      </dgm:t>
    </dgm:pt>
    <dgm:pt modelId="{17773C66-34C0-4144-8F49-EC9C681483A6}" type="pres">
      <dgm:prSet presAssocID="{8677F772-B295-4C85-94F8-7F25B4F9791D}" presName="childText" presStyleLbl="bgAcc1" presStyleIdx="5" presStyleCnt="6" custScaleX="513503">
        <dgm:presLayoutVars>
          <dgm:bulletEnabled val="1"/>
        </dgm:presLayoutVars>
      </dgm:prSet>
      <dgm:spPr/>
      <dgm:t>
        <a:bodyPr/>
        <a:lstStyle/>
        <a:p>
          <a:endParaRPr lang="id-ID"/>
        </a:p>
      </dgm:t>
    </dgm:pt>
  </dgm:ptLst>
  <dgm:cxnLst>
    <dgm:cxn modelId="{DF76110E-ED47-4D64-943D-C0B538650017}" srcId="{6192BC74-4562-4CCB-929C-CFBF0975B588}" destId="{8677F772-B295-4C85-94F8-7F25B4F9791D}" srcOrd="5" destOrd="0" parTransId="{6259D489-9BF4-4024-B576-722D6594E4FB}" sibTransId="{E672C33A-12DB-4A3F-B780-6B1417FEE213}"/>
    <dgm:cxn modelId="{17004B24-D57E-43B0-A453-C2096081CBC4}" type="presOf" srcId="{42DA53E4-DE30-4AC5-B0DA-F79AADDF9B8F}" destId="{F2F96335-FE53-43DD-A0B6-8553BA95CC44}" srcOrd="0" destOrd="0" presId="urn:microsoft.com/office/officeart/2005/8/layout/hierarchy3"/>
    <dgm:cxn modelId="{A350EA4F-4DBD-4C77-B42A-8E5BE82FEAAE}" srcId="{6192BC74-4562-4CCB-929C-CFBF0975B588}" destId="{D97E7E8A-97D6-4A49-A4E8-E44D8A2C2EF5}" srcOrd="2" destOrd="0" parTransId="{42DA53E4-DE30-4AC5-B0DA-F79AADDF9B8F}" sibTransId="{309CDFE6-F1E4-420A-B39C-10A92C3F8EEB}"/>
    <dgm:cxn modelId="{31233A73-D186-4AC4-BE37-B8560481C4B0}" srcId="{6192BC74-4562-4CCB-929C-CFBF0975B588}" destId="{A7C0DAB7-5628-4252-A92C-A141FA9FD141}" srcOrd="4" destOrd="0" parTransId="{F722DDA3-E451-47B8-85BF-41FEEE7DCE09}" sibTransId="{20F5719D-D39C-4C48-A88C-4C49CB4EB7E9}"/>
    <dgm:cxn modelId="{EBC59137-78EE-44DF-BC0D-F15059A9F838}" type="presOf" srcId="{D97E7E8A-97D6-4A49-A4E8-E44D8A2C2EF5}" destId="{72A3B97B-686C-445F-A26A-4EF4ABDDFE5B}" srcOrd="0" destOrd="0" presId="urn:microsoft.com/office/officeart/2005/8/layout/hierarchy3"/>
    <dgm:cxn modelId="{D1EFB7BB-F1CF-4E56-9AB6-5842366E7D8C}" type="presOf" srcId="{CB2DD905-89AE-4400-9759-7BC7EDBD4DA9}" destId="{774E8EBF-5E79-4279-AF18-C193C85C7425}" srcOrd="0" destOrd="0" presId="urn:microsoft.com/office/officeart/2005/8/layout/hierarchy3"/>
    <dgm:cxn modelId="{14678293-C14C-4D55-990C-4AAC6F53B7FA}" type="presOf" srcId="{6259D489-9BF4-4024-B576-722D6594E4FB}" destId="{7F862811-CCD8-411D-82D5-4689F7D30B16}" srcOrd="0" destOrd="0" presId="urn:microsoft.com/office/officeart/2005/8/layout/hierarchy3"/>
    <dgm:cxn modelId="{DA341F6B-A275-47B9-B8BB-C5349A8434B6}" type="presOf" srcId="{63DF5506-D7BD-40BE-97DA-2D772FFE3C4B}" destId="{D7A2BCA3-695A-436F-9B73-96D2ED0360F7}" srcOrd="0" destOrd="0" presId="urn:microsoft.com/office/officeart/2005/8/layout/hierarchy3"/>
    <dgm:cxn modelId="{A22EC53C-D52F-4410-9D27-8D05F94F1D5A}" srcId="{6192BC74-4562-4CCB-929C-CFBF0975B588}" destId="{CB2DD905-89AE-4400-9759-7BC7EDBD4DA9}" srcOrd="0" destOrd="0" parTransId="{94C95876-615F-4781-822D-4FB44ECBD53E}" sibTransId="{9DE1A3E7-611B-4F81-8D10-8D3D6C6519B0}"/>
    <dgm:cxn modelId="{113905EF-68FF-46FD-B2BC-14F813A29925}" type="presOf" srcId="{5CB715D2-51BE-4A47-892B-0E7349FB7AE6}" destId="{D042214E-1F5C-4C04-BEDD-8F192E0A45B1}" srcOrd="0" destOrd="0" presId="urn:microsoft.com/office/officeart/2005/8/layout/hierarchy3"/>
    <dgm:cxn modelId="{E663914D-D792-4994-8203-A15D62EA2976}" type="presOf" srcId="{B9AFBF89-3CB0-474B-9985-52B3E8C175AD}" destId="{D90C6770-8145-4EB2-BE43-BC65B9E6A14C}" srcOrd="0" destOrd="0" presId="urn:microsoft.com/office/officeart/2005/8/layout/hierarchy3"/>
    <dgm:cxn modelId="{4DADC24E-1B94-4E14-9455-07BA355423B4}" type="presOf" srcId="{6192BC74-4562-4CCB-929C-CFBF0975B588}" destId="{3F8EA320-758D-422A-ADA9-2640D9F81929}" srcOrd="0" destOrd="0" presId="urn:microsoft.com/office/officeart/2005/8/layout/hierarchy3"/>
    <dgm:cxn modelId="{F7087534-3684-4589-9A93-5CA1811BCAD5}" srcId="{6192BC74-4562-4CCB-929C-CFBF0975B588}" destId="{63DF5506-D7BD-40BE-97DA-2D772FFE3C4B}" srcOrd="3" destOrd="0" parTransId="{0339D88F-3A30-4027-A1C8-6100C867F6A6}" sibTransId="{263EEEB2-0A9C-446D-9595-A964BAED791F}"/>
    <dgm:cxn modelId="{5FC05FFA-4752-46FC-89AF-77ECAFD11FF2}" srcId="{5CB715D2-51BE-4A47-892B-0E7349FB7AE6}" destId="{6192BC74-4562-4CCB-929C-CFBF0975B588}" srcOrd="0" destOrd="0" parTransId="{8E241FA3-562C-42A2-B7DA-CAB9555B8B09}" sibTransId="{9E5A13BD-0FA6-498E-B43A-1FB11B9CD53E}"/>
    <dgm:cxn modelId="{100983FA-2830-4335-89A8-AB12AD3EC74C}" type="presOf" srcId="{94C95876-615F-4781-822D-4FB44ECBD53E}" destId="{B92D63F6-4C3F-4E80-AD29-636C983C5CAB}" srcOrd="0" destOrd="0" presId="urn:microsoft.com/office/officeart/2005/8/layout/hierarchy3"/>
    <dgm:cxn modelId="{3DD3680D-1333-4595-80C6-F70ED1B040C2}" srcId="{6192BC74-4562-4CCB-929C-CFBF0975B588}" destId="{FFAA966A-F95A-4F0F-980C-6383088EB566}" srcOrd="1" destOrd="0" parTransId="{B9AFBF89-3CB0-474B-9985-52B3E8C175AD}" sibTransId="{9731416C-88E6-4ED6-82E0-B89A7E894D1D}"/>
    <dgm:cxn modelId="{9B886DD7-1818-489B-9B86-6F63D16B2536}" type="presOf" srcId="{A7C0DAB7-5628-4252-A92C-A141FA9FD141}" destId="{7F06AF23-66D5-4A22-9099-502275895A3A}" srcOrd="0" destOrd="0" presId="urn:microsoft.com/office/officeart/2005/8/layout/hierarchy3"/>
    <dgm:cxn modelId="{980BE3C7-4C13-4377-9CE1-AD3A63E63F86}" type="presOf" srcId="{FFAA966A-F95A-4F0F-980C-6383088EB566}" destId="{FCB944FE-3B2F-4370-98EE-194F824E0EC1}" srcOrd="0" destOrd="0" presId="urn:microsoft.com/office/officeart/2005/8/layout/hierarchy3"/>
    <dgm:cxn modelId="{BC11E9B0-FE4E-4F05-9384-FE24DBAA956B}" type="presOf" srcId="{F722DDA3-E451-47B8-85BF-41FEEE7DCE09}" destId="{FBC703B9-D7F6-4C62-BA43-CC1C08635EC9}" srcOrd="0" destOrd="0" presId="urn:microsoft.com/office/officeart/2005/8/layout/hierarchy3"/>
    <dgm:cxn modelId="{773C8F85-574E-479B-BA27-F805A328D1F3}" type="presOf" srcId="{8677F772-B295-4C85-94F8-7F25B4F9791D}" destId="{17773C66-34C0-4144-8F49-EC9C681483A6}" srcOrd="0" destOrd="0" presId="urn:microsoft.com/office/officeart/2005/8/layout/hierarchy3"/>
    <dgm:cxn modelId="{B0856CBB-7691-43CE-B2BF-CE9142A11296}" type="presOf" srcId="{6192BC74-4562-4CCB-929C-CFBF0975B588}" destId="{16543B63-4136-4AE8-A835-7CBE3328C072}" srcOrd="1" destOrd="0" presId="urn:microsoft.com/office/officeart/2005/8/layout/hierarchy3"/>
    <dgm:cxn modelId="{76119E74-4C8A-43F2-8B51-4FDF6B792762}" type="presOf" srcId="{0339D88F-3A30-4027-A1C8-6100C867F6A6}" destId="{8FE9F9B1-4911-4BBB-9948-57916D93AE61}" srcOrd="0" destOrd="0" presId="urn:microsoft.com/office/officeart/2005/8/layout/hierarchy3"/>
    <dgm:cxn modelId="{283B9469-39BE-4A2E-8995-B88C3449045B}" type="presParOf" srcId="{D042214E-1F5C-4C04-BEDD-8F192E0A45B1}" destId="{15CBCD8A-21E3-4646-8975-3F05941FD71A}" srcOrd="0" destOrd="0" presId="urn:microsoft.com/office/officeart/2005/8/layout/hierarchy3"/>
    <dgm:cxn modelId="{80E65F32-9845-49A2-BA78-22BCA382CD41}" type="presParOf" srcId="{15CBCD8A-21E3-4646-8975-3F05941FD71A}" destId="{1EFC208D-D30A-4D6F-9C1F-88C3084363A1}" srcOrd="0" destOrd="0" presId="urn:microsoft.com/office/officeart/2005/8/layout/hierarchy3"/>
    <dgm:cxn modelId="{C1FE9417-AABE-42DA-8207-50B136A6CCA3}" type="presParOf" srcId="{1EFC208D-D30A-4D6F-9C1F-88C3084363A1}" destId="{3F8EA320-758D-422A-ADA9-2640D9F81929}" srcOrd="0" destOrd="0" presId="urn:microsoft.com/office/officeart/2005/8/layout/hierarchy3"/>
    <dgm:cxn modelId="{2754E43C-B752-464A-BA02-ADBB29EDC1A6}" type="presParOf" srcId="{1EFC208D-D30A-4D6F-9C1F-88C3084363A1}" destId="{16543B63-4136-4AE8-A835-7CBE3328C072}" srcOrd="1" destOrd="0" presId="urn:microsoft.com/office/officeart/2005/8/layout/hierarchy3"/>
    <dgm:cxn modelId="{9D12AC13-9CEF-46B1-9182-E2784DE1DF63}" type="presParOf" srcId="{15CBCD8A-21E3-4646-8975-3F05941FD71A}" destId="{66864D14-6086-422A-8328-3EBE905AB178}" srcOrd="1" destOrd="0" presId="urn:microsoft.com/office/officeart/2005/8/layout/hierarchy3"/>
    <dgm:cxn modelId="{4B3979A3-D55D-46F3-BF95-6BEF6FEA0C2B}" type="presParOf" srcId="{66864D14-6086-422A-8328-3EBE905AB178}" destId="{B92D63F6-4C3F-4E80-AD29-636C983C5CAB}" srcOrd="0" destOrd="0" presId="urn:microsoft.com/office/officeart/2005/8/layout/hierarchy3"/>
    <dgm:cxn modelId="{C9149C15-8A19-49BE-808F-539BC6EF1A65}" type="presParOf" srcId="{66864D14-6086-422A-8328-3EBE905AB178}" destId="{774E8EBF-5E79-4279-AF18-C193C85C7425}" srcOrd="1" destOrd="0" presId="urn:microsoft.com/office/officeart/2005/8/layout/hierarchy3"/>
    <dgm:cxn modelId="{FDF0C994-A0E4-45FD-BA89-5D39FE47D2DA}" type="presParOf" srcId="{66864D14-6086-422A-8328-3EBE905AB178}" destId="{D90C6770-8145-4EB2-BE43-BC65B9E6A14C}" srcOrd="2" destOrd="0" presId="urn:microsoft.com/office/officeart/2005/8/layout/hierarchy3"/>
    <dgm:cxn modelId="{333E07F5-4011-430C-94AA-BCA9E84F5802}" type="presParOf" srcId="{66864D14-6086-422A-8328-3EBE905AB178}" destId="{FCB944FE-3B2F-4370-98EE-194F824E0EC1}" srcOrd="3" destOrd="0" presId="urn:microsoft.com/office/officeart/2005/8/layout/hierarchy3"/>
    <dgm:cxn modelId="{E7917BDD-B9E5-4F7B-91E5-98B7387DB63A}" type="presParOf" srcId="{66864D14-6086-422A-8328-3EBE905AB178}" destId="{F2F96335-FE53-43DD-A0B6-8553BA95CC44}" srcOrd="4" destOrd="0" presId="urn:microsoft.com/office/officeart/2005/8/layout/hierarchy3"/>
    <dgm:cxn modelId="{2FD03B00-F586-4C83-80AC-EBC909FC55FB}" type="presParOf" srcId="{66864D14-6086-422A-8328-3EBE905AB178}" destId="{72A3B97B-686C-445F-A26A-4EF4ABDDFE5B}" srcOrd="5" destOrd="0" presId="urn:microsoft.com/office/officeart/2005/8/layout/hierarchy3"/>
    <dgm:cxn modelId="{940FA2EB-AB09-4B57-A87C-79A65387FE58}" type="presParOf" srcId="{66864D14-6086-422A-8328-3EBE905AB178}" destId="{8FE9F9B1-4911-4BBB-9948-57916D93AE61}" srcOrd="6" destOrd="0" presId="urn:microsoft.com/office/officeart/2005/8/layout/hierarchy3"/>
    <dgm:cxn modelId="{2914D81D-D381-435F-8DC3-830C5A6A70CA}" type="presParOf" srcId="{66864D14-6086-422A-8328-3EBE905AB178}" destId="{D7A2BCA3-695A-436F-9B73-96D2ED0360F7}" srcOrd="7" destOrd="0" presId="urn:microsoft.com/office/officeart/2005/8/layout/hierarchy3"/>
    <dgm:cxn modelId="{47B397F3-0ED7-4F4F-9907-2D56481C1479}" type="presParOf" srcId="{66864D14-6086-422A-8328-3EBE905AB178}" destId="{FBC703B9-D7F6-4C62-BA43-CC1C08635EC9}" srcOrd="8" destOrd="0" presId="urn:microsoft.com/office/officeart/2005/8/layout/hierarchy3"/>
    <dgm:cxn modelId="{C8EBE518-D73B-41A3-9D1F-F656FA862CEE}" type="presParOf" srcId="{66864D14-6086-422A-8328-3EBE905AB178}" destId="{7F06AF23-66D5-4A22-9099-502275895A3A}" srcOrd="9" destOrd="0" presId="urn:microsoft.com/office/officeart/2005/8/layout/hierarchy3"/>
    <dgm:cxn modelId="{3404B586-8B24-4A7D-B1FF-F6D91D07F76B}" type="presParOf" srcId="{66864D14-6086-422A-8328-3EBE905AB178}" destId="{7F862811-CCD8-411D-82D5-4689F7D30B16}" srcOrd="10" destOrd="0" presId="urn:microsoft.com/office/officeart/2005/8/layout/hierarchy3"/>
    <dgm:cxn modelId="{96BAA2C6-7C17-4C75-98A1-16D675CD2046}" type="presParOf" srcId="{66864D14-6086-422A-8328-3EBE905AB178}" destId="{17773C66-34C0-4144-8F49-EC9C681483A6}" srcOrd="1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C4312EC-C4CC-4D23-A64B-9217DDA3F31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2AA70D2A-46FA-4131-B41B-FEC6C4CE64A0}">
      <dgm:prSet phldrT="[Text]"/>
      <dgm:spPr/>
      <dgm:t>
        <a:bodyPr/>
        <a:lstStyle/>
        <a:p>
          <a:r>
            <a:rPr lang="id-ID" dirty="0" smtClean="0"/>
            <a:t>Bahasa bersifat produktif </a:t>
          </a:r>
          <a:endParaRPr lang="en-US" dirty="0"/>
        </a:p>
      </dgm:t>
    </dgm:pt>
    <dgm:pt modelId="{19120DA9-4D00-4BE4-9287-6CA8F05B6CD6}" type="parTrans" cxnId="{F88BC8A2-CF51-49DC-9347-2A19B3C4E358}">
      <dgm:prSet/>
      <dgm:spPr/>
      <dgm:t>
        <a:bodyPr/>
        <a:lstStyle/>
        <a:p>
          <a:endParaRPr lang="en-US"/>
        </a:p>
      </dgm:t>
    </dgm:pt>
    <dgm:pt modelId="{49EDB153-6958-4CEF-9F35-F6671A706770}" type="sibTrans" cxnId="{F88BC8A2-CF51-49DC-9347-2A19B3C4E358}">
      <dgm:prSet/>
      <dgm:spPr/>
      <dgm:t>
        <a:bodyPr/>
        <a:lstStyle/>
        <a:p>
          <a:endParaRPr lang="en-US"/>
        </a:p>
      </dgm:t>
    </dgm:pt>
    <dgm:pt modelId="{197BE2D7-4C4D-4D95-9285-E3682DF209ED}">
      <dgm:prSet phldrT="[Text]"/>
      <dgm:spPr/>
      <dgm:t>
        <a:bodyPr/>
        <a:lstStyle/>
        <a:p>
          <a:r>
            <a:rPr lang="id-ID" dirty="0" smtClean="0"/>
            <a:t> sebagai sistem dari unsur-unsur yang bersifat terbatas dapat dipakai secara tidak terbatas oleh pemakainya</a:t>
          </a:r>
          <a:endParaRPr lang="en-US" dirty="0"/>
        </a:p>
      </dgm:t>
    </dgm:pt>
    <dgm:pt modelId="{AE26AB85-4DA5-4297-AC99-D76B17CD6210}" type="parTrans" cxnId="{FA935169-DCDB-4C30-9378-3294FD152297}">
      <dgm:prSet/>
      <dgm:spPr/>
      <dgm:t>
        <a:bodyPr/>
        <a:lstStyle/>
        <a:p>
          <a:endParaRPr lang="en-US"/>
        </a:p>
      </dgm:t>
    </dgm:pt>
    <dgm:pt modelId="{CA0F02F1-C5CD-40F0-A0D0-426689C15398}" type="sibTrans" cxnId="{FA935169-DCDB-4C30-9378-3294FD152297}">
      <dgm:prSet/>
      <dgm:spPr/>
      <dgm:t>
        <a:bodyPr/>
        <a:lstStyle/>
        <a:p>
          <a:endParaRPr lang="en-US"/>
        </a:p>
      </dgm:t>
    </dgm:pt>
    <dgm:pt modelId="{EE0CE763-47F4-4BCE-9471-37C7A2C747CB}">
      <dgm:prSet phldrT="[Text]"/>
      <dgm:spPr/>
      <dgm:t>
        <a:bodyPr/>
        <a:lstStyle/>
        <a:p>
          <a:r>
            <a:rPr lang="id-ID" dirty="0" smtClean="0"/>
            <a:t>Bahasa bersifat unik</a:t>
          </a:r>
          <a:endParaRPr lang="en-US" dirty="0"/>
        </a:p>
      </dgm:t>
    </dgm:pt>
    <dgm:pt modelId="{6FCD0F34-9F6C-45FD-A32D-730390FEEAA6}" type="parTrans" cxnId="{A53D1D3E-70DE-4A23-B49E-433AC61FA530}">
      <dgm:prSet/>
      <dgm:spPr/>
      <dgm:t>
        <a:bodyPr/>
        <a:lstStyle/>
        <a:p>
          <a:endParaRPr lang="en-US"/>
        </a:p>
      </dgm:t>
    </dgm:pt>
    <dgm:pt modelId="{6220E70E-2C6C-48EA-B10C-F0B5995C1CEB}" type="sibTrans" cxnId="{A53D1D3E-70DE-4A23-B49E-433AC61FA530}">
      <dgm:prSet/>
      <dgm:spPr/>
      <dgm:t>
        <a:bodyPr/>
        <a:lstStyle/>
        <a:p>
          <a:endParaRPr lang="en-US"/>
        </a:p>
      </dgm:t>
    </dgm:pt>
    <dgm:pt modelId="{7024EE5F-2F49-4F20-98B3-84613EACF0D1}">
      <dgm:prSet phldrT="[Text]"/>
      <dgm:spPr/>
      <dgm:t>
        <a:bodyPr/>
        <a:lstStyle/>
        <a:p>
          <a:r>
            <a:rPr lang="id-ID" dirty="0" smtClean="0"/>
            <a:t>tiap bahasa mempunyai sistem yang khas yang  membedakan antara bahasa yang satu dengan bahasa yang lain  walaupun ada sejumlah yang bersifat universal</a:t>
          </a:r>
          <a:endParaRPr lang="en-US" dirty="0"/>
        </a:p>
      </dgm:t>
    </dgm:pt>
    <dgm:pt modelId="{0C38CF22-17E2-4BCC-9471-0359773E119E}" type="parTrans" cxnId="{7E21B18C-B872-4456-8845-94CFF61B3E70}">
      <dgm:prSet/>
      <dgm:spPr/>
      <dgm:t>
        <a:bodyPr/>
        <a:lstStyle/>
        <a:p>
          <a:endParaRPr lang="en-US"/>
        </a:p>
      </dgm:t>
    </dgm:pt>
    <dgm:pt modelId="{A7A66DDB-F26C-4704-B203-37D9D995F9A6}" type="sibTrans" cxnId="{7E21B18C-B872-4456-8845-94CFF61B3E70}">
      <dgm:prSet/>
      <dgm:spPr/>
      <dgm:t>
        <a:bodyPr/>
        <a:lstStyle/>
        <a:p>
          <a:endParaRPr lang="en-US"/>
        </a:p>
      </dgm:t>
    </dgm:pt>
    <dgm:pt modelId="{1CDB56CF-B7B2-4846-81CC-E43E4456E29A}">
      <dgm:prSet phldrT="[Text]"/>
      <dgm:spPr/>
      <dgm:t>
        <a:bodyPr/>
        <a:lstStyle/>
        <a:p>
          <a:r>
            <a:rPr lang="id-ID" dirty="0" smtClean="0"/>
            <a:t>Bahasa bersifat variatif</a:t>
          </a:r>
          <a:endParaRPr lang="en-US" dirty="0"/>
        </a:p>
      </dgm:t>
    </dgm:pt>
    <dgm:pt modelId="{58F1A2C8-81F4-451C-AFF1-1E5A9979DE90}" type="parTrans" cxnId="{960934CC-B104-4B23-9E2B-C21401C08243}">
      <dgm:prSet/>
      <dgm:spPr/>
      <dgm:t>
        <a:bodyPr/>
        <a:lstStyle/>
        <a:p>
          <a:endParaRPr lang="en-US"/>
        </a:p>
      </dgm:t>
    </dgm:pt>
    <dgm:pt modelId="{C1D6E210-C7D3-44C2-87BC-FC2E4CC37348}" type="sibTrans" cxnId="{960934CC-B104-4B23-9E2B-C21401C08243}">
      <dgm:prSet/>
      <dgm:spPr/>
      <dgm:t>
        <a:bodyPr/>
        <a:lstStyle/>
        <a:p>
          <a:endParaRPr lang="en-US"/>
        </a:p>
      </dgm:t>
    </dgm:pt>
    <dgm:pt modelId="{47BCB46E-1E04-4A5A-956B-E4598C1EC573}">
      <dgm:prSet phldrT="[Text]"/>
      <dgm:spPr/>
      <dgm:t>
        <a:bodyPr/>
        <a:lstStyle/>
        <a:p>
          <a:r>
            <a:rPr lang="id-ID" dirty="0" smtClean="0"/>
            <a:t>karena bahasa digunakan oleh kelompok manusia yang berbeda-beda, untuk keperluan berbeda-beda, dalam bidang yang berbeda-beda, maka bahasa itu bervariasi</a:t>
          </a:r>
          <a:endParaRPr lang="en-US" dirty="0"/>
        </a:p>
      </dgm:t>
    </dgm:pt>
    <dgm:pt modelId="{364C112A-4239-48F2-B189-CBA08861664D}" type="parTrans" cxnId="{76AE15BE-3834-4F31-8C3A-5F949AE38FB4}">
      <dgm:prSet/>
      <dgm:spPr/>
      <dgm:t>
        <a:bodyPr/>
        <a:lstStyle/>
        <a:p>
          <a:endParaRPr lang="en-US"/>
        </a:p>
      </dgm:t>
    </dgm:pt>
    <dgm:pt modelId="{CA242729-234A-4961-A10D-8A0F1D3F32AC}" type="sibTrans" cxnId="{76AE15BE-3834-4F31-8C3A-5F949AE38FB4}">
      <dgm:prSet/>
      <dgm:spPr/>
      <dgm:t>
        <a:bodyPr/>
        <a:lstStyle/>
        <a:p>
          <a:endParaRPr lang="en-US"/>
        </a:p>
      </dgm:t>
    </dgm:pt>
    <dgm:pt modelId="{2993EF3E-1848-4313-9FF0-07E3AD581855}">
      <dgm:prSet phldrT="[Text]"/>
      <dgm:spPr/>
      <dgm:t>
        <a:bodyPr/>
        <a:lstStyle/>
        <a:p>
          <a:r>
            <a:rPr lang="id-ID" dirty="0" smtClean="0"/>
            <a:t>Bahasa menunjukkan bangsa</a:t>
          </a:r>
          <a:endParaRPr lang="en-US" dirty="0"/>
        </a:p>
      </dgm:t>
    </dgm:pt>
    <dgm:pt modelId="{F1F011E5-1B8E-45AE-A747-FA573CA541C3}" type="parTrans" cxnId="{2176D45A-4252-4078-95B9-193411D4419A}">
      <dgm:prSet/>
      <dgm:spPr/>
      <dgm:t>
        <a:bodyPr/>
        <a:lstStyle/>
        <a:p>
          <a:endParaRPr lang="en-US"/>
        </a:p>
      </dgm:t>
    </dgm:pt>
    <dgm:pt modelId="{5A8EEAD3-9FA1-43EF-ADC2-6508DA2977CB}" type="sibTrans" cxnId="{2176D45A-4252-4078-95B9-193411D4419A}">
      <dgm:prSet/>
      <dgm:spPr/>
      <dgm:t>
        <a:bodyPr/>
        <a:lstStyle/>
        <a:p>
          <a:endParaRPr lang="en-US"/>
        </a:p>
      </dgm:t>
    </dgm:pt>
    <dgm:pt modelId="{42CD9B19-758E-4840-9620-94983E76BDB3}">
      <dgm:prSet phldrT="[Text]"/>
      <dgm:spPr/>
      <dgm:t>
        <a:bodyPr/>
        <a:lstStyle/>
        <a:p>
          <a:r>
            <a:rPr lang="id-ID" dirty="0" smtClean="0"/>
            <a:t>bahasa lambang sosial budaya masyarakat pemakainya. Melalui bahasa sekelompok manusia yang berada dalam sistem sosial budaya tertentu itu mengidentifikasikan diri dan membentuk komunitas, serta bersesama</a:t>
          </a:r>
          <a:endParaRPr lang="en-US" dirty="0"/>
        </a:p>
      </dgm:t>
    </dgm:pt>
    <dgm:pt modelId="{5B391EAB-845E-4076-A661-06DD0C79E540}" type="parTrans" cxnId="{E20C64BB-3CE1-463E-BCB7-5BD155DC5657}">
      <dgm:prSet/>
      <dgm:spPr/>
      <dgm:t>
        <a:bodyPr/>
        <a:lstStyle/>
        <a:p>
          <a:endParaRPr lang="en-US"/>
        </a:p>
      </dgm:t>
    </dgm:pt>
    <dgm:pt modelId="{3EA59E41-230B-4EE4-81A1-DE45C7605E88}" type="sibTrans" cxnId="{E20C64BB-3CE1-463E-BCB7-5BD155DC5657}">
      <dgm:prSet/>
      <dgm:spPr/>
      <dgm:t>
        <a:bodyPr/>
        <a:lstStyle/>
        <a:p>
          <a:endParaRPr lang="en-US"/>
        </a:p>
      </dgm:t>
    </dgm:pt>
    <dgm:pt modelId="{5B84CA70-751E-46C9-98CD-1551F12078FB}" type="pres">
      <dgm:prSet presAssocID="{1C4312EC-C4CC-4D23-A64B-9217DDA3F31D}" presName="Name0" presStyleCnt="0">
        <dgm:presLayoutVars>
          <dgm:dir/>
          <dgm:animLvl val="lvl"/>
          <dgm:resizeHandles val="exact"/>
        </dgm:presLayoutVars>
      </dgm:prSet>
      <dgm:spPr/>
      <dgm:t>
        <a:bodyPr/>
        <a:lstStyle/>
        <a:p>
          <a:endParaRPr lang="en-US"/>
        </a:p>
      </dgm:t>
    </dgm:pt>
    <dgm:pt modelId="{3F54994C-1822-4494-95EF-867F63895E82}" type="pres">
      <dgm:prSet presAssocID="{2AA70D2A-46FA-4131-B41B-FEC6C4CE64A0}" presName="linNode" presStyleCnt="0"/>
      <dgm:spPr/>
    </dgm:pt>
    <dgm:pt modelId="{FFE3134E-0154-4E26-A7E0-CE968556836F}" type="pres">
      <dgm:prSet presAssocID="{2AA70D2A-46FA-4131-B41B-FEC6C4CE64A0}" presName="parentText" presStyleLbl="node1" presStyleIdx="0" presStyleCnt="4" custScaleX="85406" custLinFactNeighborX="0" custLinFactNeighborY="-152">
        <dgm:presLayoutVars>
          <dgm:chMax val="1"/>
          <dgm:bulletEnabled val="1"/>
        </dgm:presLayoutVars>
      </dgm:prSet>
      <dgm:spPr/>
      <dgm:t>
        <a:bodyPr/>
        <a:lstStyle/>
        <a:p>
          <a:endParaRPr lang="en-US"/>
        </a:p>
      </dgm:t>
    </dgm:pt>
    <dgm:pt modelId="{0BB24D7D-3138-4007-B244-08961A6365D7}" type="pres">
      <dgm:prSet presAssocID="{2AA70D2A-46FA-4131-B41B-FEC6C4CE64A0}" presName="descendantText" presStyleLbl="alignAccFollowNode1" presStyleIdx="0" presStyleCnt="4" custLinFactNeighborX="0" custLinFactNeighborY="534">
        <dgm:presLayoutVars>
          <dgm:bulletEnabled val="1"/>
        </dgm:presLayoutVars>
      </dgm:prSet>
      <dgm:spPr/>
      <dgm:t>
        <a:bodyPr/>
        <a:lstStyle/>
        <a:p>
          <a:endParaRPr lang="en-US"/>
        </a:p>
      </dgm:t>
    </dgm:pt>
    <dgm:pt modelId="{17D64C95-F400-4DD8-8C2D-2D6A4A1CC6B7}" type="pres">
      <dgm:prSet presAssocID="{49EDB153-6958-4CEF-9F35-F6671A706770}" presName="sp" presStyleCnt="0"/>
      <dgm:spPr/>
    </dgm:pt>
    <dgm:pt modelId="{8A1D231E-57AC-4271-A721-E42ED07FF557}" type="pres">
      <dgm:prSet presAssocID="{EE0CE763-47F4-4BCE-9471-37C7A2C747CB}" presName="linNode" presStyleCnt="0"/>
      <dgm:spPr/>
    </dgm:pt>
    <dgm:pt modelId="{7EFE35F0-95F3-4B5B-B2A6-2384BB94004F}" type="pres">
      <dgm:prSet presAssocID="{EE0CE763-47F4-4BCE-9471-37C7A2C747CB}" presName="parentText" presStyleLbl="node1" presStyleIdx="1" presStyleCnt="4" custScaleX="86185">
        <dgm:presLayoutVars>
          <dgm:chMax val="1"/>
          <dgm:bulletEnabled val="1"/>
        </dgm:presLayoutVars>
      </dgm:prSet>
      <dgm:spPr/>
      <dgm:t>
        <a:bodyPr/>
        <a:lstStyle/>
        <a:p>
          <a:endParaRPr lang="en-US"/>
        </a:p>
      </dgm:t>
    </dgm:pt>
    <dgm:pt modelId="{EC5B3D7E-3DE1-49EA-85E6-C9413C23E70A}" type="pres">
      <dgm:prSet presAssocID="{EE0CE763-47F4-4BCE-9471-37C7A2C747CB}" presName="descendantText" presStyleLbl="alignAccFollowNode1" presStyleIdx="1" presStyleCnt="4">
        <dgm:presLayoutVars>
          <dgm:bulletEnabled val="1"/>
        </dgm:presLayoutVars>
      </dgm:prSet>
      <dgm:spPr/>
      <dgm:t>
        <a:bodyPr/>
        <a:lstStyle/>
        <a:p>
          <a:endParaRPr lang="en-US"/>
        </a:p>
      </dgm:t>
    </dgm:pt>
    <dgm:pt modelId="{B4B9E8D4-C3DB-4AA2-8196-63C7174B912F}" type="pres">
      <dgm:prSet presAssocID="{6220E70E-2C6C-48EA-B10C-F0B5995C1CEB}" presName="sp" presStyleCnt="0"/>
      <dgm:spPr/>
    </dgm:pt>
    <dgm:pt modelId="{43FB33A9-E1C2-4ECD-909D-8D5A49A72208}" type="pres">
      <dgm:prSet presAssocID="{1CDB56CF-B7B2-4846-81CC-E43E4456E29A}" presName="linNode" presStyleCnt="0"/>
      <dgm:spPr/>
    </dgm:pt>
    <dgm:pt modelId="{0239445C-88B3-4743-A2F2-38BA3466D237}" type="pres">
      <dgm:prSet presAssocID="{1CDB56CF-B7B2-4846-81CC-E43E4456E29A}" presName="parentText" presStyleLbl="node1" presStyleIdx="2" presStyleCnt="4" custScaleX="86185">
        <dgm:presLayoutVars>
          <dgm:chMax val="1"/>
          <dgm:bulletEnabled val="1"/>
        </dgm:presLayoutVars>
      </dgm:prSet>
      <dgm:spPr/>
      <dgm:t>
        <a:bodyPr/>
        <a:lstStyle/>
        <a:p>
          <a:endParaRPr lang="en-US"/>
        </a:p>
      </dgm:t>
    </dgm:pt>
    <dgm:pt modelId="{55B51ADB-EE59-4887-9B81-D8FE08268652}" type="pres">
      <dgm:prSet presAssocID="{1CDB56CF-B7B2-4846-81CC-E43E4456E29A}" presName="descendantText" presStyleLbl="alignAccFollowNode1" presStyleIdx="2" presStyleCnt="4">
        <dgm:presLayoutVars>
          <dgm:bulletEnabled val="1"/>
        </dgm:presLayoutVars>
      </dgm:prSet>
      <dgm:spPr/>
      <dgm:t>
        <a:bodyPr/>
        <a:lstStyle/>
        <a:p>
          <a:endParaRPr lang="en-US"/>
        </a:p>
      </dgm:t>
    </dgm:pt>
    <dgm:pt modelId="{9D6801B8-3B77-4BD7-8C2C-E9DFF11FFFD1}" type="pres">
      <dgm:prSet presAssocID="{C1D6E210-C7D3-44C2-87BC-FC2E4CC37348}" presName="sp" presStyleCnt="0"/>
      <dgm:spPr/>
    </dgm:pt>
    <dgm:pt modelId="{F29956C6-F248-4D03-BA2F-7E0EA9D7E4B8}" type="pres">
      <dgm:prSet presAssocID="{2993EF3E-1848-4313-9FF0-07E3AD581855}" presName="linNode" presStyleCnt="0"/>
      <dgm:spPr/>
    </dgm:pt>
    <dgm:pt modelId="{641F3E32-F05D-4258-9F30-AC76CD21D078}" type="pres">
      <dgm:prSet presAssocID="{2993EF3E-1848-4313-9FF0-07E3AD581855}" presName="parentText" presStyleLbl="node1" presStyleIdx="3" presStyleCnt="4" custScaleX="85405" custLinFactNeighborX="0" custLinFactNeighborY="-152">
        <dgm:presLayoutVars>
          <dgm:chMax val="1"/>
          <dgm:bulletEnabled val="1"/>
        </dgm:presLayoutVars>
      </dgm:prSet>
      <dgm:spPr/>
      <dgm:t>
        <a:bodyPr/>
        <a:lstStyle/>
        <a:p>
          <a:endParaRPr lang="en-US"/>
        </a:p>
      </dgm:t>
    </dgm:pt>
    <dgm:pt modelId="{E28C49B7-2EF4-4F25-83B4-7FAD42CF53DD}" type="pres">
      <dgm:prSet presAssocID="{2993EF3E-1848-4313-9FF0-07E3AD581855}" presName="descendantText" presStyleLbl="alignAccFollowNode1" presStyleIdx="3" presStyleCnt="4" custLinFactNeighborX="0" custLinFactNeighborY="534">
        <dgm:presLayoutVars>
          <dgm:bulletEnabled val="1"/>
        </dgm:presLayoutVars>
      </dgm:prSet>
      <dgm:spPr/>
      <dgm:t>
        <a:bodyPr/>
        <a:lstStyle/>
        <a:p>
          <a:endParaRPr lang="en-US"/>
        </a:p>
      </dgm:t>
    </dgm:pt>
  </dgm:ptLst>
  <dgm:cxnLst>
    <dgm:cxn modelId="{DA77AB3F-D6E5-4A42-981B-F308E8FA49A6}" type="presOf" srcId="{197BE2D7-4C4D-4D95-9285-E3682DF209ED}" destId="{0BB24D7D-3138-4007-B244-08961A6365D7}" srcOrd="0" destOrd="0" presId="urn:microsoft.com/office/officeart/2005/8/layout/vList5"/>
    <dgm:cxn modelId="{2176D45A-4252-4078-95B9-193411D4419A}" srcId="{1C4312EC-C4CC-4D23-A64B-9217DDA3F31D}" destId="{2993EF3E-1848-4313-9FF0-07E3AD581855}" srcOrd="3" destOrd="0" parTransId="{F1F011E5-1B8E-45AE-A747-FA573CA541C3}" sibTransId="{5A8EEAD3-9FA1-43EF-ADC2-6508DA2977CB}"/>
    <dgm:cxn modelId="{A53D1D3E-70DE-4A23-B49E-433AC61FA530}" srcId="{1C4312EC-C4CC-4D23-A64B-9217DDA3F31D}" destId="{EE0CE763-47F4-4BCE-9471-37C7A2C747CB}" srcOrd="1" destOrd="0" parTransId="{6FCD0F34-9F6C-45FD-A32D-730390FEEAA6}" sibTransId="{6220E70E-2C6C-48EA-B10C-F0B5995C1CEB}"/>
    <dgm:cxn modelId="{960934CC-B104-4B23-9E2B-C21401C08243}" srcId="{1C4312EC-C4CC-4D23-A64B-9217DDA3F31D}" destId="{1CDB56CF-B7B2-4846-81CC-E43E4456E29A}" srcOrd="2" destOrd="0" parTransId="{58F1A2C8-81F4-451C-AFF1-1E5A9979DE90}" sibTransId="{C1D6E210-C7D3-44C2-87BC-FC2E4CC37348}"/>
    <dgm:cxn modelId="{F88BC8A2-CF51-49DC-9347-2A19B3C4E358}" srcId="{1C4312EC-C4CC-4D23-A64B-9217DDA3F31D}" destId="{2AA70D2A-46FA-4131-B41B-FEC6C4CE64A0}" srcOrd="0" destOrd="0" parTransId="{19120DA9-4D00-4BE4-9287-6CA8F05B6CD6}" sibTransId="{49EDB153-6958-4CEF-9F35-F6671A706770}"/>
    <dgm:cxn modelId="{A41CF1C0-BAD5-4067-B969-E96477D43521}" type="presOf" srcId="{1CDB56CF-B7B2-4846-81CC-E43E4456E29A}" destId="{0239445C-88B3-4743-A2F2-38BA3466D237}" srcOrd="0" destOrd="0" presId="urn:microsoft.com/office/officeart/2005/8/layout/vList5"/>
    <dgm:cxn modelId="{BF266559-8C71-4B88-8527-7D148F4C1619}" type="presOf" srcId="{EE0CE763-47F4-4BCE-9471-37C7A2C747CB}" destId="{7EFE35F0-95F3-4B5B-B2A6-2384BB94004F}" srcOrd="0" destOrd="0" presId="urn:microsoft.com/office/officeart/2005/8/layout/vList5"/>
    <dgm:cxn modelId="{821A93AF-5AC7-4802-8FB3-4BDB63AA59C0}" type="presOf" srcId="{2AA70D2A-46FA-4131-B41B-FEC6C4CE64A0}" destId="{FFE3134E-0154-4E26-A7E0-CE968556836F}" srcOrd="0" destOrd="0" presId="urn:microsoft.com/office/officeart/2005/8/layout/vList5"/>
    <dgm:cxn modelId="{0F5C393A-80D1-4C3D-A7A7-57BDC6F62A4F}" type="presOf" srcId="{1C4312EC-C4CC-4D23-A64B-9217DDA3F31D}" destId="{5B84CA70-751E-46C9-98CD-1551F12078FB}" srcOrd="0" destOrd="0" presId="urn:microsoft.com/office/officeart/2005/8/layout/vList5"/>
    <dgm:cxn modelId="{C2160CDC-15E6-459E-88F9-A7CB0D6A2598}" type="presOf" srcId="{42CD9B19-758E-4840-9620-94983E76BDB3}" destId="{E28C49B7-2EF4-4F25-83B4-7FAD42CF53DD}" srcOrd="0" destOrd="0" presId="urn:microsoft.com/office/officeart/2005/8/layout/vList5"/>
    <dgm:cxn modelId="{67C49CCF-7D2E-4E24-B1E5-F9606AEAED69}" type="presOf" srcId="{7024EE5F-2F49-4F20-98B3-84613EACF0D1}" destId="{EC5B3D7E-3DE1-49EA-85E6-C9413C23E70A}" srcOrd="0" destOrd="0" presId="urn:microsoft.com/office/officeart/2005/8/layout/vList5"/>
    <dgm:cxn modelId="{7E21B18C-B872-4456-8845-94CFF61B3E70}" srcId="{EE0CE763-47F4-4BCE-9471-37C7A2C747CB}" destId="{7024EE5F-2F49-4F20-98B3-84613EACF0D1}" srcOrd="0" destOrd="0" parTransId="{0C38CF22-17E2-4BCC-9471-0359773E119E}" sibTransId="{A7A66DDB-F26C-4704-B203-37D9D995F9A6}"/>
    <dgm:cxn modelId="{76AE15BE-3834-4F31-8C3A-5F949AE38FB4}" srcId="{1CDB56CF-B7B2-4846-81CC-E43E4456E29A}" destId="{47BCB46E-1E04-4A5A-956B-E4598C1EC573}" srcOrd="0" destOrd="0" parTransId="{364C112A-4239-48F2-B189-CBA08861664D}" sibTransId="{CA242729-234A-4961-A10D-8A0F1D3F32AC}"/>
    <dgm:cxn modelId="{E20C64BB-3CE1-463E-BCB7-5BD155DC5657}" srcId="{2993EF3E-1848-4313-9FF0-07E3AD581855}" destId="{42CD9B19-758E-4840-9620-94983E76BDB3}" srcOrd="0" destOrd="0" parTransId="{5B391EAB-845E-4076-A661-06DD0C79E540}" sibTransId="{3EA59E41-230B-4EE4-81A1-DE45C7605E88}"/>
    <dgm:cxn modelId="{FD17DAD3-9BA9-4437-A4E0-73B6414B8526}" type="presOf" srcId="{47BCB46E-1E04-4A5A-956B-E4598C1EC573}" destId="{55B51ADB-EE59-4887-9B81-D8FE08268652}" srcOrd="0" destOrd="0" presId="urn:microsoft.com/office/officeart/2005/8/layout/vList5"/>
    <dgm:cxn modelId="{FA935169-DCDB-4C30-9378-3294FD152297}" srcId="{2AA70D2A-46FA-4131-B41B-FEC6C4CE64A0}" destId="{197BE2D7-4C4D-4D95-9285-E3682DF209ED}" srcOrd="0" destOrd="0" parTransId="{AE26AB85-4DA5-4297-AC99-D76B17CD6210}" sibTransId="{CA0F02F1-C5CD-40F0-A0D0-426689C15398}"/>
    <dgm:cxn modelId="{82434152-CF7A-46FA-A883-CEAB928D8377}" type="presOf" srcId="{2993EF3E-1848-4313-9FF0-07E3AD581855}" destId="{641F3E32-F05D-4258-9F30-AC76CD21D078}" srcOrd="0" destOrd="0" presId="urn:microsoft.com/office/officeart/2005/8/layout/vList5"/>
    <dgm:cxn modelId="{F50AF56E-4C32-46BC-81DC-FE413D6119A0}" type="presParOf" srcId="{5B84CA70-751E-46C9-98CD-1551F12078FB}" destId="{3F54994C-1822-4494-95EF-867F63895E82}" srcOrd="0" destOrd="0" presId="urn:microsoft.com/office/officeart/2005/8/layout/vList5"/>
    <dgm:cxn modelId="{F5CAAEF2-3F0C-4555-9894-86CD1389BE45}" type="presParOf" srcId="{3F54994C-1822-4494-95EF-867F63895E82}" destId="{FFE3134E-0154-4E26-A7E0-CE968556836F}" srcOrd="0" destOrd="0" presId="urn:microsoft.com/office/officeart/2005/8/layout/vList5"/>
    <dgm:cxn modelId="{DB78CABE-5C10-4357-BFC8-1960890DCC8C}" type="presParOf" srcId="{3F54994C-1822-4494-95EF-867F63895E82}" destId="{0BB24D7D-3138-4007-B244-08961A6365D7}" srcOrd="1" destOrd="0" presId="urn:microsoft.com/office/officeart/2005/8/layout/vList5"/>
    <dgm:cxn modelId="{A063DB4B-4C24-442C-B1F2-E3C5B657313D}" type="presParOf" srcId="{5B84CA70-751E-46C9-98CD-1551F12078FB}" destId="{17D64C95-F400-4DD8-8C2D-2D6A4A1CC6B7}" srcOrd="1" destOrd="0" presId="urn:microsoft.com/office/officeart/2005/8/layout/vList5"/>
    <dgm:cxn modelId="{60C7D69C-BB9D-4254-AF22-63354988E41F}" type="presParOf" srcId="{5B84CA70-751E-46C9-98CD-1551F12078FB}" destId="{8A1D231E-57AC-4271-A721-E42ED07FF557}" srcOrd="2" destOrd="0" presId="urn:microsoft.com/office/officeart/2005/8/layout/vList5"/>
    <dgm:cxn modelId="{AF899649-B777-48A8-82E6-341CE010E3E1}" type="presParOf" srcId="{8A1D231E-57AC-4271-A721-E42ED07FF557}" destId="{7EFE35F0-95F3-4B5B-B2A6-2384BB94004F}" srcOrd="0" destOrd="0" presId="urn:microsoft.com/office/officeart/2005/8/layout/vList5"/>
    <dgm:cxn modelId="{5A3A523E-718D-4013-830A-2701F90B436D}" type="presParOf" srcId="{8A1D231E-57AC-4271-A721-E42ED07FF557}" destId="{EC5B3D7E-3DE1-49EA-85E6-C9413C23E70A}" srcOrd="1" destOrd="0" presId="urn:microsoft.com/office/officeart/2005/8/layout/vList5"/>
    <dgm:cxn modelId="{0800006B-1A88-41E7-BC2E-5AF812C3671A}" type="presParOf" srcId="{5B84CA70-751E-46C9-98CD-1551F12078FB}" destId="{B4B9E8D4-C3DB-4AA2-8196-63C7174B912F}" srcOrd="3" destOrd="0" presId="urn:microsoft.com/office/officeart/2005/8/layout/vList5"/>
    <dgm:cxn modelId="{1BACD2B1-287D-4510-85A3-5417A4BC4F7E}" type="presParOf" srcId="{5B84CA70-751E-46C9-98CD-1551F12078FB}" destId="{43FB33A9-E1C2-4ECD-909D-8D5A49A72208}" srcOrd="4" destOrd="0" presId="urn:microsoft.com/office/officeart/2005/8/layout/vList5"/>
    <dgm:cxn modelId="{7CA7D5A5-7EF7-4FAE-9933-F1D2FC54BA4E}" type="presParOf" srcId="{43FB33A9-E1C2-4ECD-909D-8D5A49A72208}" destId="{0239445C-88B3-4743-A2F2-38BA3466D237}" srcOrd="0" destOrd="0" presId="urn:microsoft.com/office/officeart/2005/8/layout/vList5"/>
    <dgm:cxn modelId="{53E0CBB3-C7AD-4443-A60D-9BFD442D9F54}" type="presParOf" srcId="{43FB33A9-E1C2-4ECD-909D-8D5A49A72208}" destId="{55B51ADB-EE59-4887-9B81-D8FE08268652}" srcOrd="1" destOrd="0" presId="urn:microsoft.com/office/officeart/2005/8/layout/vList5"/>
    <dgm:cxn modelId="{97EB1721-5A83-4768-9251-BAF45897A53E}" type="presParOf" srcId="{5B84CA70-751E-46C9-98CD-1551F12078FB}" destId="{9D6801B8-3B77-4BD7-8C2C-E9DFF11FFFD1}" srcOrd="5" destOrd="0" presId="urn:microsoft.com/office/officeart/2005/8/layout/vList5"/>
    <dgm:cxn modelId="{DF705A1A-9BF9-4FB6-A64B-5606C9A08593}" type="presParOf" srcId="{5B84CA70-751E-46C9-98CD-1551F12078FB}" destId="{F29956C6-F248-4D03-BA2F-7E0EA9D7E4B8}" srcOrd="6" destOrd="0" presId="urn:microsoft.com/office/officeart/2005/8/layout/vList5"/>
    <dgm:cxn modelId="{CE6D7D59-AB79-43C5-BDDD-B32FAD8DFC50}" type="presParOf" srcId="{F29956C6-F248-4D03-BA2F-7E0EA9D7E4B8}" destId="{641F3E32-F05D-4258-9F30-AC76CD21D078}" srcOrd="0" destOrd="0" presId="urn:microsoft.com/office/officeart/2005/8/layout/vList5"/>
    <dgm:cxn modelId="{15A27FDE-C008-4A66-84D4-BB1E6969101C}" type="presParOf" srcId="{F29956C6-F248-4D03-BA2F-7E0EA9D7E4B8}" destId="{E28C49B7-2EF4-4F25-83B4-7FAD42CF53DD}"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37467CB-C39C-43F4-85C7-DD63839A38A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id-ID"/>
        </a:p>
      </dgm:t>
    </dgm:pt>
    <dgm:pt modelId="{EC9F7A5C-A054-4590-A105-77A9F374DD9E}">
      <dgm:prSet phldrT="[Text]"/>
      <dgm:spPr/>
      <dgm:t>
        <a:bodyPr/>
        <a:lstStyle/>
        <a:p>
          <a:r>
            <a:rPr lang="id-ID" dirty="0" smtClean="0"/>
            <a:t>Fungsi Bahasa </a:t>
          </a:r>
          <a:endParaRPr lang="id-ID" dirty="0"/>
        </a:p>
      </dgm:t>
    </dgm:pt>
    <dgm:pt modelId="{FB57D1A1-E354-4025-82D0-E54429A56F4A}" type="parTrans" cxnId="{B2E5FB99-5336-442C-9201-7879078F2BE7}">
      <dgm:prSet/>
      <dgm:spPr/>
      <dgm:t>
        <a:bodyPr/>
        <a:lstStyle/>
        <a:p>
          <a:endParaRPr lang="id-ID"/>
        </a:p>
      </dgm:t>
    </dgm:pt>
    <dgm:pt modelId="{EAF230BB-F36B-4578-915C-F2F393E784F7}" type="sibTrans" cxnId="{B2E5FB99-5336-442C-9201-7879078F2BE7}">
      <dgm:prSet/>
      <dgm:spPr/>
      <dgm:t>
        <a:bodyPr/>
        <a:lstStyle/>
        <a:p>
          <a:endParaRPr lang="id-ID"/>
        </a:p>
      </dgm:t>
    </dgm:pt>
    <dgm:pt modelId="{74481E22-195A-4D32-A6A7-727F9823D762}">
      <dgm:prSet phldrT="[Text]"/>
      <dgm:spPr/>
      <dgm:t>
        <a:bodyPr/>
        <a:lstStyle/>
        <a:p>
          <a:r>
            <a:rPr lang="id-ID" dirty="0" smtClean="0"/>
            <a:t>Fungsi khusus</a:t>
          </a:r>
          <a:endParaRPr lang="id-ID" dirty="0"/>
        </a:p>
      </dgm:t>
    </dgm:pt>
    <dgm:pt modelId="{35E945B8-72EE-4FDA-955A-8A04D6B8DA83}" type="parTrans" cxnId="{F2B4889C-5041-4C8D-81CC-270D405A592F}">
      <dgm:prSet/>
      <dgm:spPr/>
      <dgm:t>
        <a:bodyPr/>
        <a:lstStyle/>
        <a:p>
          <a:endParaRPr lang="id-ID"/>
        </a:p>
      </dgm:t>
    </dgm:pt>
    <dgm:pt modelId="{0375C49E-F11D-43B0-A7D7-ED22265FBAA0}" type="sibTrans" cxnId="{F2B4889C-5041-4C8D-81CC-270D405A592F}">
      <dgm:prSet/>
      <dgm:spPr/>
      <dgm:t>
        <a:bodyPr/>
        <a:lstStyle/>
        <a:p>
          <a:endParaRPr lang="id-ID"/>
        </a:p>
      </dgm:t>
    </dgm:pt>
    <dgm:pt modelId="{B8E87138-F26E-4C66-93B2-175BAD668F1B}">
      <dgm:prSet phldrT="[Text]"/>
      <dgm:spPr/>
      <dgm:t>
        <a:bodyPr/>
        <a:lstStyle/>
        <a:p>
          <a:r>
            <a:rPr lang="id-ID" dirty="0" smtClean="0"/>
            <a:t>Finochiaro (1977) </a:t>
          </a:r>
        </a:p>
        <a:p>
          <a:endParaRPr lang="id-ID" dirty="0" smtClean="0"/>
        </a:p>
        <a:p>
          <a:r>
            <a:rPr lang="id-ID" dirty="0" smtClean="0"/>
            <a:t> 1) personal, 2) interpersonal, </a:t>
          </a:r>
        </a:p>
        <a:p>
          <a:r>
            <a:rPr lang="id-ID" dirty="0" smtClean="0"/>
            <a:t>3) direktif,4) referensial, 5) imajinatif</a:t>
          </a:r>
          <a:endParaRPr lang="id-ID" dirty="0"/>
        </a:p>
      </dgm:t>
    </dgm:pt>
    <dgm:pt modelId="{769A1E2C-12D8-4ACE-90FA-A138677642B9}" type="parTrans" cxnId="{894B624E-7E59-447C-B409-FDDB299A17A5}">
      <dgm:prSet/>
      <dgm:spPr/>
      <dgm:t>
        <a:bodyPr/>
        <a:lstStyle/>
        <a:p>
          <a:endParaRPr lang="id-ID"/>
        </a:p>
      </dgm:t>
    </dgm:pt>
    <dgm:pt modelId="{81B27901-3EF6-4735-8A4D-8901CBE1FDAA}" type="sibTrans" cxnId="{894B624E-7E59-447C-B409-FDDB299A17A5}">
      <dgm:prSet/>
      <dgm:spPr/>
      <dgm:t>
        <a:bodyPr/>
        <a:lstStyle/>
        <a:p>
          <a:endParaRPr lang="id-ID"/>
        </a:p>
      </dgm:t>
    </dgm:pt>
    <dgm:pt modelId="{8E91D576-764C-482F-AF5D-126CA4910039}">
      <dgm:prSet phldrT="[Text]"/>
      <dgm:spPr/>
      <dgm:t>
        <a:bodyPr/>
        <a:lstStyle/>
        <a:p>
          <a:r>
            <a:rPr lang="id-ID" dirty="0" smtClean="0"/>
            <a:t>Halliday (1973)</a:t>
          </a:r>
        </a:p>
        <a:p>
          <a:endParaRPr lang="id-ID" dirty="0" smtClean="0"/>
        </a:p>
        <a:p>
          <a:r>
            <a:rPr lang="id-ID" dirty="0" smtClean="0"/>
            <a:t> 1) instrumental, </a:t>
          </a:r>
        </a:p>
        <a:p>
          <a:r>
            <a:rPr lang="id-ID" dirty="0" smtClean="0"/>
            <a:t>2) regulatori, </a:t>
          </a:r>
        </a:p>
        <a:p>
          <a:r>
            <a:rPr lang="id-ID" dirty="0" smtClean="0"/>
            <a:t>3) representasional 4) interaksional, </a:t>
          </a:r>
        </a:p>
        <a:p>
          <a:r>
            <a:rPr lang="id-ID" dirty="0" smtClean="0"/>
            <a:t>5) personal,</a:t>
          </a:r>
        </a:p>
        <a:p>
          <a:r>
            <a:rPr lang="id-ID" dirty="0" smtClean="0"/>
            <a:t> 6) huristik,</a:t>
          </a:r>
        </a:p>
        <a:p>
          <a:r>
            <a:rPr lang="id-ID" dirty="0" smtClean="0"/>
            <a:t> 7) imajinatif</a:t>
          </a:r>
          <a:endParaRPr lang="id-ID" dirty="0"/>
        </a:p>
      </dgm:t>
    </dgm:pt>
    <dgm:pt modelId="{979F2B18-F4F6-4C7A-88D2-EE12D1CC642A}" type="parTrans" cxnId="{0496A604-85DC-453A-88B3-65F7FE6EE1AB}">
      <dgm:prSet/>
      <dgm:spPr/>
      <dgm:t>
        <a:bodyPr/>
        <a:lstStyle/>
        <a:p>
          <a:endParaRPr lang="id-ID"/>
        </a:p>
      </dgm:t>
    </dgm:pt>
    <dgm:pt modelId="{D8B13292-3338-4B10-9B7B-E85C9F68BFDE}" type="sibTrans" cxnId="{0496A604-85DC-453A-88B3-65F7FE6EE1AB}">
      <dgm:prSet/>
      <dgm:spPr/>
      <dgm:t>
        <a:bodyPr/>
        <a:lstStyle/>
        <a:p>
          <a:endParaRPr lang="id-ID"/>
        </a:p>
      </dgm:t>
    </dgm:pt>
    <dgm:pt modelId="{2AD4D8AD-1903-4E6B-BF64-678D6BBA9D2E}">
      <dgm:prSet phldrT="[Text]"/>
      <dgm:spPr/>
      <dgm:t>
        <a:bodyPr/>
        <a:lstStyle/>
        <a:p>
          <a:r>
            <a:rPr lang="id-ID" dirty="0" smtClean="0"/>
            <a:t>Fungsi umum: alat komunikasi</a:t>
          </a:r>
          <a:endParaRPr lang="id-ID" dirty="0"/>
        </a:p>
      </dgm:t>
    </dgm:pt>
    <dgm:pt modelId="{1F0A8D2F-D790-4164-88A9-23A9A670FCA1}" type="parTrans" cxnId="{7061C308-FA8F-4484-86CC-ACF313346209}">
      <dgm:prSet/>
      <dgm:spPr/>
      <dgm:t>
        <a:bodyPr/>
        <a:lstStyle/>
        <a:p>
          <a:endParaRPr lang="id-ID"/>
        </a:p>
      </dgm:t>
    </dgm:pt>
    <dgm:pt modelId="{EAD51620-76A6-4ADD-B428-662418BD2ABC}" type="sibTrans" cxnId="{7061C308-FA8F-4484-86CC-ACF313346209}">
      <dgm:prSet/>
      <dgm:spPr/>
      <dgm:t>
        <a:bodyPr/>
        <a:lstStyle/>
        <a:p>
          <a:endParaRPr lang="id-ID"/>
        </a:p>
      </dgm:t>
    </dgm:pt>
    <dgm:pt modelId="{B4B2523D-2CD4-43A1-9E67-FE5FD57F169B}">
      <dgm:prSet phldrT="[Text]"/>
      <dgm:spPr/>
      <dgm:t>
        <a:bodyPr/>
        <a:lstStyle/>
        <a:p>
          <a:r>
            <a:rPr lang="id-ID" dirty="0" smtClean="0"/>
            <a:t>Blundell (1987):</a:t>
          </a:r>
        </a:p>
        <a:p>
          <a:endParaRPr lang="id-ID" dirty="0" smtClean="0"/>
        </a:p>
        <a:p>
          <a:r>
            <a:rPr lang="id-ID" dirty="0" smtClean="0"/>
            <a:t>1) informasional, atitudinal, dan aktif, 	   </a:t>
          </a:r>
        </a:p>
        <a:p>
          <a:r>
            <a:rPr lang="id-ID" dirty="0" smtClean="0"/>
            <a:t> 2) formula sosial, 3) pelumas komunikasi, </a:t>
          </a:r>
        </a:p>
        <a:p>
          <a:r>
            <a:rPr lang="id-ID" dirty="0" smtClean="0"/>
            <a:t>4) informasi kebahasaan</a:t>
          </a:r>
          <a:endParaRPr lang="id-ID" dirty="0"/>
        </a:p>
      </dgm:t>
    </dgm:pt>
    <dgm:pt modelId="{E49554B8-D58D-4FF5-A4E0-5DA5028DDB18}" type="parTrans" cxnId="{141EF80A-659B-488D-BE4C-6577117509B9}">
      <dgm:prSet/>
      <dgm:spPr/>
      <dgm:t>
        <a:bodyPr/>
        <a:lstStyle/>
        <a:p>
          <a:endParaRPr lang="id-ID"/>
        </a:p>
      </dgm:t>
    </dgm:pt>
    <dgm:pt modelId="{B3159786-F6AD-41A2-B23D-C25F7FE8D956}" type="sibTrans" cxnId="{141EF80A-659B-488D-BE4C-6577117509B9}">
      <dgm:prSet/>
      <dgm:spPr/>
      <dgm:t>
        <a:bodyPr/>
        <a:lstStyle/>
        <a:p>
          <a:endParaRPr lang="id-ID"/>
        </a:p>
      </dgm:t>
    </dgm:pt>
    <dgm:pt modelId="{867FA2E1-2654-499B-86EE-2A56310D6DB4}">
      <dgm:prSet phldrT="[Text]"/>
      <dgm:spPr/>
      <dgm:t>
        <a:bodyPr/>
        <a:lstStyle/>
        <a:p>
          <a:r>
            <a:rPr lang="id-ID" dirty="0" smtClean="0"/>
            <a:t>Brown dan Yule 1985):</a:t>
          </a:r>
        </a:p>
        <a:p>
          <a:endParaRPr lang="id-ID" dirty="0" smtClean="0"/>
        </a:p>
        <a:p>
          <a:r>
            <a:rPr lang="id-ID" dirty="0" smtClean="0"/>
            <a:t>a. Transaksional: berkenaan dengan ekspresi isi</a:t>
          </a:r>
        </a:p>
        <a:p>
          <a:r>
            <a:rPr lang="id-ID" dirty="0" smtClean="0"/>
            <a:t>b. Interaksional: ekspresi relasi sosial dan sikap personal</a:t>
          </a:r>
          <a:endParaRPr lang="id-ID" dirty="0"/>
        </a:p>
      </dgm:t>
    </dgm:pt>
    <dgm:pt modelId="{2326E560-EF4C-42AB-B139-3FDEBDCE6CD1}" type="parTrans" cxnId="{73EFD33A-B257-456F-A723-B51411AB1D16}">
      <dgm:prSet/>
      <dgm:spPr/>
      <dgm:t>
        <a:bodyPr/>
        <a:lstStyle/>
        <a:p>
          <a:endParaRPr lang="id-ID"/>
        </a:p>
      </dgm:t>
    </dgm:pt>
    <dgm:pt modelId="{BBB1F06C-01EE-4751-B35A-6BDCA99EA933}" type="sibTrans" cxnId="{73EFD33A-B257-456F-A723-B51411AB1D16}">
      <dgm:prSet/>
      <dgm:spPr/>
      <dgm:t>
        <a:bodyPr/>
        <a:lstStyle/>
        <a:p>
          <a:endParaRPr lang="id-ID"/>
        </a:p>
      </dgm:t>
    </dgm:pt>
    <dgm:pt modelId="{BBD1C653-F48F-43EB-80B8-F8919BCAEA28}">
      <dgm:prSet phldrT="[Text]"/>
      <dgm:spPr/>
      <dgm:t>
        <a:bodyPr/>
        <a:lstStyle/>
        <a:p>
          <a:r>
            <a:rPr lang="id-ID" dirty="0" smtClean="0"/>
            <a:t>Nababan (1984)</a:t>
          </a:r>
        </a:p>
        <a:p>
          <a:endParaRPr lang="id-ID" dirty="0" smtClean="0"/>
        </a:p>
        <a:p>
          <a:r>
            <a:rPr lang="id-ID" dirty="0" smtClean="0"/>
            <a:t> 1) fungsi kebudayaan,</a:t>
          </a:r>
        </a:p>
        <a:p>
          <a:r>
            <a:rPr lang="id-ID" dirty="0" smtClean="0"/>
            <a:t> 2) kemasyarakatan, </a:t>
          </a:r>
        </a:p>
        <a:p>
          <a:r>
            <a:rPr lang="id-ID" dirty="0" smtClean="0"/>
            <a:t>3) perorangan, </a:t>
          </a:r>
        </a:p>
        <a:p>
          <a:r>
            <a:rPr lang="id-ID" dirty="0" smtClean="0"/>
            <a:t>4) pendidikan</a:t>
          </a:r>
          <a:endParaRPr lang="id-ID" dirty="0"/>
        </a:p>
      </dgm:t>
    </dgm:pt>
    <dgm:pt modelId="{FF3F8947-EE4F-469A-9059-0DC771B5C35F}" type="parTrans" cxnId="{99DE0FB4-6D98-4A53-9FC4-6AA0DE10AFB3}">
      <dgm:prSet/>
      <dgm:spPr/>
      <dgm:t>
        <a:bodyPr/>
        <a:lstStyle/>
        <a:p>
          <a:endParaRPr lang="id-ID"/>
        </a:p>
      </dgm:t>
    </dgm:pt>
    <dgm:pt modelId="{7AB69585-F455-4F0A-85E0-A30282D3A2CE}" type="sibTrans" cxnId="{99DE0FB4-6D98-4A53-9FC4-6AA0DE10AFB3}">
      <dgm:prSet/>
      <dgm:spPr/>
      <dgm:t>
        <a:bodyPr/>
        <a:lstStyle/>
        <a:p>
          <a:endParaRPr lang="id-ID"/>
        </a:p>
      </dgm:t>
    </dgm:pt>
    <dgm:pt modelId="{915DFA11-6E0D-4026-ABC2-990BE80A9194}" type="pres">
      <dgm:prSet presAssocID="{937467CB-C39C-43F4-85C7-DD63839A38A5}" presName="hierChild1" presStyleCnt="0">
        <dgm:presLayoutVars>
          <dgm:chPref val="1"/>
          <dgm:dir/>
          <dgm:animOne val="branch"/>
          <dgm:animLvl val="lvl"/>
          <dgm:resizeHandles/>
        </dgm:presLayoutVars>
      </dgm:prSet>
      <dgm:spPr/>
      <dgm:t>
        <a:bodyPr/>
        <a:lstStyle/>
        <a:p>
          <a:endParaRPr lang="id-ID"/>
        </a:p>
      </dgm:t>
    </dgm:pt>
    <dgm:pt modelId="{CB617D0F-B862-46E1-A157-6CC497A3E24F}" type="pres">
      <dgm:prSet presAssocID="{EC9F7A5C-A054-4590-A105-77A9F374DD9E}" presName="hierRoot1" presStyleCnt="0"/>
      <dgm:spPr/>
    </dgm:pt>
    <dgm:pt modelId="{16B5DB1A-2A53-4A4B-A29A-7653D87824F2}" type="pres">
      <dgm:prSet presAssocID="{EC9F7A5C-A054-4590-A105-77A9F374DD9E}" presName="composite" presStyleCnt="0"/>
      <dgm:spPr/>
    </dgm:pt>
    <dgm:pt modelId="{A3508CC7-3442-469C-A882-8FD659622C79}" type="pres">
      <dgm:prSet presAssocID="{EC9F7A5C-A054-4590-A105-77A9F374DD9E}" presName="background" presStyleLbl="node0" presStyleIdx="0" presStyleCnt="1"/>
      <dgm:spPr/>
    </dgm:pt>
    <dgm:pt modelId="{8B828BCD-C64B-46B7-86E1-940EBBEC2705}" type="pres">
      <dgm:prSet presAssocID="{EC9F7A5C-A054-4590-A105-77A9F374DD9E}" presName="text" presStyleLbl="fgAcc0" presStyleIdx="0" presStyleCnt="1">
        <dgm:presLayoutVars>
          <dgm:chPref val="3"/>
        </dgm:presLayoutVars>
      </dgm:prSet>
      <dgm:spPr/>
      <dgm:t>
        <a:bodyPr/>
        <a:lstStyle/>
        <a:p>
          <a:endParaRPr lang="id-ID"/>
        </a:p>
      </dgm:t>
    </dgm:pt>
    <dgm:pt modelId="{70EDD243-211A-4C5F-BC59-EC32CD049051}" type="pres">
      <dgm:prSet presAssocID="{EC9F7A5C-A054-4590-A105-77A9F374DD9E}" presName="hierChild2" presStyleCnt="0"/>
      <dgm:spPr/>
    </dgm:pt>
    <dgm:pt modelId="{9AC07E16-5EFB-46CD-AFEF-815F546CEB5C}" type="pres">
      <dgm:prSet presAssocID="{35E945B8-72EE-4FDA-955A-8A04D6B8DA83}" presName="Name10" presStyleLbl="parChTrans1D2" presStyleIdx="0" presStyleCnt="2"/>
      <dgm:spPr/>
      <dgm:t>
        <a:bodyPr/>
        <a:lstStyle/>
        <a:p>
          <a:endParaRPr lang="id-ID"/>
        </a:p>
      </dgm:t>
    </dgm:pt>
    <dgm:pt modelId="{749B543E-AA31-44C7-B1BF-E21B397C6AC2}" type="pres">
      <dgm:prSet presAssocID="{74481E22-195A-4D32-A6A7-727F9823D762}" presName="hierRoot2" presStyleCnt="0"/>
      <dgm:spPr/>
    </dgm:pt>
    <dgm:pt modelId="{29CDC98B-4760-4D07-B097-B64613BC0630}" type="pres">
      <dgm:prSet presAssocID="{74481E22-195A-4D32-A6A7-727F9823D762}" presName="composite2" presStyleCnt="0"/>
      <dgm:spPr/>
    </dgm:pt>
    <dgm:pt modelId="{9479D8B7-BAD1-4EFD-932C-11D489B348E0}" type="pres">
      <dgm:prSet presAssocID="{74481E22-195A-4D32-A6A7-727F9823D762}" presName="background2" presStyleLbl="node2" presStyleIdx="0" presStyleCnt="2"/>
      <dgm:spPr/>
    </dgm:pt>
    <dgm:pt modelId="{8BF0E8F5-6093-4B0A-A176-0C7C31C450E7}" type="pres">
      <dgm:prSet presAssocID="{74481E22-195A-4D32-A6A7-727F9823D762}" presName="text2" presStyleLbl="fgAcc2" presStyleIdx="0" presStyleCnt="2">
        <dgm:presLayoutVars>
          <dgm:chPref val="3"/>
        </dgm:presLayoutVars>
      </dgm:prSet>
      <dgm:spPr/>
      <dgm:t>
        <a:bodyPr/>
        <a:lstStyle/>
        <a:p>
          <a:endParaRPr lang="id-ID"/>
        </a:p>
      </dgm:t>
    </dgm:pt>
    <dgm:pt modelId="{DA5809C2-A60A-4244-B9B0-CA6186EABB76}" type="pres">
      <dgm:prSet presAssocID="{74481E22-195A-4D32-A6A7-727F9823D762}" presName="hierChild3" presStyleCnt="0"/>
      <dgm:spPr/>
    </dgm:pt>
    <dgm:pt modelId="{9423F6FC-8485-4D35-BD1D-FCF106991217}" type="pres">
      <dgm:prSet presAssocID="{769A1E2C-12D8-4ACE-90FA-A138677642B9}" presName="Name17" presStyleLbl="parChTrans1D3" presStyleIdx="0" presStyleCnt="5"/>
      <dgm:spPr/>
      <dgm:t>
        <a:bodyPr/>
        <a:lstStyle/>
        <a:p>
          <a:endParaRPr lang="id-ID"/>
        </a:p>
      </dgm:t>
    </dgm:pt>
    <dgm:pt modelId="{069C533A-978B-44D4-98AA-27E5B6CF42D6}" type="pres">
      <dgm:prSet presAssocID="{B8E87138-F26E-4C66-93B2-175BAD668F1B}" presName="hierRoot3" presStyleCnt="0"/>
      <dgm:spPr/>
    </dgm:pt>
    <dgm:pt modelId="{12B3C032-FDAF-41DE-A111-743289BAD5B2}" type="pres">
      <dgm:prSet presAssocID="{B8E87138-F26E-4C66-93B2-175BAD668F1B}" presName="composite3" presStyleCnt="0"/>
      <dgm:spPr/>
    </dgm:pt>
    <dgm:pt modelId="{1002D93A-7668-4A50-84B2-DF0E10A3830C}" type="pres">
      <dgm:prSet presAssocID="{B8E87138-F26E-4C66-93B2-175BAD668F1B}" presName="background3" presStyleLbl="node3" presStyleIdx="0" presStyleCnt="5"/>
      <dgm:spPr/>
    </dgm:pt>
    <dgm:pt modelId="{C3CAD219-3CE3-4208-A190-60CCFE59F75F}" type="pres">
      <dgm:prSet presAssocID="{B8E87138-F26E-4C66-93B2-175BAD668F1B}" presName="text3" presStyleLbl="fgAcc3" presStyleIdx="0" presStyleCnt="5" custScaleY="265709">
        <dgm:presLayoutVars>
          <dgm:chPref val="3"/>
        </dgm:presLayoutVars>
      </dgm:prSet>
      <dgm:spPr/>
      <dgm:t>
        <a:bodyPr/>
        <a:lstStyle/>
        <a:p>
          <a:endParaRPr lang="id-ID"/>
        </a:p>
      </dgm:t>
    </dgm:pt>
    <dgm:pt modelId="{4083834D-D426-49B0-B77C-A8AC608420A5}" type="pres">
      <dgm:prSet presAssocID="{B8E87138-F26E-4C66-93B2-175BAD668F1B}" presName="hierChild4" presStyleCnt="0"/>
      <dgm:spPr/>
    </dgm:pt>
    <dgm:pt modelId="{86DC2BED-B730-4979-8721-FD6DE5E3E54E}" type="pres">
      <dgm:prSet presAssocID="{979F2B18-F4F6-4C7A-88D2-EE12D1CC642A}" presName="Name17" presStyleLbl="parChTrans1D3" presStyleIdx="1" presStyleCnt="5"/>
      <dgm:spPr/>
      <dgm:t>
        <a:bodyPr/>
        <a:lstStyle/>
        <a:p>
          <a:endParaRPr lang="id-ID"/>
        </a:p>
      </dgm:t>
    </dgm:pt>
    <dgm:pt modelId="{2919A28E-E68A-421D-A5F2-53EC3C3D1809}" type="pres">
      <dgm:prSet presAssocID="{8E91D576-764C-482F-AF5D-126CA4910039}" presName="hierRoot3" presStyleCnt="0"/>
      <dgm:spPr/>
    </dgm:pt>
    <dgm:pt modelId="{25EE288A-89CD-4945-9E2C-9CAAAFF13D04}" type="pres">
      <dgm:prSet presAssocID="{8E91D576-764C-482F-AF5D-126CA4910039}" presName="composite3" presStyleCnt="0"/>
      <dgm:spPr/>
    </dgm:pt>
    <dgm:pt modelId="{6305338C-2B36-4F6D-B231-9228BDAB3C2D}" type="pres">
      <dgm:prSet presAssocID="{8E91D576-764C-482F-AF5D-126CA4910039}" presName="background3" presStyleLbl="node3" presStyleIdx="1" presStyleCnt="5"/>
      <dgm:spPr/>
    </dgm:pt>
    <dgm:pt modelId="{925C21F8-687B-4E11-B446-75B614D355B3}" type="pres">
      <dgm:prSet presAssocID="{8E91D576-764C-482F-AF5D-126CA4910039}" presName="text3" presStyleLbl="fgAcc3" presStyleIdx="1" presStyleCnt="5" custScaleX="115601" custScaleY="253722">
        <dgm:presLayoutVars>
          <dgm:chPref val="3"/>
        </dgm:presLayoutVars>
      </dgm:prSet>
      <dgm:spPr/>
      <dgm:t>
        <a:bodyPr/>
        <a:lstStyle/>
        <a:p>
          <a:endParaRPr lang="id-ID"/>
        </a:p>
      </dgm:t>
    </dgm:pt>
    <dgm:pt modelId="{B15B6F2F-2884-4B10-A2BC-87910CB367F7}" type="pres">
      <dgm:prSet presAssocID="{8E91D576-764C-482F-AF5D-126CA4910039}" presName="hierChild4" presStyleCnt="0"/>
      <dgm:spPr/>
    </dgm:pt>
    <dgm:pt modelId="{446F0D75-AE96-427D-BEA8-8B712EE6AEB7}" type="pres">
      <dgm:prSet presAssocID="{E49554B8-D58D-4FF5-A4E0-5DA5028DDB18}" presName="Name17" presStyleLbl="parChTrans1D3" presStyleIdx="2" presStyleCnt="5"/>
      <dgm:spPr/>
      <dgm:t>
        <a:bodyPr/>
        <a:lstStyle/>
        <a:p>
          <a:endParaRPr lang="id-ID"/>
        </a:p>
      </dgm:t>
    </dgm:pt>
    <dgm:pt modelId="{C8E35DE2-28CC-4DA9-A7A6-9DBEDC918042}" type="pres">
      <dgm:prSet presAssocID="{B4B2523D-2CD4-43A1-9E67-FE5FD57F169B}" presName="hierRoot3" presStyleCnt="0"/>
      <dgm:spPr/>
    </dgm:pt>
    <dgm:pt modelId="{9CF4787B-E730-495F-B854-1403B1EBEAA5}" type="pres">
      <dgm:prSet presAssocID="{B4B2523D-2CD4-43A1-9E67-FE5FD57F169B}" presName="composite3" presStyleCnt="0"/>
      <dgm:spPr/>
    </dgm:pt>
    <dgm:pt modelId="{ACC33CC9-4CF5-4F3C-97D4-F43C4AE95863}" type="pres">
      <dgm:prSet presAssocID="{B4B2523D-2CD4-43A1-9E67-FE5FD57F169B}" presName="background3" presStyleLbl="node3" presStyleIdx="2" presStyleCnt="5"/>
      <dgm:spPr/>
    </dgm:pt>
    <dgm:pt modelId="{AFF1B562-2114-4D51-9486-5982FBF72ACE}" type="pres">
      <dgm:prSet presAssocID="{B4B2523D-2CD4-43A1-9E67-FE5FD57F169B}" presName="text3" presStyleLbl="fgAcc3" presStyleIdx="2" presStyleCnt="5" custScaleY="244284" custLinFactNeighborX="-815" custLinFactNeighborY="21255">
        <dgm:presLayoutVars>
          <dgm:chPref val="3"/>
        </dgm:presLayoutVars>
      </dgm:prSet>
      <dgm:spPr/>
      <dgm:t>
        <a:bodyPr/>
        <a:lstStyle/>
        <a:p>
          <a:endParaRPr lang="id-ID"/>
        </a:p>
      </dgm:t>
    </dgm:pt>
    <dgm:pt modelId="{5D149384-083C-43B7-AD92-BCA109033E82}" type="pres">
      <dgm:prSet presAssocID="{B4B2523D-2CD4-43A1-9E67-FE5FD57F169B}" presName="hierChild4" presStyleCnt="0"/>
      <dgm:spPr/>
    </dgm:pt>
    <dgm:pt modelId="{9C92C3F5-B311-4E4E-99A0-7524A7D30EC8}" type="pres">
      <dgm:prSet presAssocID="{2326E560-EF4C-42AB-B139-3FDEBDCE6CD1}" presName="Name17" presStyleLbl="parChTrans1D3" presStyleIdx="3" presStyleCnt="5"/>
      <dgm:spPr/>
      <dgm:t>
        <a:bodyPr/>
        <a:lstStyle/>
        <a:p>
          <a:endParaRPr lang="id-ID"/>
        </a:p>
      </dgm:t>
    </dgm:pt>
    <dgm:pt modelId="{757EF3E2-AF29-4CFA-BB69-C6E8EFAB8787}" type="pres">
      <dgm:prSet presAssocID="{867FA2E1-2654-499B-86EE-2A56310D6DB4}" presName="hierRoot3" presStyleCnt="0"/>
      <dgm:spPr/>
    </dgm:pt>
    <dgm:pt modelId="{D10A8D7B-3334-4D40-9D6C-98DEFE108E38}" type="pres">
      <dgm:prSet presAssocID="{867FA2E1-2654-499B-86EE-2A56310D6DB4}" presName="composite3" presStyleCnt="0"/>
      <dgm:spPr/>
    </dgm:pt>
    <dgm:pt modelId="{8FDA27E7-C72E-483F-AC5A-FDC0344DC17D}" type="pres">
      <dgm:prSet presAssocID="{867FA2E1-2654-499B-86EE-2A56310D6DB4}" presName="background3" presStyleLbl="node3" presStyleIdx="3" presStyleCnt="5"/>
      <dgm:spPr/>
    </dgm:pt>
    <dgm:pt modelId="{B973CFCD-F71E-4755-AF71-A97591673D62}" type="pres">
      <dgm:prSet presAssocID="{867FA2E1-2654-499B-86EE-2A56310D6DB4}" presName="text3" presStyleLbl="fgAcc3" presStyleIdx="3" presStyleCnt="5" custScaleY="227951">
        <dgm:presLayoutVars>
          <dgm:chPref val="3"/>
        </dgm:presLayoutVars>
      </dgm:prSet>
      <dgm:spPr/>
      <dgm:t>
        <a:bodyPr/>
        <a:lstStyle/>
        <a:p>
          <a:endParaRPr lang="id-ID"/>
        </a:p>
      </dgm:t>
    </dgm:pt>
    <dgm:pt modelId="{ADC45D15-E7E3-4E4E-B456-5B08049C4D85}" type="pres">
      <dgm:prSet presAssocID="{867FA2E1-2654-499B-86EE-2A56310D6DB4}" presName="hierChild4" presStyleCnt="0"/>
      <dgm:spPr/>
    </dgm:pt>
    <dgm:pt modelId="{5C9BB0E8-E0FC-499D-A5BA-8376D57B71DD}" type="pres">
      <dgm:prSet presAssocID="{FF3F8947-EE4F-469A-9059-0DC771B5C35F}" presName="Name17" presStyleLbl="parChTrans1D3" presStyleIdx="4" presStyleCnt="5"/>
      <dgm:spPr/>
      <dgm:t>
        <a:bodyPr/>
        <a:lstStyle/>
        <a:p>
          <a:endParaRPr lang="id-ID"/>
        </a:p>
      </dgm:t>
    </dgm:pt>
    <dgm:pt modelId="{BC6B5993-D1AA-4FFA-B89B-49A56659C9E4}" type="pres">
      <dgm:prSet presAssocID="{BBD1C653-F48F-43EB-80B8-F8919BCAEA28}" presName="hierRoot3" presStyleCnt="0"/>
      <dgm:spPr/>
    </dgm:pt>
    <dgm:pt modelId="{FD0473BF-8E6F-4C45-8A9B-EF0F46102730}" type="pres">
      <dgm:prSet presAssocID="{BBD1C653-F48F-43EB-80B8-F8919BCAEA28}" presName="composite3" presStyleCnt="0"/>
      <dgm:spPr/>
    </dgm:pt>
    <dgm:pt modelId="{93030120-7FAE-4D9C-BB0E-39B1D06763D3}" type="pres">
      <dgm:prSet presAssocID="{BBD1C653-F48F-43EB-80B8-F8919BCAEA28}" presName="background3" presStyleLbl="node3" presStyleIdx="4" presStyleCnt="5"/>
      <dgm:spPr/>
    </dgm:pt>
    <dgm:pt modelId="{EAACBADB-A63D-4B47-874B-11470DB59E60}" type="pres">
      <dgm:prSet presAssocID="{BBD1C653-F48F-43EB-80B8-F8919BCAEA28}" presName="text3" presStyleLbl="fgAcc3" presStyleIdx="4" presStyleCnt="5" custScaleX="115973" custScaleY="212276" custLinFactNeighborX="5663" custLinFactNeighborY="1977">
        <dgm:presLayoutVars>
          <dgm:chPref val="3"/>
        </dgm:presLayoutVars>
      </dgm:prSet>
      <dgm:spPr/>
      <dgm:t>
        <a:bodyPr/>
        <a:lstStyle/>
        <a:p>
          <a:endParaRPr lang="id-ID"/>
        </a:p>
      </dgm:t>
    </dgm:pt>
    <dgm:pt modelId="{F51C60E1-4F43-4208-8A5E-CD84BDE636B1}" type="pres">
      <dgm:prSet presAssocID="{BBD1C653-F48F-43EB-80B8-F8919BCAEA28}" presName="hierChild4" presStyleCnt="0"/>
      <dgm:spPr/>
    </dgm:pt>
    <dgm:pt modelId="{9101988D-01F5-453D-A586-D51710D7AB8F}" type="pres">
      <dgm:prSet presAssocID="{1F0A8D2F-D790-4164-88A9-23A9A670FCA1}" presName="Name10" presStyleLbl="parChTrans1D2" presStyleIdx="1" presStyleCnt="2"/>
      <dgm:spPr/>
      <dgm:t>
        <a:bodyPr/>
        <a:lstStyle/>
        <a:p>
          <a:endParaRPr lang="id-ID"/>
        </a:p>
      </dgm:t>
    </dgm:pt>
    <dgm:pt modelId="{928566F9-E8F7-4261-848E-3933EEDEBE2B}" type="pres">
      <dgm:prSet presAssocID="{2AD4D8AD-1903-4E6B-BF64-678D6BBA9D2E}" presName="hierRoot2" presStyleCnt="0"/>
      <dgm:spPr/>
    </dgm:pt>
    <dgm:pt modelId="{0A33AB84-67E8-4D1D-956B-D4646C07E236}" type="pres">
      <dgm:prSet presAssocID="{2AD4D8AD-1903-4E6B-BF64-678D6BBA9D2E}" presName="composite2" presStyleCnt="0"/>
      <dgm:spPr/>
    </dgm:pt>
    <dgm:pt modelId="{55F832E9-20F7-4E03-B2BE-59ED03C7B862}" type="pres">
      <dgm:prSet presAssocID="{2AD4D8AD-1903-4E6B-BF64-678D6BBA9D2E}" presName="background2" presStyleLbl="node2" presStyleIdx="1" presStyleCnt="2"/>
      <dgm:spPr/>
    </dgm:pt>
    <dgm:pt modelId="{FEBDFCEC-617D-4FFD-8BD0-64464321E396}" type="pres">
      <dgm:prSet presAssocID="{2AD4D8AD-1903-4E6B-BF64-678D6BBA9D2E}" presName="text2" presStyleLbl="fgAcc2" presStyleIdx="1" presStyleCnt="2">
        <dgm:presLayoutVars>
          <dgm:chPref val="3"/>
        </dgm:presLayoutVars>
      </dgm:prSet>
      <dgm:spPr/>
      <dgm:t>
        <a:bodyPr/>
        <a:lstStyle/>
        <a:p>
          <a:endParaRPr lang="id-ID"/>
        </a:p>
      </dgm:t>
    </dgm:pt>
    <dgm:pt modelId="{A3A204F5-FFBA-4503-BEC1-125787FBB255}" type="pres">
      <dgm:prSet presAssocID="{2AD4D8AD-1903-4E6B-BF64-678D6BBA9D2E}" presName="hierChild3" presStyleCnt="0"/>
      <dgm:spPr/>
    </dgm:pt>
  </dgm:ptLst>
  <dgm:cxnLst>
    <dgm:cxn modelId="{141EF80A-659B-488D-BE4C-6577117509B9}" srcId="{74481E22-195A-4D32-A6A7-727F9823D762}" destId="{B4B2523D-2CD4-43A1-9E67-FE5FD57F169B}" srcOrd="2" destOrd="0" parTransId="{E49554B8-D58D-4FF5-A4E0-5DA5028DDB18}" sibTransId="{B3159786-F6AD-41A2-B23D-C25F7FE8D956}"/>
    <dgm:cxn modelId="{62F75D9B-16D1-47C3-9AB7-8AFF0ADA1E8D}" type="presOf" srcId="{2AD4D8AD-1903-4E6B-BF64-678D6BBA9D2E}" destId="{FEBDFCEC-617D-4FFD-8BD0-64464321E396}" srcOrd="0" destOrd="0" presId="urn:microsoft.com/office/officeart/2005/8/layout/hierarchy1"/>
    <dgm:cxn modelId="{64EF79A3-0436-4F26-8608-8028DE0BD2D8}" type="presOf" srcId="{867FA2E1-2654-499B-86EE-2A56310D6DB4}" destId="{B973CFCD-F71E-4755-AF71-A97591673D62}" srcOrd="0" destOrd="0" presId="urn:microsoft.com/office/officeart/2005/8/layout/hierarchy1"/>
    <dgm:cxn modelId="{99DE0FB4-6D98-4A53-9FC4-6AA0DE10AFB3}" srcId="{74481E22-195A-4D32-A6A7-727F9823D762}" destId="{BBD1C653-F48F-43EB-80B8-F8919BCAEA28}" srcOrd="4" destOrd="0" parTransId="{FF3F8947-EE4F-469A-9059-0DC771B5C35F}" sibTransId="{7AB69585-F455-4F0A-85E0-A30282D3A2CE}"/>
    <dgm:cxn modelId="{FEBA6B3D-32EB-4006-99BB-3DF7ABDA1E32}" type="presOf" srcId="{74481E22-195A-4D32-A6A7-727F9823D762}" destId="{8BF0E8F5-6093-4B0A-A176-0C7C31C450E7}" srcOrd="0" destOrd="0" presId="urn:microsoft.com/office/officeart/2005/8/layout/hierarchy1"/>
    <dgm:cxn modelId="{B2E5FB99-5336-442C-9201-7879078F2BE7}" srcId="{937467CB-C39C-43F4-85C7-DD63839A38A5}" destId="{EC9F7A5C-A054-4590-A105-77A9F374DD9E}" srcOrd="0" destOrd="0" parTransId="{FB57D1A1-E354-4025-82D0-E54429A56F4A}" sibTransId="{EAF230BB-F36B-4578-915C-F2F393E784F7}"/>
    <dgm:cxn modelId="{64B55497-D369-4A2D-99E1-A754BAD0CE7C}" type="presOf" srcId="{E49554B8-D58D-4FF5-A4E0-5DA5028DDB18}" destId="{446F0D75-AE96-427D-BEA8-8B712EE6AEB7}" srcOrd="0" destOrd="0" presId="urn:microsoft.com/office/officeart/2005/8/layout/hierarchy1"/>
    <dgm:cxn modelId="{822A0E0F-D4EB-4CC3-8E77-511EFFA4727C}" type="presOf" srcId="{EC9F7A5C-A054-4590-A105-77A9F374DD9E}" destId="{8B828BCD-C64B-46B7-86E1-940EBBEC2705}" srcOrd="0" destOrd="0" presId="urn:microsoft.com/office/officeart/2005/8/layout/hierarchy1"/>
    <dgm:cxn modelId="{E0C4A594-02C7-4B77-894F-827583767C90}" type="presOf" srcId="{B4B2523D-2CD4-43A1-9E67-FE5FD57F169B}" destId="{AFF1B562-2114-4D51-9486-5982FBF72ACE}" srcOrd="0" destOrd="0" presId="urn:microsoft.com/office/officeart/2005/8/layout/hierarchy1"/>
    <dgm:cxn modelId="{E0E7BBBB-A073-4F91-BC2E-D42DDE19FD46}" type="presOf" srcId="{8E91D576-764C-482F-AF5D-126CA4910039}" destId="{925C21F8-687B-4E11-B446-75B614D355B3}" srcOrd="0" destOrd="0" presId="urn:microsoft.com/office/officeart/2005/8/layout/hierarchy1"/>
    <dgm:cxn modelId="{65A760F1-625B-40DA-B985-8C03E9A5E71F}" type="presOf" srcId="{FF3F8947-EE4F-469A-9059-0DC771B5C35F}" destId="{5C9BB0E8-E0FC-499D-A5BA-8376D57B71DD}" srcOrd="0" destOrd="0" presId="urn:microsoft.com/office/officeart/2005/8/layout/hierarchy1"/>
    <dgm:cxn modelId="{8FD55929-A8AF-49F9-889E-8B7D59336AA6}" type="presOf" srcId="{937467CB-C39C-43F4-85C7-DD63839A38A5}" destId="{915DFA11-6E0D-4026-ABC2-990BE80A9194}" srcOrd="0" destOrd="0" presId="urn:microsoft.com/office/officeart/2005/8/layout/hierarchy1"/>
    <dgm:cxn modelId="{1937C087-32CF-4C9F-9CC6-5D60C889FA76}" type="presOf" srcId="{979F2B18-F4F6-4C7A-88D2-EE12D1CC642A}" destId="{86DC2BED-B730-4979-8721-FD6DE5E3E54E}" srcOrd="0" destOrd="0" presId="urn:microsoft.com/office/officeart/2005/8/layout/hierarchy1"/>
    <dgm:cxn modelId="{00432E02-A02D-40DB-8BD5-383E0DBA5CEA}" type="presOf" srcId="{769A1E2C-12D8-4ACE-90FA-A138677642B9}" destId="{9423F6FC-8485-4D35-BD1D-FCF106991217}" srcOrd="0" destOrd="0" presId="urn:microsoft.com/office/officeart/2005/8/layout/hierarchy1"/>
    <dgm:cxn modelId="{56BD8731-BD6E-4229-9EB5-186EAF56B267}" type="presOf" srcId="{BBD1C653-F48F-43EB-80B8-F8919BCAEA28}" destId="{EAACBADB-A63D-4B47-874B-11470DB59E60}" srcOrd="0" destOrd="0" presId="urn:microsoft.com/office/officeart/2005/8/layout/hierarchy1"/>
    <dgm:cxn modelId="{849310B5-69C2-4429-8145-7EF930A08472}" type="presOf" srcId="{1F0A8D2F-D790-4164-88A9-23A9A670FCA1}" destId="{9101988D-01F5-453D-A586-D51710D7AB8F}" srcOrd="0" destOrd="0" presId="urn:microsoft.com/office/officeart/2005/8/layout/hierarchy1"/>
    <dgm:cxn modelId="{0496A604-85DC-453A-88B3-65F7FE6EE1AB}" srcId="{74481E22-195A-4D32-A6A7-727F9823D762}" destId="{8E91D576-764C-482F-AF5D-126CA4910039}" srcOrd="1" destOrd="0" parTransId="{979F2B18-F4F6-4C7A-88D2-EE12D1CC642A}" sibTransId="{D8B13292-3338-4B10-9B7B-E85C9F68BFDE}"/>
    <dgm:cxn modelId="{CD0C075F-2B8A-4646-9E02-6F7E4254BDD7}" type="presOf" srcId="{35E945B8-72EE-4FDA-955A-8A04D6B8DA83}" destId="{9AC07E16-5EFB-46CD-AFEF-815F546CEB5C}" srcOrd="0" destOrd="0" presId="urn:microsoft.com/office/officeart/2005/8/layout/hierarchy1"/>
    <dgm:cxn modelId="{73EFD33A-B257-456F-A723-B51411AB1D16}" srcId="{74481E22-195A-4D32-A6A7-727F9823D762}" destId="{867FA2E1-2654-499B-86EE-2A56310D6DB4}" srcOrd="3" destOrd="0" parTransId="{2326E560-EF4C-42AB-B139-3FDEBDCE6CD1}" sibTransId="{BBB1F06C-01EE-4751-B35A-6BDCA99EA933}"/>
    <dgm:cxn modelId="{7061C308-FA8F-4484-86CC-ACF313346209}" srcId="{EC9F7A5C-A054-4590-A105-77A9F374DD9E}" destId="{2AD4D8AD-1903-4E6B-BF64-678D6BBA9D2E}" srcOrd="1" destOrd="0" parTransId="{1F0A8D2F-D790-4164-88A9-23A9A670FCA1}" sibTransId="{EAD51620-76A6-4ADD-B428-662418BD2ABC}"/>
    <dgm:cxn modelId="{F2B4889C-5041-4C8D-81CC-270D405A592F}" srcId="{EC9F7A5C-A054-4590-A105-77A9F374DD9E}" destId="{74481E22-195A-4D32-A6A7-727F9823D762}" srcOrd="0" destOrd="0" parTransId="{35E945B8-72EE-4FDA-955A-8A04D6B8DA83}" sibTransId="{0375C49E-F11D-43B0-A7D7-ED22265FBAA0}"/>
    <dgm:cxn modelId="{6AD03102-6E49-4321-8D19-DE5702FACF40}" type="presOf" srcId="{2326E560-EF4C-42AB-B139-3FDEBDCE6CD1}" destId="{9C92C3F5-B311-4E4E-99A0-7524A7D30EC8}" srcOrd="0" destOrd="0" presId="urn:microsoft.com/office/officeart/2005/8/layout/hierarchy1"/>
    <dgm:cxn modelId="{B247E740-AF07-4A8E-AB31-844F912ED466}" type="presOf" srcId="{B8E87138-F26E-4C66-93B2-175BAD668F1B}" destId="{C3CAD219-3CE3-4208-A190-60CCFE59F75F}" srcOrd="0" destOrd="0" presId="urn:microsoft.com/office/officeart/2005/8/layout/hierarchy1"/>
    <dgm:cxn modelId="{894B624E-7E59-447C-B409-FDDB299A17A5}" srcId="{74481E22-195A-4D32-A6A7-727F9823D762}" destId="{B8E87138-F26E-4C66-93B2-175BAD668F1B}" srcOrd="0" destOrd="0" parTransId="{769A1E2C-12D8-4ACE-90FA-A138677642B9}" sibTransId="{81B27901-3EF6-4735-8A4D-8901CBE1FDAA}"/>
    <dgm:cxn modelId="{AF75FAA1-5AA5-47D9-B8AD-C097A3C53CA9}" type="presParOf" srcId="{915DFA11-6E0D-4026-ABC2-990BE80A9194}" destId="{CB617D0F-B862-46E1-A157-6CC497A3E24F}" srcOrd="0" destOrd="0" presId="urn:microsoft.com/office/officeart/2005/8/layout/hierarchy1"/>
    <dgm:cxn modelId="{8B4FAB05-CCEB-4803-9665-64FD5AED8CD1}" type="presParOf" srcId="{CB617D0F-B862-46E1-A157-6CC497A3E24F}" destId="{16B5DB1A-2A53-4A4B-A29A-7653D87824F2}" srcOrd="0" destOrd="0" presId="urn:microsoft.com/office/officeart/2005/8/layout/hierarchy1"/>
    <dgm:cxn modelId="{7A8948DE-0FE7-437B-AB8F-027D3FD07081}" type="presParOf" srcId="{16B5DB1A-2A53-4A4B-A29A-7653D87824F2}" destId="{A3508CC7-3442-469C-A882-8FD659622C79}" srcOrd="0" destOrd="0" presId="urn:microsoft.com/office/officeart/2005/8/layout/hierarchy1"/>
    <dgm:cxn modelId="{EB1D73F2-C63D-44A1-9214-EF5825A8DC6D}" type="presParOf" srcId="{16B5DB1A-2A53-4A4B-A29A-7653D87824F2}" destId="{8B828BCD-C64B-46B7-86E1-940EBBEC2705}" srcOrd="1" destOrd="0" presId="urn:microsoft.com/office/officeart/2005/8/layout/hierarchy1"/>
    <dgm:cxn modelId="{EA9EEC82-DE49-46B2-A8C9-32BF7D8263AE}" type="presParOf" srcId="{CB617D0F-B862-46E1-A157-6CC497A3E24F}" destId="{70EDD243-211A-4C5F-BC59-EC32CD049051}" srcOrd="1" destOrd="0" presId="urn:microsoft.com/office/officeart/2005/8/layout/hierarchy1"/>
    <dgm:cxn modelId="{F3DEE026-543E-4060-A5F0-84E970DCA618}" type="presParOf" srcId="{70EDD243-211A-4C5F-BC59-EC32CD049051}" destId="{9AC07E16-5EFB-46CD-AFEF-815F546CEB5C}" srcOrd="0" destOrd="0" presId="urn:microsoft.com/office/officeart/2005/8/layout/hierarchy1"/>
    <dgm:cxn modelId="{C95835CE-C545-4B17-AAF3-64DBDC60B5A2}" type="presParOf" srcId="{70EDD243-211A-4C5F-BC59-EC32CD049051}" destId="{749B543E-AA31-44C7-B1BF-E21B397C6AC2}" srcOrd="1" destOrd="0" presId="urn:microsoft.com/office/officeart/2005/8/layout/hierarchy1"/>
    <dgm:cxn modelId="{E565EA6E-7F0D-414B-89F7-D089B6225D4D}" type="presParOf" srcId="{749B543E-AA31-44C7-B1BF-E21B397C6AC2}" destId="{29CDC98B-4760-4D07-B097-B64613BC0630}" srcOrd="0" destOrd="0" presId="urn:microsoft.com/office/officeart/2005/8/layout/hierarchy1"/>
    <dgm:cxn modelId="{FD492A9A-AA0A-432D-A151-AF4F39666D2E}" type="presParOf" srcId="{29CDC98B-4760-4D07-B097-B64613BC0630}" destId="{9479D8B7-BAD1-4EFD-932C-11D489B348E0}" srcOrd="0" destOrd="0" presId="urn:microsoft.com/office/officeart/2005/8/layout/hierarchy1"/>
    <dgm:cxn modelId="{2769EF52-D589-4FC1-92A3-AAE20767679F}" type="presParOf" srcId="{29CDC98B-4760-4D07-B097-B64613BC0630}" destId="{8BF0E8F5-6093-4B0A-A176-0C7C31C450E7}" srcOrd="1" destOrd="0" presId="urn:microsoft.com/office/officeart/2005/8/layout/hierarchy1"/>
    <dgm:cxn modelId="{5770142D-10A1-46CA-8981-B0294F644E29}" type="presParOf" srcId="{749B543E-AA31-44C7-B1BF-E21B397C6AC2}" destId="{DA5809C2-A60A-4244-B9B0-CA6186EABB76}" srcOrd="1" destOrd="0" presId="urn:microsoft.com/office/officeart/2005/8/layout/hierarchy1"/>
    <dgm:cxn modelId="{05F24823-042F-4196-829D-D63A4E975DA8}" type="presParOf" srcId="{DA5809C2-A60A-4244-B9B0-CA6186EABB76}" destId="{9423F6FC-8485-4D35-BD1D-FCF106991217}" srcOrd="0" destOrd="0" presId="urn:microsoft.com/office/officeart/2005/8/layout/hierarchy1"/>
    <dgm:cxn modelId="{0E85D0B7-9C09-418C-A652-1AE381722F58}" type="presParOf" srcId="{DA5809C2-A60A-4244-B9B0-CA6186EABB76}" destId="{069C533A-978B-44D4-98AA-27E5B6CF42D6}" srcOrd="1" destOrd="0" presId="urn:microsoft.com/office/officeart/2005/8/layout/hierarchy1"/>
    <dgm:cxn modelId="{CA1FC06F-75EC-46F4-98D7-3C8FCD0E583A}" type="presParOf" srcId="{069C533A-978B-44D4-98AA-27E5B6CF42D6}" destId="{12B3C032-FDAF-41DE-A111-743289BAD5B2}" srcOrd="0" destOrd="0" presId="urn:microsoft.com/office/officeart/2005/8/layout/hierarchy1"/>
    <dgm:cxn modelId="{D518EDA6-86E7-43F9-8271-4FD8AA36F721}" type="presParOf" srcId="{12B3C032-FDAF-41DE-A111-743289BAD5B2}" destId="{1002D93A-7668-4A50-84B2-DF0E10A3830C}" srcOrd="0" destOrd="0" presId="urn:microsoft.com/office/officeart/2005/8/layout/hierarchy1"/>
    <dgm:cxn modelId="{6D5F4F40-AB93-4C9D-AC5B-D5D1564CDA59}" type="presParOf" srcId="{12B3C032-FDAF-41DE-A111-743289BAD5B2}" destId="{C3CAD219-3CE3-4208-A190-60CCFE59F75F}" srcOrd="1" destOrd="0" presId="urn:microsoft.com/office/officeart/2005/8/layout/hierarchy1"/>
    <dgm:cxn modelId="{19B4A461-6AA5-406D-8415-5EC0E64F015D}" type="presParOf" srcId="{069C533A-978B-44D4-98AA-27E5B6CF42D6}" destId="{4083834D-D426-49B0-B77C-A8AC608420A5}" srcOrd="1" destOrd="0" presId="urn:microsoft.com/office/officeart/2005/8/layout/hierarchy1"/>
    <dgm:cxn modelId="{2748B7FC-B1F0-40B3-AA40-FFA1168FB27D}" type="presParOf" srcId="{DA5809C2-A60A-4244-B9B0-CA6186EABB76}" destId="{86DC2BED-B730-4979-8721-FD6DE5E3E54E}" srcOrd="2" destOrd="0" presId="urn:microsoft.com/office/officeart/2005/8/layout/hierarchy1"/>
    <dgm:cxn modelId="{73AEF058-5409-4087-91DD-97279F519859}" type="presParOf" srcId="{DA5809C2-A60A-4244-B9B0-CA6186EABB76}" destId="{2919A28E-E68A-421D-A5F2-53EC3C3D1809}" srcOrd="3" destOrd="0" presId="urn:microsoft.com/office/officeart/2005/8/layout/hierarchy1"/>
    <dgm:cxn modelId="{F7001FCD-DC28-46E1-9E73-F0853CB34796}" type="presParOf" srcId="{2919A28E-E68A-421D-A5F2-53EC3C3D1809}" destId="{25EE288A-89CD-4945-9E2C-9CAAAFF13D04}" srcOrd="0" destOrd="0" presId="urn:microsoft.com/office/officeart/2005/8/layout/hierarchy1"/>
    <dgm:cxn modelId="{773AAA5A-FE16-4BEC-BFD8-9FED812E79A9}" type="presParOf" srcId="{25EE288A-89CD-4945-9E2C-9CAAAFF13D04}" destId="{6305338C-2B36-4F6D-B231-9228BDAB3C2D}" srcOrd="0" destOrd="0" presId="urn:microsoft.com/office/officeart/2005/8/layout/hierarchy1"/>
    <dgm:cxn modelId="{D8781DFF-7880-4854-B59B-3CEA69A83FF7}" type="presParOf" srcId="{25EE288A-89CD-4945-9E2C-9CAAAFF13D04}" destId="{925C21F8-687B-4E11-B446-75B614D355B3}" srcOrd="1" destOrd="0" presId="urn:microsoft.com/office/officeart/2005/8/layout/hierarchy1"/>
    <dgm:cxn modelId="{092984D8-4BA5-4EBB-AD14-720DE0A8CD8F}" type="presParOf" srcId="{2919A28E-E68A-421D-A5F2-53EC3C3D1809}" destId="{B15B6F2F-2884-4B10-A2BC-87910CB367F7}" srcOrd="1" destOrd="0" presId="urn:microsoft.com/office/officeart/2005/8/layout/hierarchy1"/>
    <dgm:cxn modelId="{A1D500AF-6909-45EC-95B9-C16F50411363}" type="presParOf" srcId="{DA5809C2-A60A-4244-B9B0-CA6186EABB76}" destId="{446F0D75-AE96-427D-BEA8-8B712EE6AEB7}" srcOrd="4" destOrd="0" presId="urn:microsoft.com/office/officeart/2005/8/layout/hierarchy1"/>
    <dgm:cxn modelId="{74B5D3D0-5D9A-4FA4-8E8A-2197EC2C0AAC}" type="presParOf" srcId="{DA5809C2-A60A-4244-B9B0-CA6186EABB76}" destId="{C8E35DE2-28CC-4DA9-A7A6-9DBEDC918042}" srcOrd="5" destOrd="0" presId="urn:microsoft.com/office/officeart/2005/8/layout/hierarchy1"/>
    <dgm:cxn modelId="{754174FD-861A-4BEB-AD6A-1C71A9282E34}" type="presParOf" srcId="{C8E35DE2-28CC-4DA9-A7A6-9DBEDC918042}" destId="{9CF4787B-E730-495F-B854-1403B1EBEAA5}" srcOrd="0" destOrd="0" presId="urn:microsoft.com/office/officeart/2005/8/layout/hierarchy1"/>
    <dgm:cxn modelId="{171AF4DE-FDEF-4590-AA8A-200AB8216C5F}" type="presParOf" srcId="{9CF4787B-E730-495F-B854-1403B1EBEAA5}" destId="{ACC33CC9-4CF5-4F3C-97D4-F43C4AE95863}" srcOrd="0" destOrd="0" presId="urn:microsoft.com/office/officeart/2005/8/layout/hierarchy1"/>
    <dgm:cxn modelId="{5C6278D8-9B83-4457-9456-B13CBE2C93B4}" type="presParOf" srcId="{9CF4787B-E730-495F-B854-1403B1EBEAA5}" destId="{AFF1B562-2114-4D51-9486-5982FBF72ACE}" srcOrd="1" destOrd="0" presId="urn:microsoft.com/office/officeart/2005/8/layout/hierarchy1"/>
    <dgm:cxn modelId="{ADE2B844-5C41-4DB1-AE46-E33A3ECBE389}" type="presParOf" srcId="{C8E35DE2-28CC-4DA9-A7A6-9DBEDC918042}" destId="{5D149384-083C-43B7-AD92-BCA109033E82}" srcOrd="1" destOrd="0" presId="urn:microsoft.com/office/officeart/2005/8/layout/hierarchy1"/>
    <dgm:cxn modelId="{18A982CD-819E-4C93-A1DD-FFC837D26EEF}" type="presParOf" srcId="{DA5809C2-A60A-4244-B9B0-CA6186EABB76}" destId="{9C92C3F5-B311-4E4E-99A0-7524A7D30EC8}" srcOrd="6" destOrd="0" presId="urn:microsoft.com/office/officeart/2005/8/layout/hierarchy1"/>
    <dgm:cxn modelId="{B645E882-E6E5-4042-B5DC-CE621871DFC9}" type="presParOf" srcId="{DA5809C2-A60A-4244-B9B0-CA6186EABB76}" destId="{757EF3E2-AF29-4CFA-BB69-C6E8EFAB8787}" srcOrd="7" destOrd="0" presId="urn:microsoft.com/office/officeart/2005/8/layout/hierarchy1"/>
    <dgm:cxn modelId="{2CF61ABC-434E-449B-B872-07CE67FF6FDD}" type="presParOf" srcId="{757EF3E2-AF29-4CFA-BB69-C6E8EFAB8787}" destId="{D10A8D7B-3334-4D40-9D6C-98DEFE108E38}" srcOrd="0" destOrd="0" presId="urn:microsoft.com/office/officeart/2005/8/layout/hierarchy1"/>
    <dgm:cxn modelId="{588DBC59-36B2-4D15-8B44-395E4D23E75B}" type="presParOf" srcId="{D10A8D7B-3334-4D40-9D6C-98DEFE108E38}" destId="{8FDA27E7-C72E-483F-AC5A-FDC0344DC17D}" srcOrd="0" destOrd="0" presId="urn:microsoft.com/office/officeart/2005/8/layout/hierarchy1"/>
    <dgm:cxn modelId="{52EA6210-8729-4A9C-9CF8-9783363240C4}" type="presParOf" srcId="{D10A8D7B-3334-4D40-9D6C-98DEFE108E38}" destId="{B973CFCD-F71E-4755-AF71-A97591673D62}" srcOrd="1" destOrd="0" presId="urn:microsoft.com/office/officeart/2005/8/layout/hierarchy1"/>
    <dgm:cxn modelId="{9B9B11E9-D70F-4F31-95D6-8DEAE0AD0258}" type="presParOf" srcId="{757EF3E2-AF29-4CFA-BB69-C6E8EFAB8787}" destId="{ADC45D15-E7E3-4E4E-B456-5B08049C4D85}" srcOrd="1" destOrd="0" presId="urn:microsoft.com/office/officeart/2005/8/layout/hierarchy1"/>
    <dgm:cxn modelId="{4217E3A1-3410-4E42-875D-6F6232F37E54}" type="presParOf" srcId="{DA5809C2-A60A-4244-B9B0-CA6186EABB76}" destId="{5C9BB0E8-E0FC-499D-A5BA-8376D57B71DD}" srcOrd="8" destOrd="0" presId="urn:microsoft.com/office/officeart/2005/8/layout/hierarchy1"/>
    <dgm:cxn modelId="{6A1E08E6-9CDC-49BE-8C72-0721A838B2C5}" type="presParOf" srcId="{DA5809C2-A60A-4244-B9B0-CA6186EABB76}" destId="{BC6B5993-D1AA-4FFA-B89B-49A56659C9E4}" srcOrd="9" destOrd="0" presId="urn:microsoft.com/office/officeart/2005/8/layout/hierarchy1"/>
    <dgm:cxn modelId="{65A35C64-BC6B-4C9B-B997-F7973A6A7DFE}" type="presParOf" srcId="{BC6B5993-D1AA-4FFA-B89B-49A56659C9E4}" destId="{FD0473BF-8E6F-4C45-8A9B-EF0F46102730}" srcOrd="0" destOrd="0" presId="urn:microsoft.com/office/officeart/2005/8/layout/hierarchy1"/>
    <dgm:cxn modelId="{5F297DBB-A156-4C09-8716-55E575AEAB41}" type="presParOf" srcId="{FD0473BF-8E6F-4C45-8A9B-EF0F46102730}" destId="{93030120-7FAE-4D9C-BB0E-39B1D06763D3}" srcOrd="0" destOrd="0" presId="urn:microsoft.com/office/officeart/2005/8/layout/hierarchy1"/>
    <dgm:cxn modelId="{0E787E05-4B1D-4B60-ADD2-5A3795A32977}" type="presParOf" srcId="{FD0473BF-8E6F-4C45-8A9B-EF0F46102730}" destId="{EAACBADB-A63D-4B47-874B-11470DB59E60}" srcOrd="1" destOrd="0" presId="urn:microsoft.com/office/officeart/2005/8/layout/hierarchy1"/>
    <dgm:cxn modelId="{E2AF5C1A-EE19-4A53-8456-15C34ABBB6B3}" type="presParOf" srcId="{BC6B5993-D1AA-4FFA-B89B-49A56659C9E4}" destId="{F51C60E1-4F43-4208-8A5E-CD84BDE636B1}" srcOrd="1" destOrd="0" presId="urn:microsoft.com/office/officeart/2005/8/layout/hierarchy1"/>
    <dgm:cxn modelId="{AF284807-47DE-4384-9AB6-F2268493E6A8}" type="presParOf" srcId="{70EDD243-211A-4C5F-BC59-EC32CD049051}" destId="{9101988D-01F5-453D-A586-D51710D7AB8F}" srcOrd="2" destOrd="0" presId="urn:microsoft.com/office/officeart/2005/8/layout/hierarchy1"/>
    <dgm:cxn modelId="{68166BEA-229B-4DB9-9A87-BC648669AD96}" type="presParOf" srcId="{70EDD243-211A-4C5F-BC59-EC32CD049051}" destId="{928566F9-E8F7-4261-848E-3933EEDEBE2B}" srcOrd="3" destOrd="0" presId="urn:microsoft.com/office/officeart/2005/8/layout/hierarchy1"/>
    <dgm:cxn modelId="{2662497E-1F2A-4285-BB2E-B9961FABBC7B}" type="presParOf" srcId="{928566F9-E8F7-4261-848E-3933EEDEBE2B}" destId="{0A33AB84-67E8-4D1D-956B-D4646C07E236}" srcOrd="0" destOrd="0" presId="urn:microsoft.com/office/officeart/2005/8/layout/hierarchy1"/>
    <dgm:cxn modelId="{A089046E-0C2C-47B4-809A-C06F3B3C1100}" type="presParOf" srcId="{0A33AB84-67E8-4D1D-956B-D4646C07E236}" destId="{55F832E9-20F7-4E03-B2BE-59ED03C7B862}" srcOrd="0" destOrd="0" presId="urn:microsoft.com/office/officeart/2005/8/layout/hierarchy1"/>
    <dgm:cxn modelId="{422908E6-E6C5-4421-AB0D-292D5C53CB96}" type="presParOf" srcId="{0A33AB84-67E8-4D1D-956B-D4646C07E236}" destId="{FEBDFCEC-617D-4FFD-8BD0-64464321E396}" srcOrd="1" destOrd="0" presId="urn:microsoft.com/office/officeart/2005/8/layout/hierarchy1"/>
    <dgm:cxn modelId="{E83D84E8-963F-4A21-B403-C77978CF02C9}" type="presParOf" srcId="{928566F9-E8F7-4261-848E-3933EEDEBE2B}" destId="{A3A204F5-FFBA-4503-BEC1-125787FBB25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97B437E-535E-4C74-9FF6-90C5128BA00E}" type="doc">
      <dgm:prSet loTypeId="urn:microsoft.com/office/officeart/2005/8/layout/pyramid2" loCatId="list" qsTypeId="urn:microsoft.com/office/officeart/2005/8/quickstyle/simple1" qsCatId="simple" csTypeId="urn:microsoft.com/office/officeart/2005/8/colors/accent1_2" csCatId="accent1" phldr="1"/>
      <dgm:spPr/>
      <dgm:t>
        <a:bodyPr/>
        <a:lstStyle/>
        <a:p>
          <a:endParaRPr lang="id-ID"/>
        </a:p>
      </dgm:t>
    </dgm:pt>
    <dgm:pt modelId="{4DB08942-EB10-4745-895F-8A89ACA442A4}">
      <dgm:prSet phldrT="[Text]"/>
      <dgm:spPr/>
      <dgm:t>
        <a:bodyPr/>
        <a:lstStyle/>
        <a:p>
          <a:r>
            <a:rPr lang="id-ID" dirty="0" smtClean="0"/>
            <a:t>Fon dan fonem: fon merupakan satuan bahasa yang dapat diucapkan dan didengar. Fonem bersifat abstrak yang direalisasikan menjadi fon dan mampu menunjukkan kontras makna</a:t>
          </a:r>
          <a:endParaRPr lang="id-ID" dirty="0"/>
        </a:p>
      </dgm:t>
    </dgm:pt>
    <dgm:pt modelId="{F4322E97-DEDB-45F6-A949-A68E6D4D459B}" type="parTrans" cxnId="{07DAAD9F-D7B6-465D-8054-958A5293B9DA}">
      <dgm:prSet/>
      <dgm:spPr/>
      <dgm:t>
        <a:bodyPr/>
        <a:lstStyle/>
        <a:p>
          <a:endParaRPr lang="id-ID"/>
        </a:p>
      </dgm:t>
    </dgm:pt>
    <dgm:pt modelId="{D657B164-C21D-4650-B926-150F5A5A6B66}" type="sibTrans" cxnId="{07DAAD9F-D7B6-465D-8054-958A5293B9DA}">
      <dgm:prSet/>
      <dgm:spPr/>
      <dgm:t>
        <a:bodyPr/>
        <a:lstStyle/>
        <a:p>
          <a:endParaRPr lang="id-ID"/>
        </a:p>
      </dgm:t>
    </dgm:pt>
    <dgm:pt modelId="{004F2BB3-D2E5-4D50-9B64-5EDDE72C7390}">
      <dgm:prSet phldrT="[Text]"/>
      <dgm:spPr/>
      <dgm:t>
        <a:bodyPr/>
        <a:lstStyle/>
        <a:p>
          <a:r>
            <a:rPr lang="id-ID" dirty="0" smtClean="0"/>
            <a:t>Morf dan morfem: morf bentuk yang bersifat konkret dalam pelaksanaan bahasa dapat diidentifikasikan, diucapkan, dan dapat didengar. Morfem merupakan unsur pembentuk kata</a:t>
          </a:r>
          <a:endParaRPr lang="id-ID" dirty="0"/>
        </a:p>
      </dgm:t>
    </dgm:pt>
    <dgm:pt modelId="{A732A4EA-4FA7-40A3-9242-5CBFE257EB57}" type="parTrans" cxnId="{2297A3B0-83C6-427B-BD93-505FE9F99CD0}">
      <dgm:prSet/>
      <dgm:spPr/>
      <dgm:t>
        <a:bodyPr/>
        <a:lstStyle/>
        <a:p>
          <a:endParaRPr lang="id-ID"/>
        </a:p>
      </dgm:t>
    </dgm:pt>
    <dgm:pt modelId="{70D540A0-2BC2-4E98-BD14-DE0F1D46ED4F}" type="sibTrans" cxnId="{2297A3B0-83C6-427B-BD93-505FE9F99CD0}">
      <dgm:prSet/>
      <dgm:spPr/>
      <dgm:t>
        <a:bodyPr/>
        <a:lstStyle/>
        <a:p>
          <a:endParaRPr lang="id-ID"/>
        </a:p>
      </dgm:t>
    </dgm:pt>
    <dgm:pt modelId="{938AA51C-7C6A-4C3B-982B-E301D820B126}">
      <dgm:prSet phldrT="[Text]"/>
      <dgm:spPr/>
      <dgm:t>
        <a:bodyPr/>
        <a:lstStyle/>
        <a:p>
          <a:r>
            <a:rPr lang="id-ID" dirty="0" smtClean="0"/>
            <a:t>Paragraf: sejumlah kalimat yang mengandung satu keutuhan isi sebagai bagian isi wacana</a:t>
          </a:r>
          <a:endParaRPr lang="id-ID" dirty="0"/>
        </a:p>
      </dgm:t>
    </dgm:pt>
    <dgm:pt modelId="{194B4ADD-9171-44CC-8E06-8F5573A5E9BB}" type="parTrans" cxnId="{65C26CA4-1EE8-4719-8090-EC806A4656ED}">
      <dgm:prSet/>
      <dgm:spPr/>
      <dgm:t>
        <a:bodyPr/>
        <a:lstStyle/>
        <a:p>
          <a:endParaRPr lang="id-ID"/>
        </a:p>
      </dgm:t>
    </dgm:pt>
    <dgm:pt modelId="{E1580417-287D-413B-A271-8CF12F8716E0}" type="sibTrans" cxnId="{65C26CA4-1EE8-4719-8090-EC806A4656ED}">
      <dgm:prSet/>
      <dgm:spPr/>
      <dgm:t>
        <a:bodyPr/>
        <a:lstStyle/>
        <a:p>
          <a:endParaRPr lang="id-ID"/>
        </a:p>
      </dgm:t>
    </dgm:pt>
    <dgm:pt modelId="{F621AB05-8DC3-4F6A-B4D0-7B924D674393}">
      <dgm:prSet phldrT="[Text]"/>
      <dgm:spPr/>
      <dgm:t>
        <a:bodyPr/>
        <a:lstStyle/>
        <a:p>
          <a:r>
            <a:rPr lang="id-ID" dirty="0" smtClean="0"/>
            <a:t>Kata: merupakan satuan bahasa yang terbentuk dari satu morfem/lebih, atau satuan gramatikal terkecil yang dapat diujarkan sebagai bentuk yang bebas</a:t>
          </a:r>
          <a:endParaRPr lang="id-ID" dirty="0"/>
        </a:p>
      </dgm:t>
    </dgm:pt>
    <dgm:pt modelId="{6FB82D94-5B8A-4B66-B02D-96E75789ADE2}" type="parTrans" cxnId="{1A4DD92D-0CDA-4AEF-B256-CD2D55F59CAE}">
      <dgm:prSet/>
      <dgm:spPr/>
      <dgm:t>
        <a:bodyPr/>
        <a:lstStyle/>
        <a:p>
          <a:endParaRPr lang="id-ID"/>
        </a:p>
      </dgm:t>
    </dgm:pt>
    <dgm:pt modelId="{D1395ACD-86AB-4BCE-A2EE-9CADB153628A}" type="sibTrans" cxnId="{1A4DD92D-0CDA-4AEF-B256-CD2D55F59CAE}">
      <dgm:prSet/>
      <dgm:spPr/>
      <dgm:t>
        <a:bodyPr/>
        <a:lstStyle/>
        <a:p>
          <a:endParaRPr lang="id-ID"/>
        </a:p>
      </dgm:t>
    </dgm:pt>
    <dgm:pt modelId="{74095AD7-4EF8-43D6-9AC2-96CA6B2ABFF3}">
      <dgm:prSet phldrT="[Text]"/>
      <dgm:spPr/>
      <dgm:t>
        <a:bodyPr/>
        <a:lstStyle/>
        <a:p>
          <a:r>
            <a:rPr lang="id-ID" dirty="0" smtClean="0"/>
            <a:t>Frasa: satuan gramatikal yang terdiri dari dua kata atau lebih yang tidak terdiiri dari subjek dan predikat</a:t>
          </a:r>
          <a:endParaRPr lang="id-ID" dirty="0"/>
        </a:p>
      </dgm:t>
    </dgm:pt>
    <dgm:pt modelId="{7A882F69-CCDC-4F65-BCF7-8D3B418C7450}" type="parTrans" cxnId="{4B55437E-6196-4F28-984A-65F6C825813F}">
      <dgm:prSet/>
      <dgm:spPr/>
      <dgm:t>
        <a:bodyPr/>
        <a:lstStyle/>
        <a:p>
          <a:endParaRPr lang="id-ID"/>
        </a:p>
      </dgm:t>
    </dgm:pt>
    <dgm:pt modelId="{3D6E1743-ADDF-4FFE-840A-32B7D15A68CB}" type="sibTrans" cxnId="{4B55437E-6196-4F28-984A-65F6C825813F}">
      <dgm:prSet/>
      <dgm:spPr/>
      <dgm:t>
        <a:bodyPr/>
        <a:lstStyle/>
        <a:p>
          <a:endParaRPr lang="id-ID"/>
        </a:p>
      </dgm:t>
    </dgm:pt>
    <dgm:pt modelId="{9E8697FC-649E-47D8-BF10-F1120E1C63FF}">
      <dgm:prSet phldrT="[Text]"/>
      <dgm:spPr/>
      <dgm:t>
        <a:bodyPr/>
        <a:lstStyle/>
        <a:p>
          <a:r>
            <a:rPr lang="id-ID" dirty="0" smtClean="0"/>
            <a:t>Kalimat: ujaran yang berisi pikiran lengkap yang tersusun dari subjek dan predikat</a:t>
          </a:r>
          <a:endParaRPr lang="id-ID" dirty="0"/>
        </a:p>
      </dgm:t>
    </dgm:pt>
    <dgm:pt modelId="{A088E2F0-3BFC-4ED8-B0A7-938FBA4D4557}" type="parTrans" cxnId="{FEDB9419-012E-4AA6-973D-2BE28FD63D11}">
      <dgm:prSet/>
      <dgm:spPr/>
      <dgm:t>
        <a:bodyPr/>
        <a:lstStyle/>
        <a:p>
          <a:endParaRPr lang="id-ID"/>
        </a:p>
      </dgm:t>
    </dgm:pt>
    <dgm:pt modelId="{4B575348-EBF9-4A3B-BB25-F06B7201F24C}" type="sibTrans" cxnId="{FEDB9419-012E-4AA6-973D-2BE28FD63D11}">
      <dgm:prSet/>
      <dgm:spPr/>
      <dgm:t>
        <a:bodyPr/>
        <a:lstStyle/>
        <a:p>
          <a:endParaRPr lang="id-ID"/>
        </a:p>
      </dgm:t>
    </dgm:pt>
    <dgm:pt modelId="{C7993359-20F3-462A-AB7E-A85F0E11273C}">
      <dgm:prSet phldrT="[Text]"/>
      <dgm:spPr/>
      <dgm:t>
        <a:bodyPr/>
        <a:lstStyle/>
        <a:p>
          <a:r>
            <a:rPr lang="id-ID" dirty="0" smtClean="0"/>
            <a:t>Klausa: merupakan satuan gramatikal unsur pembentuk kalimat yang berstruktur predikatif</a:t>
          </a:r>
          <a:endParaRPr lang="id-ID" dirty="0"/>
        </a:p>
      </dgm:t>
    </dgm:pt>
    <dgm:pt modelId="{9EF45D1F-2AF8-43CA-87BE-6B4FFB6A55A9}" type="parTrans" cxnId="{1BCF2F4C-51DA-4D28-95EC-DA8C45837BDA}">
      <dgm:prSet/>
      <dgm:spPr/>
      <dgm:t>
        <a:bodyPr/>
        <a:lstStyle/>
        <a:p>
          <a:endParaRPr lang="id-ID"/>
        </a:p>
      </dgm:t>
    </dgm:pt>
    <dgm:pt modelId="{A363B0A6-42F2-4D7E-88D5-357F1CE1F83C}" type="sibTrans" cxnId="{1BCF2F4C-51DA-4D28-95EC-DA8C45837BDA}">
      <dgm:prSet/>
      <dgm:spPr/>
      <dgm:t>
        <a:bodyPr/>
        <a:lstStyle/>
        <a:p>
          <a:endParaRPr lang="id-ID"/>
        </a:p>
      </dgm:t>
    </dgm:pt>
    <dgm:pt modelId="{02E4BC78-CCAD-42DE-A9A1-C0FC2DD4EF5A}">
      <dgm:prSet phldrT="[Text]"/>
      <dgm:spPr/>
      <dgm:t>
        <a:bodyPr/>
        <a:lstStyle/>
        <a:p>
          <a:r>
            <a:rPr lang="id-ID" dirty="0" smtClean="0"/>
            <a:t>Gugus kalimat: satuan-satuan bahasa yang lebih kecil dari paragraf karena gugus kalimat berada dalam paragraf</a:t>
          </a:r>
          <a:endParaRPr lang="id-ID" dirty="0"/>
        </a:p>
      </dgm:t>
    </dgm:pt>
    <dgm:pt modelId="{512889CF-C86D-4E93-8ACC-91DDD36C7335}" type="parTrans" cxnId="{E13A88E4-F55E-48D6-B7BA-E1ABF2AFDDDA}">
      <dgm:prSet/>
      <dgm:spPr/>
      <dgm:t>
        <a:bodyPr/>
        <a:lstStyle/>
        <a:p>
          <a:endParaRPr lang="id-ID"/>
        </a:p>
      </dgm:t>
    </dgm:pt>
    <dgm:pt modelId="{7FBC6429-BC8F-49BF-9E3F-1AE2CE9EF785}" type="sibTrans" cxnId="{E13A88E4-F55E-48D6-B7BA-E1ABF2AFDDDA}">
      <dgm:prSet/>
      <dgm:spPr/>
      <dgm:t>
        <a:bodyPr/>
        <a:lstStyle/>
        <a:p>
          <a:endParaRPr lang="id-ID"/>
        </a:p>
      </dgm:t>
    </dgm:pt>
    <dgm:pt modelId="{B6625B95-9F7A-43E5-80CA-357E1EBD3F1E}">
      <dgm:prSet phldrT="[Text]"/>
      <dgm:spPr/>
      <dgm:t>
        <a:bodyPr/>
        <a:lstStyle/>
        <a:p>
          <a:r>
            <a:rPr lang="id-ID" dirty="0" smtClean="0"/>
            <a:t>Wacana: merupakan satuan bahasa yang paling besar/ satuan bahasa terlengkap  </a:t>
          </a:r>
          <a:endParaRPr lang="id-ID" dirty="0"/>
        </a:p>
      </dgm:t>
    </dgm:pt>
    <dgm:pt modelId="{AEA1B140-8309-4B08-89A1-F3C194B4D810}" type="sibTrans" cxnId="{DD370563-713A-4C06-A151-5AA2F2B0786F}">
      <dgm:prSet/>
      <dgm:spPr/>
      <dgm:t>
        <a:bodyPr/>
        <a:lstStyle/>
        <a:p>
          <a:endParaRPr lang="id-ID"/>
        </a:p>
      </dgm:t>
    </dgm:pt>
    <dgm:pt modelId="{9A497C6C-EE82-41E5-85B4-1946D89D4FE4}" type="parTrans" cxnId="{DD370563-713A-4C06-A151-5AA2F2B0786F}">
      <dgm:prSet/>
      <dgm:spPr/>
      <dgm:t>
        <a:bodyPr/>
        <a:lstStyle/>
        <a:p>
          <a:endParaRPr lang="id-ID"/>
        </a:p>
      </dgm:t>
    </dgm:pt>
    <dgm:pt modelId="{8C122BED-2720-4291-B8E3-279794A581B3}" type="pres">
      <dgm:prSet presAssocID="{697B437E-535E-4C74-9FF6-90C5128BA00E}" presName="compositeShape" presStyleCnt="0">
        <dgm:presLayoutVars>
          <dgm:dir/>
          <dgm:resizeHandles/>
        </dgm:presLayoutVars>
      </dgm:prSet>
      <dgm:spPr/>
      <dgm:t>
        <a:bodyPr/>
        <a:lstStyle/>
        <a:p>
          <a:endParaRPr lang="id-ID"/>
        </a:p>
      </dgm:t>
    </dgm:pt>
    <dgm:pt modelId="{D3893492-F5FE-4794-89A2-BE80F001E6A7}" type="pres">
      <dgm:prSet presAssocID="{697B437E-535E-4C74-9FF6-90C5128BA00E}" presName="pyramid" presStyleLbl="node1" presStyleIdx="0" presStyleCnt="1" custLinFactNeighborX="-17626"/>
      <dgm:spPr/>
    </dgm:pt>
    <dgm:pt modelId="{28BBDE6F-BEC3-4CF0-9273-13B026494871}" type="pres">
      <dgm:prSet presAssocID="{697B437E-535E-4C74-9FF6-90C5128BA00E}" presName="theList" presStyleCnt="0"/>
      <dgm:spPr/>
    </dgm:pt>
    <dgm:pt modelId="{26ACC716-DD4A-4293-9086-BA76C59878EE}" type="pres">
      <dgm:prSet presAssocID="{4DB08942-EB10-4745-895F-8A89ACA442A4}" presName="aNode" presStyleLbl="fgAcc1" presStyleIdx="0" presStyleCnt="9" custScaleX="140255">
        <dgm:presLayoutVars>
          <dgm:bulletEnabled val="1"/>
        </dgm:presLayoutVars>
      </dgm:prSet>
      <dgm:spPr/>
      <dgm:t>
        <a:bodyPr/>
        <a:lstStyle/>
        <a:p>
          <a:endParaRPr lang="id-ID"/>
        </a:p>
      </dgm:t>
    </dgm:pt>
    <dgm:pt modelId="{C0418F5F-7EE5-46B3-885E-C8268E530B4D}" type="pres">
      <dgm:prSet presAssocID="{4DB08942-EB10-4745-895F-8A89ACA442A4}" presName="aSpace" presStyleCnt="0"/>
      <dgm:spPr/>
    </dgm:pt>
    <dgm:pt modelId="{5B44D38B-9515-4567-8146-93588D877A65}" type="pres">
      <dgm:prSet presAssocID="{004F2BB3-D2E5-4D50-9B64-5EDDE72C7390}" presName="aNode" presStyleLbl="fgAcc1" presStyleIdx="1" presStyleCnt="9" custScaleX="140255">
        <dgm:presLayoutVars>
          <dgm:bulletEnabled val="1"/>
        </dgm:presLayoutVars>
      </dgm:prSet>
      <dgm:spPr/>
      <dgm:t>
        <a:bodyPr/>
        <a:lstStyle/>
        <a:p>
          <a:endParaRPr lang="id-ID"/>
        </a:p>
      </dgm:t>
    </dgm:pt>
    <dgm:pt modelId="{793F758B-21C2-4628-B36B-3D48071B2802}" type="pres">
      <dgm:prSet presAssocID="{004F2BB3-D2E5-4D50-9B64-5EDDE72C7390}" presName="aSpace" presStyleCnt="0"/>
      <dgm:spPr/>
    </dgm:pt>
    <dgm:pt modelId="{D7B55B81-3BE4-49A6-9118-DDF805FA64DF}" type="pres">
      <dgm:prSet presAssocID="{F621AB05-8DC3-4F6A-B4D0-7B924D674393}" presName="aNode" presStyleLbl="fgAcc1" presStyleIdx="2" presStyleCnt="9" custScaleX="140255">
        <dgm:presLayoutVars>
          <dgm:bulletEnabled val="1"/>
        </dgm:presLayoutVars>
      </dgm:prSet>
      <dgm:spPr/>
      <dgm:t>
        <a:bodyPr/>
        <a:lstStyle/>
        <a:p>
          <a:endParaRPr lang="id-ID"/>
        </a:p>
      </dgm:t>
    </dgm:pt>
    <dgm:pt modelId="{33ECD61B-D8B2-45BF-82F9-AF8158516B03}" type="pres">
      <dgm:prSet presAssocID="{F621AB05-8DC3-4F6A-B4D0-7B924D674393}" presName="aSpace" presStyleCnt="0"/>
      <dgm:spPr/>
    </dgm:pt>
    <dgm:pt modelId="{044068C5-E1D4-4702-8401-A52FD5D55E35}" type="pres">
      <dgm:prSet presAssocID="{74095AD7-4EF8-43D6-9AC2-96CA6B2ABFF3}" presName="aNode" presStyleLbl="fgAcc1" presStyleIdx="3" presStyleCnt="9" custScaleX="140255">
        <dgm:presLayoutVars>
          <dgm:bulletEnabled val="1"/>
        </dgm:presLayoutVars>
      </dgm:prSet>
      <dgm:spPr/>
      <dgm:t>
        <a:bodyPr/>
        <a:lstStyle/>
        <a:p>
          <a:endParaRPr lang="id-ID"/>
        </a:p>
      </dgm:t>
    </dgm:pt>
    <dgm:pt modelId="{DD242603-200F-45E5-AEEB-2877D143F364}" type="pres">
      <dgm:prSet presAssocID="{74095AD7-4EF8-43D6-9AC2-96CA6B2ABFF3}" presName="aSpace" presStyleCnt="0"/>
      <dgm:spPr/>
    </dgm:pt>
    <dgm:pt modelId="{B5FF9ED4-DEE9-4FBB-80DB-B038ACBE901E}" type="pres">
      <dgm:prSet presAssocID="{9E8697FC-649E-47D8-BF10-F1120E1C63FF}" presName="aNode" presStyleLbl="fgAcc1" presStyleIdx="4" presStyleCnt="9" custScaleX="143979">
        <dgm:presLayoutVars>
          <dgm:bulletEnabled val="1"/>
        </dgm:presLayoutVars>
      </dgm:prSet>
      <dgm:spPr/>
      <dgm:t>
        <a:bodyPr/>
        <a:lstStyle/>
        <a:p>
          <a:endParaRPr lang="id-ID"/>
        </a:p>
      </dgm:t>
    </dgm:pt>
    <dgm:pt modelId="{987D0A03-19A2-476B-A165-592210FA1397}" type="pres">
      <dgm:prSet presAssocID="{9E8697FC-649E-47D8-BF10-F1120E1C63FF}" presName="aSpace" presStyleCnt="0"/>
      <dgm:spPr/>
    </dgm:pt>
    <dgm:pt modelId="{B865A7E7-5427-421B-BDD4-C4E0A1A8AAC8}" type="pres">
      <dgm:prSet presAssocID="{C7993359-20F3-462A-AB7E-A85F0E11273C}" presName="aNode" presStyleLbl="fgAcc1" presStyleIdx="5" presStyleCnt="9" custScaleX="143979">
        <dgm:presLayoutVars>
          <dgm:bulletEnabled val="1"/>
        </dgm:presLayoutVars>
      </dgm:prSet>
      <dgm:spPr/>
      <dgm:t>
        <a:bodyPr/>
        <a:lstStyle/>
        <a:p>
          <a:endParaRPr lang="id-ID"/>
        </a:p>
      </dgm:t>
    </dgm:pt>
    <dgm:pt modelId="{8409236B-3AC4-42F0-94C1-5768D96E6368}" type="pres">
      <dgm:prSet presAssocID="{C7993359-20F3-462A-AB7E-A85F0E11273C}" presName="aSpace" presStyleCnt="0"/>
      <dgm:spPr/>
    </dgm:pt>
    <dgm:pt modelId="{3934C5AE-CC40-48A2-AB32-115BD61970A8}" type="pres">
      <dgm:prSet presAssocID="{02E4BC78-CCAD-42DE-A9A1-C0FC2DD4EF5A}" presName="aNode" presStyleLbl="fgAcc1" presStyleIdx="6" presStyleCnt="9" custScaleX="143979">
        <dgm:presLayoutVars>
          <dgm:bulletEnabled val="1"/>
        </dgm:presLayoutVars>
      </dgm:prSet>
      <dgm:spPr/>
      <dgm:t>
        <a:bodyPr/>
        <a:lstStyle/>
        <a:p>
          <a:endParaRPr lang="id-ID"/>
        </a:p>
      </dgm:t>
    </dgm:pt>
    <dgm:pt modelId="{E0E3A567-0E3E-40F6-9EE1-9BB77D64CAE0}" type="pres">
      <dgm:prSet presAssocID="{02E4BC78-CCAD-42DE-A9A1-C0FC2DD4EF5A}" presName="aSpace" presStyleCnt="0"/>
      <dgm:spPr/>
    </dgm:pt>
    <dgm:pt modelId="{2F75A962-A9A0-463F-AA0E-6A3EFC7AA2DA}" type="pres">
      <dgm:prSet presAssocID="{938AA51C-7C6A-4C3B-982B-E301D820B126}" presName="aNode" presStyleLbl="fgAcc1" presStyleIdx="7" presStyleCnt="9" custScaleX="143979">
        <dgm:presLayoutVars>
          <dgm:bulletEnabled val="1"/>
        </dgm:presLayoutVars>
      </dgm:prSet>
      <dgm:spPr/>
      <dgm:t>
        <a:bodyPr/>
        <a:lstStyle/>
        <a:p>
          <a:endParaRPr lang="id-ID"/>
        </a:p>
      </dgm:t>
    </dgm:pt>
    <dgm:pt modelId="{614C6E1F-E82F-4CC3-8FD8-084BFF5BDA33}" type="pres">
      <dgm:prSet presAssocID="{938AA51C-7C6A-4C3B-982B-E301D820B126}" presName="aSpace" presStyleCnt="0"/>
      <dgm:spPr/>
    </dgm:pt>
    <dgm:pt modelId="{73E8143D-1354-4C82-9E67-FAF1E6BB612C}" type="pres">
      <dgm:prSet presAssocID="{B6625B95-9F7A-43E5-80CA-357E1EBD3F1E}" presName="aNode" presStyleLbl="fgAcc1" presStyleIdx="8" presStyleCnt="9" custScaleX="144216">
        <dgm:presLayoutVars>
          <dgm:bulletEnabled val="1"/>
        </dgm:presLayoutVars>
      </dgm:prSet>
      <dgm:spPr/>
      <dgm:t>
        <a:bodyPr/>
        <a:lstStyle/>
        <a:p>
          <a:endParaRPr lang="id-ID"/>
        </a:p>
      </dgm:t>
    </dgm:pt>
    <dgm:pt modelId="{33D7D54E-FA62-4038-8B41-35ACCED51395}" type="pres">
      <dgm:prSet presAssocID="{B6625B95-9F7A-43E5-80CA-357E1EBD3F1E}" presName="aSpace" presStyleCnt="0"/>
      <dgm:spPr/>
    </dgm:pt>
  </dgm:ptLst>
  <dgm:cxnLst>
    <dgm:cxn modelId="{1B96048E-A38C-4D23-A7B6-C49D69D8FD4C}" type="presOf" srcId="{004F2BB3-D2E5-4D50-9B64-5EDDE72C7390}" destId="{5B44D38B-9515-4567-8146-93588D877A65}" srcOrd="0" destOrd="0" presId="urn:microsoft.com/office/officeart/2005/8/layout/pyramid2"/>
    <dgm:cxn modelId="{65C26CA4-1EE8-4719-8090-EC806A4656ED}" srcId="{697B437E-535E-4C74-9FF6-90C5128BA00E}" destId="{938AA51C-7C6A-4C3B-982B-E301D820B126}" srcOrd="7" destOrd="0" parTransId="{194B4ADD-9171-44CC-8E06-8F5573A5E9BB}" sibTransId="{E1580417-287D-413B-A271-8CF12F8716E0}"/>
    <dgm:cxn modelId="{DD370563-713A-4C06-A151-5AA2F2B0786F}" srcId="{697B437E-535E-4C74-9FF6-90C5128BA00E}" destId="{B6625B95-9F7A-43E5-80CA-357E1EBD3F1E}" srcOrd="8" destOrd="0" parTransId="{9A497C6C-EE82-41E5-85B4-1946D89D4FE4}" sibTransId="{AEA1B140-8309-4B08-89A1-F3C194B4D810}"/>
    <dgm:cxn modelId="{B5B5C8B8-618C-4678-A3A2-77703A556921}" type="presOf" srcId="{C7993359-20F3-462A-AB7E-A85F0E11273C}" destId="{B865A7E7-5427-421B-BDD4-C4E0A1A8AAC8}" srcOrd="0" destOrd="0" presId="urn:microsoft.com/office/officeart/2005/8/layout/pyramid2"/>
    <dgm:cxn modelId="{2297A3B0-83C6-427B-BD93-505FE9F99CD0}" srcId="{697B437E-535E-4C74-9FF6-90C5128BA00E}" destId="{004F2BB3-D2E5-4D50-9B64-5EDDE72C7390}" srcOrd="1" destOrd="0" parTransId="{A732A4EA-4FA7-40A3-9242-5CBFE257EB57}" sibTransId="{70D540A0-2BC2-4E98-BD14-DE0F1D46ED4F}"/>
    <dgm:cxn modelId="{1A4DD92D-0CDA-4AEF-B256-CD2D55F59CAE}" srcId="{697B437E-535E-4C74-9FF6-90C5128BA00E}" destId="{F621AB05-8DC3-4F6A-B4D0-7B924D674393}" srcOrd="2" destOrd="0" parTransId="{6FB82D94-5B8A-4B66-B02D-96E75789ADE2}" sibTransId="{D1395ACD-86AB-4BCE-A2EE-9CADB153628A}"/>
    <dgm:cxn modelId="{1C1913E0-D72A-424A-9BF9-ECBD493D9364}" type="presOf" srcId="{B6625B95-9F7A-43E5-80CA-357E1EBD3F1E}" destId="{73E8143D-1354-4C82-9E67-FAF1E6BB612C}" srcOrd="0" destOrd="0" presId="urn:microsoft.com/office/officeart/2005/8/layout/pyramid2"/>
    <dgm:cxn modelId="{879A11D9-E0A1-407D-8AA7-8A347F27EA78}" type="presOf" srcId="{74095AD7-4EF8-43D6-9AC2-96CA6B2ABFF3}" destId="{044068C5-E1D4-4702-8401-A52FD5D55E35}" srcOrd="0" destOrd="0" presId="urn:microsoft.com/office/officeart/2005/8/layout/pyramid2"/>
    <dgm:cxn modelId="{B625DE60-16DE-41CD-AED5-F7F9FFDB3227}" type="presOf" srcId="{938AA51C-7C6A-4C3B-982B-E301D820B126}" destId="{2F75A962-A9A0-463F-AA0E-6A3EFC7AA2DA}" srcOrd="0" destOrd="0" presId="urn:microsoft.com/office/officeart/2005/8/layout/pyramid2"/>
    <dgm:cxn modelId="{6E587912-8B05-445B-BADA-4474B8CB12EC}" type="presOf" srcId="{9E8697FC-649E-47D8-BF10-F1120E1C63FF}" destId="{B5FF9ED4-DEE9-4FBB-80DB-B038ACBE901E}" srcOrd="0" destOrd="0" presId="urn:microsoft.com/office/officeart/2005/8/layout/pyramid2"/>
    <dgm:cxn modelId="{920245F5-8B51-41FD-83D0-05BD65E5D341}" type="presOf" srcId="{4DB08942-EB10-4745-895F-8A89ACA442A4}" destId="{26ACC716-DD4A-4293-9086-BA76C59878EE}" srcOrd="0" destOrd="0" presId="urn:microsoft.com/office/officeart/2005/8/layout/pyramid2"/>
    <dgm:cxn modelId="{E13A88E4-F55E-48D6-B7BA-E1ABF2AFDDDA}" srcId="{697B437E-535E-4C74-9FF6-90C5128BA00E}" destId="{02E4BC78-CCAD-42DE-A9A1-C0FC2DD4EF5A}" srcOrd="6" destOrd="0" parTransId="{512889CF-C86D-4E93-8ACC-91DDD36C7335}" sibTransId="{7FBC6429-BC8F-49BF-9E3F-1AE2CE9EF785}"/>
    <dgm:cxn modelId="{C9433BEA-137C-47C1-8B98-95707B802749}" type="presOf" srcId="{F621AB05-8DC3-4F6A-B4D0-7B924D674393}" destId="{D7B55B81-3BE4-49A6-9118-DDF805FA64DF}" srcOrd="0" destOrd="0" presId="urn:microsoft.com/office/officeart/2005/8/layout/pyramid2"/>
    <dgm:cxn modelId="{07DAAD9F-D7B6-465D-8054-958A5293B9DA}" srcId="{697B437E-535E-4C74-9FF6-90C5128BA00E}" destId="{4DB08942-EB10-4745-895F-8A89ACA442A4}" srcOrd="0" destOrd="0" parTransId="{F4322E97-DEDB-45F6-A949-A68E6D4D459B}" sibTransId="{D657B164-C21D-4650-B926-150F5A5A6B66}"/>
    <dgm:cxn modelId="{EBF4A05C-EB2B-4D92-A220-AA1C61545051}" type="presOf" srcId="{697B437E-535E-4C74-9FF6-90C5128BA00E}" destId="{8C122BED-2720-4291-B8E3-279794A581B3}" srcOrd="0" destOrd="0" presId="urn:microsoft.com/office/officeart/2005/8/layout/pyramid2"/>
    <dgm:cxn modelId="{53E092DB-68DA-4FC6-86BE-54CC74219612}" type="presOf" srcId="{02E4BC78-CCAD-42DE-A9A1-C0FC2DD4EF5A}" destId="{3934C5AE-CC40-48A2-AB32-115BD61970A8}" srcOrd="0" destOrd="0" presId="urn:microsoft.com/office/officeart/2005/8/layout/pyramid2"/>
    <dgm:cxn modelId="{4B55437E-6196-4F28-984A-65F6C825813F}" srcId="{697B437E-535E-4C74-9FF6-90C5128BA00E}" destId="{74095AD7-4EF8-43D6-9AC2-96CA6B2ABFF3}" srcOrd="3" destOrd="0" parTransId="{7A882F69-CCDC-4F65-BCF7-8D3B418C7450}" sibTransId="{3D6E1743-ADDF-4FFE-840A-32B7D15A68CB}"/>
    <dgm:cxn modelId="{FEDB9419-012E-4AA6-973D-2BE28FD63D11}" srcId="{697B437E-535E-4C74-9FF6-90C5128BA00E}" destId="{9E8697FC-649E-47D8-BF10-F1120E1C63FF}" srcOrd="4" destOrd="0" parTransId="{A088E2F0-3BFC-4ED8-B0A7-938FBA4D4557}" sibTransId="{4B575348-EBF9-4A3B-BB25-F06B7201F24C}"/>
    <dgm:cxn modelId="{1BCF2F4C-51DA-4D28-95EC-DA8C45837BDA}" srcId="{697B437E-535E-4C74-9FF6-90C5128BA00E}" destId="{C7993359-20F3-462A-AB7E-A85F0E11273C}" srcOrd="5" destOrd="0" parTransId="{9EF45D1F-2AF8-43CA-87BE-6B4FFB6A55A9}" sibTransId="{A363B0A6-42F2-4D7E-88D5-357F1CE1F83C}"/>
    <dgm:cxn modelId="{8EE4136E-458D-4DF7-9C6E-C65318CF743C}" type="presParOf" srcId="{8C122BED-2720-4291-B8E3-279794A581B3}" destId="{D3893492-F5FE-4794-89A2-BE80F001E6A7}" srcOrd="0" destOrd="0" presId="urn:microsoft.com/office/officeart/2005/8/layout/pyramid2"/>
    <dgm:cxn modelId="{41D1A17D-E280-413B-842D-3CB5ED246CB0}" type="presParOf" srcId="{8C122BED-2720-4291-B8E3-279794A581B3}" destId="{28BBDE6F-BEC3-4CF0-9273-13B026494871}" srcOrd="1" destOrd="0" presId="urn:microsoft.com/office/officeart/2005/8/layout/pyramid2"/>
    <dgm:cxn modelId="{B1DE035B-4604-4A70-BE9E-AA6BD1955DCE}" type="presParOf" srcId="{28BBDE6F-BEC3-4CF0-9273-13B026494871}" destId="{26ACC716-DD4A-4293-9086-BA76C59878EE}" srcOrd="0" destOrd="0" presId="urn:microsoft.com/office/officeart/2005/8/layout/pyramid2"/>
    <dgm:cxn modelId="{81D9F87E-3E6C-4DEA-80F4-D61B9448CF6C}" type="presParOf" srcId="{28BBDE6F-BEC3-4CF0-9273-13B026494871}" destId="{C0418F5F-7EE5-46B3-885E-C8268E530B4D}" srcOrd="1" destOrd="0" presId="urn:microsoft.com/office/officeart/2005/8/layout/pyramid2"/>
    <dgm:cxn modelId="{1B3F1F49-DBAA-428B-BBC9-7F9238D33521}" type="presParOf" srcId="{28BBDE6F-BEC3-4CF0-9273-13B026494871}" destId="{5B44D38B-9515-4567-8146-93588D877A65}" srcOrd="2" destOrd="0" presId="urn:microsoft.com/office/officeart/2005/8/layout/pyramid2"/>
    <dgm:cxn modelId="{D2944616-B0FD-4A5E-B7E7-B7A1A50EB29B}" type="presParOf" srcId="{28BBDE6F-BEC3-4CF0-9273-13B026494871}" destId="{793F758B-21C2-4628-B36B-3D48071B2802}" srcOrd="3" destOrd="0" presId="urn:microsoft.com/office/officeart/2005/8/layout/pyramid2"/>
    <dgm:cxn modelId="{FCC4AE80-EA9E-423E-A12E-220D59BC2F4E}" type="presParOf" srcId="{28BBDE6F-BEC3-4CF0-9273-13B026494871}" destId="{D7B55B81-3BE4-49A6-9118-DDF805FA64DF}" srcOrd="4" destOrd="0" presId="urn:microsoft.com/office/officeart/2005/8/layout/pyramid2"/>
    <dgm:cxn modelId="{28064108-AA63-4885-8F74-2BA06CF05AFC}" type="presParOf" srcId="{28BBDE6F-BEC3-4CF0-9273-13B026494871}" destId="{33ECD61B-D8B2-45BF-82F9-AF8158516B03}" srcOrd="5" destOrd="0" presId="urn:microsoft.com/office/officeart/2005/8/layout/pyramid2"/>
    <dgm:cxn modelId="{6836F7ED-113F-44DC-BC2C-0588D0F90119}" type="presParOf" srcId="{28BBDE6F-BEC3-4CF0-9273-13B026494871}" destId="{044068C5-E1D4-4702-8401-A52FD5D55E35}" srcOrd="6" destOrd="0" presId="urn:microsoft.com/office/officeart/2005/8/layout/pyramid2"/>
    <dgm:cxn modelId="{4885B121-569D-475E-B67C-45B7F431F72D}" type="presParOf" srcId="{28BBDE6F-BEC3-4CF0-9273-13B026494871}" destId="{DD242603-200F-45E5-AEEB-2877D143F364}" srcOrd="7" destOrd="0" presId="urn:microsoft.com/office/officeart/2005/8/layout/pyramid2"/>
    <dgm:cxn modelId="{93F0EBDC-8319-4E06-9270-80C9131DEC6F}" type="presParOf" srcId="{28BBDE6F-BEC3-4CF0-9273-13B026494871}" destId="{B5FF9ED4-DEE9-4FBB-80DB-B038ACBE901E}" srcOrd="8" destOrd="0" presId="urn:microsoft.com/office/officeart/2005/8/layout/pyramid2"/>
    <dgm:cxn modelId="{E620AC43-0061-4DAE-86F5-EC8068DF6588}" type="presParOf" srcId="{28BBDE6F-BEC3-4CF0-9273-13B026494871}" destId="{987D0A03-19A2-476B-A165-592210FA1397}" srcOrd="9" destOrd="0" presId="urn:microsoft.com/office/officeart/2005/8/layout/pyramid2"/>
    <dgm:cxn modelId="{A1C13CA0-8D6D-43A8-8AB3-4129D77FBAD6}" type="presParOf" srcId="{28BBDE6F-BEC3-4CF0-9273-13B026494871}" destId="{B865A7E7-5427-421B-BDD4-C4E0A1A8AAC8}" srcOrd="10" destOrd="0" presId="urn:microsoft.com/office/officeart/2005/8/layout/pyramid2"/>
    <dgm:cxn modelId="{EAF5748E-BA1E-4397-A0ED-7CD328FF17E5}" type="presParOf" srcId="{28BBDE6F-BEC3-4CF0-9273-13B026494871}" destId="{8409236B-3AC4-42F0-94C1-5768D96E6368}" srcOrd="11" destOrd="0" presId="urn:microsoft.com/office/officeart/2005/8/layout/pyramid2"/>
    <dgm:cxn modelId="{26BBCAE5-EE37-4AC2-BB79-B5ABE6F056CD}" type="presParOf" srcId="{28BBDE6F-BEC3-4CF0-9273-13B026494871}" destId="{3934C5AE-CC40-48A2-AB32-115BD61970A8}" srcOrd="12" destOrd="0" presId="urn:microsoft.com/office/officeart/2005/8/layout/pyramid2"/>
    <dgm:cxn modelId="{05E3BA78-6A29-4391-8810-422F377D4F3C}" type="presParOf" srcId="{28BBDE6F-BEC3-4CF0-9273-13B026494871}" destId="{E0E3A567-0E3E-40F6-9EE1-9BB77D64CAE0}" srcOrd="13" destOrd="0" presId="urn:microsoft.com/office/officeart/2005/8/layout/pyramid2"/>
    <dgm:cxn modelId="{147A8D41-C8B3-4EA1-A9F2-5934FB941330}" type="presParOf" srcId="{28BBDE6F-BEC3-4CF0-9273-13B026494871}" destId="{2F75A962-A9A0-463F-AA0E-6A3EFC7AA2DA}" srcOrd="14" destOrd="0" presId="urn:microsoft.com/office/officeart/2005/8/layout/pyramid2"/>
    <dgm:cxn modelId="{A61EAA5E-FF97-4141-B091-B23E4C0CBF6B}" type="presParOf" srcId="{28BBDE6F-BEC3-4CF0-9273-13B026494871}" destId="{614C6E1F-E82F-4CC3-8FD8-084BFF5BDA33}" srcOrd="15" destOrd="0" presId="urn:microsoft.com/office/officeart/2005/8/layout/pyramid2"/>
    <dgm:cxn modelId="{C448367D-8985-4647-BC9D-8B9E38E86757}" type="presParOf" srcId="{28BBDE6F-BEC3-4CF0-9273-13B026494871}" destId="{73E8143D-1354-4C82-9E67-FAF1E6BB612C}" srcOrd="16" destOrd="0" presId="urn:microsoft.com/office/officeart/2005/8/layout/pyramid2"/>
    <dgm:cxn modelId="{11661D00-34D9-4C04-8745-EFCCB33E11A8}" type="presParOf" srcId="{28BBDE6F-BEC3-4CF0-9273-13B026494871}" destId="{33D7D54E-FA62-4038-8B41-35ACCED51395}" srcOrd="1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881AAB7-978D-4C3D-BB77-30470E19B38A}"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id-ID"/>
        </a:p>
      </dgm:t>
    </dgm:pt>
    <dgm:pt modelId="{80493A2F-99C1-4C84-8716-E275C26850BA}">
      <dgm:prSet phldrT="[Text]"/>
      <dgm:spPr/>
      <dgm:t>
        <a:bodyPr/>
        <a:lstStyle/>
        <a:p>
          <a:r>
            <a:rPr lang="id-ID" dirty="0" smtClean="0"/>
            <a:t>Linguistik: ilmu bahasa yang memenuhi syarat-syarat keilmuan</a:t>
          </a:r>
          <a:endParaRPr lang="id-ID" dirty="0"/>
        </a:p>
      </dgm:t>
    </dgm:pt>
    <dgm:pt modelId="{B6FC6E5E-9627-4587-BF4C-D854255813AB}" type="parTrans" cxnId="{34037084-ACB2-4ABE-9CBD-540CEB9DCB2C}">
      <dgm:prSet/>
      <dgm:spPr/>
      <dgm:t>
        <a:bodyPr/>
        <a:lstStyle/>
        <a:p>
          <a:endParaRPr lang="id-ID"/>
        </a:p>
      </dgm:t>
    </dgm:pt>
    <dgm:pt modelId="{A0C1911D-C402-4571-9AF3-62117E6D27A7}" type="sibTrans" cxnId="{34037084-ACB2-4ABE-9CBD-540CEB9DCB2C}">
      <dgm:prSet/>
      <dgm:spPr/>
      <dgm:t>
        <a:bodyPr/>
        <a:lstStyle/>
        <a:p>
          <a:endParaRPr lang="id-ID"/>
        </a:p>
      </dgm:t>
    </dgm:pt>
    <dgm:pt modelId="{E2847D25-6137-43B1-B1F2-3CB547B575BE}">
      <dgm:prSet phldrT="[Text]"/>
      <dgm:spPr/>
      <dgm:t>
        <a:bodyPr/>
        <a:lstStyle/>
        <a:p>
          <a:r>
            <a:rPr lang="id-ID" b="1" dirty="0" smtClean="0"/>
            <a:t>Eksplisit</a:t>
          </a:r>
          <a:r>
            <a:rPr lang="id-ID" dirty="0" smtClean="0"/>
            <a:t>  </a:t>
          </a:r>
        </a:p>
        <a:p>
          <a:endParaRPr lang="id-ID" dirty="0" smtClean="0"/>
        </a:p>
        <a:p>
          <a:r>
            <a:rPr lang="id-ID" dirty="0" smtClean="0"/>
            <a:t>secara konsisiten telah memenuhi kejelasan kriteria yang mendasari suatu penelitian dan penyusunan peristilahan</a:t>
          </a:r>
          <a:endParaRPr lang="id-ID" dirty="0"/>
        </a:p>
      </dgm:t>
    </dgm:pt>
    <dgm:pt modelId="{37F551AD-906C-4E50-B3F6-52A3E4CE4D4C}" type="parTrans" cxnId="{62882AF0-A100-459C-812C-C0B6B624F1EB}">
      <dgm:prSet/>
      <dgm:spPr/>
      <dgm:t>
        <a:bodyPr/>
        <a:lstStyle/>
        <a:p>
          <a:endParaRPr lang="id-ID"/>
        </a:p>
      </dgm:t>
    </dgm:pt>
    <dgm:pt modelId="{8BA5E5DC-E202-4659-B06A-39FCC5010E75}" type="sibTrans" cxnId="{62882AF0-A100-459C-812C-C0B6B624F1EB}">
      <dgm:prSet/>
      <dgm:spPr/>
      <dgm:t>
        <a:bodyPr/>
        <a:lstStyle/>
        <a:p>
          <a:endParaRPr lang="id-ID"/>
        </a:p>
      </dgm:t>
    </dgm:pt>
    <dgm:pt modelId="{C82A6796-F2C1-4A87-AF53-6CC4BAAAF987}">
      <dgm:prSet phldrT="[Text]"/>
      <dgm:spPr/>
      <dgm:t>
        <a:bodyPr/>
        <a:lstStyle/>
        <a:p>
          <a:r>
            <a:rPr lang="id-ID" b="1" dirty="0" smtClean="0"/>
            <a:t>Sistematis </a:t>
          </a:r>
        </a:p>
        <a:p>
          <a:r>
            <a:rPr lang="id-ID" dirty="0" smtClean="0"/>
            <a:t>Telah memenuhi dan menerapkan secara konsisten prosedur standar dalam penelitian</a:t>
          </a:r>
        </a:p>
        <a:p>
          <a:r>
            <a:rPr lang="id-ID" dirty="0" smtClean="0"/>
            <a:t>Telah menentukan kerangka deskriptif yang digunakan untuk menyesuaikan pandangan tentang data, dan</a:t>
          </a:r>
        </a:p>
        <a:p>
          <a:r>
            <a:rPr lang="id-ID" dirty="0" smtClean="0"/>
            <a:t>Telah melakukan pengujian secara ketat terhadap hipotesa, perkiraan, atau pandangan tentang bahasa</a:t>
          </a:r>
          <a:endParaRPr lang="id-ID" dirty="0"/>
        </a:p>
      </dgm:t>
    </dgm:pt>
    <dgm:pt modelId="{EC341008-D754-4C31-B98F-288A03C00B5A}" type="parTrans" cxnId="{1E21422D-BFA6-4BE7-BE80-BA7F580218DC}">
      <dgm:prSet/>
      <dgm:spPr/>
      <dgm:t>
        <a:bodyPr/>
        <a:lstStyle/>
        <a:p>
          <a:endParaRPr lang="id-ID"/>
        </a:p>
      </dgm:t>
    </dgm:pt>
    <dgm:pt modelId="{570B4C93-9781-4886-A5EF-B1FC2AC7AEA4}" type="sibTrans" cxnId="{1E21422D-BFA6-4BE7-BE80-BA7F580218DC}">
      <dgm:prSet/>
      <dgm:spPr/>
      <dgm:t>
        <a:bodyPr/>
        <a:lstStyle/>
        <a:p>
          <a:endParaRPr lang="id-ID"/>
        </a:p>
      </dgm:t>
    </dgm:pt>
    <dgm:pt modelId="{551F2912-7235-41F3-B83F-B0866B1998B4}">
      <dgm:prSet phldrT="[Text]"/>
      <dgm:spPr/>
      <dgm:t>
        <a:bodyPr/>
        <a:lstStyle/>
        <a:p>
          <a:r>
            <a:rPr lang="id-ID" b="1" dirty="0" smtClean="0"/>
            <a:t>Objektif</a:t>
          </a:r>
        </a:p>
        <a:p>
          <a:r>
            <a:rPr lang="id-ID" dirty="0" smtClean="0"/>
            <a:t>Memiliki sikap terbuka dalam analisis</a:t>
          </a:r>
        </a:p>
        <a:p>
          <a:r>
            <a:rPr lang="id-ID" dirty="0" smtClean="0"/>
            <a:t>Memiliki sikap kritis dan mencurigai setiap hipotesa sampai dapat dibuktikan kebenarannya</a:t>
          </a:r>
        </a:p>
        <a:p>
          <a:r>
            <a:rPr lang="id-ID" dirty="0" smtClean="0"/>
            <a:t>Berhati-hati terhadap prasangka-prasangka</a:t>
          </a:r>
        </a:p>
        <a:p>
          <a:r>
            <a:rPr lang="id-ID" dirty="0" smtClean="0"/>
            <a:t>Berusaha sejauh mungkin memakai prosedur standar yang telah ditentukan</a:t>
          </a:r>
          <a:endParaRPr lang="id-ID" dirty="0"/>
        </a:p>
      </dgm:t>
    </dgm:pt>
    <dgm:pt modelId="{05F19817-90DC-4EA0-A382-61E47CBCC96D}" type="parTrans" cxnId="{807C98EE-EEE5-4A50-80A0-FC9E440FC2EB}">
      <dgm:prSet/>
      <dgm:spPr/>
      <dgm:t>
        <a:bodyPr/>
        <a:lstStyle/>
        <a:p>
          <a:endParaRPr lang="id-ID"/>
        </a:p>
      </dgm:t>
    </dgm:pt>
    <dgm:pt modelId="{7FA9DFC7-675D-4988-AB6B-80FD732C2039}" type="sibTrans" cxnId="{807C98EE-EEE5-4A50-80A0-FC9E440FC2EB}">
      <dgm:prSet/>
      <dgm:spPr/>
      <dgm:t>
        <a:bodyPr/>
        <a:lstStyle/>
        <a:p>
          <a:endParaRPr lang="id-ID"/>
        </a:p>
      </dgm:t>
    </dgm:pt>
    <dgm:pt modelId="{AD7B2393-9381-4BFF-BEBE-644C8DED748E}" type="pres">
      <dgm:prSet presAssocID="{F881AAB7-978D-4C3D-BB77-30470E19B38A}" presName="composite" presStyleCnt="0">
        <dgm:presLayoutVars>
          <dgm:chMax val="1"/>
          <dgm:dir/>
          <dgm:resizeHandles val="exact"/>
        </dgm:presLayoutVars>
      </dgm:prSet>
      <dgm:spPr/>
      <dgm:t>
        <a:bodyPr/>
        <a:lstStyle/>
        <a:p>
          <a:endParaRPr lang="id-ID"/>
        </a:p>
      </dgm:t>
    </dgm:pt>
    <dgm:pt modelId="{31B934DE-C6B7-419D-B8E7-90A7C3D807DE}" type="pres">
      <dgm:prSet presAssocID="{80493A2F-99C1-4C84-8716-E275C26850BA}" presName="roof" presStyleLbl="dkBgShp" presStyleIdx="0" presStyleCnt="2"/>
      <dgm:spPr/>
      <dgm:t>
        <a:bodyPr/>
        <a:lstStyle/>
        <a:p>
          <a:endParaRPr lang="id-ID"/>
        </a:p>
      </dgm:t>
    </dgm:pt>
    <dgm:pt modelId="{CE917974-A0D5-4A73-AF1D-EC11BDF8DEF9}" type="pres">
      <dgm:prSet presAssocID="{80493A2F-99C1-4C84-8716-E275C26850BA}" presName="pillars" presStyleCnt="0"/>
      <dgm:spPr/>
    </dgm:pt>
    <dgm:pt modelId="{1A890A40-46C0-40BB-9118-BF9CF69D1554}" type="pres">
      <dgm:prSet presAssocID="{80493A2F-99C1-4C84-8716-E275C26850BA}" presName="pillar1" presStyleLbl="node1" presStyleIdx="0" presStyleCnt="3" custScaleX="63462">
        <dgm:presLayoutVars>
          <dgm:bulletEnabled val="1"/>
        </dgm:presLayoutVars>
      </dgm:prSet>
      <dgm:spPr/>
      <dgm:t>
        <a:bodyPr/>
        <a:lstStyle/>
        <a:p>
          <a:endParaRPr lang="id-ID"/>
        </a:p>
      </dgm:t>
    </dgm:pt>
    <dgm:pt modelId="{6C2BC33C-D591-43F6-B5E7-6A91EF233ADD}" type="pres">
      <dgm:prSet presAssocID="{C82A6796-F2C1-4A87-AF53-6CC4BAAAF987}" presName="pillarX" presStyleLbl="node1" presStyleIdx="1" presStyleCnt="3" custScaleX="97897">
        <dgm:presLayoutVars>
          <dgm:bulletEnabled val="1"/>
        </dgm:presLayoutVars>
      </dgm:prSet>
      <dgm:spPr/>
      <dgm:t>
        <a:bodyPr/>
        <a:lstStyle/>
        <a:p>
          <a:endParaRPr lang="id-ID"/>
        </a:p>
      </dgm:t>
    </dgm:pt>
    <dgm:pt modelId="{C1ED557E-5F8B-414B-89E9-7DECF7A69F72}" type="pres">
      <dgm:prSet presAssocID="{551F2912-7235-41F3-B83F-B0866B1998B4}" presName="pillarX" presStyleLbl="node1" presStyleIdx="2" presStyleCnt="3">
        <dgm:presLayoutVars>
          <dgm:bulletEnabled val="1"/>
        </dgm:presLayoutVars>
      </dgm:prSet>
      <dgm:spPr/>
      <dgm:t>
        <a:bodyPr/>
        <a:lstStyle/>
        <a:p>
          <a:endParaRPr lang="id-ID"/>
        </a:p>
      </dgm:t>
    </dgm:pt>
    <dgm:pt modelId="{F1381480-4042-4514-8A90-DA7452B839BC}" type="pres">
      <dgm:prSet presAssocID="{80493A2F-99C1-4C84-8716-E275C26850BA}" presName="base" presStyleLbl="dkBgShp" presStyleIdx="1" presStyleCnt="2"/>
      <dgm:spPr/>
    </dgm:pt>
  </dgm:ptLst>
  <dgm:cxnLst>
    <dgm:cxn modelId="{AB39A02C-A8BE-4B5F-9010-58E6FE1E9605}" type="presOf" srcId="{80493A2F-99C1-4C84-8716-E275C26850BA}" destId="{31B934DE-C6B7-419D-B8E7-90A7C3D807DE}" srcOrd="0" destOrd="0" presId="urn:microsoft.com/office/officeart/2005/8/layout/hList3"/>
    <dgm:cxn modelId="{2C1969B6-4BDD-47AB-8C66-1EA80189227E}" type="presOf" srcId="{551F2912-7235-41F3-B83F-B0866B1998B4}" destId="{C1ED557E-5F8B-414B-89E9-7DECF7A69F72}" srcOrd="0" destOrd="0" presId="urn:microsoft.com/office/officeart/2005/8/layout/hList3"/>
    <dgm:cxn modelId="{FCF6A1CC-A202-4913-AB9E-837F5BDACA6D}" type="presOf" srcId="{F881AAB7-978D-4C3D-BB77-30470E19B38A}" destId="{AD7B2393-9381-4BFF-BEBE-644C8DED748E}" srcOrd="0" destOrd="0" presId="urn:microsoft.com/office/officeart/2005/8/layout/hList3"/>
    <dgm:cxn modelId="{807C98EE-EEE5-4A50-80A0-FC9E440FC2EB}" srcId="{80493A2F-99C1-4C84-8716-E275C26850BA}" destId="{551F2912-7235-41F3-B83F-B0866B1998B4}" srcOrd="2" destOrd="0" parTransId="{05F19817-90DC-4EA0-A382-61E47CBCC96D}" sibTransId="{7FA9DFC7-675D-4988-AB6B-80FD732C2039}"/>
    <dgm:cxn modelId="{1E21422D-BFA6-4BE7-BE80-BA7F580218DC}" srcId="{80493A2F-99C1-4C84-8716-E275C26850BA}" destId="{C82A6796-F2C1-4A87-AF53-6CC4BAAAF987}" srcOrd="1" destOrd="0" parTransId="{EC341008-D754-4C31-B98F-288A03C00B5A}" sibTransId="{570B4C93-9781-4886-A5EF-B1FC2AC7AEA4}"/>
    <dgm:cxn modelId="{E3400878-9503-4DDB-B2FC-F32F8C0CE035}" type="presOf" srcId="{E2847D25-6137-43B1-B1F2-3CB547B575BE}" destId="{1A890A40-46C0-40BB-9118-BF9CF69D1554}" srcOrd="0" destOrd="0" presId="urn:microsoft.com/office/officeart/2005/8/layout/hList3"/>
    <dgm:cxn modelId="{1DC823ED-48FD-437A-A966-243FF9D82796}" type="presOf" srcId="{C82A6796-F2C1-4A87-AF53-6CC4BAAAF987}" destId="{6C2BC33C-D591-43F6-B5E7-6A91EF233ADD}" srcOrd="0" destOrd="0" presId="urn:microsoft.com/office/officeart/2005/8/layout/hList3"/>
    <dgm:cxn modelId="{34037084-ACB2-4ABE-9CBD-540CEB9DCB2C}" srcId="{F881AAB7-978D-4C3D-BB77-30470E19B38A}" destId="{80493A2F-99C1-4C84-8716-E275C26850BA}" srcOrd="0" destOrd="0" parTransId="{B6FC6E5E-9627-4587-BF4C-D854255813AB}" sibTransId="{A0C1911D-C402-4571-9AF3-62117E6D27A7}"/>
    <dgm:cxn modelId="{62882AF0-A100-459C-812C-C0B6B624F1EB}" srcId="{80493A2F-99C1-4C84-8716-E275C26850BA}" destId="{E2847D25-6137-43B1-B1F2-3CB547B575BE}" srcOrd="0" destOrd="0" parTransId="{37F551AD-906C-4E50-B3F6-52A3E4CE4D4C}" sibTransId="{8BA5E5DC-E202-4659-B06A-39FCC5010E75}"/>
    <dgm:cxn modelId="{D9E17E60-7AD8-41C3-AE2B-AFD03B0414F8}" type="presParOf" srcId="{AD7B2393-9381-4BFF-BEBE-644C8DED748E}" destId="{31B934DE-C6B7-419D-B8E7-90A7C3D807DE}" srcOrd="0" destOrd="0" presId="urn:microsoft.com/office/officeart/2005/8/layout/hList3"/>
    <dgm:cxn modelId="{7C572DD4-630F-46DB-9641-EBC49CCC79E7}" type="presParOf" srcId="{AD7B2393-9381-4BFF-BEBE-644C8DED748E}" destId="{CE917974-A0D5-4A73-AF1D-EC11BDF8DEF9}" srcOrd="1" destOrd="0" presId="urn:microsoft.com/office/officeart/2005/8/layout/hList3"/>
    <dgm:cxn modelId="{18CA8002-3D8B-4D75-A22A-E66F14E7F488}" type="presParOf" srcId="{CE917974-A0D5-4A73-AF1D-EC11BDF8DEF9}" destId="{1A890A40-46C0-40BB-9118-BF9CF69D1554}" srcOrd="0" destOrd="0" presId="urn:microsoft.com/office/officeart/2005/8/layout/hList3"/>
    <dgm:cxn modelId="{3CBB1ECB-FCFA-4215-A995-DEEF38B8CF78}" type="presParOf" srcId="{CE917974-A0D5-4A73-AF1D-EC11BDF8DEF9}" destId="{6C2BC33C-D591-43F6-B5E7-6A91EF233ADD}" srcOrd="1" destOrd="0" presId="urn:microsoft.com/office/officeart/2005/8/layout/hList3"/>
    <dgm:cxn modelId="{970AD33C-1AFE-4490-8DE8-AC5A2D6256C4}" type="presParOf" srcId="{CE917974-A0D5-4A73-AF1D-EC11BDF8DEF9}" destId="{C1ED557E-5F8B-414B-89E9-7DECF7A69F72}" srcOrd="2" destOrd="0" presId="urn:microsoft.com/office/officeart/2005/8/layout/hList3"/>
    <dgm:cxn modelId="{33695EEC-3D73-4891-A004-6A4FDE7FE95A}" type="presParOf" srcId="{AD7B2393-9381-4BFF-BEBE-644C8DED748E}" destId="{F1381480-4042-4514-8A90-DA7452B839BC}"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DE4D122-CA35-44B6-A345-695D9D40238D}"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id-ID"/>
        </a:p>
      </dgm:t>
    </dgm:pt>
    <dgm:pt modelId="{C77C7ECF-8171-4E25-AAB1-A7EB05C0C0BF}">
      <dgm:prSet phldrT="[Text]"/>
      <dgm:spPr/>
      <dgm:t>
        <a:bodyPr/>
        <a:lstStyle/>
        <a:p>
          <a:r>
            <a:rPr lang="id-ID" dirty="0" smtClean="0"/>
            <a:t>Tuntas</a:t>
          </a:r>
          <a:endParaRPr lang="id-ID" dirty="0"/>
        </a:p>
      </dgm:t>
    </dgm:pt>
    <dgm:pt modelId="{846BBB68-198D-4BB6-9930-79160FC9731C}" type="parTrans" cxnId="{B5D707AA-57CB-4666-948C-23F7D32C01CA}">
      <dgm:prSet/>
      <dgm:spPr/>
      <dgm:t>
        <a:bodyPr/>
        <a:lstStyle/>
        <a:p>
          <a:endParaRPr lang="id-ID"/>
        </a:p>
      </dgm:t>
    </dgm:pt>
    <dgm:pt modelId="{261C0A29-51AE-4966-942C-AEE4BDC6FA8C}" type="sibTrans" cxnId="{B5D707AA-57CB-4666-948C-23F7D32C01CA}">
      <dgm:prSet/>
      <dgm:spPr/>
      <dgm:t>
        <a:bodyPr/>
        <a:lstStyle/>
        <a:p>
          <a:endParaRPr lang="id-ID"/>
        </a:p>
      </dgm:t>
    </dgm:pt>
    <dgm:pt modelId="{136A3862-18C1-440D-B635-47234F54DC01}">
      <dgm:prSet phldrT="[Text]"/>
      <dgm:spPr/>
      <dgm:t>
        <a:bodyPr/>
        <a:lstStyle/>
        <a:p>
          <a:r>
            <a:rPr lang="id-ID" dirty="0" smtClean="0"/>
            <a:t>artinya dapat mencakup semua fakta</a:t>
          </a:r>
          <a:endParaRPr lang="id-ID" dirty="0"/>
        </a:p>
      </dgm:t>
    </dgm:pt>
    <dgm:pt modelId="{AEE887A2-262F-402F-80AC-0FBB257BA235}" type="parTrans" cxnId="{62592F4E-1A22-4A44-BB30-925CB658D45D}">
      <dgm:prSet/>
      <dgm:spPr/>
      <dgm:t>
        <a:bodyPr/>
        <a:lstStyle/>
        <a:p>
          <a:endParaRPr lang="id-ID"/>
        </a:p>
      </dgm:t>
    </dgm:pt>
    <dgm:pt modelId="{C3B5AFF3-7261-4A28-91B9-C72E4C37AD5D}" type="sibTrans" cxnId="{62592F4E-1A22-4A44-BB30-925CB658D45D}">
      <dgm:prSet/>
      <dgm:spPr/>
      <dgm:t>
        <a:bodyPr/>
        <a:lstStyle/>
        <a:p>
          <a:endParaRPr lang="id-ID"/>
        </a:p>
      </dgm:t>
    </dgm:pt>
    <dgm:pt modelId="{C796046D-E108-4614-A42C-906FD3A9F0E0}">
      <dgm:prSet phldrT="[Text]"/>
      <dgm:spPr/>
      <dgm:t>
        <a:bodyPr/>
        <a:lstStyle/>
        <a:p>
          <a:r>
            <a:rPr lang="id-ID" dirty="0" smtClean="0"/>
            <a:t>Konsisten</a:t>
          </a:r>
          <a:endParaRPr lang="id-ID" dirty="0"/>
        </a:p>
      </dgm:t>
    </dgm:pt>
    <dgm:pt modelId="{1094FE5C-FD74-4AC3-89DA-DD3A9B8D0B8C}" type="parTrans" cxnId="{173665F2-7634-4790-904E-3634E4E68CA2}">
      <dgm:prSet/>
      <dgm:spPr/>
      <dgm:t>
        <a:bodyPr/>
        <a:lstStyle/>
        <a:p>
          <a:endParaRPr lang="id-ID"/>
        </a:p>
      </dgm:t>
    </dgm:pt>
    <dgm:pt modelId="{8210AC06-98FA-436D-81B8-4B003E90F321}" type="sibTrans" cxnId="{173665F2-7634-4790-904E-3634E4E68CA2}">
      <dgm:prSet/>
      <dgm:spPr/>
      <dgm:t>
        <a:bodyPr/>
        <a:lstStyle/>
        <a:p>
          <a:endParaRPr lang="id-ID"/>
        </a:p>
      </dgm:t>
    </dgm:pt>
    <dgm:pt modelId="{4852631D-3DDA-467B-B56C-12CB4CB888FD}">
      <dgm:prSet phldrT="[Text]"/>
      <dgm:spPr/>
      <dgm:t>
        <a:bodyPr/>
        <a:lstStyle/>
        <a:p>
          <a:r>
            <a:rPr lang="id-ID" dirty="0" smtClean="0"/>
            <a:t>artinya tidak mengandung pernyataan-pernyataan yang saling bertentangan</a:t>
          </a:r>
          <a:endParaRPr lang="id-ID" dirty="0"/>
        </a:p>
      </dgm:t>
    </dgm:pt>
    <dgm:pt modelId="{E8E95F2B-B460-4F4F-8599-20CEA72FB2ED}" type="parTrans" cxnId="{63655BA0-30F0-465F-B66C-9B19F5CE16EC}">
      <dgm:prSet/>
      <dgm:spPr/>
      <dgm:t>
        <a:bodyPr/>
        <a:lstStyle/>
        <a:p>
          <a:endParaRPr lang="id-ID"/>
        </a:p>
      </dgm:t>
    </dgm:pt>
    <dgm:pt modelId="{F283DE37-50B9-469A-A468-174EBE6C9D02}" type="sibTrans" cxnId="{63655BA0-30F0-465F-B66C-9B19F5CE16EC}">
      <dgm:prSet/>
      <dgm:spPr/>
      <dgm:t>
        <a:bodyPr/>
        <a:lstStyle/>
        <a:p>
          <a:endParaRPr lang="id-ID"/>
        </a:p>
      </dgm:t>
    </dgm:pt>
    <dgm:pt modelId="{F45F5359-73BF-4A9D-99BA-63E5F560715B}">
      <dgm:prSet phldrT="[Text]"/>
      <dgm:spPr/>
      <dgm:t>
        <a:bodyPr/>
        <a:lstStyle/>
        <a:p>
          <a:r>
            <a:rPr lang="id-ID" dirty="0" smtClean="0"/>
            <a:t>Sederhana</a:t>
          </a:r>
          <a:endParaRPr lang="id-ID" dirty="0"/>
        </a:p>
      </dgm:t>
    </dgm:pt>
    <dgm:pt modelId="{F3682C33-6B40-4E41-A96F-4F6E33F403E1}" type="parTrans" cxnId="{1CC35E07-2784-40F9-B2D5-44CA5A242566}">
      <dgm:prSet/>
      <dgm:spPr/>
      <dgm:t>
        <a:bodyPr/>
        <a:lstStyle/>
        <a:p>
          <a:endParaRPr lang="id-ID"/>
        </a:p>
      </dgm:t>
    </dgm:pt>
    <dgm:pt modelId="{08FC3BFA-79CC-4BC8-B90F-2022DCDB935B}" type="sibTrans" cxnId="{1CC35E07-2784-40F9-B2D5-44CA5A242566}">
      <dgm:prSet/>
      <dgm:spPr/>
      <dgm:t>
        <a:bodyPr/>
        <a:lstStyle/>
        <a:p>
          <a:endParaRPr lang="id-ID"/>
        </a:p>
      </dgm:t>
    </dgm:pt>
    <dgm:pt modelId="{3D7127EC-9EA3-4E56-A3CA-C8B1665DC394}">
      <dgm:prSet phldrT="[Text]"/>
      <dgm:spPr/>
      <dgm:t>
        <a:bodyPr/>
        <a:lstStyle/>
        <a:p>
          <a:r>
            <a:rPr lang="id-ID" dirty="0" smtClean="0"/>
            <a:t>artinya disampaikan dalam pernyataan-pernyataan yang lugas dan ekonomis</a:t>
          </a:r>
          <a:endParaRPr lang="id-ID" dirty="0"/>
        </a:p>
      </dgm:t>
    </dgm:pt>
    <dgm:pt modelId="{25BCA50B-996D-49B4-B2FA-9B929B27A668}" type="parTrans" cxnId="{84E80BA5-7295-4644-AF33-0671811A6CA2}">
      <dgm:prSet/>
      <dgm:spPr/>
      <dgm:t>
        <a:bodyPr/>
        <a:lstStyle/>
        <a:p>
          <a:endParaRPr lang="id-ID"/>
        </a:p>
      </dgm:t>
    </dgm:pt>
    <dgm:pt modelId="{02D40772-7988-439B-B541-23C24C807FE4}" type="sibTrans" cxnId="{84E80BA5-7295-4644-AF33-0671811A6CA2}">
      <dgm:prSet/>
      <dgm:spPr/>
      <dgm:t>
        <a:bodyPr/>
        <a:lstStyle/>
        <a:p>
          <a:endParaRPr lang="id-ID"/>
        </a:p>
      </dgm:t>
    </dgm:pt>
    <dgm:pt modelId="{CF35BAA8-05EE-4761-A201-9FD096450663}" type="pres">
      <dgm:prSet presAssocID="{2DE4D122-CA35-44B6-A345-695D9D40238D}" presName="Name0" presStyleCnt="0">
        <dgm:presLayoutVars>
          <dgm:dir/>
          <dgm:animLvl val="lvl"/>
          <dgm:resizeHandles val="exact"/>
        </dgm:presLayoutVars>
      </dgm:prSet>
      <dgm:spPr/>
      <dgm:t>
        <a:bodyPr/>
        <a:lstStyle/>
        <a:p>
          <a:endParaRPr lang="id-ID"/>
        </a:p>
      </dgm:t>
    </dgm:pt>
    <dgm:pt modelId="{F2F317CF-D302-4CBA-B391-1CA9889B22BF}" type="pres">
      <dgm:prSet presAssocID="{C77C7ECF-8171-4E25-AAB1-A7EB05C0C0BF}" presName="composite" presStyleCnt="0"/>
      <dgm:spPr/>
    </dgm:pt>
    <dgm:pt modelId="{3ED139EA-C60F-49A5-B9D3-C9E38BADBC06}" type="pres">
      <dgm:prSet presAssocID="{C77C7ECF-8171-4E25-AAB1-A7EB05C0C0BF}" presName="parTx" presStyleLbl="alignNode1" presStyleIdx="0" presStyleCnt="3">
        <dgm:presLayoutVars>
          <dgm:chMax val="0"/>
          <dgm:chPref val="0"/>
          <dgm:bulletEnabled val="1"/>
        </dgm:presLayoutVars>
      </dgm:prSet>
      <dgm:spPr/>
      <dgm:t>
        <a:bodyPr/>
        <a:lstStyle/>
        <a:p>
          <a:endParaRPr lang="id-ID"/>
        </a:p>
      </dgm:t>
    </dgm:pt>
    <dgm:pt modelId="{5503B5FC-22F2-4A19-A18F-CBA3742A9FEE}" type="pres">
      <dgm:prSet presAssocID="{C77C7ECF-8171-4E25-AAB1-A7EB05C0C0BF}" presName="desTx" presStyleLbl="alignAccFollowNode1" presStyleIdx="0" presStyleCnt="3">
        <dgm:presLayoutVars>
          <dgm:bulletEnabled val="1"/>
        </dgm:presLayoutVars>
      </dgm:prSet>
      <dgm:spPr/>
      <dgm:t>
        <a:bodyPr/>
        <a:lstStyle/>
        <a:p>
          <a:endParaRPr lang="id-ID"/>
        </a:p>
      </dgm:t>
    </dgm:pt>
    <dgm:pt modelId="{F2F91768-4CE6-43E3-83B9-52E08C952699}" type="pres">
      <dgm:prSet presAssocID="{261C0A29-51AE-4966-942C-AEE4BDC6FA8C}" presName="space" presStyleCnt="0"/>
      <dgm:spPr/>
    </dgm:pt>
    <dgm:pt modelId="{7C1376C4-9B4A-48AB-9D51-228592011D84}" type="pres">
      <dgm:prSet presAssocID="{C796046D-E108-4614-A42C-906FD3A9F0E0}" presName="composite" presStyleCnt="0"/>
      <dgm:spPr/>
    </dgm:pt>
    <dgm:pt modelId="{B1835CF5-B9A0-4C2A-8D96-C845885B492B}" type="pres">
      <dgm:prSet presAssocID="{C796046D-E108-4614-A42C-906FD3A9F0E0}" presName="parTx" presStyleLbl="alignNode1" presStyleIdx="1" presStyleCnt="3">
        <dgm:presLayoutVars>
          <dgm:chMax val="0"/>
          <dgm:chPref val="0"/>
          <dgm:bulletEnabled val="1"/>
        </dgm:presLayoutVars>
      </dgm:prSet>
      <dgm:spPr/>
      <dgm:t>
        <a:bodyPr/>
        <a:lstStyle/>
        <a:p>
          <a:endParaRPr lang="id-ID"/>
        </a:p>
      </dgm:t>
    </dgm:pt>
    <dgm:pt modelId="{29352992-9041-4BBF-896E-F7947CC0069F}" type="pres">
      <dgm:prSet presAssocID="{C796046D-E108-4614-A42C-906FD3A9F0E0}" presName="desTx" presStyleLbl="alignAccFollowNode1" presStyleIdx="1" presStyleCnt="3">
        <dgm:presLayoutVars>
          <dgm:bulletEnabled val="1"/>
        </dgm:presLayoutVars>
      </dgm:prSet>
      <dgm:spPr/>
      <dgm:t>
        <a:bodyPr/>
        <a:lstStyle/>
        <a:p>
          <a:endParaRPr lang="id-ID"/>
        </a:p>
      </dgm:t>
    </dgm:pt>
    <dgm:pt modelId="{B019AA12-670C-44DD-9A6B-7D2ECDEE8505}" type="pres">
      <dgm:prSet presAssocID="{8210AC06-98FA-436D-81B8-4B003E90F321}" presName="space" presStyleCnt="0"/>
      <dgm:spPr/>
    </dgm:pt>
    <dgm:pt modelId="{D1D368FB-13CF-49F9-8BC3-968284044CE0}" type="pres">
      <dgm:prSet presAssocID="{F45F5359-73BF-4A9D-99BA-63E5F560715B}" presName="composite" presStyleCnt="0"/>
      <dgm:spPr/>
    </dgm:pt>
    <dgm:pt modelId="{E4217C09-B2AF-44B3-AEB8-DB3F6C844C2D}" type="pres">
      <dgm:prSet presAssocID="{F45F5359-73BF-4A9D-99BA-63E5F560715B}" presName="parTx" presStyleLbl="alignNode1" presStyleIdx="2" presStyleCnt="3">
        <dgm:presLayoutVars>
          <dgm:chMax val="0"/>
          <dgm:chPref val="0"/>
          <dgm:bulletEnabled val="1"/>
        </dgm:presLayoutVars>
      </dgm:prSet>
      <dgm:spPr/>
      <dgm:t>
        <a:bodyPr/>
        <a:lstStyle/>
        <a:p>
          <a:endParaRPr lang="id-ID"/>
        </a:p>
      </dgm:t>
    </dgm:pt>
    <dgm:pt modelId="{49912D22-0EE3-4E5F-9115-0D53E99718E2}" type="pres">
      <dgm:prSet presAssocID="{F45F5359-73BF-4A9D-99BA-63E5F560715B}" presName="desTx" presStyleLbl="alignAccFollowNode1" presStyleIdx="2" presStyleCnt="3">
        <dgm:presLayoutVars>
          <dgm:bulletEnabled val="1"/>
        </dgm:presLayoutVars>
      </dgm:prSet>
      <dgm:spPr/>
      <dgm:t>
        <a:bodyPr/>
        <a:lstStyle/>
        <a:p>
          <a:endParaRPr lang="id-ID"/>
        </a:p>
      </dgm:t>
    </dgm:pt>
  </dgm:ptLst>
  <dgm:cxnLst>
    <dgm:cxn modelId="{B076F15D-6777-4E25-9D61-8440EF803AEA}" type="presOf" srcId="{136A3862-18C1-440D-B635-47234F54DC01}" destId="{5503B5FC-22F2-4A19-A18F-CBA3742A9FEE}" srcOrd="0" destOrd="0" presId="urn:microsoft.com/office/officeart/2005/8/layout/hList1"/>
    <dgm:cxn modelId="{84E80BA5-7295-4644-AF33-0671811A6CA2}" srcId="{F45F5359-73BF-4A9D-99BA-63E5F560715B}" destId="{3D7127EC-9EA3-4E56-A3CA-C8B1665DC394}" srcOrd="0" destOrd="0" parTransId="{25BCA50B-996D-49B4-B2FA-9B929B27A668}" sibTransId="{02D40772-7988-439B-B541-23C24C807FE4}"/>
    <dgm:cxn modelId="{F9858E7E-8FC2-4371-A46B-03B3986B89CD}" type="presOf" srcId="{F45F5359-73BF-4A9D-99BA-63E5F560715B}" destId="{E4217C09-B2AF-44B3-AEB8-DB3F6C844C2D}" srcOrd="0" destOrd="0" presId="urn:microsoft.com/office/officeart/2005/8/layout/hList1"/>
    <dgm:cxn modelId="{63655BA0-30F0-465F-B66C-9B19F5CE16EC}" srcId="{C796046D-E108-4614-A42C-906FD3A9F0E0}" destId="{4852631D-3DDA-467B-B56C-12CB4CB888FD}" srcOrd="0" destOrd="0" parTransId="{E8E95F2B-B460-4F4F-8599-20CEA72FB2ED}" sibTransId="{F283DE37-50B9-469A-A468-174EBE6C9D02}"/>
    <dgm:cxn modelId="{9AA66237-1B19-4A2A-8909-290A31523B64}" type="presOf" srcId="{C77C7ECF-8171-4E25-AAB1-A7EB05C0C0BF}" destId="{3ED139EA-C60F-49A5-B9D3-C9E38BADBC06}" srcOrd="0" destOrd="0" presId="urn:microsoft.com/office/officeart/2005/8/layout/hList1"/>
    <dgm:cxn modelId="{B4A2EB25-CAA4-4B9F-9B4C-DC81B7D03A95}" type="presOf" srcId="{2DE4D122-CA35-44B6-A345-695D9D40238D}" destId="{CF35BAA8-05EE-4761-A201-9FD096450663}" srcOrd="0" destOrd="0" presId="urn:microsoft.com/office/officeart/2005/8/layout/hList1"/>
    <dgm:cxn modelId="{C15DF5E5-95D3-4BA6-95E8-BCEF122BB5C2}" type="presOf" srcId="{C796046D-E108-4614-A42C-906FD3A9F0E0}" destId="{B1835CF5-B9A0-4C2A-8D96-C845885B492B}" srcOrd="0" destOrd="0" presId="urn:microsoft.com/office/officeart/2005/8/layout/hList1"/>
    <dgm:cxn modelId="{62592F4E-1A22-4A44-BB30-925CB658D45D}" srcId="{C77C7ECF-8171-4E25-AAB1-A7EB05C0C0BF}" destId="{136A3862-18C1-440D-B635-47234F54DC01}" srcOrd="0" destOrd="0" parTransId="{AEE887A2-262F-402F-80AC-0FBB257BA235}" sibTransId="{C3B5AFF3-7261-4A28-91B9-C72E4C37AD5D}"/>
    <dgm:cxn modelId="{173665F2-7634-4790-904E-3634E4E68CA2}" srcId="{2DE4D122-CA35-44B6-A345-695D9D40238D}" destId="{C796046D-E108-4614-A42C-906FD3A9F0E0}" srcOrd="1" destOrd="0" parTransId="{1094FE5C-FD74-4AC3-89DA-DD3A9B8D0B8C}" sibTransId="{8210AC06-98FA-436D-81B8-4B003E90F321}"/>
    <dgm:cxn modelId="{1CC35E07-2784-40F9-B2D5-44CA5A242566}" srcId="{2DE4D122-CA35-44B6-A345-695D9D40238D}" destId="{F45F5359-73BF-4A9D-99BA-63E5F560715B}" srcOrd="2" destOrd="0" parTransId="{F3682C33-6B40-4E41-A96F-4F6E33F403E1}" sibTransId="{08FC3BFA-79CC-4BC8-B90F-2022DCDB935B}"/>
    <dgm:cxn modelId="{0FC344F6-2818-46BC-9547-A939C6F1401B}" type="presOf" srcId="{4852631D-3DDA-467B-B56C-12CB4CB888FD}" destId="{29352992-9041-4BBF-896E-F7947CC0069F}" srcOrd="0" destOrd="0" presId="urn:microsoft.com/office/officeart/2005/8/layout/hList1"/>
    <dgm:cxn modelId="{136556AE-4CB4-4742-87C3-F52AD4D72F3A}" type="presOf" srcId="{3D7127EC-9EA3-4E56-A3CA-C8B1665DC394}" destId="{49912D22-0EE3-4E5F-9115-0D53E99718E2}" srcOrd="0" destOrd="0" presId="urn:microsoft.com/office/officeart/2005/8/layout/hList1"/>
    <dgm:cxn modelId="{B5D707AA-57CB-4666-948C-23F7D32C01CA}" srcId="{2DE4D122-CA35-44B6-A345-695D9D40238D}" destId="{C77C7ECF-8171-4E25-AAB1-A7EB05C0C0BF}" srcOrd="0" destOrd="0" parTransId="{846BBB68-198D-4BB6-9930-79160FC9731C}" sibTransId="{261C0A29-51AE-4966-942C-AEE4BDC6FA8C}"/>
    <dgm:cxn modelId="{6D76870B-B130-42A3-AFB8-18DCBE46896A}" type="presParOf" srcId="{CF35BAA8-05EE-4761-A201-9FD096450663}" destId="{F2F317CF-D302-4CBA-B391-1CA9889B22BF}" srcOrd="0" destOrd="0" presId="urn:microsoft.com/office/officeart/2005/8/layout/hList1"/>
    <dgm:cxn modelId="{5B362FE3-61AE-4B9A-9FA1-ACD05AD4AF82}" type="presParOf" srcId="{F2F317CF-D302-4CBA-B391-1CA9889B22BF}" destId="{3ED139EA-C60F-49A5-B9D3-C9E38BADBC06}" srcOrd="0" destOrd="0" presId="urn:microsoft.com/office/officeart/2005/8/layout/hList1"/>
    <dgm:cxn modelId="{419F03DA-E5BA-4545-8078-2A7B4EF87880}" type="presParOf" srcId="{F2F317CF-D302-4CBA-B391-1CA9889B22BF}" destId="{5503B5FC-22F2-4A19-A18F-CBA3742A9FEE}" srcOrd="1" destOrd="0" presId="urn:microsoft.com/office/officeart/2005/8/layout/hList1"/>
    <dgm:cxn modelId="{FC961FA1-43D9-430C-96EB-FB1704195426}" type="presParOf" srcId="{CF35BAA8-05EE-4761-A201-9FD096450663}" destId="{F2F91768-4CE6-43E3-83B9-52E08C952699}" srcOrd="1" destOrd="0" presId="urn:microsoft.com/office/officeart/2005/8/layout/hList1"/>
    <dgm:cxn modelId="{52FAC792-A50D-4D71-8F09-1F6914556361}" type="presParOf" srcId="{CF35BAA8-05EE-4761-A201-9FD096450663}" destId="{7C1376C4-9B4A-48AB-9D51-228592011D84}" srcOrd="2" destOrd="0" presId="urn:microsoft.com/office/officeart/2005/8/layout/hList1"/>
    <dgm:cxn modelId="{4BDB3ADB-2195-41DB-A0A7-A5B73090164C}" type="presParOf" srcId="{7C1376C4-9B4A-48AB-9D51-228592011D84}" destId="{B1835CF5-B9A0-4C2A-8D96-C845885B492B}" srcOrd="0" destOrd="0" presId="urn:microsoft.com/office/officeart/2005/8/layout/hList1"/>
    <dgm:cxn modelId="{B7291E32-72F3-4E1F-8C69-A2F051A40389}" type="presParOf" srcId="{7C1376C4-9B4A-48AB-9D51-228592011D84}" destId="{29352992-9041-4BBF-896E-F7947CC0069F}" srcOrd="1" destOrd="0" presId="urn:microsoft.com/office/officeart/2005/8/layout/hList1"/>
    <dgm:cxn modelId="{C7BD1B78-0B31-4716-9AE1-FC611135B603}" type="presParOf" srcId="{CF35BAA8-05EE-4761-A201-9FD096450663}" destId="{B019AA12-670C-44DD-9A6B-7D2ECDEE8505}" srcOrd="3" destOrd="0" presId="urn:microsoft.com/office/officeart/2005/8/layout/hList1"/>
    <dgm:cxn modelId="{FE055A7B-1100-4FFF-8196-8665D1604F85}" type="presParOf" srcId="{CF35BAA8-05EE-4761-A201-9FD096450663}" destId="{D1D368FB-13CF-49F9-8BC3-968284044CE0}" srcOrd="4" destOrd="0" presId="urn:microsoft.com/office/officeart/2005/8/layout/hList1"/>
    <dgm:cxn modelId="{D7B97364-E3E1-46DC-BCC1-E768C85DA94D}" type="presParOf" srcId="{D1D368FB-13CF-49F9-8BC3-968284044CE0}" destId="{E4217C09-B2AF-44B3-AEB8-DB3F6C844C2D}" srcOrd="0" destOrd="0" presId="urn:microsoft.com/office/officeart/2005/8/layout/hList1"/>
    <dgm:cxn modelId="{F5872587-5E56-4EAC-A754-F7E27FB95C6A}" type="presParOf" srcId="{D1D368FB-13CF-49F9-8BC3-968284044CE0}" destId="{49912D22-0EE3-4E5F-9115-0D53E99718E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B8873B6-4C16-4D0F-9B7A-7E2F83FB8C60}"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id-ID"/>
        </a:p>
      </dgm:t>
    </dgm:pt>
    <dgm:pt modelId="{44AF83D2-3BEA-4A0E-81C1-A038D1BAA15E}">
      <dgm:prSet phldrT="[Text]"/>
      <dgm:spPr/>
      <dgm:t>
        <a:bodyPr/>
        <a:lstStyle/>
        <a:p>
          <a:r>
            <a:rPr lang="id-ID" dirty="0" smtClean="0"/>
            <a:t>Sikap linguistik sebagai ilmu </a:t>
          </a:r>
          <a:endParaRPr lang="id-ID" dirty="0"/>
        </a:p>
      </dgm:t>
    </dgm:pt>
    <dgm:pt modelId="{BE1CC4A3-A87D-477D-B817-B3F596224109}" type="parTrans" cxnId="{BC4CB910-DF73-4EF3-9D23-8ED360802C2B}">
      <dgm:prSet/>
      <dgm:spPr/>
      <dgm:t>
        <a:bodyPr/>
        <a:lstStyle/>
        <a:p>
          <a:endParaRPr lang="id-ID"/>
        </a:p>
      </dgm:t>
    </dgm:pt>
    <dgm:pt modelId="{D4531466-3F06-42F3-BA58-48D1E026B618}" type="sibTrans" cxnId="{BC4CB910-DF73-4EF3-9D23-8ED360802C2B}">
      <dgm:prSet/>
      <dgm:spPr/>
      <dgm:t>
        <a:bodyPr/>
        <a:lstStyle/>
        <a:p>
          <a:endParaRPr lang="id-ID"/>
        </a:p>
      </dgm:t>
    </dgm:pt>
    <dgm:pt modelId="{90EEEE7B-CFB4-46BE-BF50-35C224987140}">
      <dgm:prSet phldrT="[Text]"/>
      <dgm:spPr/>
      <dgm:t>
        <a:bodyPr/>
        <a:lstStyle/>
        <a:p>
          <a:r>
            <a:rPr lang="id-ID" dirty="0" smtClean="0"/>
            <a:t>Bersifat deskriptif dan bukan preskriptif (normatif: bersangkutan dengan adanya standar mutlak mengenai betul salah dalam bahasa dan bahwa tujuan analisis bahasa ialah menyusun norma-norma pemakaian bahasa</a:t>
          </a:r>
          <a:endParaRPr lang="id-ID" dirty="0"/>
        </a:p>
      </dgm:t>
    </dgm:pt>
    <dgm:pt modelId="{1CC4B689-2DE1-421F-B014-EC8BD13F9563}" type="parTrans" cxnId="{14BACBA2-A6C6-4B84-9181-42EFDF55D01D}">
      <dgm:prSet/>
      <dgm:spPr/>
      <dgm:t>
        <a:bodyPr/>
        <a:lstStyle/>
        <a:p>
          <a:endParaRPr lang="id-ID"/>
        </a:p>
      </dgm:t>
    </dgm:pt>
    <dgm:pt modelId="{27A8F1AA-E4CC-4CE1-BFF0-426E478CC8F4}" type="sibTrans" cxnId="{14BACBA2-A6C6-4B84-9181-42EFDF55D01D}">
      <dgm:prSet/>
      <dgm:spPr/>
      <dgm:t>
        <a:bodyPr/>
        <a:lstStyle/>
        <a:p>
          <a:endParaRPr lang="id-ID"/>
        </a:p>
      </dgm:t>
    </dgm:pt>
    <dgm:pt modelId="{76DE36D9-61DD-47E4-9DBE-03BADB472633}">
      <dgm:prSet phldrT="[Text]"/>
      <dgm:spPr/>
      <dgm:t>
        <a:bodyPr/>
        <a:lstStyle/>
        <a:p>
          <a:r>
            <a:rPr lang="id-ID" dirty="0" smtClean="0"/>
            <a:t>Memperlakukan bahasa sebagai sistem</a:t>
          </a:r>
          <a:endParaRPr lang="id-ID" dirty="0"/>
        </a:p>
      </dgm:t>
    </dgm:pt>
    <dgm:pt modelId="{DEECFA28-31B6-4A70-9223-C6603AFEF155}" type="parTrans" cxnId="{7AB5A301-3A73-465F-A055-BE9C5C4C287E}">
      <dgm:prSet/>
      <dgm:spPr/>
      <dgm:t>
        <a:bodyPr/>
        <a:lstStyle/>
        <a:p>
          <a:endParaRPr lang="id-ID"/>
        </a:p>
      </dgm:t>
    </dgm:pt>
    <dgm:pt modelId="{37FB73A1-5EFE-4C35-BF47-AAB23F9BDD39}" type="sibTrans" cxnId="{7AB5A301-3A73-465F-A055-BE9C5C4C287E}">
      <dgm:prSet/>
      <dgm:spPr/>
      <dgm:t>
        <a:bodyPr/>
        <a:lstStyle/>
        <a:p>
          <a:endParaRPr lang="id-ID"/>
        </a:p>
      </dgm:t>
    </dgm:pt>
    <dgm:pt modelId="{379EE1FC-2731-4976-A8FB-662A431178FA}">
      <dgm:prSet phldrT="[Text]"/>
      <dgm:spPr/>
      <dgm:t>
        <a:bodyPr/>
        <a:lstStyle/>
        <a:p>
          <a:r>
            <a:rPr lang="id-ID" dirty="0" smtClean="0"/>
            <a:t>Memperlakukan bahasa sebagai sesuatu yang dinamis</a:t>
          </a:r>
          <a:endParaRPr lang="id-ID" dirty="0"/>
        </a:p>
      </dgm:t>
    </dgm:pt>
    <dgm:pt modelId="{CC3702E1-89C4-4EF3-8496-B096464F4FFC}" type="parTrans" cxnId="{E99CC6AD-5F65-482B-B9FA-9C0CDEEC076F}">
      <dgm:prSet/>
      <dgm:spPr/>
      <dgm:t>
        <a:bodyPr/>
        <a:lstStyle/>
        <a:p>
          <a:endParaRPr lang="id-ID"/>
        </a:p>
      </dgm:t>
    </dgm:pt>
    <dgm:pt modelId="{4C2DDB26-2A7F-47DB-AD07-20C67479F8A5}" type="sibTrans" cxnId="{E99CC6AD-5F65-482B-B9FA-9C0CDEEC076F}">
      <dgm:prSet/>
      <dgm:spPr/>
      <dgm:t>
        <a:bodyPr/>
        <a:lstStyle/>
        <a:p>
          <a:endParaRPr lang="id-ID"/>
        </a:p>
      </dgm:t>
    </dgm:pt>
    <dgm:pt modelId="{DA81F62E-1CE7-4735-A931-A966FB6575F4}">
      <dgm:prSet phldrT="[Text]"/>
      <dgm:spPr/>
      <dgm:t>
        <a:bodyPr/>
        <a:lstStyle/>
        <a:p>
          <a:r>
            <a:rPr lang="id-ID" dirty="0" smtClean="0"/>
            <a:t>Merumuskan kaidah bahasa berdasarkan ciri atau sifat bahasa itu sendiri dan bukan bahasa yang lain</a:t>
          </a:r>
          <a:endParaRPr lang="id-ID" dirty="0"/>
        </a:p>
      </dgm:t>
    </dgm:pt>
    <dgm:pt modelId="{EDF4574A-B8B7-4FEC-85F6-6F3CF38F6D4A}" type="parTrans" cxnId="{EC060E2E-F16F-44A7-8324-064F53EB707A}">
      <dgm:prSet/>
      <dgm:spPr/>
      <dgm:t>
        <a:bodyPr/>
        <a:lstStyle/>
        <a:p>
          <a:endParaRPr lang="id-ID"/>
        </a:p>
      </dgm:t>
    </dgm:pt>
    <dgm:pt modelId="{5CE150BD-3ED0-4C3D-A525-B22D2532C6D0}" type="sibTrans" cxnId="{EC060E2E-F16F-44A7-8324-064F53EB707A}">
      <dgm:prSet/>
      <dgm:spPr/>
      <dgm:t>
        <a:bodyPr/>
        <a:lstStyle/>
        <a:p>
          <a:endParaRPr lang="id-ID"/>
        </a:p>
      </dgm:t>
    </dgm:pt>
    <dgm:pt modelId="{55297434-67A8-4E6F-99B1-0AE55656E2A5}" type="pres">
      <dgm:prSet presAssocID="{6B8873B6-4C16-4D0F-9B7A-7E2F83FB8C60}" presName="composite" presStyleCnt="0">
        <dgm:presLayoutVars>
          <dgm:chMax val="1"/>
          <dgm:dir/>
          <dgm:resizeHandles val="exact"/>
        </dgm:presLayoutVars>
      </dgm:prSet>
      <dgm:spPr/>
      <dgm:t>
        <a:bodyPr/>
        <a:lstStyle/>
        <a:p>
          <a:endParaRPr lang="id-ID"/>
        </a:p>
      </dgm:t>
    </dgm:pt>
    <dgm:pt modelId="{C96D24C6-8A21-4042-9C33-8B6F211F5449}" type="pres">
      <dgm:prSet presAssocID="{44AF83D2-3BEA-4A0E-81C1-A038D1BAA15E}" presName="roof" presStyleLbl="dkBgShp" presStyleIdx="0" presStyleCnt="2"/>
      <dgm:spPr/>
      <dgm:t>
        <a:bodyPr/>
        <a:lstStyle/>
        <a:p>
          <a:endParaRPr lang="id-ID"/>
        </a:p>
      </dgm:t>
    </dgm:pt>
    <dgm:pt modelId="{3E01C9CF-62AD-4F60-BDED-24BEF47EA4AD}" type="pres">
      <dgm:prSet presAssocID="{44AF83D2-3BEA-4A0E-81C1-A038D1BAA15E}" presName="pillars" presStyleCnt="0"/>
      <dgm:spPr/>
    </dgm:pt>
    <dgm:pt modelId="{2B66CB55-965A-44E5-B319-40C1B6ADA37D}" type="pres">
      <dgm:prSet presAssocID="{44AF83D2-3BEA-4A0E-81C1-A038D1BAA15E}" presName="pillar1" presStyleLbl="node1" presStyleIdx="0" presStyleCnt="4">
        <dgm:presLayoutVars>
          <dgm:bulletEnabled val="1"/>
        </dgm:presLayoutVars>
      </dgm:prSet>
      <dgm:spPr/>
      <dgm:t>
        <a:bodyPr/>
        <a:lstStyle/>
        <a:p>
          <a:endParaRPr lang="id-ID"/>
        </a:p>
      </dgm:t>
    </dgm:pt>
    <dgm:pt modelId="{492E373D-1040-4AC2-9D96-69DF658FD347}" type="pres">
      <dgm:prSet presAssocID="{DA81F62E-1CE7-4735-A931-A966FB6575F4}" presName="pillarX" presStyleLbl="node1" presStyleIdx="1" presStyleCnt="4" custScaleX="81346">
        <dgm:presLayoutVars>
          <dgm:bulletEnabled val="1"/>
        </dgm:presLayoutVars>
      </dgm:prSet>
      <dgm:spPr/>
      <dgm:t>
        <a:bodyPr/>
        <a:lstStyle/>
        <a:p>
          <a:endParaRPr lang="id-ID"/>
        </a:p>
      </dgm:t>
    </dgm:pt>
    <dgm:pt modelId="{E8054BE1-3DC0-40D4-A2AD-8A8A04B89E65}" type="pres">
      <dgm:prSet presAssocID="{76DE36D9-61DD-47E4-9DBE-03BADB472633}" presName="pillarX" presStyleLbl="node1" presStyleIdx="2" presStyleCnt="4" custScaleX="71565">
        <dgm:presLayoutVars>
          <dgm:bulletEnabled val="1"/>
        </dgm:presLayoutVars>
      </dgm:prSet>
      <dgm:spPr/>
      <dgm:t>
        <a:bodyPr/>
        <a:lstStyle/>
        <a:p>
          <a:endParaRPr lang="id-ID"/>
        </a:p>
      </dgm:t>
    </dgm:pt>
    <dgm:pt modelId="{DF206785-B1DC-407A-83CD-DE3472675621}" type="pres">
      <dgm:prSet presAssocID="{379EE1FC-2731-4976-A8FB-662A431178FA}" presName="pillarX" presStyleLbl="node1" presStyleIdx="3" presStyleCnt="4" custScaleX="84863">
        <dgm:presLayoutVars>
          <dgm:bulletEnabled val="1"/>
        </dgm:presLayoutVars>
      </dgm:prSet>
      <dgm:spPr/>
      <dgm:t>
        <a:bodyPr/>
        <a:lstStyle/>
        <a:p>
          <a:endParaRPr lang="id-ID"/>
        </a:p>
      </dgm:t>
    </dgm:pt>
    <dgm:pt modelId="{2CB72141-0FC8-40F4-9D59-F8E3A39F20AF}" type="pres">
      <dgm:prSet presAssocID="{44AF83D2-3BEA-4A0E-81C1-A038D1BAA15E}" presName="base" presStyleLbl="dkBgShp" presStyleIdx="1" presStyleCnt="2"/>
      <dgm:spPr/>
    </dgm:pt>
  </dgm:ptLst>
  <dgm:cxnLst>
    <dgm:cxn modelId="{E99CC6AD-5F65-482B-B9FA-9C0CDEEC076F}" srcId="{44AF83D2-3BEA-4A0E-81C1-A038D1BAA15E}" destId="{379EE1FC-2731-4976-A8FB-662A431178FA}" srcOrd="3" destOrd="0" parTransId="{CC3702E1-89C4-4EF3-8496-B096464F4FFC}" sibTransId="{4C2DDB26-2A7F-47DB-AD07-20C67479F8A5}"/>
    <dgm:cxn modelId="{EC060E2E-F16F-44A7-8324-064F53EB707A}" srcId="{44AF83D2-3BEA-4A0E-81C1-A038D1BAA15E}" destId="{DA81F62E-1CE7-4735-A931-A966FB6575F4}" srcOrd="1" destOrd="0" parTransId="{EDF4574A-B8B7-4FEC-85F6-6F3CF38F6D4A}" sibTransId="{5CE150BD-3ED0-4C3D-A525-B22D2532C6D0}"/>
    <dgm:cxn modelId="{7AB5A301-3A73-465F-A055-BE9C5C4C287E}" srcId="{44AF83D2-3BEA-4A0E-81C1-A038D1BAA15E}" destId="{76DE36D9-61DD-47E4-9DBE-03BADB472633}" srcOrd="2" destOrd="0" parTransId="{DEECFA28-31B6-4A70-9223-C6603AFEF155}" sibTransId="{37FB73A1-5EFE-4C35-BF47-AAB23F9BDD39}"/>
    <dgm:cxn modelId="{43568AFA-7E34-4E74-8A36-D842095B673E}" type="presOf" srcId="{44AF83D2-3BEA-4A0E-81C1-A038D1BAA15E}" destId="{C96D24C6-8A21-4042-9C33-8B6F211F5449}" srcOrd="0" destOrd="0" presId="urn:microsoft.com/office/officeart/2005/8/layout/hList3"/>
    <dgm:cxn modelId="{F818FEF0-1C79-47EB-92EA-0AAE94CD00C9}" type="presOf" srcId="{379EE1FC-2731-4976-A8FB-662A431178FA}" destId="{DF206785-B1DC-407A-83CD-DE3472675621}" srcOrd="0" destOrd="0" presId="urn:microsoft.com/office/officeart/2005/8/layout/hList3"/>
    <dgm:cxn modelId="{8358650E-BBA5-4006-AAF5-ED0B9E00A949}" type="presOf" srcId="{90EEEE7B-CFB4-46BE-BF50-35C224987140}" destId="{2B66CB55-965A-44E5-B319-40C1B6ADA37D}" srcOrd="0" destOrd="0" presId="urn:microsoft.com/office/officeart/2005/8/layout/hList3"/>
    <dgm:cxn modelId="{FDC3C896-D15F-4A41-99C9-A252A3171EEF}" type="presOf" srcId="{76DE36D9-61DD-47E4-9DBE-03BADB472633}" destId="{E8054BE1-3DC0-40D4-A2AD-8A8A04B89E65}" srcOrd="0" destOrd="0" presId="urn:microsoft.com/office/officeart/2005/8/layout/hList3"/>
    <dgm:cxn modelId="{C726CE5B-F98A-4843-820B-FFC80139F2F7}" type="presOf" srcId="{DA81F62E-1CE7-4735-A931-A966FB6575F4}" destId="{492E373D-1040-4AC2-9D96-69DF658FD347}" srcOrd="0" destOrd="0" presId="urn:microsoft.com/office/officeart/2005/8/layout/hList3"/>
    <dgm:cxn modelId="{A4468400-0085-4BE8-811D-3DCF65494B82}" type="presOf" srcId="{6B8873B6-4C16-4D0F-9B7A-7E2F83FB8C60}" destId="{55297434-67A8-4E6F-99B1-0AE55656E2A5}" srcOrd="0" destOrd="0" presId="urn:microsoft.com/office/officeart/2005/8/layout/hList3"/>
    <dgm:cxn modelId="{14BACBA2-A6C6-4B84-9181-42EFDF55D01D}" srcId="{44AF83D2-3BEA-4A0E-81C1-A038D1BAA15E}" destId="{90EEEE7B-CFB4-46BE-BF50-35C224987140}" srcOrd="0" destOrd="0" parTransId="{1CC4B689-2DE1-421F-B014-EC8BD13F9563}" sibTransId="{27A8F1AA-E4CC-4CE1-BFF0-426E478CC8F4}"/>
    <dgm:cxn modelId="{BC4CB910-DF73-4EF3-9D23-8ED360802C2B}" srcId="{6B8873B6-4C16-4D0F-9B7A-7E2F83FB8C60}" destId="{44AF83D2-3BEA-4A0E-81C1-A038D1BAA15E}" srcOrd="0" destOrd="0" parTransId="{BE1CC4A3-A87D-477D-B817-B3F596224109}" sibTransId="{D4531466-3F06-42F3-BA58-48D1E026B618}"/>
    <dgm:cxn modelId="{23E2C33B-C34A-4F7A-8539-606C048ABF6E}" type="presParOf" srcId="{55297434-67A8-4E6F-99B1-0AE55656E2A5}" destId="{C96D24C6-8A21-4042-9C33-8B6F211F5449}" srcOrd="0" destOrd="0" presId="urn:microsoft.com/office/officeart/2005/8/layout/hList3"/>
    <dgm:cxn modelId="{D1E8D48F-D7EC-4F6F-8F49-B8A8FF5A5BC8}" type="presParOf" srcId="{55297434-67A8-4E6F-99B1-0AE55656E2A5}" destId="{3E01C9CF-62AD-4F60-BDED-24BEF47EA4AD}" srcOrd="1" destOrd="0" presId="urn:microsoft.com/office/officeart/2005/8/layout/hList3"/>
    <dgm:cxn modelId="{F26D6AA9-16E2-4A55-B480-E4DE2FE318FF}" type="presParOf" srcId="{3E01C9CF-62AD-4F60-BDED-24BEF47EA4AD}" destId="{2B66CB55-965A-44E5-B319-40C1B6ADA37D}" srcOrd="0" destOrd="0" presId="urn:microsoft.com/office/officeart/2005/8/layout/hList3"/>
    <dgm:cxn modelId="{BA645385-A95F-4373-AAFA-1D114450374F}" type="presParOf" srcId="{3E01C9CF-62AD-4F60-BDED-24BEF47EA4AD}" destId="{492E373D-1040-4AC2-9D96-69DF658FD347}" srcOrd="1" destOrd="0" presId="urn:microsoft.com/office/officeart/2005/8/layout/hList3"/>
    <dgm:cxn modelId="{1A14F994-7B24-4CBF-9EA0-9307E791AA46}" type="presParOf" srcId="{3E01C9CF-62AD-4F60-BDED-24BEF47EA4AD}" destId="{E8054BE1-3DC0-40D4-A2AD-8A8A04B89E65}" srcOrd="2" destOrd="0" presId="urn:microsoft.com/office/officeart/2005/8/layout/hList3"/>
    <dgm:cxn modelId="{3AFEF035-5F91-45DB-9032-7108ECE47B90}" type="presParOf" srcId="{3E01C9CF-62AD-4F60-BDED-24BEF47EA4AD}" destId="{DF206785-B1DC-407A-83CD-DE3472675621}" srcOrd="3" destOrd="0" presId="urn:microsoft.com/office/officeart/2005/8/layout/hList3"/>
    <dgm:cxn modelId="{DF1F9BCE-9B76-4B82-908E-FDA046B6761F}" type="presParOf" srcId="{55297434-67A8-4E6F-99B1-0AE55656E2A5}" destId="{2CB72141-0FC8-40F4-9D59-F8E3A39F20AF}"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7CA2B24-15D4-47D8-A9D3-7F77D1C4E1F6}"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id-ID"/>
        </a:p>
      </dgm:t>
    </dgm:pt>
    <dgm:pt modelId="{C7AE735C-CAAF-4038-88CA-51354FD4B5F1}">
      <dgm:prSet phldrT="[Text]"/>
      <dgm:spPr/>
      <dgm:t>
        <a:bodyPr/>
        <a:lstStyle/>
        <a:p>
          <a:r>
            <a:rPr lang="id-ID" dirty="0" smtClean="0"/>
            <a:t>Objek kajian linguistik </a:t>
          </a:r>
          <a:endParaRPr lang="id-ID" dirty="0"/>
        </a:p>
      </dgm:t>
    </dgm:pt>
    <dgm:pt modelId="{6F1696FD-6929-44D4-9509-76EB8DCAAB54}" type="parTrans" cxnId="{6BCE20BD-21C4-40F3-A7FB-5190630F785D}">
      <dgm:prSet/>
      <dgm:spPr/>
      <dgm:t>
        <a:bodyPr/>
        <a:lstStyle/>
        <a:p>
          <a:endParaRPr lang="id-ID"/>
        </a:p>
      </dgm:t>
    </dgm:pt>
    <dgm:pt modelId="{467C6FAF-92E4-4F70-92F3-37D7199D83B0}" type="sibTrans" cxnId="{6BCE20BD-21C4-40F3-A7FB-5190630F785D}">
      <dgm:prSet/>
      <dgm:spPr/>
      <dgm:t>
        <a:bodyPr/>
        <a:lstStyle/>
        <a:p>
          <a:endParaRPr lang="id-ID"/>
        </a:p>
      </dgm:t>
    </dgm:pt>
    <dgm:pt modelId="{9788D39D-798B-465E-A462-B795633CE988}">
      <dgm:prSet phldrT="[Text]"/>
      <dgm:spPr/>
      <dgm:t>
        <a:bodyPr/>
        <a:lstStyle/>
        <a:p>
          <a:r>
            <a:rPr lang="id-ID" dirty="0" smtClean="0"/>
            <a:t>bahasa dalam pengertian harafiah, bahasa ujaran</a:t>
          </a:r>
          <a:endParaRPr lang="id-ID" dirty="0"/>
        </a:p>
      </dgm:t>
    </dgm:pt>
    <dgm:pt modelId="{BBFC25D9-3ADE-4D7C-A9D7-FA826311DB9B}" type="parTrans" cxnId="{775E5982-3A6D-4E89-810F-320A947E55A5}">
      <dgm:prSet/>
      <dgm:spPr/>
      <dgm:t>
        <a:bodyPr/>
        <a:lstStyle/>
        <a:p>
          <a:endParaRPr lang="id-ID"/>
        </a:p>
      </dgm:t>
    </dgm:pt>
    <dgm:pt modelId="{08054AF9-EE05-4C97-9DCC-33833DDEEAB6}" type="sibTrans" cxnId="{775E5982-3A6D-4E89-810F-320A947E55A5}">
      <dgm:prSet/>
      <dgm:spPr/>
      <dgm:t>
        <a:bodyPr/>
        <a:lstStyle/>
        <a:p>
          <a:endParaRPr lang="id-ID"/>
        </a:p>
      </dgm:t>
    </dgm:pt>
    <dgm:pt modelId="{90CAC7AC-7E09-495A-B487-29BB1FF05AC8}">
      <dgm:prSet phldrT="[Text]"/>
      <dgm:spPr/>
      <dgm:t>
        <a:bodyPr/>
        <a:lstStyle/>
        <a:p>
          <a:r>
            <a:rPr lang="id-ID" dirty="0" smtClean="0"/>
            <a:t>bahasa yang dihasilkan oleh alat ucap manusia yang digunakan untuk berkomunikasi secara wajar</a:t>
          </a:r>
          <a:endParaRPr lang="id-ID" dirty="0"/>
        </a:p>
      </dgm:t>
    </dgm:pt>
    <dgm:pt modelId="{DA13BFA2-F1FF-438E-8C68-06F85CEA6CDC}" type="parTrans" cxnId="{13BF665E-45EA-442B-A1D8-0E50B1F0082B}">
      <dgm:prSet/>
      <dgm:spPr/>
      <dgm:t>
        <a:bodyPr/>
        <a:lstStyle/>
        <a:p>
          <a:endParaRPr lang="id-ID"/>
        </a:p>
      </dgm:t>
    </dgm:pt>
    <dgm:pt modelId="{C746593B-6483-4637-9CB1-344E45A306ED}" type="sibTrans" cxnId="{13BF665E-45EA-442B-A1D8-0E50B1F0082B}">
      <dgm:prSet/>
      <dgm:spPr/>
      <dgm:t>
        <a:bodyPr/>
        <a:lstStyle/>
        <a:p>
          <a:endParaRPr lang="id-ID"/>
        </a:p>
      </dgm:t>
    </dgm:pt>
    <dgm:pt modelId="{882AC58E-EFEE-4D42-9907-FF8BFD220E0D}" type="pres">
      <dgm:prSet presAssocID="{57CA2B24-15D4-47D8-A9D3-7F77D1C4E1F6}" presName="Name0" presStyleCnt="0">
        <dgm:presLayoutVars>
          <dgm:dir/>
          <dgm:animLvl val="lvl"/>
          <dgm:resizeHandles/>
        </dgm:presLayoutVars>
      </dgm:prSet>
      <dgm:spPr/>
      <dgm:t>
        <a:bodyPr/>
        <a:lstStyle/>
        <a:p>
          <a:endParaRPr lang="id-ID"/>
        </a:p>
      </dgm:t>
    </dgm:pt>
    <dgm:pt modelId="{8A673833-3E51-461B-A822-F38A7B126BBD}" type="pres">
      <dgm:prSet presAssocID="{C7AE735C-CAAF-4038-88CA-51354FD4B5F1}" presName="linNode" presStyleCnt="0"/>
      <dgm:spPr/>
    </dgm:pt>
    <dgm:pt modelId="{AEBDD49D-B63F-44A4-84D6-5582FE2A80F8}" type="pres">
      <dgm:prSet presAssocID="{C7AE735C-CAAF-4038-88CA-51354FD4B5F1}" presName="parentShp" presStyleLbl="node1" presStyleIdx="0" presStyleCnt="1" custScaleX="75154">
        <dgm:presLayoutVars>
          <dgm:bulletEnabled val="1"/>
        </dgm:presLayoutVars>
      </dgm:prSet>
      <dgm:spPr/>
      <dgm:t>
        <a:bodyPr/>
        <a:lstStyle/>
        <a:p>
          <a:endParaRPr lang="id-ID"/>
        </a:p>
      </dgm:t>
    </dgm:pt>
    <dgm:pt modelId="{62A6AA88-F94F-4187-851E-9D943BB2678E}" type="pres">
      <dgm:prSet presAssocID="{C7AE735C-CAAF-4038-88CA-51354FD4B5F1}" presName="childShp" presStyleLbl="bgAccFollowNode1" presStyleIdx="0" presStyleCnt="1" custScaleX="122412">
        <dgm:presLayoutVars>
          <dgm:bulletEnabled val="1"/>
        </dgm:presLayoutVars>
      </dgm:prSet>
      <dgm:spPr/>
      <dgm:t>
        <a:bodyPr/>
        <a:lstStyle/>
        <a:p>
          <a:endParaRPr lang="id-ID"/>
        </a:p>
      </dgm:t>
    </dgm:pt>
  </dgm:ptLst>
  <dgm:cxnLst>
    <dgm:cxn modelId="{13BF665E-45EA-442B-A1D8-0E50B1F0082B}" srcId="{C7AE735C-CAAF-4038-88CA-51354FD4B5F1}" destId="{90CAC7AC-7E09-495A-B487-29BB1FF05AC8}" srcOrd="1" destOrd="0" parTransId="{DA13BFA2-F1FF-438E-8C68-06F85CEA6CDC}" sibTransId="{C746593B-6483-4637-9CB1-344E45A306ED}"/>
    <dgm:cxn modelId="{775E5982-3A6D-4E89-810F-320A947E55A5}" srcId="{C7AE735C-CAAF-4038-88CA-51354FD4B5F1}" destId="{9788D39D-798B-465E-A462-B795633CE988}" srcOrd="0" destOrd="0" parTransId="{BBFC25D9-3ADE-4D7C-A9D7-FA826311DB9B}" sibTransId="{08054AF9-EE05-4C97-9DCC-33833DDEEAB6}"/>
    <dgm:cxn modelId="{B88ACE23-7089-4522-933C-0A42ADD30F53}" type="presOf" srcId="{90CAC7AC-7E09-495A-B487-29BB1FF05AC8}" destId="{62A6AA88-F94F-4187-851E-9D943BB2678E}" srcOrd="0" destOrd="1" presId="urn:microsoft.com/office/officeart/2005/8/layout/vList6"/>
    <dgm:cxn modelId="{59B80DAD-A1AE-4228-B23F-BDA0184F7279}" type="presOf" srcId="{C7AE735C-CAAF-4038-88CA-51354FD4B5F1}" destId="{AEBDD49D-B63F-44A4-84D6-5582FE2A80F8}" srcOrd="0" destOrd="0" presId="urn:microsoft.com/office/officeart/2005/8/layout/vList6"/>
    <dgm:cxn modelId="{6BCE20BD-21C4-40F3-A7FB-5190630F785D}" srcId="{57CA2B24-15D4-47D8-A9D3-7F77D1C4E1F6}" destId="{C7AE735C-CAAF-4038-88CA-51354FD4B5F1}" srcOrd="0" destOrd="0" parTransId="{6F1696FD-6929-44D4-9509-76EB8DCAAB54}" sibTransId="{467C6FAF-92E4-4F70-92F3-37D7199D83B0}"/>
    <dgm:cxn modelId="{37ADA267-B7B6-484E-98AF-739F5C88A5B8}" type="presOf" srcId="{9788D39D-798B-465E-A462-B795633CE988}" destId="{62A6AA88-F94F-4187-851E-9D943BB2678E}" srcOrd="0" destOrd="0" presId="urn:microsoft.com/office/officeart/2005/8/layout/vList6"/>
    <dgm:cxn modelId="{59F3B20D-7F6F-40A1-81BB-855B40A34935}" type="presOf" srcId="{57CA2B24-15D4-47D8-A9D3-7F77D1C4E1F6}" destId="{882AC58E-EFEE-4D42-9907-FF8BFD220E0D}" srcOrd="0" destOrd="0" presId="urn:microsoft.com/office/officeart/2005/8/layout/vList6"/>
    <dgm:cxn modelId="{D54A18D0-ABB7-4F85-B915-D789CB33C921}" type="presParOf" srcId="{882AC58E-EFEE-4D42-9907-FF8BFD220E0D}" destId="{8A673833-3E51-461B-A822-F38A7B126BBD}" srcOrd="0" destOrd="0" presId="urn:microsoft.com/office/officeart/2005/8/layout/vList6"/>
    <dgm:cxn modelId="{38E38B1E-4919-4EC5-A5BD-62D429A59DB4}" type="presParOf" srcId="{8A673833-3E51-461B-A822-F38A7B126BBD}" destId="{AEBDD49D-B63F-44A4-84D6-5582FE2A80F8}" srcOrd="0" destOrd="0" presId="urn:microsoft.com/office/officeart/2005/8/layout/vList6"/>
    <dgm:cxn modelId="{E36E4E09-BD28-42E0-B770-D154205F980A}" type="presParOf" srcId="{8A673833-3E51-461B-A822-F38A7B126BBD}" destId="{62A6AA88-F94F-4187-851E-9D943BB2678E}"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B24D7D-3138-4007-B244-08961A6365D7}">
      <dsp:nvSpPr>
        <dsp:cNvPr id="0" name=""/>
        <dsp:cNvSpPr/>
      </dsp:nvSpPr>
      <dsp:spPr>
        <a:xfrm rot="5400000">
          <a:off x="5393938" y="-2130272"/>
          <a:ext cx="1026170" cy="555955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id-ID" sz="1500" kern="1200" dirty="0" smtClean="0"/>
            <a:t>Alat yang sistematis untuk  menyampaikan gagasan/ perasaan dengan memakai tanda-tanda, bunyi-bunyi , gestur,/ tanda-tanda yang disepakati yang mengandung makna yang dapat dipahami </a:t>
          </a:r>
          <a:endParaRPr lang="en-US" sz="1500" kern="1200" dirty="0"/>
        </a:p>
      </dsp:txBody>
      <dsp:txXfrm rot="-5400000">
        <a:off x="3127248" y="186511"/>
        <a:ext cx="5509459" cy="925984"/>
      </dsp:txXfrm>
    </dsp:sp>
    <dsp:sp modelId="{FFE3134E-0154-4E26-A7E0-CE968556836F}">
      <dsp:nvSpPr>
        <dsp:cNvPr id="0" name=""/>
        <dsp:cNvSpPr/>
      </dsp:nvSpPr>
      <dsp:spPr>
        <a:xfrm>
          <a:off x="0" y="717"/>
          <a:ext cx="3127248" cy="12827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id-ID" sz="2700" kern="1200" dirty="0" smtClean="0"/>
            <a:t>International Dictionary of the English Language </a:t>
          </a:r>
          <a:endParaRPr lang="en-US" sz="2700" kern="1200" dirty="0"/>
        </a:p>
      </dsp:txBody>
      <dsp:txXfrm>
        <a:off x="62617" y="63334"/>
        <a:ext cx="3002014" cy="1157478"/>
      </dsp:txXfrm>
    </dsp:sp>
    <dsp:sp modelId="{EC5B3D7E-3DE1-49EA-85E6-C9413C23E70A}">
      <dsp:nvSpPr>
        <dsp:cNvPr id="0" name=""/>
        <dsp:cNvSpPr/>
      </dsp:nvSpPr>
      <dsp:spPr>
        <a:xfrm rot="5400000">
          <a:off x="5393938" y="-788904"/>
          <a:ext cx="1026170" cy="555955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id-ID" sz="1500" kern="1200" dirty="0" smtClean="0"/>
            <a:t>Sistem simbol vokal yang arbitrar yang memungkinkan semua orang dalam suatu kebudayaan tertentu/ orang lain yang mempelajari sistem kebudayaan iitu berkomunikasi/ berinteraksi </a:t>
          </a:r>
          <a:endParaRPr lang="en-US" sz="1500" kern="1200" dirty="0"/>
        </a:p>
      </dsp:txBody>
      <dsp:txXfrm rot="-5400000">
        <a:off x="3127248" y="1527879"/>
        <a:ext cx="5509459" cy="925984"/>
      </dsp:txXfrm>
    </dsp:sp>
    <dsp:sp modelId="{7EFE35F0-95F3-4B5B-B2A6-2384BB94004F}">
      <dsp:nvSpPr>
        <dsp:cNvPr id="0" name=""/>
        <dsp:cNvSpPr/>
      </dsp:nvSpPr>
      <dsp:spPr>
        <a:xfrm>
          <a:off x="0" y="1349515"/>
          <a:ext cx="3127248" cy="12827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id-ID" sz="2700" kern="1200" dirty="0" smtClean="0"/>
            <a:t>Finochiaro</a:t>
          </a:r>
          <a:endParaRPr lang="en-US" sz="2700" kern="1200" dirty="0"/>
        </a:p>
      </dsp:txBody>
      <dsp:txXfrm>
        <a:off x="62617" y="1412132"/>
        <a:ext cx="3002014" cy="1157478"/>
      </dsp:txXfrm>
    </dsp:sp>
    <dsp:sp modelId="{55B51ADB-EE59-4887-9B81-D8FE08268652}">
      <dsp:nvSpPr>
        <dsp:cNvPr id="0" name=""/>
        <dsp:cNvSpPr/>
      </dsp:nvSpPr>
      <dsp:spPr>
        <a:xfrm rot="5400000">
          <a:off x="5393938" y="557944"/>
          <a:ext cx="1026170" cy="555955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id-ID" sz="1500" kern="1200" dirty="0" smtClean="0"/>
            <a:t>Sistem lambang bunyi yang arbitrar yang dipergunakan oleh para anggota kelompok sosial untuk bekerja sama, berkomunikasi, dan mengidentifikasikan diri </a:t>
          </a:r>
          <a:endParaRPr lang="en-US" sz="1500" kern="1200" dirty="0"/>
        </a:p>
      </dsp:txBody>
      <dsp:txXfrm rot="-5400000">
        <a:off x="3127248" y="2874728"/>
        <a:ext cx="5509459" cy="925984"/>
      </dsp:txXfrm>
    </dsp:sp>
    <dsp:sp modelId="{0239445C-88B3-4743-A2F2-38BA3466D237}">
      <dsp:nvSpPr>
        <dsp:cNvPr id="0" name=""/>
        <dsp:cNvSpPr/>
      </dsp:nvSpPr>
      <dsp:spPr>
        <a:xfrm>
          <a:off x="0" y="2696363"/>
          <a:ext cx="3127248" cy="12827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id-ID" sz="2700" kern="1200" dirty="0" smtClean="0"/>
            <a:t>Kridalaksana</a:t>
          </a:r>
          <a:endParaRPr lang="en-US" sz="2700" kern="1200" dirty="0"/>
        </a:p>
      </dsp:txBody>
      <dsp:txXfrm>
        <a:off x="62617" y="2758980"/>
        <a:ext cx="3002014" cy="1157478"/>
      </dsp:txXfrm>
    </dsp:sp>
    <dsp:sp modelId="{E28C49B7-2EF4-4F25-83B4-7FAD42CF53DD}">
      <dsp:nvSpPr>
        <dsp:cNvPr id="0" name=""/>
        <dsp:cNvSpPr/>
      </dsp:nvSpPr>
      <dsp:spPr>
        <a:xfrm rot="5400000">
          <a:off x="5393938" y="1910272"/>
          <a:ext cx="1026170" cy="555955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id-ID" sz="1500" kern="1200" dirty="0" smtClean="0"/>
            <a:t>Sistem bunyi dan dan urutan bunyi vokal yang terstruktur yang digunakan dalam komunikasi interpersonal oleh sekelompok manusia dan secara lengkap digunakan untuk mengungkapkan sesuatu, peristiwa, dan proses yang terdapat di sekitar manusia </a:t>
          </a:r>
          <a:endParaRPr lang="en-US" sz="1500" kern="1200" dirty="0"/>
        </a:p>
      </dsp:txBody>
      <dsp:txXfrm rot="-5400000">
        <a:off x="3127248" y="4227056"/>
        <a:ext cx="5509459" cy="925984"/>
      </dsp:txXfrm>
    </dsp:sp>
    <dsp:sp modelId="{641F3E32-F05D-4258-9F30-AC76CD21D078}">
      <dsp:nvSpPr>
        <dsp:cNvPr id="0" name=""/>
        <dsp:cNvSpPr/>
      </dsp:nvSpPr>
      <dsp:spPr>
        <a:xfrm>
          <a:off x="0" y="4041262"/>
          <a:ext cx="3127248" cy="12827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id-ID" sz="2700" kern="1200" dirty="0" smtClean="0"/>
            <a:t>Carrol</a:t>
          </a:r>
          <a:endParaRPr lang="en-US" sz="2700" kern="1200" dirty="0"/>
        </a:p>
      </dsp:txBody>
      <dsp:txXfrm>
        <a:off x="62617" y="4103879"/>
        <a:ext cx="3002014" cy="115747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B49636-52C8-4B0A-8049-5E70C23CD844}">
      <dsp:nvSpPr>
        <dsp:cNvPr id="0" name=""/>
        <dsp:cNvSpPr/>
      </dsp:nvSpPr>
      <dsp:spPr>
        <a:xfrm>
          <a:off x="0" y="152754"/>
          <a:ext cx="8686800" cy="1265129"/>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254000" bIns="200839" numCol="1" spcCol="1270" anchor="ctr" anchorCtr="0">
          <a:noAutofit/>
        </a:bodyPr>
        <a:lstStyle/>
        <a:p>
          <a:pPr lvl="0" algn="l" defTabSz="1111250">
            <a:lnSpc>
              <a:spcPct val="90000"/>
            </a:lnSpc>
            <a:spcBef>
              <a:spcPct val="0"/>
            </a:spcBef>
            <a:spcAft>
              <a:spcPct val="35000"/>
            </a:spcAft>
          </a:pPr>
          <a:r>
            <a:rPr lang="id-ID" sz="2500" b="1" kern="1200" dirty="0" smtClean="0"/>
            <a:t>Langage</a:t>
          </a:r>
          <a:endParaRPr lang="id-ID" sz="2500" kern="1200" dirty="0"/>
        </a:p>
      </dsp:txBody>
      <dsp:txXfrm>
        <a:off x="0" y="469036"/>
        <a:ext cx="8370518" cy="632565"/>
      </dsp:txXfrm>
    </dsp:sp>
    <dsp:sp modelId="{9CB2E6AE-560F-45E9-8C18-44A1FE8F0A91}">
      <dsp:nvSpPr>
        <dsp:cNvPr id="0" name=""/>
        <dsp:cNvSpPr/>
      </dsp:nvSpPr>
      <dsp:spPr>
        <a:xfrm>
          <a:off x="0" y="1128351"/>
          <a:ext cx="2675534" cy="2437104"/>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id-ID" sz="2200" kern="1200" dirty="0" smtClean="0"/>
            <a:t>sistem bahasa pada umumnya, sistem bahasa manusia pada umumnya yang terdiri atas langue dan parole</a:t>
          </a:r>
          <a:endParaRPr lang="id-ID" sz="2200" kern="1200" dirty="0"/>
        </a:p>
      </dsp:txBody>
      <dsp:txXfrm>
        <a:off x="0" y="1128351"/>
        <a:ext cx="2675534" cy="2437104"/>
      </dsp:txXfrm>
    </dsp:sp>
    <dsp:sp modelId="{8717CF7F-AE6A-4931-82CE-CE7A6EDB2372}">
      <dsp:nvSpPr>
        <dsp:cNvPr id="0" name=""/>
        <dsp:cNvSpPr/>
      </dsp:nvSpPr>
      <dsp:spPr>
        <a:xfrm>
          <a:off x="2675534" y="574463"/>
          <a:ext cx="6011265" cy="1265129"/>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254000" bIns="200839" numCol="1" spcCol="1270" anchor="ctr" anchorCtr="0">
          <a:noAutofit/>
        </a:bodyPr>
        <a:lstStyle/>
        <a:p>
          <a:pPr lvl="0" algn="l" defTabSz="1111250">
            <a:lnSpc>
              <a:spcPct val="90000"/>
            </a:lnSpc>
            <a:spcBef>
              <a:spcPct val="0"/>
            </a:spcBef>
            <a:spcAft>
              <a:spcPct val="35000"/>
            </a:spcAft>
          </a:pPr>
          <a:r>
            <a:rPr lang="id-ID" sz="2500" b="1" kern="1200" dirty="0" smtClean="0"/>
            <a:t>Langue</a:t>
          </a:r>
          <a:endParaRPr lang="id-ID" sz="2500" kern="1200" dirty="0"/>
        </a:p>
      </dsp:txBody>
      <dsp:txXfrm>
        <a:off x="2675534" y="890745"/>
        <a:ext cx="5694983" cy="632565"/>
      </dsp:txXfrm>
    </dsp:sp>
    <dsp:sp modelId="{A5731239-96CB-4CD4-BB1E-2B55FE967252}">
      <dsp:nvSpPr>
        <dsp:cNvPr id="0" name=""/>
        <dsp:cNvSpPr/>
      </dsp:nvSpPr>
      <dsp:spPr>
        <a:xfrm>
          <a:off x="2675534" y="1550060"/>
          <a:ext cx="2675534" cy="2437104"/>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id-ID" sz="2200" kern="1200" dirty="0" smtClean="0"/>
            <a:t>sistem bahasa yang ada di dalam akal budi pemakai bahasa dalam kelompok sosial. Jadi merupakan totalitas fakta suatu bahasa</a:t>
          </a:r>
          <a:endParaRPr lang="id-ID" sz="2200" kern="1200" dirty="0"/>
        </a:p>
      </dsp:txBody>
      <dsp:txXfrm>
        <a:off x="2675534" y="1550060"/>
        <a:ext cx="2675534" cy="2437104"/>
      </dsp:txXfrm>
    </dsp:sp>
    <dsp:sp modelId="{8B223889-B6A1-408C-B62D-2E4F7135F55C}">
      <dsp:nvSpPr>
        <dsp:cNvPr id="0" name=""/>
        <dsp:cNvSpPr/>
      </dsp:nvSpPr>
      <dsp:spPr>
        <a:xfrm>
          <a:off x="5351068" y="996173"/>
          <a:ext cx="3335731" cy="1265129"/>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254000" bIns="200839" numCol="1" spcCol="1270" anchor="ctr" anchorCtr="0">
          <a:noAutofit/>
        </a:bodyPr>
        <a:lstStyle/>
        <a:p>
          <a:pPr lvl="0" algn="l" defTabSz="1111250">
            <a:lnSpc>
              <a:spcPct val="90000"/>
            </a:lnSpc>
            <a:spcBef>
              <a:spcPct val="0"/>
            </a:spcBef>
            <a:spcAft>
              <a:spcPct val="35000"/>
            </a:spcAft>
          </a:pPr>
          <a:r>
            <a:rPr lang="id-ID" sz="2500" b="1" kern="1200" dirty="0" smtClean="0"/>
            <a:t>Parole</a:t>
          </a:r>
          <a:endParaRPr lang="id-ID" sz="2500" kern="1200" dirty="0"/>
        </a:p>
      </dsp:txBody>
      <dsp:txXfrm>
        <a:off x="5351068" y="1312455"/>
        <a:ext cx="3019449" cy="632565"/>
      </dsp:txXfrm>
    </dsp:sp>
    <dsp:sp modelId="{E8D70407-8800-42B9-BF1E-21A9201D18CF}">
      <dsp:nvSpPr>
        <dsp:cNvPr id="0" name=""/>
        <dsp:cNvSpPr/>
      </dsp:nvSpPr>
      <dsp:spPr>
        <a:xfrm>
          <a:off x="5351068" y="1971770"/>
          <a:ext cx="2675534" cy="2401437"/>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id-ID" sz="2200" kern="1200" dirty="0" smtClean="0"/>
            <a:t>manifestasi dan realisasi fonis dan psikologis yang nyata dalam setiap pemakaian bahasa</a:t>
          </a:r>
          <a:endParaRPr lang="id-ID" sz="2200" kern="1200" dirty="0"/>
        </a:p>
      </dsp:txBody>
      <dsp:txXfrm>
        <a:off x="5351068" y="1971770"/>
        <a:ext cx="2675534" cy="240143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A12627-23FE-4AD0-828B-6162E68F448B}">
      <dsp:nvSpPr>
        <dsp:cNvPr id="0" name=""/>
        <dsp:cNvSpPr/>
      </dsp:nvSpPr>
      <dsp:spPr>
        <a:xfrm>
          <a:off x="0" y="0"/>
          <a:ext cx="8229600" cy="147354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en-US" sz="4100" kern="1200" dirty="0" err="1" smtClean="0"/>
            <a:t>Cabang</a:t>
          </a:r>
          <a:r>
            <a:rPr lang="en-US" sz="4100" kern="1200" dirty="0" smtClean="0"/>
            <a:t> </a:t>
          </a:r>
          <a:r>
            <a:rPr lang="en-US" sz="4100" kern="1200" dirty="0" err="1" smtClean="0"/>
            <a:t>linguistik</a:t>
          </a:r>
          <a:r>
            <a:rPr lang="en-US" sz="4100" kern="1200" dirty="0" smtClean="0"/>
            <a:t> yang </a:t>
          </a:r>
          <a:r>
            <a:rPr lang="en-US" sz="4100" kern="1200" dirty="0" err="1" smtClean="0"/>
            <a:t>mempelajari</a:t>
          </a:r>
          <a:r>
            <a:rPr lang="en-US" sz="4100" kern="1200" dirty="0" smtClean="0"/>
            <a:t> </a:t>
          </a:r>
          <a:r>
            <a:rPr lang="en-US" sz="4100" kern="1200" dirty="0" err="1" smtClean="0"/>
            <a:t>sistem</a:t>
          </a:r>
          <a:r>
            <a:rPr lang="en-US" sz="4100" kern="1200" dirty="0" smtClean="0"/>
            <a:t> </a:t>
          </a:r>
          <a:r>
            <a:rPr lang="en-US" sz="4100" kern="1200" dirty="0" err="1" smtClean="0"/>
            <a:t>bunyi</a:t>
          </a:r>
          <a:r>
            <a:rPr lang="en-US" sz="4100" kern="1200" dirty="0" smtClean="0"/>
            <a:t> </a:t>
          </a:r>
          <a:r>
            <a:rPr lang="en-US" sz="4100" kern="1200" dirty="0" err="1" smtClean="0"/>
            <a:t>bahasa</a:t>
          </a:r>
          <a:endParaRPr lang="en-US" sz="4100" kern="1200" dirty="0"/>
        </a:p>
      </dsp:txBody>
      <dsp:txXfrm>
        <a:off x="0" y="0"/>
        <a:ext cx="8229600" cy="1473547"/>
      </dsp:txXfrm>
    </dsp:sp>
    <dsp:sp modelId="{FC63EA43-9DC1-4FBB-B235-D66B020E3B75}">
      <dsp:nvSpPr>
        <dsp:cNvPr id="0" name=""/>
        <dsp:cNvSpPr/>
      </dsp:nvSpPr>
      <dsp:spPr>
        <a:xfrm>
          <a:off x="58265" y="1495641"/>
          <a:ext cx="4114799" cy="309444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err="1" smtClean="0"/>
            <a:t>Bunyi</a:t>
          </a:r>
          <a:r>
            <a:rPr lang="en-US" sz="2500" kern="1200" dirty="0" smtClean="0"/>
            <a:t> </a:t>
          </a:r>
          <a:r>
            <a:rPr lang="en-US" sz="2500" kern="1200" dirty="0" err="1" smtClean="0"/>
            <a:t>bahasa</a:t>
          </a:r>
          <a:r>
            <a:rPr lang="en-US" sz="2500" kern="1200" dirty="0" smtClean="0"/>
            <a:t>/ </a:t>
          </a:r>
          <a:r>
            <a:rPr lang="en-US" sz="2500" kern="1200" dirty="0" err="1" smtClean="0"/>
            <a:t>ujaran</a:t>
          </a:r>
          <a:r>
            <a:rPr lang="en-US" sz="2500" kern="1200" dirty="0" smtClean="0"/>
            <a:t> </a:t>
          </a:r>
          <a:r>
            <a:rPr lang="en-US" sz="2500" kern="1200" dirty="0" err="1" smtClean="0"/>
            <a:t>ada</a:t>
          </a:r>
          <a:r>
            <a:rPr lang="en-US" sz="2500" kern="1200" dirty="0" smtClean="0"/>
            <a:t> yang </a:t>
          </a:r>
          <a:r>
            <a:rPr lang="en-US" sz="2500" kern="1200" dirty="0" err="1" smtClean="0"/>
            <a:t>dapat</a:t>
          </a:r>
          <a:r>
            <a:rPr lang="en-US" sz="2500" kern="1200" dirty="0" smtClean="0"/>
            <a:t> </a:t>
          </a:r>
          <a:r>
            <a:rPr lang="en-US" sz="2500" kern="1200" dirty="0" err="1" smtClean="0"/>
            <a:t>membedakan</a:t>
          </a:r>
          <a:r>
            <a:rPr lang="en-US" sz="2500" kern="1200" dirty="0" smtClean="0"/>
            <a:t> </a:t>
          </a:r>
          <a:r>
            <a:rPr lang="en-US" sz="2500" kern="1200" dirty="0" err="1" smtClean="0"/>
            <a:t>makna</a:t>
          </a:r>
          <a:r>
            <a:rPr lang="en-US" sz="2500" kern="1200" dirty="0" smtClean="0"/>
            <a:t> </a:t>
          </a:r>
          <a:r>
            <a:rPr lang="en-US" sz="2500" kern="1200" dirty="0" err="1" smtClean="0"/>
            <a:t>disebut</a:t>
          </a:r>
          <a:r>
            <a:rPr lang="en-US" sz="2500" kern="1200" dirty="0" smtClean="0"/>
            <a:t> </a:t>
          </a:r>
          <a:r>
            <a:rPr lang="en-US" sz="2500" kern="1200" dirty="0" err="1" smtClean="0"/>
            <a:t>fonem:maujud</a:t>
          </a:r>
          <a:r>
            <a:rPr lang="en-US" sz="2500" kern="1200" dirty="0" smtClean="0"/>
            <a:t> </a:t>
          </a:r>
          <a:r>
            <a:rPr lang="en-US" sz="2500" kern="1200" dirty="0" err="1" smtClean="0"/>
            <a:t>abstrak</a:t>
          </a:r>
          <a:r>
            <a:rPr lang="en-US" sz="2500" kern="1200" dirty="0" smtClean="0"/>
            <a:t> yang </a:t>
          </a:r>
          <a:r>
            <a:rPr lang="en-US" sz="2500" kern="1200" dirty="0" err="1" smtClean="0"/>
            <a:t>direalisasikan</a:t>
          </a:r>
          <a:r>
            <a:rPr lang="en-US" sz="2500" kern="1200" dirty="0" smtClean="0"/>
            <a:t> </a:t>
          </a:r>
          <a:r>
            <a:rPr lang="en-US" sz="2500" kern="1200" dirty="0" err="1" smtClean="0"/>
            <a:t>menjadi</a:t>
          </a:r>
          <a:r>
            <a:rPr lang="en-US" sz="2500" kern="1200" dirty="0" smtClean="0"/>
            <a:t> </a:t>
          </a:r>
          <a:r>
            <a:rPr lang="en-US" sz="2500" kern="1200" dirty="0" err="1" smtClean="0"/>
            <a:t>fon</a:t>
          </a:r>
          <a:r>
            <a:rPr lang="en-US" sz="2500" kern="1200" dirty="0" smtClean="0"/>
            <a:t> </a:t>
          </a:r>
          <a:r>
            <a:rPr lang="en-US" sz="2500" kern="1200" dirty="0" err="1" smtClean="0"/>
            <a:t>merupakan</a:t>
          </a:r>
          <a:r>
            <a:rPr lang="en-US" sz="2500" kern="1200" dirty="0" smtClean="0"/>
            <a:t> </a:t>
          </a:r>
          <a:r>
            <a:rPr lang="en-US" sz="2500" kern="1200" dirty="0" err="1" smtClean="0"/>
            <a:t>aspek</a:t>
          </a:r>
          <a:r>
            <a:rPr lang="en-US" sz="2500" kern="1200" dirty="0" smtClean="0"/>
            <a:t> langue yang </a:t>
          </a:r>
          <a:r>
            <a:rPr lang="en-US" sz="2500" kern="1200" dirty="0" err="1" smtClean="0"/>
            <a:t>diwadahi</a:t>
          </a:r>
          <a:r>
            <a:rPr lang="en-US" sz="2500" kern="1200" dirty="0" smtClean="0"/>
            <a:t> </a:t>
          </a:r>
          <a:r>
            <a:rPr lang="en-US" sz="2500" kern="1200" dirty="0" err="1" smtClean="0"/>
            <a:t>dalam</a:t>
          </a:r>
          <a:r>
            <a:rPr lang="en-US" sz="2500" kern="1200" dirty="0" smtClean="0"/>
            <a:t> </a:t>
          </a:r>
          <a:r>
            <a:rPr lang="en-US" sz="2500" kern="1200" dirty="0" err="1" smtClean="0"/>
            <a:t>subdisiplin</a:t>
          </a:r>
          <a:r>
            <a:rPr lang="en-US" sz="2500" kern="1200" dirty="0" smtClean="0"/>
            <a:t> </a:t>
          </a:r>
          <a:r>
            <a:rPr lang="en-US" sz="2500" kern="1200" dirty="0" err="1" smtClean="0"/>
            <a:t>fonemik</a:t>
          </a:r>
          <a:endParaRPr lang="en-US" sz="2500" kern="1200" dirty="0"/>
        </a:p>
      </dsp:txBody>
      <dsp:txXfrm>
        <a:off x="58265" y="1495641"/>
        <a:ext cx="4114799" cy="3094449"/>
      </dsp:txXfrm>
    </dsp:sp>
    <dsp:sp modelId="{A0541D4A-6EB7-4FC8-AED4-F41C05FCEADA}">
      <dsp:nvSpPr>
        <dsp:cNvPr id="0" name=""/>
        <dsp:cNvSpPr/>
      </dsp:nvSpPr>
      <dsp:spPr>
        <a:xfrm>
          <a:off x="4114800" y="1473547"/>
          <a:ext cx="4114799" cy="309444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err="1" smtClean="0"/>
            <a:t>Bunyi</a:t>
          </a:r>
          <a:r>
            <a:rPr lang="en-US" sz="2500" kern="1200" dirty="0" smtClean="0"/>
            <a:t> </a:t>
          </a:r>
          <a:r>
            <a:rPr lang="en-US" sz="2500" kern="1200" dirty="0" err="1" smtClean="0"/>
            <a:t>bahasa</a:t>
          </a:r>
          <a:r>
            <a:rPr lang="en-US" sz="2500" kern="1200" dirty="0" smtClean="0"/>
            <a:t>/ </a:t>
          </a:r>
          <a:r>
            <a:rPr lang="en-US" sz="2500" kern="1200" dirty="0" err="1" smtClean="0"/>
            <a:t>ujaran</a:t>
          </a:r>
          <a:r>
            <a:rPr lang="en-US" sz="2500" kern="1200" dirty="0" smtClean="0"/>
            <a:t> </a:t>
          </a:r>
          <a:r>
            <a:rPr lang="en-US" sz="2500" kern="1200" dirty="0" err="1" smtClean="0"/>
            <a:t>ada</a:t>
          </a:r>
          <a:r>
            <a:rPr lang="en-US" sz="2500" kern="1200" dirty="0" smtClean="0"/>
            <a:t> yang </a:t>
          </a:r>
          <a:r>
            <a:rPr lang="en-US" sz="2500" kern="1200" dirty="0" err="1" smtClean="0"/>
            <a:t>tidak</a:t>
          </a:r>
          <a:r>
            <a:rPr lang="en-US" sz="2500" kern="1200" dirty="0" smtClean="0"/>
            <a:t> </a:t>
          </a:r>
          <a:r>
            <a:rPr lang="en-US" sz="2500" kern="1200" dirty="0" err="1" smtClean="0"/>
            <a:t>membedakan</a:t>
          </a:r>
          <a:r>
            <a:rPr lang="en-US" sz="2500" kern="1200" dirty="0" smtClean="0"/>
            <a:t> </a:t>
          </a:r>
          <a:r>
            <a:rPr lang="en-US" sz="2500" kern="1200" dirty="0" err="1" smtClean="0"/>
            <a:t>makna</a:t>
          </a:r>
          <a:r>
            <a:rPr lang="en-US" sz="2500" kern="1200" dirty="0" smtClean="0"/>
            <a:t> </a:t>
          </a:r>
          <a:r>
            <a:rPr lang="en-US" sz="2500" kern="1200" dirty="0" err="1" smtClean="0"/>
            <a:t>disebut</a:t>
          </a:r>
          <a:r>
            <a:rPr lang="en-US" sz="2500" kern="1200" dirty="0" smtClean="0"/>
            <a:t> </a:t>
          </a:r>
          <a:r>
            <a:rPr lang="en-US" sz="2500" kern="1200" dirty="0" err="1" smtClean="0"/>
            <a:t>fon</a:t>
          </a:r>
          <a:r>
            <a:rPr lang="en-US" sz="2500" kern="1200" dirty="0" smtClean="0"/>
            <a:t> </a:t>
          </a:r>
          <a:r>
            <a:rPr lang="en-US" sz="2500" kern="1200" dirty="0" err="1" smtClean="0"/>
            <a:t>bunyi</a:t>
          </a:r>
          <a:r>
            <a:rPr lang="en-US" sz="2500" kern="1200" dirty="0" smtClean="0"/>
            <a:t> </a:t>
          </a:r>
          <a:r>
            <a:rPr lang="en-US" sz="2500" kern="1200" dirty="0" err="1" smtClean="0"/>
            <a:t>konkret</a:t>
          </a:r>
          <a:r>
            <a:rPr lang="en-US" sz="2500" kern="1200" dirty="0" smtClean="0"/>
            <a:t> yang </a:t>
          </a:r>
          <a:r>
            <a:rPr lang="en-US" sz="2500" kern="1200" dirty="0" err="1" smtClean="0"/>
            <a:t>diartikulasikan</a:t>
          </a:r>
          <a:r>
            <a:rPr lang="en-US" sz="2500" kern="1200" dirty="0" smtClean="0"/>
            <a:t> </a:t>
          </a:r>
          <a:r>
            <a:rPr lang="en-US" sz="2500" kern="1200" dirty="0" err="1" smtClean="0"/>
            <a:t>terjadi</a:t>
          </a:r>
          <a:r>
            <a:rPr lang="en-US" sz="2500" kern="1200" dirty="0" smtClean="0"/>
            <a:t> </a:t>
          </a:r>
          <a:r>
            <a:rPr lang="en-US" sz="2500" kern="1200" dirty="0" err="1" smtClean="0"/>
            <a:t>pada</a:t>
          </a:r>
          <a:r>
            <a:rPr lang="en-US" sz="2500" kern="1200" dirty="0" smtClean="0"/>
            <a:t> </a:t>
          </a:r>
          <a:r>
            <a:rPr lang="en-US" sz="2500" kern="1200" dirty="0" err="1" smtClean="0"/>
            <a:t>aspek</a:t>
          </a:r>
          <a:r>
            <a:rPr lang="en-US" sz="2500" kern="1200" dirty="0" smtClean="0"/>
            <a:t> parole yang </a:t>
          </a:r>
          <a:r>
            <a:rPr lang="en-US" sz="2500" kern="1200" dirty="0" err="1" smtClean="0"/>
            <a:t>diwadahi</a:t>
          </a:r>
          <a:r>
            <a:rPr lang="en-US" sz="2500" kern="1200" dirty="0" smtClean="0"/>
            <a:t> </a:t>
          </a:r>
          <a:r>
            <a:rPr lang="en-US" sz="2500" kern="1200" dirty="0" err="1" smtClean="0"/>
            <a:t>dalam</a:t>
          </a:r>
          <a:r>
            <a:rPr lang="en-US" sz="2500" kern="1200" dirty="0" smtClean="0"/>
            <a:t> </a:t>
          </a:r>
          <a:r>
            <a:rPr lang="en-US" sz="2500" kern="1200" dirty="0" err="1" smtClean="0"/>
            <a:t>subdisiplin</a:t>
          </a:r>
          <a:r>
            <a:rPr lang="en-US" sz="2500" kern="1200" dirty="0" smtClean="0"/>
            <a:t> </a:t>
          </a:r>
          <a:r>
            <a:rPr lang="en-US" sz="2500" kern="1200" dirty="0" err="1" smtClean="0"/>
            <a:t>fonetik</a:t>
          </a:r>
          <a:endParaRPr lang="en-US" sz="2500" kern="1200" dirty="0"/>
        </a:p>
      </dsp:txBody>
      <dsp:txXfrm>
        <a:off x="4114800" y="1473547"/>
        <a:ext cx="4114799" cy="3094449"/>
      </dsp:txXfrm>
    </dsp:sp>
    <dsp:sp modelId="{903A684B-7266-4ED7-8E82-FC8E6CFCA349}">
      <dsp:nvSpPr>
        <dsp:cNvPr id="0" name=""/>
        <dsp:cNvSpPr/>
      </dsp:nvSpPr>
      <dsp:spPr>
        <a:xfrm>
          <a:off x="0" y="4567996"/>
          <a:ext cx="8229600" cy="34382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B24D7D-3138-4007-B244-08961A6365D7}">
      <dsp:nvSpPr>
        <dsp:cNvPr id="0" name=""/>
        <dsp:cNvSpPr/>
      </dsp:nvSpPr>
      <dsp:spPr>
        <a:xfrm rot="5400000">
          <a:off x="5229371" y="-2226009"/>
          <a:ext cx="874553" cy="555955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id-ID" sz="1100" kern="1200" dirty="0" smtClean="0">
              <a:latin typeface="Arial"/>
              <a:cs typeface="Arial"/>
            </a:rPr>
            <a:t>mratelakaken namaning barang/ kang kaanggep barang. Titikanipun: sumambung tembung dudu,/ sanes, ana/ wonten, boten saged sumambung tembung ora/ boten</a:t>
          </a:r>
          <a:endParaRPr lang="en-US" sz="1100" kern="1200" dirty="0"/>
        </a:p>
      </dsp:txBody>
      <dsp:txXfrm rot="-5400000">
        <a:off x="2886872" y="159182"/>
        <a:ext cx="5516860" cy="789169"/>
      </dsp:txXfrm>
    </dsp:sp>
    <dsp:sp modelId="{FFE3134E-0154-4E26-A7E0-CE968556836F}">
      <dsp:nvSpPr>
        <dsp:cNvPr id="0" name=""/>
        <dsp:cNvSpPr/>
      </dsp:nvSpPr>
      <dsp:spPr>
        <a:xfrm>
          <a:off x="216014" y="838"/>
          <a:ext cx="2670857" cy="109319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id-ID" sz="3200" kern="1200" dirty="0" smtClean="0">
              <a:latin typeface="Arial"/>
              <a:cs typeface="Arial"/>
            </a:rPr>
            <a:t>Tembung aran</a:t>
          </a:r>
          <a:endParaRPr lang="en-US" sz="3200" kern="1200" dirty="0"/>
        </a:p>
      </dsp:txBody>
      <dsp:txXfrm>
        <a:off x="269379" y="54203"/>
        <a:ext cx="2564127" cy="986462"/>
      </dsp:txXfrm>
    </dsp:sp>
    <dsp:sp modelId="{EC5B3D7E-3DE1-49EA-85E6-C9413C23E70A}">
      <dsp:nvSpPr>
        <dsp:cNvPr id="0" name=""/>
        <dsp:cNvSpPr/>
      </dsp:nvSpPr>
      <dsp:spPr>
        <a:xfrm rot="5400000">
          <a:off x="5253732" y="-1082827"/>
          <a:ext cx="874553" cy="555955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id-ID" sz="1100" kern="1200" dirty="0" smtClean="0">
              <a:latin typeface="Arial"/>
              <a:cs typeface="Arial"/>
            </a:rPr>
            <a:t>mratelakaken solah bawa/ tandang damel.</a:t>
          </a:r>
          <a:endParaRPr lang="en-US" sz="1100" kern="1200" dirty="0"/>
        </a:p>
        <a:p>
          <a:pPr marL="57150" lvl="1" indent="-57150" algn="l" defTabSz="488950">
            <a:lnSpc>
              <a:spcPct val="90000"/>
            </a:lnSpc>
            <a:spcBef>
              <a:spcPct val="0"/>
            </a:spcBef>
            <a:spcAft>
              <a:spcPct val="15000"/>
            </a:spcAft>
            <a:buChar char="••"/>
          </a:pPr>
          <a:r>
            <a:rPr lang="id-ID" sz="1100" kern="1200" dirty="0" smtClean="0">
              <a:latin typeface="Arial"/>
              <a:cs typeface="Arial"/>
            </a:rPr>
            <a:t> Titikanipun: sumambung tembung ora/ boten, anggenipun</a:t>
          </a:r>
          <a:endParaRPr lang="en-US" sz="1100" kern="1200" dirty="0"/>
        </a:p>
      </dsp:txBody>
      <dsp:txXfrm rot="-5400000">
        <a:off x="2911233" y="1302364"/>
        <a:ext cx="5516860" cy="789169"/>
      </dsp:txXfrm>
    </dsp:sp>
    <dsp:sp modelId="{7EFE35F0-95F3-4B5B-B2A6-2384BB94004F}">
      <dsp:nvSpPr>
        <dsp:cNvPr id="0" name=""/>
        <dsp:cNvSpPr/>
      </dsp:nvSpPr>
      <dsp:spPr>
        <a:xfrm>
          <a:off x="216014" y="1150352"/>
          <a:ext cx="2695218" cy="109319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id-ID" sz="3200" kern="1200" dirty="0" smtClean="0">
              <a:latin typeface="Arial"/>
              <a:cs typeface="Arial"/>
            </a:rPr>
            <a:t>Tembung kriya</a:t>
          </a:r>
          <a:endParaRPr lang="en-US" sz="3200" kern="1200" dirty="0"/>
        </a:p>
      </dsp:txBody>
      <dsp:txXfrm>
        <a:off x="269379" y="1203717"/>
        <a:ext cx="2588488" cy="986462"/>
      </dsp:txXfrm>
    </dsp:sp>
    <dsp:sp modelId="{55B51ADB-EE59-4887-9B81-D8FE08268652}">
      <dsp:nvSpPr>
        <dsp:cNvPr id="0" name=""/>
        <dsp:cNvSpPr/>
      </dsp:nvSpPr>
      <dsp:spPr>
        <a:xfrm rot="5400000">
          <a:off x="5253732" y="65023"/>
          <a:ext cx="874553" cy="555955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id-ID" sz="1100" kern="1200" dirty="0" smtClean="0">
              <a:latin typeface="Arial"/>
              <a:cs typeface="Arial"/>
            </a:rPr>
            <a:t>mratelakaken kaanan/ kawontenan/ watak satunggaling barang/bab. </a:t>
          </a:r>
          <a:endParaRPr lang="en-US" sz="1100" kern="1200" dirty="0"/>
        </a:p>
        <a:p>
          <a:pPr marL="57150" lvl="1" indent="-57150" algn="l" defTabSz="488950">
            <a:lnSpc>
              <a:spcPct val="90000"/>
            </a:lnSpc>
            <a:spcBef>
              <a:spcPct val="0"/>
            </a:spcBef>
            <a:spcAft>
              <a:spcPct val="15000"/>
            </a:spcAft>
            <a:buChar char="••"/>
          </a:pPr>
          <a:r>
            <a:rPr lang="id-ID" sz="1100" kern="1200" dirty="0" smtClean="0">
              <a:latin typeface="Arial"/>
              <a:cs typeface="Arial"/>
            </a:rPr>
            <a:t>Titikanipun: sumambung tembung langkung/ luwih, rada/ radi, paling, sanget</a:t>
          </a:r>
          <a:endParaRPr lang="en-US" sz="1100" kern="1200" dirty="0"/>
        </a:p>
      </dsp:txBody>
      <dsp:txXfrm rot="-5400000">
        <a:off x="2911233" y="2450214"/>
        <a:ext cx="5516860" cy="789169"/>
      </dsp:txXfrm>
    </dsp:sp>
    <dsp:sp modelId="{0239445C-88B3-4743-A2F2-38BA3466D237}">
      <dsp:nvSpPr>
        <dsp:cNvPr id="0" name=""/>
        <dsp:cNvSpPr/>
      </dsp:nvSpPr>
      <dsp:spPr>
        <a:xfrm>
          <a:off x="216014" y="2298203"/>
          <a:ext cx="2695218" cy="109319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id-ID" sz="3200" kern="1200" dirty="0" smtClean="0">
              <a:latin typeface="Arial"/>
              <a:cs typeface="Arial"/>
            </a:rPr>
            <a:t>Tembung sifat            </a:t>
          </a:r>
          <a:endParaRPr lang="en-US" sz="3200" kern="1200" dirty="0"/>
        </a:p>
      </dsp:txBody>
      <dsp:txXfrm>
        <a:off x="269379" y="2351568"/>
        <a:ext cx="2588488" cy="986462"/>
      </dsp:txXfrm>
    </dsp:sp>
    <dsp:sp modelId="{E28C49B7-2EF4-4F25-83B4-7FAD42CF53DD}">
      <dsp:nvSpPr>
        <dsp:cNvPr id="0" name=""/>
        <dsp:cNvSpPr/>
      </dsp:nvSpPr>
      <dsp:spPr>
        <a:xfrm rot="5400000">
          <a:off x="5229339" y="1217545"/>
          <a:ext cx="874553" cy="555955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id-ID" sz="1100" kern="1200" dirty="0" smtClean="0">
              <a:latin typeface="Arial"/>
              <a:cs typeface="Arial"/>
            </a:rPr>
            <a:t>suka katrangan tembung sanesipun (aran, kriya, sifat, wilangan). Tuladha: badhe, boten, sampun, kantun, kemawon, pancen, saweg, saged, radi</a:t>
          </a:r>
          <a:endParaRPr lang="en-US" sz="1100" kern="1200" dirty="0"/>
        </a:p>
      </dsp:txBody>
      <dsp:txXfrm rot="-5400000">
        <a:off x="2886840" y="3602736"/>
        <a:ext cx="5516860" cy="789169"/>
      </dsp:txXfrm>
    </dsp:sp>
    <dsp:sp modelId="{641F3E32-F05D-4258-9F30-AC76CD21D078}">
      <dsp:nvSpPr>
        <dsp:cNvPr id="0" name=""/>
        <dsp:cNvSpPr/>
      </dsp:nvSpPr>
      <dsp:spPr>
        <a:xfrm>
          <a:off x="216014" y="3444394"/>
          <a:ext cx="2670826" cy="109319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id-ID" sz="3200" kern="1200" dirty="0" smtClean="0">
              <a:latin typeface="Arial"/>
              <a:cs typeface="Arial"/>
            </a:rPr>
            <a:t>Tembung katrangan   </a:t>
          </a:r>
          <a:endParaRPr lang="en-US" sz="3200" kern="1200" dirty="0"/>
        </a:p>
      </dsp:txBody>
      <dsp:txXfrm>
        <a:off x="269379" y="3497759"/>
        <a:ext cx="2564096" cy="986462"/>
      </dsp:txXfrm>
    </dsp:sp>
    <dsp:sp modelId="{6BB04E89-26FE-4C59-A4E5-277CFF7D0862}">
      <dsp:nvSpPr>
        <dsp:cNvPr id="0" name=""/>
        <dsp:cNvSpPr/>
      </dsp:nvSpPr>
      <dsp:spPr>
        <a:xfrm rot="5400000">
          <a:off x="5457566" y="2338242"/>
          <a:ext cx="874553" cy="555955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id-ID" sz="1100" kern="1200" dirty="0" smtClean="0">
              <a:latin typeface="Arial"/>
              <a:cs typeface="Arial"/>
            </a:rPr>
            <a:t>dipunginakaken minangka sesulihing tiyang, barang, ingkang kaanggep barang</a:t>
          </a:r>
          <a:endParaRPr lang="en-US" sz="1100" kern="1200" dirty="0"/>
        </a:p>
        <a:p>
          <a:pPr marL="57150" lvl="1" indent="-57150" algn="l" defTabSz="488950">
            <a:lnSpc>
              <a:spcPct val="90000"/>
            </a:lnSpc>
            <a:spcBef>
              <a:spcPct val="0"/>
            </a:spcBef>
            <a:spcAft>
              <a:spcPct val="15000"/>
            </a:spcAft>
            <a:buChar char="••"/>
          </a:pPr>
          <a:r>
            <a:rPr lang="id-ID" sz="1100" kern="1200" dirty="0" smtClean="0">
              <a:latin typeface="Arial"/>
              <a:cs typeface="Arial"/>
            </a:rPr>
            <a:t>Tembung sesulih wonten kalih	; panuduh saha purus wonten tigaa. Purusa; utama purusa,  madyama purusa , saha  pratama purusa</a:t>
          </a:r>
        </a:p>
        <a:p>
          <a:pPr marL="57150" lvl="1" indent="-57150" algn="l" defTabSz="488950">
            <a:lnSpc>
              <a:spcPct val="90000"/>
            </a:lnSpc>
            <a:spcBef>
              <a:spcPct val="0"/>
            </a:spcBef>
            <a:spcAft>
              <a:spcPct val="15000"/>
            </a:spcAft>
            <a:buChar char="••"/>
          </a:pPr>
          <a:endParaRPr lang="id-ID" sz="1100" kern="1200" dirty="0" smtClean="0">
            <a:latin typeface="Arial"/>
            <a:cs typeface="Arial"/>
          </a:endParaRPr>
        </a:p>
      </dsp:txBody>
      <dsp:txXfrm rot="-5400000">
        <a:off x="3115067" y="4723433"/>
        <a:ext cx="5516860" cy="789169"/>
      </dsp:txXfrm>
    </dsp:sp>
    <dsp:sp modelId="{E9726AEE-45BB-4273-87E1-CC922B715642}">
      <dsp:nvSpPr>
        <dsp:cNvPr id="0" name=""/>
        <dsp:cNvSpPr/>
      </dsp:nvSpPr>
      <dsp:spPr>
        <a:xfrm>
          <a:off x="216014" y="4593907"/>
          <a:ext cx="2695187" cy="109319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id-ID" sz="3200" kern="1200" dirty="0" smtClean="0">
              <a:latin typeface="Arial"/>
              <a:cs typeface="Arial"/>
            </a:rPr>
            <a:t>Tembung sesulih        </a:t>
          </a:r>
          <a:endParaRPr lang="en-US" sz="3200" kern="1200" dirty="0"/>
        </a:p>
      </dsp:txBody>
      <dsp:txXfrm>
        <a:off x="269379" y="4647272"/>
        <a:ext cx="2588457" cy="98646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B24D7D-3138-4007-B244-08961A6365D7}">
      <dsp:nvSpPr>
        <dsp:cNvPr id="0" name=""/>
        <dsp:cNvSpPr/>
      </dsp:nvSpPr>
      <dsp:spPr>
        <a:xfrm rot="5400000">
          <a:off x="5229371" y="-2226009"/>
          <a:ext cx="874553" cy="555955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id-ID" sz="1700" kern="1200" dirty="0" smtClean="0">
              <a:latin typeface="Arial"/>
              <a:cs typeface="Arial"/>
            </a:rPr>
            <a:t>mratelakaken gunggunging barang</a:t>
          </a:r>
          <a:endParaRPr lang="en-US" sz="1700" kern="1200" dirty="0"/>
        </a:p>
      </dsp:txBody>
      <dsp:txXfrm rot="-5400000">
        <a:off x="2886872" y="159182"/>
        <a:ext cx="5516860" cy="789169"/>
      </dsp:txXfrm>
    </dsp:sp>
    <dsp:sp modelId="{FFE3134E-0154-4E26-A7E0-CE968556836F}">
      <dsp:nvSpPr>
        <dsp:cNvPr id="0" name=""/>
        <dsp:cNvSpPr/>
      </dsp:nvSpPr>
      <dsp:spPr>
        <a:xfrm>
          <a:off x="216014" y="838"/>
          <a:ext cx="2670857" cy="109319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id-ID" sz="2600" kern="1200" dirty="0" smtClean="0">
              <a:latin typeface="Arial"/>
              <a:cs typeface="Arial"/>
            </a:rPr>
            <a:t>Tembung wilangan</a:t>
          </a:r>
          <a:endParaRPr lang="en-US" sz="2600" kern="1200" dirty="0"/>
        </a:p>
      </dsp:txBody>
      <dsp:txXfrm>
        <a:off x="269379" y="54203"/>
        <a:ext cx="2564127" cy="986462"/>
      </dsp:txXfrm>
    </dsp:sp>
    <dsp:sp modelId="{EC5B3D7E-3DE1-49EA-85E6-C9413C23E70A}">
      <dsp:nvSpPr>
        <dsp:cNvPr id="0" name=""/>
        <dsp:cNvSpPr/>
      </dsp:nvSpPr>
      <dsp:spPr>
        <a:xfrm rot="5400000">
          <a:off x="5253732" y="-1082827"/>
          <a:ext cx="874553" cy="555955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id-ID" sz="1700" kern="1200" dirty="0" smtClean="0"/>
            <a:t>Kaginakaken kangge ngggandheng tembunngsetunggal kaliyan tembunng sanesipun, utawi klausa / ukara setunggla kaliyan klausa/ukara sanesipun</a:t>
          </a:r>
          <a:endParaRPr lang="en-US" sz="1700" kern="1200" dirty="0"/>
        </a:p>
      </dsp:txBody>
      <dsp:txXfrm rot="-5400000">
        <a:off x="2911233" y="1302364"/>
        <a:ext cx="5516860" cy="789169"/>
      </dsp:txXfrm>
    </dsp:sp>
    <dsp:sp modelId="{7EFE35F0-95F3-4B5B-B2A6-2384BB94004F}">
      <dsp:nvSpPr>
        <dsp:cNvPr id="0" name=""/>
        <dsp:cNvSpPr/>
      </dsp:nvSpPr>
      <dsp:spPr>
        <a:xfrm>
          <a:off x="216014" y="1150352"/>
          <a:ext cx="2695218" cy="109319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id-ID" sz="2600" kern="1200" dirty="0" smtClean="0">
              <a:latin typeface="Arial"/>
              <a:cs typeface="Arial"/>
            </a:rPr>
            <a:t>Tembung panggandheng</a:t>
          </a:r>
          <a:endParaRPr lang="en-US" sz="2600" kern="1200" dirty="0"/>
        </a:p>
      </dsp:txBody>
      <dsp:txXfrm>
        <a:off x="269379" y="1203717"/>
        <a:ext cx="2588488" cy="986462"/>
      </dsp:txXfrm>
    </dsp:sp>
    <dsp:sp modelId="{55B51ADB-EE59-4887-9B81-D8FE08268652}">
      <dsp:nvSpPr>
        <dsp:cNvPr id="0" name=""/>
        <dsp:cNvSpPr/>
      </dsp:nvSpPr>
      <dsp:spPr>
        <a:xfrm rot="5400000">
          <a:off x="5253732" y="65023"/>
          <a:ext cx="874553" cy="555955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id-ID" sz="1700" kern="1200" dirty="0" smtClean="0">
              <a:latin typeface="Arial"/>
              <a:cs typeface="Arial"/>
            </a:rPr>
            <a:t>kangge ngancer-anceri papan/ ngancer-anceri tembung aran. Tuladha: kaliyan, dening, marang, kagem</a:t>
          </a:r>
          <a:endParaRPr lang="en-US" sz="1700" kern="1200" dirty="0"/>
        </a:p>
      </dsp:txBody>
      <dsp:txXfrm rot="-5400000">
        <a:off x="2911233" y="2450214"/>
        <a:ext cx="5516860" cy="789169"/>
      </dsp:txXfrm>
    </dsp:sp>
    <dsp:sp modelId="{0239445C-88B3-4743-A2F2-38BA3466D237}">
      <dsp:nvSpPr>
        <dsp:cNvPr id="0" name=""/>
        <dsp:cNvSpPr/>
      </dsp:nvSpPr>
      <dsp:spPr>
        <a:xfrm>
          <a:off x="216014" y="2298203"/>
          <a:ext cx="2695218" cy="109319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id-ID" sz="2600" kern="1200" dirty="0" smtClean="0">
              <a:latin typeface="Arial"/>
              <a:cs typeface="Arial"/>
            </a:rPr>
            <a:t>Tembung ancer-ancer</a:t>
          </a:r>
          <a:endParaRPr lang="en-US" sz="2600" kern="1200" dirty="0"/>
        </a:p>
      </dsp:txBody>
      <dsp:txXfrm>
        <a:off x="269379" y="2351568"/>
        <a:ext cx="2588488" cy="986462"/>
      </dsp:txXfrm>
    </dsp:sp>
    <dsp:sp modelId="{E28C49B7-2EF4-4F25-83B4-7FAD42CF53DD}">
      <dsp:nvSpPr>
        <dsp:cNvPr id="0" name=""/>
        <dsp:cNvSpPr/>
      </dsp:nvSpPr>
      <dsp:spPr>
        <a:xfrm rot="5400000">
          <a:off x="5229339" y="1217545"/>
          <a:ext cx="874553" cy="555955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id-ID" sz="1700" kern="1200" dirty="0" smtClean="0">
              <a:latin typeface="Arial"/>
              <a:cs typeface="Arial"/>
            </a:rPr>
            <a:t>kaginakaken nyilahaken/ mligekaken satunggaling patrap, barang/ salah satunggaling bab. Tuladha: si, sang, sri, ingkang, sing, para</a:t>
          </a:r>
          <a:endParaRPr lang="en-US" sz="1700" kern="1200" dirty="0"/>
        </a:p>
      </dsp:txBody>
      <dsp:txXfrm rot="-5400000">
        <a:off x="2886840" y="3602736"/>
        <a:ext cx="5516860" cy="789169"/>
      </dsp:txXfrm>
    </dsp:sp>
    <dsp:sp modelId="{641F3E32-F05D-4258-9F30-AC76CD21D078}">
      <dsp:nvSpPr>
        <dsp:cNvPr id="0" name=""/>
        <dsp:cNvSpPr/>
      </dsp:nvSpPr>
      <dsp:spPr>
        <a:xfrm>
          <a:off x="216014" y="3444394"/>
          <a:ext cx="2670826" cy="109319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id-ID" sz="2600" kern="1200" dirty="0" smtClean="0">
              <a:latin typeface="Arial"/>
              <a:cs typeface="Arial"/>
            </a:rPr>
            <a:t>Tembung panyilah</a:t>
          </a:r>
          <a:endParaRPr lang="en-US" sz="2600" kern="1200" dirty="0"/>
        </a:p>
      </dsp:txBody>
      <dsp:txXfrm>
        <a:off x="269379" y="3497759"/>
        <a:ext cx="2564096" cy="986462"/>
      </dsp:txXfrm>
    </dsp:sp>
    <dsp:sp modelId="{6BB04E89-26FE-4C59-A4E5-277CFF7D0862}">
      <dsp:nvSpPr>
        <dsp:cNvPr id="0" name=""/>
        <dsp:cNvSpPr/>
      </dsp:nvSpPr>
      <dsp:spPr>
        <a:xfrm rot="5400000">
          <a:off x="5253701" y="2360727"/>
          <a:ext cx="874553" cy="555955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id-ID" sz="1700" kern="1200" dirty="0" smtClean="0">
              <a:latin typeface="Arial"/>
              <a:cs typeface="Arial"/>
            </a:rPr>
            <a:t>saged nggambaraken wedharing raos remen, kaget, kuciwa, kagelan, sisah, gumun</a:t>
          </a:r>
          <a:endParaRPr lang="en-US" sz="1700" kern="1200" dirty="0"/>
        </a:p>
      </dsp:txBody>
      <dsp:txXfrm rot="-5400000">
        <a:off x="2911202" y="4745918"/>
        <a:ext cx="5516860" cy="789169"/>
      </dsp:txXfrm>
    </dsp:sp>
    <dsp:sp modelId="{E9726AEE-45BB-4273-87E1-CC922B715642}">
      <dsp:nvSpPr>
        <dsp:cNvPr id="0" name=""/>
        <dsp:cNvSpPr/>
      </dsp:nvSpPr>
      <dsp:spPr>
        <a:xfrm>
          <a:off x="216014" y="4593907"/>
          <a:ext cx="2695187" cy="109319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id-ID" sz="2600" kern="1200" dirty="0" smtClean="0">
              <a:latin typeface="Arial"/>
              <a:cs typeface="Arial"/>
            </a:rPr>
            <a:t>Tembung panyeru</a:t>
          </a:r>
          <a:endParaRPr lang="en-US" sz="2600" kern="1200" dirty="0"/>
        </a:p>
      </dsp:txBody>
      <dsp:txXfrm>
        <a:off x="269379" y="4647272"/>
        <a:ext cx="2588457" cy="98646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69A26D-5347-4080-A9CE-00D21BD1F7DC}">
      <dsp:nvSpPr>
        <dsp:cNvPr id="0" name=""/>
        <dsp:cNvSpPr/>
      </dsp:nvSpPr>
      <dsp:spPr>
        <a:xfrm>
          <a:off x="4343400" y="2319038"/>
          <a:ext cx="3072987" cy="533328"/>
        </a:xfrm>
        <a:custGeom>
          <a:avLst/>
          <a:gdLst/>
          <a:ahLst/>
          <a:cxnLst/>
          <a:rect l="0" t="0" r="0" b="0"/>
          <a:pathLst>
            <a:path>
              <a:moveTo>
                <a:pt x="0" y="0"/>
              </a:moveTo>
              <a:lnTo>
                <a:pt x="0" y="266664"/>
              </a:lnTo>
              <a:lnTo>
                <a:pt x="3072987" y="266664"/>
              </a:lnTo>
              <a:lnTo>
                <a:pt x="3072987" y="53332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05D808-7526-45B5-8C93-CCC0A9690CE6}">
      <dsp:nvSpPr>
        <dsp:cNvPr id="0" name=""/>
        <dsp:cNvSpPr/>
      </dsp:nvSpPr>
      <dsp:spPr>
        <a:xfrm>
          <a:off x="4297680" y="2319038"/>
          <a:ext cx="91440" cy="533328"/>
        </a:xfrm>
        <a:custGeom>
          <a:avLst/>
          <a:gdLst/>
          <a:ahLst/>
          <a:cxnLst/>
          <a:rect l="0" t="0" r="0" b="0"/>
          <a:pathLst>
            <a:path>
              <a:moveTo>
                <a:pt x="45720" y="0"/>
              </a:moveTo>
              <a:lnTo>
                <a:pt x="45720" y="53332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58D3D1-7A7A-453F-9A8D-FEBFD7144427}">
      <dsp:nvSpPr>
        <dsp:cNvPr id="0" name=""/>
        <dsp:cNvSpPr/>
      </dsp:nvSpPr>
      <dsp:spPr>
        <a:xfrm>
          <a:off x="1270412" y="2319038"/>
          <a:ext cx="3072987" cy="533328"/>
        </a:xfrm>
        <a:custGeom>
          <a:avLst/>
          <a:gdLst/>
          <a:ahLst/>
          <a:cxnLst/>
          <a:rect l="0" t="0" r="0" b="0"/>
          <a:pathLst>
            <a:path>
              <a:moveTo>
                <a:pt x="3072987" y="0"/>
              </a:moveTo>
              <a:lnTo>
                <a:pt x="3072987" y="266664"/>
              </a:lnTo>
              <a:lnTo>
                <a:pt x="0" y="266664"/>
              </a:lnTo>
              <a:lnTo>
                <a:pt x="0" y="53332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B97FB1-07C3-4FE2-A24E-EEE7B1F49142}">
      <dsp:nvSpPr>
        <dsp:cNvPr id="0" name=""/>
        <dsp:cNvSpPr/>
      </dsp:nvSpPr>
      <dsp:spPr>
        <a:xfrm>
          <a:off x="3073570" y="1049208"/>
          <a:ext cx="2539658" cy="126982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id-ID" sz="3300" kern="1200" dirty="0" smtClean="0">
              <a:latin typeface="Arial"/>
              <a:cs typeface="Arial"/>
            </a:rPr>
            <a:t>Widya ukara/ sintaksis</a:t>
          </a:r>
          <a:endParaRPr lang="id-ID" sz="3300" kern="1200" dirty="0"/>
        </a:p>
      </dsp:txBody>
      <dsp:txXfrm>
        <a:off x="3073570" y="1049208"/>
        <a:ext cx="2539658" cy="1269829"/>
      </dsp:txXfrm>
    </dsp:sp>
    <dsp:sp modelId="{F230C9F7-DC18-42CC-AD6C-42ECC8E98CDD}">
      <dsp:nvSpPr>
        <dsp:cNvPr id="0" name=""/>
        <dsp:cNvSpPr/>
      </dsp:nvSpPr>
      <dsp:spPr>
        <a:xfrm>
          <a:off x="583" y="2852366"/>
          <a:ext cx="2539658" cy="126982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id-ID" sz="3300" kern="1200" dirty="0" smtClean="0"/>
            <a:t>Frasa</a:t>
          </a:r>
          <a:endParaRPr lang="id-ID" sz="3300" kern="1200" dirty="0"/>
        </a:p>
      </dsp:txBody>
      <dsp:txXfrm>
        <a:off x="583" y="2852366"/>
        <a:ext cx="2539658" cy="1269829"/>
      </dsp:txXfrm>
    </dsp:sp>
    <dsp:sp modelId="{A7671D4A-7CF9-4DC9-B70E-221D8CF06869}">
      <dsp:nvSpPr>
        <dsp:cNvPr id="0" name=""/>
        <dsp:cNvSpPr/>
      </dsp:nvSpPr>
      <dsp:spPr>
        <a:xfrm>
          <a:off x="3073570" y="2852366"/>
          <a:ext cx="2539658" cy="126982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id-ID" sz="3300" kern="1200" dirty="0" smtClean="0"/>
            <a:t>Klausa </a:t>
          </a:r>
          <a:endParaRPr lang="id-ID" sz="3300" kern="1200" dirty="0"/>
        </a:p>
      </dsp:txBody>
      <dsp:txXfrm>
        <a:off x="3073570" y="2852366"/>
        <a:ext cx="2539658" cy="1269829"/>
      </dsp:txXfrm>
    </dsp:sp>
    <dsp:sp modelId="{5CC240CD-11A6-4790-BD66-C5D3793AA984}">
      <dsp:nvSpPr>
        <dsp:cNvPr id="0" name=""/>
        <dsp:cNvSpPr/>
      </dsp:nvSpPr>
      <dsp:spPr>
        <a:xfrm>
          <a:off x="6146557" y="2852366"/>
          <a:ext cx="2539658" cy="126982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id-ID" sz="3300" kern="1200" dirty="0" smtClean="0"/>
            <a:t>Ukara </a:t>
          </a:r>
          <a:endParaRPr lang="id-ID" sz="3300" kern="1200" dirty="0"/>
        </a:p>
      </dsp:txBody>
      <dsp:txXfrm>
        <a:off x="6146557" y="2852366"/>
        <a:ext cx="2539658" cy="1269829"/>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56AC30-143B-40AE-8365-9B356E63FCF4}">
      <dsp:nvSpPr>
        <dsp:cNvPr id="0" name=""/>
        <dsp:cNvSpPr/>
      </dsp:nvSpPr>
      <dsp:spPr>
        <a:xfrm>
          <a:off x="0" y="0"/>
          <a:ext cx="8686800" cy="135778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id-ID" sz="3900" kern="1200" dirty="0" smtClean="0">
              <a:latin typeface="Arial"/>
              <a:cs typeface="Arial"/>
            </a:rPr>
            <a:t>Frasa pamoring tembung kang ngemu titikan</a:t>
          </a:r>
          <a:endParaRPr lang="id-ID" sz="3900" kern="1200" dirty="0"/>
        </a:p>
      </dsp:txBody>
      <dsp:txXfrm>
        <a:off x="0" y="0"/>
        <a:ext cx="8686800" cy="1357788"/>
      </dsp:txXfrm>
    </dsp:sp>
    <dsp:sp modelId="{8F9A4E00-927A-4958-BD30-91FD7A6D5434}">
      <dsp:nvSpPr>
        <dsp:cNvPr id="0" name=""/>
        <dsp:cNvSpPr/>
      </dsp:nvSpPr>
      <dsp:spPr>
        <a:xfrm>
          <a:off x="0" y="1357788"/>
          <a:ext cx="2171700" cy="285135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d-ID" sz="2000" kern="1200" dirty="0" smtClean="0">
              <a:latin typeface="Arial"/>
              <a:cs typeface="Arial"/>
            </a:rPr>
            <a:t>Kadadosan kalih tembung utawi langkung</a:t>
          </a:r>
          <a:endParaRPr lang="id-ID" sz="2000" kern="1200" dirty="0"/>
        </a:p>
      </dsp:txBody>
      <dsp:txXfrm>
        <a:off x="0" y="1357788"/>
        <a:ext cx="2171700" cy="2851356"/>
      </dsp:txXfrm>
    </dsp:sp>
    <dsp:sp modelId="{993791A7-54B9-4731-B0C3-0B790D1111FA}">
      <dsp:nvSpPr>
        <dsp:cNvPr id="0" name=""/>
        <dsp:cNvSpPr/>
      </dsp:nvSpPr>
      <dsp:spPr>
        <a:xfrm>
          <a:off x="2171700" y="1357788"/>
          <a:ext cx="2171700" cy="285135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d-ID" sz="2000" kern="1200" dirty="0" smtClean="0">
              <a:latin typeface="Arial"/>
              <a:cs typeface="Arial"/>
            </a:rPr>
            <a:t>Drajatipun ing antawisipun tembung saha klausa/ dumunung ing sanginggiling tembung nanging ing sangandhaping klausa</a:t>
          </a:r>
          <a:endParaRPr lang="id-ID" sz="2000" kern="1200" dirty="0"/>
        </a:p>
      </dsp:txBody>
      <dsp:txXfrm>
        <a:off x="2171700" y="1357788"/>
        <a:ext cx="2171700" cy="2851356"/>
      </dsp:txXfrm>
    </dsp:sp>
    <dsp:sp modelId="{8D17E70F-4A9F-4269-BB35-B45B09851E10}">
      <dsp:nvSpPr>
        <dsp:cNvPr id="0" name=""/>
        <dsp:cNvSpPr/>
      </dsp:nvSpPr>
      <dsp:spPr>
        <a:xfrm>
          <a:off x="4343400" y="1357788"/>
          <a:ext cx="2171700" cy="285135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d-ID" sz="2000" kern="1200" dirty="0" smtClean="0">
              <a:latin typeface="Arial"/>
              <a:cs typeface="Arial"/>
            </a:rPr>
            <a:t>Urut-urutaning tembung bpten kenging nglangkungi wasesa</a:t>
          </a:r>
          <a:endParaRPr lang="id-ID" sz="2000" kern="1200" dirty="0"/>
        </a:p>
      </dsp:txBody>
      <dsp:txXfrm>
        <a:off x="4343400" y="1357788"/>
        <a:ext cx="2171700" cy="2851356"/>
      </dsp:txXfrm>
    </dsp:sp>
    <dsp:sp modelId="{13F1CD4A-408A-4CDA-8696-CCA1DB8E84E5}">
      <dsp:nvSpPr>
        <dsp:cNvPr id="0" name=""/>
        <dsp:cNvSpPr/>
      </dsp:nvSpPr>
      <dsp:spPr>
        <a:xfrm>
          <a:off x="6515100" y="1357788"/>
          <a:ext cx="2171700" cy="285135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d-ID" sz="2000" kern="1200" smtClean="0">
              <a:latin typeface="Arial"/>
              <a:cs typeface="Arial"/>
            </a:rPr>
            <a:t>Limrahipun kadadosan saking kalih perangan; inti (ingkang dipun-terangaken) kaliyan perangan atribut (perangan ingkang nerangaken</a:t>
          </a:r>
          <a:endParaRPr lang="id-ID" sz="2000" kern="1200"/>
        </a:p>
      </dsp:txBody>
      <dsp:txXfrm>
        <a:off x="6515100" y="1357788"/>
        <a:ext cx="2171700" cy="2851356"/>
      </dsp:txXfrm>
    </dsp:sp>
    <dsp:sp modelId="{A863F9EC-FEE9-4CDA-8FFF-EDCABA89955F}">
      <dsp:nvSpPr>
        <dsp:cNvPr id="0" name=""/>
        <dsp:cNvSpPr/>
      </dsp:nvSpPr>
      <dsp:spPr>
        <a:xfrm>
          <a:off x="0" y="4209144"/>
          <a:ext cx="8686800" cy="31681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AD6955-E342-48C7-8934-9B64C667EB26}">
      <dsp:nvSpPr>
        <dsp:cNvPr id="0" name=""/>
        <dsp:cNvSpPr/>
      </dsp:nvSpPr>
      <dsp:spPr>
        <a:xfrm>
          <a:off x="8113737" y="1914245"/>
          <a:ext cx="512619" cy="243960"/>
        </a:xfrm>
        <a:custGeom>
          <a:avLst/>
          <a:gdLst/>
          <a:ahLst/>
          <a:cxnLst/>
          <a:rect l="0" t="0" r="0" b="0"/>
          <a:pathLst>
            <a:path>
              <a:moveTo>
                <a:pt x="0" y="0"/>
              </a:moveTo>
              <a:lnTo>
                <a:pt x="0" y="166251"/>
              </a:lnTo>
              <a:lnTo>
                <a:pt x="512619" y="166251"/>
              </a:lnTo>
              <a:lnTo>
                <a:pt x="512619" y="24396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F493276-FB11-4E36-A0D1-0485A7AD4FAC}">
      <dsp:nvSpPr>
        <dsp:cNvPr id="0" name=""/>
        <dsp:cNvSpPr/>
      </dsp:nvSpPr>
      <dsp:spPr>
        <a:xfrm>
          <a:off x="7601117" y="1914245"/>
          <a:ext cx="512619" cy="243960"/>
        </a:xfrm>
        <a:custGeom>
          <a:avLst/>
          <a:gdLst/>
          <a:ahLst/>
          <a:cxnLst/>
          <a:rect l="0" t="0" r="0" b="0"/>
          <a:pathLst>
            <a:path>
              <a:moveTo>
                <a:pt x="512619" y="0"/>
              </a:moveTo>
              <a:lnTo>
                <a:pt x="512619" y="166251"/>
              </a:lnTo>
              <a:lnTo>
                <a:pt x="0" y="166251"/>
              </a:lnTo>
              <a:lnTo>
                <a:pt x="0" y="24396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3B02DE-CE01-43A9-8F06-5A016950A762}">
      <dsp:nvSpPr>
        <dsp:cNvPr id="0" name=""/>
        <dsp:cNvSpPr/>
      </dsp:nvSpPr>
      <dsp:spPr>
        <a:xfrm>
          <a:off x="5730941" y="1137626"/>
          <a:ext cx="2382796" cy="243960"/>
        </a:xfrm>
        <a:custGeom>
          <a:avLst/>
          <a:gdLst/>
          <a:ahLst/>
          <a:cxnLst/>
          <a:rect l="0" t="0" r="0" b="0"/>
          <a:pathLst>
            <a:path>
              <a:moveTo>
                <a:pt x="0" y="0"/>
              </a:moveTo>
              <a:lnTo>
                <a:pt x="0" y="166251"/>
              </a:lnTo>
              <a:lnTo>
                <a:pt x="2382796" y="166251"/>
              </a:lnTo>
              <a:lnTo>
                <a:pt x="2382796" y="2439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1823DB-9109-4C67-AE7C-335DA32BE75F}">
      <dsp:nvSpPr>
        <dsp:cNvPr id="0" name=""/>
        <dsp:cNvSpPr/>
      </dsp:nvSpPr>
      <dsp:spPr>
        <a:xfrm>
          <a:off x="3500158" y="1914245"/>
          <a:ext cx="3075719" cy="243960"/>
        </a:xfrm>
        <a:custGeom>
          <a:avLst/>
          <a:gdLst/>
          <a:ahLst/>
          <a:cxnLst/>
          <a:rect l="0" t="0" r="0" b="0"/>
          <a:pathLst>
            <a:path>
              <a:moveTo>
                <a:pt x="0" y="0"/>
              </a:moveTo>
              <a:lnTo>
                <a:pt x="0" y="166251"/>
              </a:lnTo>
              <a:lnTo>
                <a:pt x="3075719" y="166251"/>
              </a:lnTo>
              <a:lnTo>
                <a:pt x="3075719" y="24396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8DE347-E005-40B2-B495-652F199B0FDA}">
      <dsp:nvSpPr>
        <dsp:cNvPr id="0" name=""/>
        <dsp:cNvSpPr/>
      </dsp:nvSpPr>
      <dsp:spPr>
        <a:xfrm>
          <a:off x="3500158" y="1914245"/>
          <a:ext cx="2050479" cy="243960"/>
        </a:xfrm>
        <a:custGeom>
          <a:avLst/>
          <a:gdLst/>
          <a:ahLst/>
          <a:cxnLst/>
          <a:rect l="0" t="0" r="0" b="0"/>
          <a:pathLst>
            <a:path>
              <a:moveTo>
                <a:pt x="0" y="0"/>
              </a:moveTo>
              <a:lnTo>
                <a:pt x="0" y="166251"/>
              </a:lnTo>
              <a:lnTo>
                <a:pt x="2050479" y="166251"/>
              </a:lnTo>
              <a:lnTo>
                <a:pt x="2050479" y="24396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B70E62-D9E6-465D-A69D-588294E83979}">
      <dsp:nvSpPr>
        <dsp:cNvPr id="0" name=""/>
        <dsp:cNvSpPr/>
      </dsp:nvSpPr>
      <dsp:spPr>
        <a:xfrm>
          <a:off x="3500158" y="1914245"/>
          <a:ext cx="1025239" cy="243960"/>
        </a:xfrm>
        <a:custGeom>
          <a:avLst/>
          <a:gdLst/>
          <a:ahLst/>
          <a:cxnLst/>
          <a:rect l="0" t="0" r="0" b="0"/>
          <a:pathLst>
            <a:path>
              <a:moveTo>
                <a:pt x="0" y="0"/>
              </a:moveTo>
              <a:lnTo>
                <a:pt x="0" y="166251"/>
              </a:lnTo>
              <a:lnTo>
                <a:pt x="1025239" y="166251"/>
              </a:lnTo>
              <a:lnTo>
                <a:pt x="1025239" y="24396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82CF89-04A8-40AB-9E2C-46BD28095186}">
      <dsp:nvSpPr>
        <dsp:cNvPr id="0" name=""/>
        <dsp:cNvSpPr/>
      </dsp:nvSpPr>
      <dsp:spPr>
        <a:xfrm>
          <a:off x="3454438" y="1914245"/>
          <a:ext cx="91440" cy="243960"/>
        </a:xfrm>
        <a:custGeom>
          <a:avLst/>
          <a:gdLst/>
          <a:ahLst/>
          <a:cxnLst/>
          <a:rect l="0" t="0" r="0" b="0"/>
          <a:pathLst>
            <a:path>
              <a:moveTo>
                <a:pt x="45720" y="0"/>
              </a:moveTo>
              <a:lnTo>
                <a:pt x="45720" y="24396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5B2717-8E4B-4023-B117-C9CF71BAD478}">
      <dsp:nvSpPr>
        <dsp:cNvPr id="0" name=""/>
        <dsp:cNvSpPr/>
      </dsp:nvSpPr>
      <dsp:spPr>
        <a:xfrm>
          <a:off x="2474918" y="1914245"/>
          <a:ext cx="1025239" cy="243960"/>
        </a:xfrm>
        <a:custGeom>
          <a:avLst/>
          <a:gdLst/>
          <a:ahLst/>
          <a:cxnLst/>
          <a:rect l="0" t="0" r="0" b="0"/>
          <a:pathLst>
            <a:path>
              <a:moveTo>
                <a:pt x="1025239" y="0"/>
              </a:moveTo>
              <a:lnTo>
                <a:pt x="1025239" y="166251"/>
              </a:lnTo>
              <a:lnTo>
                <a:pt x="0" y="166251"/>
              </a:lnTo>
              <a:lnTo>
                <a:pt x="0" y="24396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C39DF4-9F56-4C3D-9A7F-5FD58F039EA2}">
      <dsp:nvSpPr>
        <dsp:cNvPr id="0" name=""/>
        <dsp:cNvSpPr/>
      </dsp:nvSpPr>
      <dsp:spPr>
        <a:xfrm>
          <a:off x="1449678" y="1914245"/>
          <a:ext cx="2050479" cy="243960"/>
        </a:xfrm>
        <a:custGeom>
          <a:avLst/>
          <a:gdLst/>
          <a:ahLst/>
          <a:cxnLst/>
          <a:rect l="0" t="0" r="0" b="0"/>
          <a:pathLst>
            <a:path>
              <a:moveTo>
                <a:pt x="2050479" y="0"/>
              </a:moveTo>
              <a:lnTo>
                <a:pt x="2050479" y="166251"/>
              </a:lnTo>
              <a:lnTo>
                <a:pt x="0" y="166251"/>
              </a:lnTo>
              <a:lnTo>
                <a:pt x="0" y="24396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67CF98-0281-416E-9AE3-77CEE8C7E9A1}">
      <dsp:nvSpPr>
        <dsp:cNvPr id="0" name=""/>
        <dsp:cNvSpPr/>
      </dsp:nvSpPr>
      <dsp:spPr>
        <a:xfrm>
          <a:off x="424439" y="1914245"/>
          <a:ext cx="3075719" cy="243960"/>
        </a:xfrm>
        <a:custGeom>
          <a:avLst/>
          <a:gdLst/>
          <a:ahLst/>
          <a:cxnLst/>
          <a:rect l="0" t="0" r="0" b="0"/>
          <a:pathLst>
            <a:path>
              <a:moveTo>
                <a:pt x="3075719" y="0"/>
              </a:moveTo>
              <a:lnTo>
                <a:pt x="3075719" y="166251"/>
              </a:lnTo>
              <a:lnTo>
                <a:pt x="0" y="166251"/>
              </a:lnTo>
              <a:lnTo>
                <a:pt x="0" y="24396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72C8AA-0BBC-4EF0-911B-5DBC5806E8BA}">
      <dsp:nvSpPr>
        <dsp:cNvPr id="0" name=""/>
        <dsp:cNvSpPr/>
      </dsp:nvSpPr>
      <dsp:spPr>
        <a:xfrm>
          <a:off x="3500158" y="1137626"/>
          <a:ext cx="2230782" cy="243960"/>
        </a:xfrm>
        <a:custGeom>
          <a:avLst/>
          <a:gdLst/>
          <a:ahLst/>
          <a:cxnLst/>
          <a:rect l="0" t="0" r="0" b="0"/>
          <a:pathLst>
            <a:path>
              <a:moveTo>
                <a:pt x="2230782" y="0"/>
              </a:moveTo>
              <a:lnTo>
                <a:pt x="2230782" y="166251"/>
              </a:lnTo>
              <a:lnTo>
                <a:pt x="0" y="166251"/>
              </a:lnTo>
              <a:lnTo>
                <a:pt x="0" y="2439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ADB6CC3-272F-4255-B83C-DD640B8223CA}">
      <dsp:nvSpPr>
        <dsp:cNvPr id="0" name=""/>
        <dsp:cNvSpPr/>
      </dsp:nvSpPr>
      <dsp:spPr>
        <a:xfrm>
          <a:off x="5311525" y="604967"/>
          <a:ext cx="838832" cy="5326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4CF3EB-865C-480E-A4E8-8B1B0DB93801}">
      <dsp:nvSpPr>
        <dsp:cNvPr id="0" name=""/>
        <dsp:cNvSpPr/>
      </dsp:nvSpPr>
      <dsp:spPr>
        <a:xfrm>
          <a:off x="5404728" y="693511"/>
          <a:ext cx="838832" cy="53265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d-ID" sz="1100" kern="1200" dirty="0" smtClean="0">
              <a:latin typeface="Arial"/>
              <a:cs typeface="Arial"/>
            </a:rPr>
            <a:t>Frasa	</a:t>
          </a:r>
          <a:endParaRPr lang="id-ID" sz="1100" kern="1200" dirty="0"/>
        </a:p>
      </dsp:txBody>
      <dsp:txXfrm>
        <a:off x="5420329" y="709112"/>
        <a:ext cx="807630" cy="501456"/>
      </dsp:txXfrm>
    </dsp:sp>
    <dsp:sp modelId="{0DA9C736-BE28-4725-97ED-9BFD061B4DD7}">
      <dsp:nvSpPr>
        <dsp:cNvPr id="0" name=""/>
        <dsp:cNvSpPr/>
      </dsp:nvSpPr>
      <dsp:spPr>
        <a:xfrm>
          <a:off x="2593527" y="1381586"/>
          <a:ext cx="1813262" cy="5326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4CAE61-2AA6-471F-82E9-1B02A6535B43}">
      <dsp:nvSpPr>
        <dsp:cNvPr id="0" name=""/>
        <dsp:cNvSpPr/>
      </dsp:nvSpPr>
      <dsp:spPr>
        <a:xfrm>
          <a:off x="2686730" y="1470130"/>
          <a:ext cx="1813262" cy="53265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d-ID" sz="1100" kern="1200" dirty="0" smtClean="0"/>
            <a:t>Jinising perangan baku</a:t>
          </a:r>
          <a:endParaRPr lang="id-ID" sz="1100" kern="1200" dirty="0"/>
        </a:p>
      </dsp:txBody>
      <dsp:txXfrm>
        <a:off x="2702331" y="1485731"/>
        <a:ext cx="1782060" cy="501456"/>
      </dsp:txXfrm>
    </dsp:sp>
    <dsp:sp modelId="{78053EB8-1F73-4938-AC57-24060692E87D}">
      <dsp:nvSpPr>
        <dsp:cNvPr id="0" name=""/>
        <dsp:cNvSpPr/>
      </dsp:nvSpPr>
      <dsp:spPr>
        <a:xfrm>
          <a:off x="5022" y="2158206"/>
          <a:ext cx="838832" cy="5326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0D905E-6561-4E90-AA78-81F3B373D3A7}">
      <dsp:nvSpPr>
        <dsp:cNvPr id="0" name=""/>
        <dsp:cNvSpPr/>
      </dsp:nvSpPr>
      <dsp:spPr>
        <a:xfrm>
          <a:off x="98226" y="2246749"/>
          <a:ext cx="838832" cy="53265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d-ID" sz="1100" kern="1200" dirty="0" smtClean="0"/>
            <a:t>Frasa</a:t>
          </a:r>
        </a:p>
        <a:p>
          <a:pPr lvl="0" algn="ctr" defTabSz="488950">
            <a:lnSpc>
              <a:spcPct val="90000"/>
            </a:lnSpc>
            <a:spcBef>
              <a:spcPct val="0"/>
            </a:spcBef>
            <a:spcAft>
              <a:spcPct val="35000"/>
            </a:spcAft>
          </a:pPr>
          <a:r>
            <a:rPr lang="id-ID" sz="1100" kern="1200" dirty="0" smtClean="0"/>
            <a:t>aran</a:t>
          </a:r>
          <a:endParaRPr lang="id-ID" sz="1100" kern="1200" dirty="0"/>
        </a:p>
      </dsp:txBody>
      <dsp:txXfrm>
        <a:off x="113827" y="2262350"/>
        <a:ext cx="807630" cy="501456"/>
      </dsp:txXfrm>
    </dsp:sp>
    <dsp:sp modelId="{B1B993F1-3FD4-441F-925E-F9A637C496CD}">
      <dsp:nvSpPr>
        <dsp:cNvPr id="0" name=""/>
        <dsp:cNvSpPr/>
      </dsp:nvSpPr>
      <dsp:spPr>
        <a:xfrm>
          <a:off x="1030262" y="2158206"/>
          <a:ext cx="838832" cy="5326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8CB2D1-57EB-4FF4-B749-3DC194352BB2}">
      <dsp:nvSpPr>
        <dsp:cNvPr id="0" name=""/>
        <dsp:cNvSpPr/>
      </dsp:nvSpPr>
      <dsp:spPr>
        <a:xfrm>
          <a:off x="1123466" y="2246749"/>
          <a:ext cx="838832" cy="53265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d-ID" sz="1100" kern="1200" dirty="0" smtClean="0"/>
            <a:t>Frasa</a:t>
          </a:r>
        </a:p>
        <a:p>
          <a:pPr lvl="0" algn="ctr" defTabSz="488950">
            <a:lnSpc>
              <a:spcPct val="90000"/>
            </a:lnSpc>
            <a:spcBef>
              <a:spcPct val="0"/>
            </a:spcBef>
            <a:spcAft>
              <a:spcPct val="35000"/>
            </a:spcAft>
          </a:pPr>
          <a:r>
            <a:rPr lang="id-ID" sz="1100" kern="1200" dirty="0" smtClean="0"/>
            <a:t>kriya</a:t>
          </a:r>
          <a:endParaRPr lang="id-ID" sz="1100" kern="1200" dirty="0"/>
        </a:p>
      </dsp:txBody>
      <dsp:txXfrm>
        <a:off x="1139067" y="2262350"/>
        <a:ext cx="807630" cy="501456"/>
      </dsp:txXfrm>
    </dsp:sp>
    <dsp:sp modelId="{669260A0-BAF1-4FCA-8BF1-8ABFA6C34115}">
      <dsp:nvSpPr>
        <dsp:cNvPr id="0" name=""/>
        <dsp:cNvSpPr/>
      </dsp:nvSpPr>
      <dsp:spPr>
        <a:xfrm>
          <a:off x="2055502" y="2158206"/>
          <a:ext cx="838832" cy="5326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D955A8-86D5-4627-990D-FBD836DECB6E}">
      <dsp:nvSpPr>
        <dsp:cNvPr id="0" name=""/>
        <dsp:cNvSpPr/>
      </dsp:nvSpPr>
      <dsp:spPr>
        <a:xfrm>
          <a:off x="2148706" y="2246749"/>
          <a:ext cx="838832" cy="53265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d-ID" sz="1100" kern="1200" dirty="0" smtClean="0"/>
            <a:t>Frasa</a:t>
          </a:r>
        </a:p>
        <a:p>
          <a:pPr lvl="0" algn="ctr" defTabSz="488950">
            <a:lnSpc>
              <a:spcPct val="90000"/>
            </a:lnSpc>
            <a:spcBef>
              <a:spcPct val="0"/>
            </a:spcBef>
            <a:spcAft>
              <a:spcPct val="35000"/>
            </a:spcAft>
          </a:pPr>
          <a:r>
            <a:rPr lang="id-ID" sz="1100" kern="1200" dirty="0" smtClean="0"/>
            <a:t> kaanan</a:t>
          </a:r>
          <a:endParaRPr lang="id-ID" sz="1100" kern="1200" dirty="0"/>
        </a:p>
      </dsp:txBody>
      <dsp:txXfrm>
        <a:off x="2164307" y="2262350"/>
        <a:ext cx="807630" cy="501456"/>
      </dsp:txXfrm>
    </dsp:sp>
    <dsp:sp modelId="{1529370B-206C-4683-A974-E59F0FE66B3C}">
      <dsp:nvSpPr>
        <dsp:cNvPr id="0" name=""/>
        <dsp:cNvSpPr/>
      </dsp:nvSpPr>
      <dsp:spPr>
        <a:xfrm>
          <a:off x="3080742" y="2158206"/>
          <a:ext cx="838832" cy="5326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5A90BD-7BDF-4A49-9A1A-9CD5CD2C0B15}">
      <dsp:nvSpPr>
        <dsp:cNvPr id="0" name=""/>
        <dsp:cNvSpPr/>
      </dsp:nvSpPr>
      <dsp:spPr>
        <a:xfrm>
          <a:off x="3173945" y="2246749"/>
          <a:ext cx="838832" cy="53265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d-ID" sz="1100" kern="1200" dirty="0" smtClean="0"/>
            <a:t>Frasa</a:t>
          </a:r>
        </a:p>
        <a:p>
          <a:pPr lvl="0" algn="ctr" defTabSz="488950">
            <a:lnSpc>
              <a:spcPct val="90000"/>
            </a:lnSpc>
            <a:spcBef>
              <a:spcPct val="0"/>
            </a:spcBef>
            <a:spcAft>
              <a:spcPct val="35000"/>
            </a:spcAft>
          </a:pPr>
          <a:r>
            <a:rPr lang="id-ID" sz="1100" kern="1200" dirty="0" smtClean="0"/>
            <a:t>wilangan</a:t>
          </a:r>
          <a:endParaRPr lang="id-ID" sz="1100" kern="1200" dirty="0"/>
        </a:p>
      </dsp:txBody>
      <dsp:txXfrm>
        <a:off x="3189546" y="2262350"/>
        <a:ext cx="807630" cy="501456"/>
      </dsp:txXfrm>
    </dsp:sp>
    <dsp:sp modelId="{3E7C6D79-C521-4026-9E7A-22505A2E6072}">
      <dsp:nvSpPr>
        <dsp:cNvPr id="0" name=""/>
        <dsp:cNvSpPr/>
      </dsp:nvSpPr>
      <dsp:spPr>
        <a:xfrm>
          <a:off x="4105981" y="2158206"/>
          <a:ext cx="838832" cy="5326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56089A-CC8A-4F30-9FBB-950F9778FC9B}">
      <dsp:nvSpPr>
        <dsp:cNvPr id="0" name=""/>
        <dsp:cNvSpPr/>
      </dsp:nvSpPr>
      <dsp:spPr>
        <a:xfrm>
          <a:off x="4199185" y="2246749"/>
          <a:ext cx="838832" cy="53265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d-ID" sz="1100" kern="1200" dirty="0" smtClean="0"/>
            <a:t>Frasa</a:t>
          </a:r>
        </a:p>
        <a:p>
          <a:pPr lvl="0" algn="ctr" defTabSz="488950">
            <a:lnSpc>
              <a:spcPct val="90000"/>
            </a:lnSpc>
            <a:spcBef>
              <a:spcPct val="0"/>
            </a:spcBef>
            <a:spcAft>
              <a:spcPct val="35000"/>
            </a:spcAft>
          </a:pPr>
          <a:r>
            <a:rPr lang="id-ID" sz="1100" kern="1200" dirty="0" smtClean="0"/>
            <a:t> katrangan</a:t>
          </a:r>
          <a:endParaRPr lang="id-ID" sz="1100" kern="1200" dirty="0"/>
        </a:p>
      </dsp:txBody>
      <dsp:txXfrm>
        <a:off x="4214786" y="2262350"/>
        <a:ext cx="807630" cy="501456"/>
      </dsp:txXfrm>
    </dsp:sp>
    <dsp:sp modelId="{9262041D-41A7-4193-8940-BB8C1C1D7F8C}">
      <dsp:nvSpPr>
        <dsp:cNvPr id="0" name=""/>
        <dsp:cNvSpPr/>
      </dsp:nvSpPr>
      <dsp:spPr>
        <a:xfrm>
          <a:off x="5131221" y="2158206"/>
          <a:ext cx="838832" cy="5326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8FC477-89EB-405E-BE70-6ABD5DCFC988}">
      <dsp:nvSpPr>
        <dsp:cNvPr id="0" name=""/>
        <dsp:cNvSpPr/>
      </dsp:nvSpPr>
      <dsp:spPr>
        <a:xfrm>
          <a:off x="5224425" y="2246749"/>
          <a:ext cx="838832" cy="53265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d-ID" sz="1100" kern="1200" dirty="0" smtClean="0"/>
            <a:t>Frasa</a:t>
          </a:r>
        </a:p>
        <a:p>
          <a:pPr lvl="0" algn="ctr" defTabSz="488950">
            <a:lnSpc>
              <a:spcPct val="90000"/>
            </a:lnSpc>
            <a:spcBef>
              <a:spcPct val="0"/>
            </a:spcBef>
            <a:spcAft>
              <a:spcPct val="35000"/>
            </a:spcAft>
          </a:pPr>
          <a:r>
            <a:rPr lang="id-ID" sz="1100" kern="1200" dirty="0" smtClean="0"/>
            <a:t>sesulih</a:t>
          </a:r>
          <a:endParaRPr lang="id-ID" sz="1100" kern="1200" dirty="0"/>
        </a:p>
      </dsp:txBody>
      <dsp:txXfrm>
        <a:off x="5240026" y="2262350"/>
        <a:ext cx="807630" cy="501456"/>
      </dsp:txXfrm>
    </dsp:sp>
    <dsp:sp modelId="{4D08696C-C202-4653-B7CE-526776A74F90}">
      <dsp:nvSpPr>
        <dsp:cNvPr id="0" name=""/>
        <dsp:cNvSpPr/>
      </dsp:nvSpPr>
      <dsp:spPr>
        <a:xfrm>
          <a:off x="6156461" y="2158206"/>
          <a:ext cx="838832" cy="5326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272970-126B-41F6-88B8-F870FF484C5D}">
      <dsp:nvSpPr>
        <dsp:cNvPr id="0" name=""/>
        <dsp:cNvSpPr/>
      </dsp:nvSpPr>
      <dsp:spPr>
        <a:xfrm>
          <a:off x="6249665" y="2246749"/>
          <a:ext cx="838832" cy="53265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d-ID" sz="1100" kern="1200" dirty="0" smtClean="0"/>
            <a:t>Frasa ancer-ancer</a:t>
          </a:r>
          <a:endParaRPr lang="id-ID" sz="1100" kern="1200" dirty="0"/>
        </a:p>
      </dsp:txBody>
      <dsp:txXfrm>
        <a:off x="6265266" y="2262350"/>
        <a:ext cx="807630" cy="501456"/>
      </dsp:txXfrm>
    </dsp:sp>
    <dsp:sp modelId="{138F5A83-6519-476F-B6BF-7092629E6013}">
      <dsp:nvSpPr>
        <dsp:cNvPr id="0" name=""/>
        <dsp:cNvSpPr/>
      </dsp:nvSpPr>
      <dsp:spPr>
        <a:xfrm>
          <a:off x="7359119" y="1381586"/>
          <a:ext cx="1509235" cy="5326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D2C1DA-7189-493D-B474-30C0C393FC0A}">
      <dsp:nvSpPr>
        <dsp:cNvPr id="0" name=""/>
        <dsp:cNvSpPr/>
      </dsp:nvSpPr>
      <dsp:spPr>
        <a:xfrm>
          <a:off x="7452322" y="1470130"/>
          <a:ext cx="1509235" cy="53265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d-ID" sz="1100" kern="1200" dirty="0" smtClean="0"/>
            <a:t>peranganing</a:t>
          </a:r>
          <a:endParaRPr lang="id-ID" sz="1100" kern="1200" dirty="0"/>
        </a:p>
      </dsp:txBody>
      <dsp:txXfrm>
        <a:off x="7467923" y="1485731"/>
        <a:ext cx="1478033" cy="501456"/>
      </dsp:txXfrm>
    </dsp:sp>
    <dsp:sp modelId="{F6D0F129-7D5C-437E-922B-5FA9F792A0E5}">
      <dsp:nvSpPr>
        <dsp:cNvPr id="0" name=""/>
        <dsp:cNvSpPr/>
      </dsp:nvSpPr>
      <dsp:spPr>
        <a:xfrm>
          <a:off x="7181701" y="2158206"/>
          <a:ext cx="838832" cy="5326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2893E9-C8A8-466C-B5F8-DB54FA022652}">
      <dsp:nvSpPr>
        <dsp:cNvPr id="0" name=""/>
        <dsp:cNvSpPr/>
      </dsp:nvSpPr>
      <dsp:spPr>
        <a:xfrm>
          <a:off x="7274904" y="2246749"/>
          <a:ext cx="838832" cy="53265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d-ID" sz="1100" kern="1200" dirty="0" smtClean="0">
              <a:latin typeface="Arial"/>
              <a:cs typeface="Arial"/>
            </a:rPr>
            <a:t>endosentris</a:t>
          </a:r>
          <a:endParaRPr lang="id-ID" sz="1100" kern="1200" dirty="0"/>
        </a:p>
      </dsp:txBody>
      <dsp:txXfrm>
        <a:off x="7290505" y="2262350"/>
        <a:ext cx="807630" cy="501456"/>
      </dsp:txXfrm>
    </dsp:sp>
    <dsp:sp modelId="{AF0CB83F-7D38-4994-A295-20CE72CF9CB0}">
      <dsp:nvSpPr>
        <dsp:cNvPr id="0" name=""/>
        <dsp:cNvSpPr/>
      </dsp:nvSpPr>
      <dsp:spPr>
        <a:xfrm>
          <a:off x="8206940" y="2158206"/>
          <a:ext cx="838832" cy="5326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A70191-6539-4B3F-8BD0-404A35B742C5}">
      <dsp:nvSpPr>
        <dsp:cNvPr id="0" name=""/>
        <dsp:cNvSpPr/>
      </dsp:nvSpPr>
      <dsp:spPr>
        <a:xfrm>
          <a:off x="8300144" y="2246749"/>
          <a:ext cx="838832" cy="53265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d-ID" sz="1100" kern="1200" smtClean="0">
              <a:latin typeface="Arial"/>
              <a:cs typeface="Arial"/>
            </a:rPr>
            <a:t>eksosentris</a:t>
          </a:r>
          <a:endParaRPr lang="id-ID" sz="1100" kern="1200"/>
        </a:p>
      </dsp:txBody>
      <dsp:txXfrm>
        <a:off x="8315745" y="2262350"/>
        <a:ext cx="807630" cy="501456"/>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085C5B-27D2-4C53-BC55-257FED3A6DA4}">
      <dsp:nvSpPr>
        <dsp:cNvPr id="0" name=""/>
        <dsp:cNvSpPr/>
      </dsp:nvSpPr>
      <dsp:spPr>
        <a:xfrm>
          <a:off x="0" y="0"/>
          <a:ext cx="8686800" cy="1594626"/>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id-ID" sz="6500" kern="1200" dirty="0" smtClean="0">
              <a:latin typeface="Arial"/>
              <a:cs typeface="Arial"/>
            </a:rPr>
            <a:t>Klausa</a:t>
          </a:r>
          <a:endParaRPr lang="id-ID" sz="6500" kern="1200" dirty="0"/>
        </a:p>
      </dsp:txBody>
      <dsp:txXfrm>
        <a:off x="0" y="0"/>
        <a:ext cx="8686800" cy="1594626"/>
      </dsp:txXfrm>
    </dsp:sp>
    <dsp:sp modelId="{22F46809-20A7-49D5-9E1C-13F8B16A4EDA}">
      <dsp:nvSpPr>
        <dsp:cNvPr id="0" name=""/>
        <dsp:cNvSpPr/>
      </dsp:nvSpPr>
      <dsp:spPr>
        <a:xfrm>
          <a:off x="0" y="1594626"/>
          <a:ext cx="2171700" cy="334871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id-ID" sz="2600" kern="1200" dirty="0" smtClean="0">
              <a:latin typeface="Arial"/>
              <a:cs typeface="Arial"/>
            </a:rPr>
            <a:t>rerangkening tembung ingkang sampun ngudhar satunggaling gagasan/ bab</a:t>
          </a:r>
          <a:endParaRPr lang="id-ID" sz="2600" kern="1200" dirty="0"/>
        </a:p>
      </dsp:txBody>
      <dsp:txXfrm>
        <a:off x="0" y="1594626"/>
        <a:ext cx="2171700" cy="3348715"/>
      </dsp:txXfrm>
    </dsp:sp>
    <dsp:sp modelId="{E9C15153-12AC-4EC6-8BB9-0A43B6F43B74}">
      <dsp:nvSpPr>
        <dsp:cNvPr id="0" name=""/>
        <dsp:cNvSpPr/>
      </dsp:nvSpPr>
      <dsp:spPr>
        <a:xfrm>
          <a:off x="2171700" y="1594626"/>
          <a:ext cx="2171700" cy="334871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id-ID" sz="2600" kern="1200" dirty="0" smtClean="0">
              <a:latin typeface="Arial"/>
              <a:cs typeface="Arial"/>
            </a:rPr>
            <a:t>Ing basa lisan saboten-botenipun wonten wasesa/ predikat</a:t>
          </a:r>
          <a:endParaRPr lang="id-ID" sz="2600" kern="1200" dirty="0"/>
        </a:p>
      </dsp:txBody>
      <dsp:txXfrm>
        <a:off x="2171700" y="1594626"/>
        <a:ext cx="2171700" cy="3348715"/>
      </dsp:txXfrm>
    </dsp:sp>
    <dsp:sp modelId="{B1E25263-3F8D-4CBC-B1DF-9B997E4A32C5}">
      <dsp:nvSpPr>
        <dsp:cNvPr id="0" name=""/>
        <dsp:cNvSpPr/>
      </dsp:nvSpPr>
      <dsp:spPr>
        <a:xfrm>
          <a:off x="4343400" y="1594626"/>
          <a:ext cx="2171700" cy="334871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id-ID" sz="2600" kern="1200" dirty="0" smtClean="0">
              <a:latin typeface="Arial"/>
              <a:cs typeface="Arial"/>
            </a:rPr>
            <a:t>Ing basa sinerat saboten-botenipun kadadosan jejer/ subjek saha wasesa/ predikat</a:t>
          </a:r>
          <a:endParaRPr lang="id-ID" sz="2600" kern="1200" dirty="0"/>
        </a:p>
      </dsp:txBody>
      <dsp:txXfrm>
        <a:off x="4343400" y="1594626"/>
        <a:ext cx="2171700" cy="3348715"/>
      </dsp:txXfrm>
    </dsp:sp>
    <dsp:sp modelId="{E806C1A9-FD8A-41A0-B014-99C01B64CCA7}">
      <dsp:nvSpPr>
        <dsp:cNvPr id="0" name=""/>
        <dsp:cNvSpPr/>
      </dsp:nvSpPr>
      <dsp:spPr>
        <a:xfrm>
          <a:off x="6515100" y="1594626"/>
          <a:ext cx="2171700" cy="334871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id-ID" sz="2600" kern="1200" dirty="0" smtClean="0">
              <a:latin typeface="Arial"/>
              <a:cs typeface="Arial"/>
            </a:rPr>
            <a:t>Saged madeg dados ukara</a:t>
          </a:r>
          <a:endParaRPr lang="id-ID" sz="2600" kern="1200" dirty="0"/>
        </a:p>
      </dsp:txBody>
      <dsp:txXfrm>
        <a:off x="6515100" y="1594626"/>
        <a:ext cx="2171700" cy="3348715"/>
      </dsp:txXfrm>
    </dsp:sp>
    <dsp:sp modelId="{5417234C-FF7B-4220-A4D4-23FA8CF2861E}">
      <dsp:nvSpPr>
        <dsp:cNvPr id="0" name=""/>
        <dsp:cNvSpPr/>
      </dsp:nvSpPr>
      <dsp:spPr>
        <a:xfrm>
          <a:off x="0" y="4943341"/>
          <a:ext cx="8686800" cy="372079"/>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5B0B4E-B159-42EF-A825-0B0BF7FC9305}">
      <dsp:nvSpPr>
        <dsp:cNvPr id="0" name=""/>
        <dsp:cNvSpPr/>
      </dsp:nvSpPr>
      <dsp:spPr>
        <a:xfrm>
          <a:off x="0" y="0"/>
          <a:ext cx="8686800" cy="1641782"/>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id-ID" sz="6500" kern="1200" dirty="0" smtClean="0">
              <a:latin typeface="Arial"/>
              <a:cs typeface="Arial"/>
            </a:rPr>
            <a:t>Ukara</a:t>
          </a:r>
          <a:endParaRPr lang="id-ID" sz="6500" kern="1200" dirty="0"/>
        </a:p>
      </dsp:txBody>
      <dsp:txXfrm>
        <a:off x="0" y="0"/>
        <a:ext cx="8686800" cy="1641782"/>
      </dsp:txXfrm>
    </dsp:sp>
    <dsp:sp modelId="{C35270F1-A842-40A4-A21B-ACCA1598E387}">
      <dsp:nvSpPr>
        <dsp:cNvPr id="0" name=""/>
        <dsp:cNvSpPr/>
      </dsp:nvSpPr>
      <dsp:spPr>
        <a:xfrm>
          <a:off x="1060" y="1641782"/>
          <a:ext cx="1736935" cy="344774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d-ID" sz="1800" kern="1200" dirty="0" smtClean="0">
              <a:latin typeface="Arial"/>
              <a:cs typeface="Arial"/>
            </a:rPr>
            <a:t>rerangkening tembung ingkang saged  ngandaharaken satunggaling kekajengan jangkep satunggal bab</a:t>
          </a:r>
          <a:endParaRPr lang="id-ID" sz="1800" kern="1200" dirty="0"/>
        </a:p>
      </dsp:txBody>
      <dsp:txXfrm>
        <a:off x="1060" y="1641782"/>
        <a:ext cx="1736935" cy="3447742"/>
      </dsp:txXfrm>
    </dsp:sp>
    <dsp:sp modelId="{5EC46543-428A-4CDD-AD5C-722C7900D77F}">
      <dsp:nvSpPr>
        <dsp:cNvPr id="0" name=""/>
        <dsp:cNvSpPr/>
      </dsp:nvSpPr>
      <dsp:spPr>
        <a:xfrm>
          <a:off x="1737996" y="1641782"/>
          <a:ext cx="1736935" cy="344774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d-ID" sz="1800" kern="1200" dirty="0" smtClean="0">
              <a:latin typeface="Arial"/>
              <a:cs typeface="Arial"/>
            </a:rPr>
            <a:t>Saged madeg piyambak</a:t>
          </a:r>
          <a:endParaRPr lang="id-ID" sz="1800" kern="1200" dirty="0"/>
        </a:p>
      </dsp:txBody>
      <dsp:txXfrm>
        <a:off x="1737996" y="1641782"/>
        <a:ext cx="1736935" cy="3447742"/>
      </dsp:txXfrm>
    </dsp:sp>
    <dsp:sp modelId="{4A430904-10BE-4BAF-99E4-E26E6631340D}">
      <dsp:nvSpPr>
        <dsp:cNvPr id="0" name=""/>
        <dsp:cNvSpPr/>
      </dsp:nvSpPr>
      <dsp:spPr>
        <a:xfrm>
          <a:off x="3474932" y="1641782"/>
          <a:ext cx="1736935" cy="344774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d-ID" sz="1800" kern="1200" dirty="0" smtClean="0">
              <a:latin typeface="Arial"/>
              <a:cs typeface="Arial"/>
            </a:rPr>
            <a:t>Kadadosan saking satunggal utawi langkung</a:t>
          </a:r>
          <a:endParaRPr lang="id-ID" sz="1800" kern="1200" dirty="0"/>
        </a:p>
      </dsp:txBody>
      <dsp:txXfrm>
        <a:off x="3474932" y="1641782"/>
        <a:ext cx="1736935" cy="3447742"/>
      </dsp:txXfrm>
    </dsp:sp>
    <dsp:sp modelId="{06A74CDD-4452-474E-8F8E-B4D9461A0015}">
      <dsp:nvSpPr>
        <dsp:cNvPr id="0" name=""/>
        <dsp:cNvSpPr/>
      </dsp:nvSpPr>
      <dsp:spPr>
        <a:xfrm>
          <a:off x="5211867" y="1641782"/>
          <a:ext cx="1736935" cy="344774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d-ID" sz="1800" kern="1200" dirty="0" smtClean="0">
              <a:latin typeface="Arial"/>
              <a:cs typeface="Arial"/>
            </a:rPr>
            <a:t>Ing basa sinerat kawiwitan aksara murda kapungkasan tandha titik, koma, titik koma, tandha seru, utawi tanda pitaken</a:t>
          </a:r>
          <a:endParaRPr lang="id-ID" sz="1800" kern="1200" dirty="0"/>
        </a:p>
      </dsp:txBody>
      <dsp:txXfrm>
        <a:off x="5211867" y="1641782"/>
        <a:ext cx="1736935" cy="3447742"/>
      </dsp:txXfrm>
    </dsp:sp>
    <dsp:sp modelId="{BF845E61-7E77-4315-BD1C-8FFD2C2BB280}">
      <dsp:nvSpPr>
        <dsp:cNvPr id="0" name=""/>
        <dsp:cNvSpPr/>
      </dsp:nvSpPr>
      <dsp:spPr>
        <a:xfrm>
          <a:off x="6948803" y="1641782"/>
          <a:ext cx="1736935" cy="344774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d-ID" sz="1800" kern="1200" dirty="0" smtClean="0">
              <a:latin typeface="Arial"/>
              <a:cs typeface="Arial"/>
            </a:rPr>
            <a:t>Wonten laguning pocapan</a:t>
          </a:r>
          <a:endParaRPr lang="id-ID" sz="1800" kern="1200" dirty="0"/>
        </a:p>
      </dsp:txBody>
      <dsp:txXfrm>
        <a:off x="6948803" y="1641782"/>
        <a:ext cx="1736935" cy="3447742"/>
      </dsp:txXfrm>
    </dsp:sp>
    <dsp:sp modelId="{DD19C682-4F23-430F-911A-FC29B611E5B3}">
      <dsp:nvSpPr>
        <dsp:cNvPr id="0" name=""/>
        <dsp:cNvSpPr/>
      </dsp:nvSpPr>
      <dsp:spPr>
        <a:xfrm>
          <a:off x="0" y="5089524"/>
          <a:ext cx="8686800" cy="383082"/>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B24D7D-3138-4007-B244-08961A6365D7}">
      <dsp:nvSpPr>
        <dsp:cNvPr id="0" name=""/>
        <dsp:cNvSpPr/>
      </dsp:nvSpPr>
      <dsp:spPr>
        <a:xfrm rot="5400000">
          <a:off x="5527615" y="-2372313"/>
          <a:ext cx="874553" cy="585216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lang="id-ID" sz="2200" u="sng" kern="1200" dirty="0" smtClean="0">
              <a:latin typeface="Arial"/>
              <a:cs typeface="Arial"/>
            </a:rPr>
            <a:t>Anak kula</a:t>
          </a:r>
          <a:r>
            <a:rPr lang="id-ID" sz="2200" kern="1200" dirty="0" smtClean="0">
              <a:latin typeface="Arial"/>
              <a:cs typeface="Arial"/>
            </a:rPr>
            <a:t> </a:t>
          </a:r>
          <a:r>
            <a:rPr lang="id-ID" sz="2200" u="sng" kern="1200" dirty="0" smtClean="0">
              <a:latin typeface="Arial"/>
              <a:cs typeface="Arial"/>
            </a:rPr>
            <a:t>nangis.</a:t>
          </a:r>
          <a:endParaRPr lang="en-US" sz="2200" kern="1200" dirty="0"/>
        </a:p>
        <a:p>
          <a:pPr marL="457200" lvl="2" indent="-228600" algn="l" defTabSz="977900">
            <a:lnSpc>
              <a:spcPct val="90000"/>
            </a:lnSpc>
            <a:spcBef>
              <a:spcPct val="0"/>
            </a:spcBef>
            <a:spcAft>
              <a:spcPct val="15000"/>
            </a:spcAft>
            <a:buChar char="••"/>
          </a:pPr>
          <a:r>
            <a:rPr lang="id-ID" sz="2200" kern="1200" dirty="0" smtClean="0">
              <a:latin typeface="Arial"/>
              <a:cs typeface="Arial"/>
            </a:rPr>
            <a:t>J              W</a:t>
          </a:r>
          <a:endParaRPr lang="id-ID" sz="2200" kern="1200" dirty="0">
            <a:latin typeface="Arial"/>
            <a:cs typeface="Arial"/>
          </a:endParaRPr>
        </a:p>
      </dsp:txBody>
      <dsp:txXfrm rot="-5400000">
        <a:off x="3038812" y="159182"/>
        <a:ext cx="5809468" cy="789169"/>
      </dsp:txXfrm>
    </dsp:sp>
    <dsp:sp modelId="{FFE3134E-0154-4E26-A7E0-CE968556836F}">
      <dsp:nvSpPr>
        <dsp:cNvPr id="0" name=""/>
        <dsp:cNvSpPr/>
      </dsp:nvSpPr>
      <dsp:spPr>
        <a:xfrm>
          <a:off x="227383" y="838"/>
          <a:ext cx="2811428" cy="109319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id-ID" sz="3200" kern="1200" dirty="0" smtClean="0">
              <a:latin typeface="Arial"/>
              <a:cs typeface="Arial"/>
            </a:rPr>
            <a:t>J – W </a:t>
          </a:r>
          <a:endParaRPr lang="en-US" sz="3200" kern="1200" dirty="0"/>
        </a:p>
      </dsp:txBody>
      <dsp:txXfrm>
        <a:off x="280748" y="54203"/>
        <a:ext cx="2704698" cy="986462"/>
      </dsp:txXfrm>
    </dsp:sp>
    <dsp:sp modelId="{EC5B3D7E-3DE1-49EA-85E6-C9413C23E70A}">
      <dsp:nvSpPr>
        <dsp:cNvPr id="0" name=""/>
        <dsp:cNvSpPr/>
      </dsp:nvSpPr>
      <dsp:spPr>
        <a:xfrm rot="5400000">
          <a:off x="5553259" y="-1229131"/>
          <a:ext cx="874553" cy="585216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lang="id-ID" sz="2200" u="sng" kern="1200" dirty="0" smtClean="0">
              <a:latin typeface="Arial"/>
              <a:cs typeface="Arial"/>
            </a:rPr>
            <a:t>Pak Parman </a:t>
          </a:r>
          <a:r>
            <a:rPr lang="id-ID" sz="2200" kern="1200" dirty="0" smtClean="0">
              <a:latin typeface="Arial"/>
              <a:cs typeface="Arial"/>
            </a:rPr>
            <a:t>  </a:t>
          </a:r>
          <a:r>
            <a:rPr lang="id-ID" sz="2200" u="sng" kern="1200" dirty="0" smtClean="0">
              <a:latin typeface="Arial"/>
              <a:cs typeface="Arial"/>
            </a:rPr>
            <a:t>maos</a:t>
          </a:r>
          <a:r>
            <a:rPr lang="id-ID" sz="2200" kern="1200" dirty="0" smtClean="0">
              <a:latin typeface="Arial"/>
              <a:cs typeface="Arial"/>
            </a:rPr>
            <a:t>  </a:t>
          </a:r>
          <a:r>
            <a:rPr lang="id-ID" sz="2200" u="sng" kern="1200" dirty="0" smtClean="0">
              <a:latin typeface="Arial"/>
              <a:cs typeface="Arial"/>
            </a:rPr>
            <a:t>koran</a:t>
          </a:r>
          <a:r>
            <a:rPr lang="id-ID" sz="2200" kern="1200" dirty="0" smtClean="0">
              <a:latin typeface="Arial"/>
              <a:cs typeface="Arial"/>
            </a:rPr>
            <a:t>.        </a:t>
          </a:r>
          <a:endParaRPr lang="en-US" sz="2200" kern="1200" dirty="0"/>
        </a:p>
        <a:p>
          <a:pPr marL="457200" lvl="2" indent="-228600" algn="l" defTabSz="977900">
            <a:lnSpc>
              <a:spcPct val="90000"/>
            </a:lnSpc>
            <a:spcBef>
              <a:spcPct val="0"/>
            </a:spcBef>
            <a:spcAft>
              <a:spcPct val="15000"/>
            </a:spcAft>
            <a:buChar char="••"/>
          </a:pPr>
          <a:r>
            <a:rPr lang="id-ID" sz="2200" kern="1200" dirty="0" smtClean="0">
              <a:latin typeface="Arial"/>
              <a:cs typeface="Arial"/>
            </a:rPr>
            <a:t>     J                W        L</a:t>
          </a:r>
          <a:endParaRPr lang="id-ID" sz="2200" kern="1200" dirty="0">
            <a:latin typeface="Arial"/>
            <a:cs typeface="Arial"/>
          </a:endParaRPr>
        </a:p>
      </dsp:txBody>
      <dsp:txXfrm rot="-5400000">
        <a:off x="3064456" y="1302364"/>
        <a:ext cx="5809468" cy="789169"/>
      </dsp:txXfrm>
    </dsp:sp>
    <dsp:sp modelId="{7EFE35F0-95F3-4B5B-B2A6-2384BB94004F}">
      <dsp:nvSpPr>
        <dsp:cNvPr id="0" name=""/>
        <dsp:cNvSpPr/>
      </dsp:nvSpPr>
      <dsp:spPr>
        <a:xfrm>
          <a:off x="227383" y="1150352"/>
          <a:ext cx="2837072" cy="109319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id-ID" sz="3200" kern="1200" dirty="0" smtClean="0">
              <a:latin typeface="Arial"/>
              <a:cs typeface="Arial"/>
            </a:rPr>
            <a:t>J -  W – L </a:t>
          </a:r>
          <a:endParaRPr lang="en-US" sz="3200" kern="1200" dirty="0"/>
        </a:p>
      </dsp:txBody>
      <dsp:txXfrm>
        <a:off x="280748" y="1203717"/>
        <a:ext cx="2730342" cy="986462"/>
      </dsp:txXfrm>
    </dsp:sp>
    <dsp:sp modelId="{55B51ADB-EE59-4887-9B81-D8FE08268652}">
      <dsp:nvSpPr>
        <dsp:cNvPr id="0" name=""/>
        <dsp:cNvSpPr/>
      </dsp:nvSpPr>
      <dsp:spPr>
        <a:xfrm rot="5400000">
          <a:off x="5553259" y="-81280"/>
          <a:ext cx="874553" cy="585216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lang="id-ID" sz="2200" u="sng" kern="1200" dirty="0" smtClean="0">
              <a:latin typeface="Arial"/>
              <a:cs typeface="Arial"/>
            </a:rPr>
            <a:t>Mbak Tutik</a:t>
          </a:r>
          <a:r>
            <a:rPr lang="id-ID" sz="2200" kern="1200" dirty="0" smtClean="0">
              <a:latin typeface="Arial"/>
              <a:cs typeface="Arial"/>
            </a:rPr>
            <a:t>  </a:t>
          </a:r>
          <a:r>
            <a:rPr lang="id-ID" sz="2200" u="sng" kern="1200" dirty="0" smtClean="0">
              <a:latin typeface="Arial"/>
              <a:cs typeface="Arial"/>
            </a:rPr>
            <a:t>pindhah</a:t>
          </a:r>
          <a:r>
            <a:rPr lang="id-ID" sz="2200" kern="1200" dirty="0" smtClean="0">
              <a:latin typeface="Arial"/>
              <a:cs typeface="Arial"/>
            </a:rPr>
            <a:t> </a:t>
          </a:r>
          <a:r>
            <a:rPr lang="id-ID" sz="2200" u="sng" kern="1200" dirty="0" smtClean="0">
              <a:latin typeface="Arial"/>
              <a:cs typeface="Arial"/>
            </a:rPr>
            <a:t>omah</a:t>
          </a:r>
          <a:r>
            <a:rPr lang="id-ID" sz="2200" kern="1200" dirty="0" smtClean="0">
              <a:latin typeface="Arial"/>
              <a:cs typeface="Arial"/>
            </a:rPr>
            <a:t>. </a:t>
          </a:r>
          <a:endParaRPr lang="en-US" sz="2200" kern="1200" dirty="0"/>
        </a:p>
        <a:p>
          <a:pPr marL="457200" lvl="2" indent="-228600" algn="l" defTabSz="977900">
            <a:lnSpc>
              <a:spcPct val="90000"/>
            </a:lnSpc>
            <a:spcBef>
              <a:spcPct val="0"/>
            </a:spcBef>
            <a:spcAft>
              <a:spcPct val="15000"/>
            </a:spcAft>
            <a:buChar char="••"/>
          </a:pPr>
          <a:r>
            <a:rPr lang="id-ID" sz="2200" kern="1200" dirty="0" smtClean="0">
              <a:latin typeface="Arial"/>
              <a:cs typeface="Arial"/>
            </a:rPr>
            <a:t>     J               W       Gg</a:t>
          </a:r>
          <a:endParaRPr lang="id-ID" sz="2200" kern="1200" dirty="0">
            <a:latin typeface="Arial"/>
            <a:cs typeface="Arial"/>
          </a:endParaRPr>
        </a:p>
      </dsp:txBody>
      <dsp:txXfrm rot="-5400000">
        <a:off x="3064456" y="2450215"/>
        <a:ext cx="5809468" cy="789169"/>
      </dsp:txXfrm>
    </dsp:sp>
    <dsp:sp modelId="{0239445C-88B3-4743-A2F2-38BA3466D237}">
      <dsp:nvSpPr>
        <dsp:cNvPr id="0" name=""/>
        <dsp:cNvSpPr/>
      </dsp:nvSpPr>
      <dsp:spPr>
        <a:xfrm>
          <a:off x="227383" y="2298203"/>
          <a:ext cx="2837072" cy="109319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id-ID" sz="3200" kern="1200" dirty="0" smtClean="0">
              <a:latin typeface="Arial"/>
              <a:cs typeface="Arial"/>
            </a:rPr>
            <a:t>J – W – Gg</a:t>
          </a:r>
          <a:endParaRPr lang="en-US" sz="3200" kern="1200" dirty="0"/>
        </a:p>
      </dsp:txBody>
      <dsp:txXfrm>
        <a:off x="280748" y="2351568"/>
        <a:ext cx="2730342" cy="986462"/>
      </dsp:txXfrm>
    </dsp:sp>
    <dsp:sp modelId="{E28C49B7-2EF4-4F25-83B4-7FAD42CF53DD}">
      <dsp:nvSpPr>
        <dsp:cNvPr id="0" name=""/>
        <dsp:cNvSpPr/>
      </dsp:nvSpPr>
      <dsp:spPr>
        <a:xfrm rot="5400000">
          <a:off x="5527582" y="1071241"/>
          <a:ext cx="874553" cy="585216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lang="id-ID" sz="2200" u="sng" kern="1200" dirty="0" smtClean="0">
              <a:latin typeface="Arial"/>
              <a:cs typeface="Arial"/>
            </a:rPr>
            <a:t>Bu Darma</a:t>
          </a:r>
          <a:r>
            <a:rPr lang="id-ID" sz="2200" kern="1200" dirty="0" smtClean="0">
              <a:latin typeface="Arial"/>
              <a:cs typeface="Arial"/>
            </a:rPr>
            <a:t> </a:t>
          </a:r>
          <a:r>
            <a:rPr lang="id-ID" sz="2200" u="sng" kern="1200" dirty="0" smtClean="0">
              <a:latin typeface="Arial"/>
              <a:cs typeface="Arial"/>
            </a:rPr>
            <a:t>maringi</a:t>
          </a:r>
          <a:r>
            <a:rPr lang="id-ID" sz="2200" kern="1200" dirty="0" smtClean="0">
              <a:latin typeface="Arial"/>
              <a:cs typeface="Arial"/>
            </a:rPr>
            <a:t> </a:t>
          </a:r>
          <a:r>
            <a:rPr lang="id-ID" sz="2200" u="sng" kern="1200" dirty="0" smtClean="0">
              <a:latin typeface="Arial"/>
              <a:cs typeface="Arial"/>
            </a:rPr>
            <a:t>putrane</a:t>
          </a:r>
          <a:r>
            <a:rPr lang="id-ID" sz="2200" kern="1200" dirty="0" smtClean="0">
              <a:latin typeface="Arial"/>
              <a:cs typeface="Arial"/>
            </a:rPr>
            <a:t> </a:t>
          </a:r>
          <a:r>
            <a:rPr lang="id-ID" sz="2200" u="sng" kern="1200" dirty="0" smtClean="0">
              <a:latin typeface="Arial"/>
              <a:cs typeface="Arial"/>
            </a:rPr>
            <a:t>kembang gula</a:t>
          </a:r>
          <a:r>
            <a:rPr lang="id-ID" sz="2200" kern="1200" dirty="0" smtClean="0">
              <a:latin typeface="Arial"/>
              <a:cs typeface="Arial"/>
            </a:rPr>
            <a:t>.</a:t>
          </a:r>
          <a:endParaRPr lang="en-US" sz="2200" kern="1200" dirty="0"/>
        </a:p>
        <a:p>
          <a:pPr marL="457200" lvl="2" indent="-228600" algn="l" defTabSz="977900">
            <a:lnSpc>
              <a:spcPct val="90000"/>
            </a:lnSpc>
            <a:spcBef>
              <a:spcPct val="0"/>
            </a:spcBef>
            <a:spcAft>
              <a:spcPct val="15000"/>
            </a:spcAft>
            <a:buChar char="••"/>
          </a:pPr>
          <a:r>
            <a:rPr lang="id-ID" sz="2200" kern="1200" dirty="0" smtClean="0">
              <a:latin typeface="Arial"/>
              <a:cs typeface="Arial"/>
            </a:rPr>
            <a:t>J               W         L               Gg</a:t>
          </a:r>
          <a:endParaRPr lang="id-ID" sz="2200" kern="1200" dirty="0">
            <a:latin typeface="Arial"/>
            <a:cs typeface="Arial"/>
          </a:endParaRPr>
        </a:p>
      </dsp:txBody>
      <dsp:txXfrm rot="-5400000">
        <a:off x="3038779" y="3602736"/>
        <a:ext cx="5809468" cy="789169"/>
      </dsp:txXfrm>
    </dsp:sp>
    <dsp:sp modelId="{641F3E32-F05D-4258-9F30-AC76CD21D078}">
      <dsp:nvSpPr>
        <dsp:cNvPr id="0" name=""/>
        <dsp:cNvSpPr/>
      </dsp:nvSpPr>
      <dsp:spPr>
        <a:xfrm>
          <a:off x="227383" y="3444394"/>
          <a:ext cx="2811395" cy="109319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id-ID" sz="3200" kern="1200" dirty="0" smtClean="0">
              <a:latin typeface="Arial"/>
              <a:cs typeface="Arial"/>
            </a:rPr>
            <a:t>J – W – L – Gg </a:t>
          </a:r>
          <a:endParaRPr lang="en-US" sz="3200" kern="1200" dirty="0"/>
        </a:p>
      </dsp:txBody>
      <dsp:txXfrm>
        <a:off x="280748" y="3497759"/>
        <a:ext cx="2704665" cy="986462"/>
      </dsp:txXfrm>
    </dsp:sp>
    <dsp:sp modelId="{6BB04E89-26FE-4C59-A4E5-277CFF7D0862}">
      <dsp:nvSpPr>
        <dsp:cNvPr id="0" name=""/>
        <dsp:cNvSpPr/>
      </dsp:nvSpPr>
      <dsp:spPr>
        <a:xfrm rot="5400000">
          <a:off x="5620643" y="2191938"/>
          <a:ext cx="874553" cy="585216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lang="id-ID" sz="2200" u="sng" kern="1200" dirty="0" smtClean="0">
              <a:latin typeface="Arial"/>
              <a:cs typeface="Arial"/>
            </a:rPr>
            <a:t>Buku menika</a:t>
          </a:r>
          <a:r>
            <a:rPr lang="id-ID" sz="2200" kern="1200" dirty="0" smtClean="0">
              <a:latin typeface="Arial"/>
              <a:cs typeface="Arial"/>
            </a:rPr>
            <a:t> </a:t>
          </a:r>
          <a:r>
            <a:rPr lang="id-ID" sz="2200" u="sng" kern="1200" dirty="0" smtClean="0">
              <a:latin typeface="Arial"/>
              <a:cs typeface="Arial"/>
            </a:rPr>
            <a:t>kasera</a:t>
          </a:r>
          <a:r>
            <a:rPr lang="id-ID" sz="2200" kern="1200" dirty="0" smtClean="0">
              <a:latin typeface="Arial"/>
              <a:cs typeface="Arial"/>
            </a:rPr>
            <a:t>t </a:t>
          </a:r>
          <a:r>
            <a:rPr lang="id-ID" sz="2200" u="sng" kern="1200" dirty="0" smtClean="0">
              <a:latin typeface="Arial"/>
              <a:cs typeface="Arial"/>
            </a:rPr>
            <a:t>nalika wonten Sala</a:t>
          </a:r>
          <a:r>
            <a:rPr lang="id-ID" sz="2200" kern="1200" dirty="0" smtClean="0">
              <a:latin typeface="Arial"/>
              <a:cs typeface="Arial"/>
            </a:rPr>
            <a:t>.</a:t>
          </a:r>
          <a:endParaRPr lang="en-US" sz="2200" kern="1200" dirty="0"/>
        </a:p>
        <a:p>
          <a:pPr marL="228600" lvl="1" indent="-228600" algn="l" defTabSz="977900">
            <a:lnSpc>
              <a:spcPct val="90000"/>
            </a:lnSpc>
            <a:spcBef>
              <a:spcPct val="0"/>
            </a:spcBef>
            <a:spcAft>
              <a:spcPct val="15000"/>
            </a:spcAft>
            <a:buChar char="••"/>
          </a:pPr>
          <a:r>
            <a:rPr lang="id-ID" sz="2200" kern="1200" dirty="0" smtClean="0">
              <a:latin typeface="Arial"/>
              <a:cs typeface="Arial"/>
            </a:rPr>
            <a:t>          J             W                P</a:t>
          </a:r>
          <a:endParaRPr lang="id-ID" sz="2200" kern="1200" dirty="0"/>
        </a:p>
      </dsp:txBody>
      <dsp:txXfrm rot="-5400000">
        <a:off x="3131840" y="4723433"/>
        <a:ext cx="5809468" cy="789169"/>
      </dsp:txXfrm>
    </dsp:sp>
    <dsp:sp modelId="{E9726AEE-45BB-4273-87E1-CC922B715642}">
      <dsp:nvSpPr>
        <dsp:cNvPr id="0" name=""/>
        <dsp:cNvSpPr/>
      </dsp:nvSpPr>
      <dsp:spPr>
        <a:xfrm>
          <a:off x="227383" y="4593907"/>
          <a:ext cx="2837039" cy="109319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id-ID" sz="3200" kern="1200" dirty="0" smtClean="0">
              <a:latin typeface="Arial"/>
              <a:cs typeface="Arial"/>
            </a:rPr>
            <a:t>J – W – P</a:t>
          </a:r>
          <a:endParaRPr lang="en-US" sz="3200" kern="1200" dirty="0"/>
        </a:p>
      </dsp:txBody>
      <dsp:txXfrm>
        <a:off x="280748" y="4647272"/>
        <a:ext cx="2730309" cy="9864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B24D7D-3138-4007-B244-08961A6365D7}">
      <dsp:nvSpPr>
        <dsp:cNvPr id="0" name=""/>
        <dsp:cNvSpPr/>
      </dsp:nvSpPr>
      <dsp:spPr>
        <a:xfrm rot="5400000">
          <a:off x="5229371" y="-2226009"/>
          <a:ext cx="874553" cy="555955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id-ID" sz="1600" kern="1200" dirty="0" smtClean="0"/>
            <a:t>bukan sejumlah unsur yang terkumpul secara acak/ tidak beraturan. Unsur-unsur bahasa tersusun secara teratur sebagai pola-pola yang berulang, bersifat komplementer</a:t>
          </a:r>
          <a:endParaRPr lang="en-US" sz="1600" kern="1200" dirty="0"/>
        </a:p>
      </dsp:txBody>
      <dsp:txXfrm rot="-5400000">
        <a:off x="2886872" y="159182"/>
        <a:ext cx="5516860" cy="789169"/>
      </dsp:txXfrm>
    </dsp:sp>
    <dsp:sp modelId="{FFE3134E-0154-4E26-A7E0-CE968556836F}">
      <dsp:nvSpPr>
        <dsp:cNvPr id="0" name=""/>
        <dsp:cNvSpPr/>
      </dsp:nvSpPr>
      <dsp:spPr>
        <a:xfrm>
          <a:off x="216014" y="838"/>
          <a:ext cx="2670857" cy="109319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id-ID" sz="2800" kern="1200" dirty="0" smtClean="0"/>
            <a:t>Bahasa sebuah sistem </a:t>
          </a:r>
          <a:endParaRPr lang="en-US" sz="2800" kern="1200" dirty="0"/>
        </a:p>
      </dsp:txBody>
      <dsp:txXfrm>
        <a:off x="269379" y="54203"/>
        <a:ext cx="2564127" cy="986462"/>
      </dsp:txXfrm>
    </dsp:sp>
    <dsp:sp modelId="{EC5B3D7E-3DE1-49EA-85E6-C9413C23E70A}">
      <dsp:nvSpPr>
        <dsp:cNvPr id="0" name=""/>
        <dsp:cNvSpPr/>
      </dsp:nvSpPr>
      <dsp:spPr>
        <a:xfrm rot="5400000">
          <a:off x="5253732" y="-1082827"/>
          <a:ext cx="874553" cy="555955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id-ID" sz="1600" kern="1200" dirty="0" smtClean="0"/>
            <a:t>bersifat teratur dan dapat diuraikan atas satuan-satuan terbatas yang berkombinasi dengan kaidah-kaidah yang dapat diramalkan </a:t>
          </a:r>
          <a:endParaRPr lang="en-US" sz="1600" kern="1200" dirty="0"/>
        </a:p>
      </dsp:txBody>
      <dsp:txXfrm rot="-5400000">
        <a:off x="2911233" y="1302364"/>
        <a:ext cx="5516860" cy="789169"/>
      </dsp:txXfrm>
    </dsp:sp>
    <dsp:sp modelId="{7EFE35F0-95F3-4B5B-B2A6-2384BB94004F}">
      <dsp:nvSpPr>
        <dsp:cNvPr id="0" name=""/>
        <dsp:cNvSpPr/>
      </dsp:nvSpPr>
      <dsp:spPr>
        <a:xfrm>
          <a:off x="216014" y="1150352"/>
          <a:ext cx="2695218" cy="109319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id-ID" sz="2800" kern="1200" dirty="0" smtClean="0"/>
            <a:t>Bahasa sistematis</a:t>
          </a:r>
          <a:endParaRPr lang="en-US" sz="2800" kern="1200" dirty="0"/>
        </a:p>
      </dsp:txBody>
      <dsp:txXfrm>
        <a:off x="269379" y="1203717"/>
        <a:ext cx="2588488" cy="986462"/>
      </dsp:txXfrm>
    </dsp:sp>
    <dsp:sp modelId="{55B51ADB-EE59-4887-9B81-D8FE08268652}">
      <dsp:nvSpPr>
        <dsp:cNvPr id="0" name=""/>
        <dsp:cNvSpPr/>
      </dsp:nvSpPr>
      <dsp:spPr>
        <a:xfrm rot="5400000">
          <a:off x="5253732" y="65023"/>
          <a:ext cx="874553" cy="555955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id-ID" sz="1600" kern="1200" dirty="0" smtClean="0"/>
            <a:t>bukan sistem yang bersifat tunggal, melainkan terdiri dari beberapa subsistem, misalnya subsistem fonologi, gramatikal, dan leksikon</a:t>
          </a:r>
          <a:endParaRPr lang="en-US" sz="1600" kern="1200" dirty="0"/>
        </a:p>
      </dsp:txBody>
      <dsp:txXfrm rot="-5400000">
        <a:off x="2911233" y="2450214"/>
        <a:ext cx="5516860" cy="789169"/>
      </dsp:txXfrm>
    </dsp:sp>
    <dsp:sp modelId="{0239445C-88B3-4743-A2F2-38BA3466D237}">
      <dsp:nvSpPr>
        <dsp:cNvPr id="0" name=""/>
        <dsp:cNvSpPr/>
      </dsp:nvSpPr>
      <dsp:spPr>
        <a:xfrm>
          <a:off x="216014" y="2298203"/>
          <a:ext cx="2695218" cy="109319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id-ID" sz="2800" kern="1200" dirty="0" smtClean="0"/>
            <a:t>Bahasa sistemis</a:t>
          </a:r>
          <a:endParaRPr lang="en-US" sz="2800" kern="1200" dirty="0"/>
        </a:p>
      </dsp:txBody>
      <dsp:txXfrm>
        <a:off x="269379" y="2351568"/>
        <a:ext cx="2588488" cy="986462"/>
      </dsp:txXfrm>
    </dsp:sp>
    <dsp:sp modelId="{E28C49B7-2EF4-4F25-83B4-7FAD42CF53DD}">
      <dsp:nvSpPr>
        <dsp:cNvPr id="0" name=""/>
        <dsp:cNvSpPr/>
      </dsp:nvSpPr>
      <dsp:spPr>
        <a:xfrm rot="5400000">
          <a:off x="5229339" y="1217545"/>
          <a:ext cx="874553" cy="555955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id-ID" sz="1600" kern="1200" dirty="0" smtClean="0"/>
            <a:t>tidak ada hubungan wajib antara satuan-satuan bahasa dengan yang dilambangkannya</a:t>
          </a:r>
          <a:endParaRPr lang="en-US" sz="1600" kern="1200" dirty="0"/>
        </a:p>
      </dsp:txBody>
      <dsp:txXfrm rot="-5400000">
        <a:off x="2886840" y="3602736"/>
        <a:ext cx="5516860" cy="789169"/>
      </dsp:txXfrm>
    </dsp:sp>
    <dsp:sp modelId="{641F3E32-F05D-4258-9F30-AC76CD21D078}">
      <dsp:nvSpPr>
        <dsp:cNvPr id="0" name=""/>
        <dsp:cNvSpPr/>
      </dsp:nvSpPr>
      <dsp:spPr>
        <a:xfrm>
          <a:off x="216014" y="3444394"/>
          <a:ext cx="2670826" cy="109319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id-ID" sz="2800" kern="1200" dirty="0" smtClean="0"/>
            <a:t>Bahasa arbitrar</a:t>
          </a:r>
          <a:endParaRPr lang="en-US" sz="2800" kern="1200" dirty="0"/>
        </a:p>
      </dsp:txBody>
      <dsp:txXfrm>
        <a:off x="269379" y="3497759"/>
        <a:ext cx="2564096" cy="986462"/>
      </dsp:txXfrm>
    </dsp:sp>
    <dsp:sp modelId="{6BB04E89-26FE-4C59-A4E5-277CFF7D0862}">
      <dsp:nvSpPr>
        <dsp:cNvPr id="0" name=""/>
        <dsp:cNvSpPr/>
      </dsp:nvSpPr>
      <dsp:spPr>
        <a:xfrm rot="5400000">
          <a:off x="5253701" y="2360727"/>
          <a:ext cx="874553" cy="555955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id-ID" sz="1600" kern="1200" dirty="0" smtClean="0"/>
            <a:t>Bahasa sebagai sistem lambang bunyi bahasa harus dipelajari dan disepakati </a:t>
          </a:r>
          <a:endParaRPr lang="en-US" sz="1600" kern="1200" dirty="0"/>
        </a:p>
      </dsp:txBody>
      <dsp:txXfrm rot="-5400000">
        <a:off x="2911202" y="4745918"/>
        <a:ext cx="5516860" cy="789169"/>
      </dsp:txXfrm>
    </dsp:sp>
    <dsp:sp modelId="{E9726AEE-45BB-4273-87E1-CC922B715642}">
      <dsp:nvSpPr>
        <dsp:cNvPr id="0" name=""/>
        <dsp:cNvSpPr/>
      </dsp:nvSpPr>
      <dsp:spPr>
        <a:xfrm>
          <a:off x="216014" y="4593907"/>
          <a:ext cx="2695187" cy="109319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id-ID" sz="2800" kern="1200" dirty="0" smtClean="0"/>
            <a:t>Bahasa bersifat konvensional</a:t>
          </a:r>
          <a:endParaRPr lang="en-US" sz="2800" kern="1200" dirty="0"/>
        </a:p>
      </dsp:txBody>
      <dsp:txXfrm>
        <a:off x="269379" y="4647272"/>
        <a:ext cx="2588457" cy="986462"/>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93E445-E47F-47B9-A9DD-D91126097DD4}">
      <dsp:nvSpPr>
        <dsp:cNvPr id="0" name=""/>
        <dsp:cNvSpPr/>
      </dsp:nvSpPr>
      <dsp:spPr>
        <a:xfrm>
          <a:off x="0" y="219490"/>
          <a:ext cx="8686800" cy="71389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id-ID" sz="3400" kern="1200" dirty="0" smtClean="0"/>
            <a:t>Semantik/ tata makna</a:t>
          </a:r>
          <a:endParaRPr lang="id-ID" sz="3400" kern="1200" dirty="0"/>
        </a:p>
      </dsp:txBody>
      <dsp:txXfrm>
        <a:off x="0" y="219490"/>
        <a:ext cx="8686800" cy="713890"/>
      </dsp:txXfrm>
    </dsp:sp>
    <dsp:sp modelId="{2BD1EEE8-8E10-450E-93CC-1ECC615D0B85}">
      <dsp:nvSpPr>
        <dsp:cNvPr id="0" name=""/>
        <dsp:cNvSpPr/>
      </dsp:nvSpPr>
      <dsp:spPr>
        <a:xfrm>
          <a:off x="4241" y="900466"/>
          <a:ext cx="1446386" cy="562141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id-ID" sz="1700" kern="1200" dirty="0" smtClean="0"/>
            <a:t>semantik dan ruang lingkupnya; mempelajari hubungan antara tanda-tanda linguistik dengan hal-hal yang ditandai/ bidang studi dalam linguistik yang mempelajari makna/ ilmu tentang makna/ arti</a:t>
          </a:r>
          <a:endParaRPr lang="id-ID" sz="1700" kern="1200" dirty="0"/>
        </a:p>
      </dsp:txBody>
      <dsp:txXfrm>
        <a:off x="4241" y="900466"/>
        <a:ext cx="1446386" cy="5621411"/>
      </dsp:txXfrm>
    </dsp:sp>
    <dsp:sp modelId="{8FC8A9CE-3A98-478F-8064-BC5F361B4191}">
      <dsp:nvSpPr>
        <dsp:cNvPr id="0" name=""/>
        <dsp:cNvSpPr/>
      </dsp:nvSpPr>
      <dsp:spPr>
        <a:xfrm>
          <a:off x="1450627" y="936099"/>
          <a:ext cx="1446386" cy="555014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id-ID" sz="1700" kern="1200" dirty="0" smtClean="0"/>
            <a:t>teorimakna, referensi, dan tipe makna. Hubungan antara tanda dengan  makna, hubungan antara makna dengan  referen bersifat langsung, namun hubungan tanda  dengan yang ditunjuk tidak bersifat  langsung</a:t>
          </a:r>
          <a:endParaRPr lang="id-ID" sz="1700" kern="1200" dirty="0"/>
        </a:p>
      </dsp:txBody>
      <dsp:txXfrm>
        <a:off x="1450627" y="936099"/>
        <a:ext cx="1446386" cy="5550145"/>
      </dsp:txXfrm>
    </dsp:sp>
    <dsp:sp modelId="{690EBFCE-289D-4093-B0D4-18C1E58F1B68}">
      <dsp:nvSpPr>
        <dsp:cNvPr id="0" name=""/>
        <dsp:cNvSpPr/>
      </dsp:nvSpPr>
      <dsp:spPr>
        <a:xfrm>
          <a:off x="2897013" y="936099"/>
          <a:ext cx="1446386" cy="555014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id-ID" sz="1700" kern="1200" dirty="0" smtClean="0"/>
            <a:t>Jenis-jenis semantik dengan berbagai dasar</a:t>
          </a:r>
          <a:endParaRPr lang="id-ID" sz="1700" kern="1200" dirty="0"/>
        </a:p>
      </dsp:txBody>
      <dsp:txXfrm>
        <a:off x="2897013" y="936099"/>
        <a:ext cx="1446386" cy="5550145"/>
      </dsp:txXfrm>
    </dsp:sp>
    <dsp:sp modelId="{277033AB-E387-4B58-849F-E905E45B06A8}">
      <dsp:nvSpPr>
        <dsp:cNvPr id="0" name=""/>
        <dsp:cNvSpPr/>
      </dsp:nvSpPr>
      <dsp:spPr>
        <a:xfrm>
          <a:off x="4343399" y="936099"/>
          <a:ext cx="1446386" cy="555014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id-ID" sz="1700" kern="1200" dirty="0" smtClean="0"/>
            <a:t>relasi atau hubungan bentuk dan makna.Dalam setiap bahasa kita temukan kosa kata yang maknanya berhubungan dengan makna kosa kata yang lain</a:t>
          </a:r>
          <a:endParaRPr lang="id-ID" sz="1700" kern="1200" dirty="0"/>
        </a:p>
      </dsp:txBody>
      <dsp:txXfrm>
        <a:off x="4343399" y="936099"/>
        <a:ext cx="1446386" cy="5550145"/>
      </dsp:txXfrm>
    </dsp:sp>
    <dsp:sp modelId="{7035F66B-CC5D-416B-A630-BC4B4AA79DE2}">
      <dsp:nvSpPr>
        <dsp:cNvPr id="0" name=""/>
        <dsp:cNvSpPr/>
      </dsp:nvSpPr>
      <dsp:spPr>
        <a:xfrm>
          <a:off x="5789786" y="936099"/>
          <a:ext cx="1446386" cy="555014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id-ID" sz="1700" kern="1200" dirty="0" smtClean="0"/>
            <a:t>perubahan makna, makna suatu kata apat berubah karena Sebab-sebab tertentu dan jenis perubahan maknapun bermacam-macam </a:t>
          </a:r>
          <a:endParaRPr lang="id-ID" sz="1700" kern="1200" dirty="0"/>
        </a:p>
      </dsp:txBody>
      <dsp:txXfrm>
        <a:off x="5789786" y="936099"/>
        <a:ext cx="1446386" cy="5550145"/>
      </dsp:txXfrm>
    </dsp:sp>
    <dsp:sp modelId="{408F7162-5046-47ED-A21C-5C5066C431F6}">
      <dsp:nvSpPr>
        <dsp:cNvPr id="0" name=""/>
        <dsp:cNvSpPr/>
      </dsp:nvSpPr>
      <dsp:spPr>
        <a:xfrm>
          <a:off x="7236172" y="936099"/>
          <a:ext cx="1446386" cy="555014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id-ID" sz="1700" kern="1200" dirty="0" smtClean="0"/>
            <a:t>prinsip-prinsip analisis semantik, kajian terhadap makna dapat dilakukan  dari berbagai hal; jenis makna, relasi makna, perubahan makna, maupun medan makna </a:t>
          </a:r>
          <a:endParaRPr lang="id-ID" sz="1700" kern="1200" dirty="0"/>
        </a:p>
      </dsp:txBody>
      <dsp:txXfrm>
        <a:off x="7236172" y="936099"/>
        <a:ext cx="1446386" cy="5550145"/>
      </dsp:txXfrm>
    </dsp:sp>
    <dsp:sp modelId="{A19B5249-245D-4E22-83B0-3F472B031723}">
      <dsp:nvSpPr>
        <dsp:cNvPr id="0" name=""/>
        <dsp:cNvSpPr/>
      </dsp:nvSpPr>
      <dsp:spPr>
        <a:xfrm flipV="1">
          <a:off x="0" y="6264696"/>
          <a:ext cx="8686800" cy="24407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8EA320-758D-422A-ADA9-2640D9F81929}">
      <dsp:nvSpPr>
        <dsp:cNvPr id="0" name=""/>
        <dsp:cNvSpPr/>
      </dsp:nvSpPr>
      <dsp:spPr>
        <a:xfrm>
          <a:off x="0" y="3"/>
          <a:ext cx="5057476" cy="78363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9535" tIns="59690" rIns="89535" bIns="59690" numCol="1" spcCol="1270" anchor="ctr" anchorCtr="0">
          <a:noAutofit/>
        </a:bodyPr>
        <a:lstStyle/>
        <a:p>
          <a:pPr lvl="0" algn="ctr" defTabSz="2089150">
            <a:lnSpc>
              <a:spcPct val="90000"/>
            </a:lnSpc>
            <a:spcBef>
              <a:spcPct val="0"/>
            </a:spcBef>
            <a:spcAft>
              <a:spcPct val="35000"/>
            </a:spcAft>
          </a:pPr>
          <a:r>
            <a:rPr lang="id-ID" sz="4700" kern="1200" dirty="0" smtClean="0"/>
            <a:t>Kaidah Umum</a:t>
          </a:r>
          <a:endParaRPr lang="id-ID" sz="4700" kern="1200" dirty="0"/>
        </a:p>
      </dsp:txBody>
      <dsp:txXfrm>
        <a:off x="22952" y="22955"/>
        <a:ext cx="5011572" cy="737731"/>
      </dsp:txXfrm>
    </dsp:sp>
    <dsp:sp modelId="{B92D63F6-4C3F-4E80-AD29-636C983C5CAB}">
      <dsp:nvSpPr>
        <dsp:cNvPr id="0" name=""/>
        <dsp:cNvSpPr/>
      </dsp:nvSpPr>
      <dsp:spPr>
        <a:xfrm>
          <a:off x="505747" y="783639"/>
          <a:ext cx="1124204" cy="591950"/>
        </a:xfrm>
        <a:custGeom>
          <a:avLst/>
          <a:gdLst/>
          <a:ahLst/>
          <a:cxnLst/>
          <a:rect l="0" t="0" r="0" b="0"/>
          <a:pathLst>
            <a:path>
              <a:moveTo>
                <a:pt x="0" y="0"/>
              </a:moveTo>
              <a:lnTo>
                <a:pt x="0" y="591950"/>
              </a:lnTo>
              <a:lnTo>
                <a:pt x="1124204" y="59195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4E8EBF-5E79-4279-AF18-C193C85C7425}">
      <dsp:nvSpPr>
        <dsp:cNvPr id="0" name=""/>
        <dsp:cNvSpPr/>
      </dsp:nvSpPr>
      <dsp:spPr>
        <a:xfrm>
          <a:off x="1629952" y="983771"/>
          <a:ext cx="6092762" cy="78363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id-ID" sz="2000" kern="1200" dirty="0" smtClean="0"/>
            <a:t>Hubungan antara tanda  (kata/leksem)dengan referen bersifat arbitrer/ tidak ada hubungan wajib</a:t>
          </a:r>
          <a:endParaRPr lang="id-ID" sz="2000" kern="1200" dirty="0"/>
        </a:p>
      </dsp:txBody>
      <dsp:txXfrm>
        <a:off x="1652904" y="1006723"/>
        <a:ext cx="6046858" cy="737731"/>
      </dsp:txXfrm>
    </dsp:sp>
    <dsp:sp modelId="{D90C6770-8145-4EB2-BE43-BC65B9E6A14C}">
      <dsp:nvSpPr>
        <dsp:cNvPr id="0" name=""/>
        <dsp:cNvSpPr/>
      </dsp:nvSpPr>
      <dsp:spPr>
        <a:xfrm>
          <a:off x="505747" y="783639"/>
          <a:ext cx="1124204" cy="1571495"/>
        </a:xfrm>
        <a:custGeom>
          <a:avLst/>
          <a:gdLst/>
          <a:ahLst/>
          <a:cxnLst/>
          <a:rect l="0" t="0" r="0" b="0"/>
          <a:pathLst>
            <a:path>
              <a:moveTo>
                <a:pt x="0" y="0"/>
              </a:moveTo>
              <a:lnTo>
                <a:pt x="0" y="1571495"/>
              </a:lnTo>
              <a:lnTo>
                <a:pt x="1124204" y="15714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B944FE-3B2F-4370-98EE-194F824E0EC1}">
      <dsp:nvSpPr>
        <dsp:cNvPr id="0" name=""/>
        <dsp:cNvSpPr/>
      </dsp:nvSpPr>
      <dsp:spPr>
        <a:xfrm>
          <a:off x="1629952" y="1963316"/>
          <a:ext cx="6207950" cy="78363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id-ID" sz="2000" kern="1200" dirty="0" smtClean="0"/>
            <a:t>Secara sinkronik makna sebuah kata /leksem tidak berubah ,  secara diakronik kemungkinan berubah ada</a:t>
          </a:r>
          <a:endParaRPr lang="id-ID" sz="2000" kern="1200" dirty="0"/>
        </a:p>
      </dsp:txBody>
      <dsp:txXfrm>
        <a:off x="1652904" y="1986268"/>
        <a:ext cx="6162046" cy="737731"/>
      </dsp:txXfrm>
    </dsp:sp>
    <dsp:sp modelId="{F2F96335-FE53-43DD-A0B6-8553BA95CC44}">
      <dsp:nvSpPr>
        <dsp:cNvPr id="0" name=""/>
        <dsp:cNvSpPr/>
      </dsp:nvSpPr>
      <dsp:spPr>
        <a:xfrm>
          <a:off x="505747" y="783639"/>
          <a:ext cx="1124204" cy="2551040"/>
        </a:xfrm>
        <a:custGeom>
          <a:avLst/>
          <a:gdLst/>
          <a:ahLst/>
          <a:cxnLst/>
          <a:rect l="0" t="0" r="0" b="0"/>
          <a:pathLst>
            <a:path>
              <a:moveTo>
                <a:pt x="0" y="0"/>
              </a:moveTo>
              <a:lnTo>
                <a:pt x="0" y="2551040"/>
              </a:lnTo>
              <a:lnTo>
                <a:pt x="1124204" y="25510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A3B97B-686C-445F-A26A-4EF4ABDDFE5B}">
      <dsp:nvSpPr>
        <dsp:cNvPr id="0" name=""/>
        <dsp:cNvSpPr/>
      </dsp:nvSpPr>
      <dsp:spPr>
        <a:xfrm>
          <a:off x="1629952" y="2942861"/>
          <a:ext cx="6294376" cy="78363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id-ID" sz="2000" kern="1200" dirty="0" smtClean="0"/>
            <a:t>Bentuk-bentuk yang berbeda akan berbeda  maknanya</a:t>
          </a:r>
          <a:endParaRPr lang="id-ID" sz="2000" kern="1200" dirty="0"/>
        </a:p>
      </dsp:txBody>
      <dsp:txXfrm>
        <a:off x="1652904" y="2965813"/>
        <a:ext cx="6248472" cy="737731"/>
      </dsp:txXfrm>
    </dsp:sp>
    <dsp:sp modelId="{8FE9F9B1-4911-4BBB-9948-57916D93AE61}">
      <dsp:nvSpPr>
        <dsp:cNvPr id="0" name=""/>
        <dsp:cNvSpPr/>
      </dsp:nvSpPr>
      <dsp:spPr>
        <a:xfrm>
          <a:off x="505747" y="783639"/>
          <a:ext cx="1124204" cy="3530585"/>
        </a:xfrm>
        <a:custGeom>
          <a:avLst/>
          <a:gdLst/>
          <a:ahLst/>
          <a:cxnLst/>
          <a:rect l="0" t="0" r="0" b="0"/>
          <a:pathLst>
            <a:path>
              <a:moveTo>
                <a:pt x="0" y="0"/>
              </a:moveTo>
              <a:lnTo>
                <a:pt x="0" y="3530585"/>
              </a:lnTo>
              <a:lnTo>
                <a:pt x="1124204" y="353058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A2BCA3-695A-436F-9B73-96D2ED0360F7}">
      <dsp:nvSpPr>
        <dsp:cNvPr id="0" name=""/>
        <dsp:cNvSpPr/>
      </dsp:nvSpPr>
      <dsp:spPr>
        <a:xfrm>
          <a:off x="1629952" y="3922406"/>
          <a:ext cx="6328467" cy="78363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id-ID" sz="2000" kern="1200" dirty="0" smtClean="0"/>
            <a:t>Setiap bahasa memiliki sistem semantik yang berbeda dengan sistem semantik bahasa yang lain</a:t>
          </a:r>
          <a:endParaRPr lang="id-ID" sz="2000" kern="1200" dirty="0"/>
        </a:p>
      </dsp:txBody>
      <dsp:txXfrm>
        <a:off x="1652904" y="3945358"/>
        <a:ext cx="6282563" cy="737731"/>
      </dsp:txXfrm>
    </dsp:sp>
    <dsp:sp modelId="{FBC703B9-D7F6-4C62-BA43-CC1C08635EC9}">
      <dsp:nvSpPr>
        <dsp:cNvPr id="0" name=""/>
        <dsp:cNvSpPr/>
      </dsp:nvSpPr>
      <dsp:spPr>
        <a:xfrm>
          <a:off x="505747" y="783639"/>
          <a:ext cx="1124204" cy="4510130"/>
        </a:xfrm>
        <a:custGeom>
          <a:avLst/>
          <a:gdLst/>
          <a:ahLst/>
          <a:cxnLst/>
          <a:rect l="0" t="0" r="0" b="0"/>
          <a:pathLst>
            <a:path>
              <a:moveTo>
                <a:pt x="0" y="0"/>
              </a:moveTo>
              <a:lnTo>
                <a:pt x="0" y="4510130"/>
              </a:lnTo>
              <a:lnTo>
                <a:pt x="1124204" y="451013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06AF23-66D5-4A22-9099-502275895A3A}">
      <dsp:nvSpPr>
        <dsp:cNvPr id="0" name=""/>
        <dsp:cNvSpPr/>
      </dsp:nvSpPr>
      <dsp:spPr>
        <a:xfrm>
          <a:off x="1629952" y="4901951"/>
          <a:ext cx="6328480" cy="78363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id-ID" sz="2000" kern="1200" dirty="0" smtClean="0"/>
            <a:t>Makna setiap kata dalam suatu bahasa dipengaruhi oleh pandangan hidup dan sikap anggota masyarakat</a:t>
          </a:r>
          <a:endParaRPr lang="id-ID" sz="2000" kern="1200" dirty="0"/>
        </a:p>
      </dsp:txBody>
      <dsp:txXfrm>
        <a:off x="1652904" y="4924903"/>
        <a:ext cx="6282576" cy="737731"/>
      </dsp:txXfrm>
    </dsp:sp>
    <dsp:sp modelId="{7F862811-CCD8-411D-82D5-4689F7D30B16}">
      <dsp:nvSpPr>
        <dsp:cNvPr id="0" name=""/>
        <dsp:cNvSpPr/>
      </dsp:nvSpPr>
      <dsp:spPr>
        <a:xfrm>
          <a:off x="505747" y="783639"/>
          <a:ext cx="1124204" cy="5489675"/>
        </a:xfrm>
        <a:custGeom>
          <a:avLst/>
          <a:gdLst/>
          <a:ahLst/>
          <a:cxnLst/>
          <a:rect l="0" t="0" r="0" b="0"/>
          <a:pathLst>
            <a:path>
              <a:moveTo>
                <a:pt x="0" y="0"/>
              </a:moveTo>
              <a:lnTo>
                <a:pt x="0" y="5489675"/>
              </a:lnTo>
              <a:lnTo>
                <a:pt x="1124204" y="548967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773C66-34C0-4144-8F49-EC9C681483A6}">
      <dsp:nvSpPr>
        <dsp:cNvPr id="0" name=""/>
        <dsp:cNvSpPr/>
      </dsp:nvSpPr>
      <dsp:spPr>
        <a:xfrm>
          <a:off x="1629952" y="5881496"/>
          <a:ext cx="6438390" cy="78363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id-ID" sz="2000" kern="1200" dirty="0" smtClean="0"/>
            <a:t>Luasnya makna yang dikandung sebuah bentuk gramatikal berbanding terbalik dengan luasnya bentuk tersebut</a:t>
          </a:r>
          <a:endParaRPr lang="id-ID" sz="2000" kern="1200" dirty="0"/>
        </a:p>
      </dsp:txBody>
      <dsp:txXfrm>
        <a:off x="1652904" y="5904448"/>
        <a:ext cx="6392486" cy="73773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B24D7D-3138-4007-B244-08961A6365D7}">
      <dsp:nvSpPr>
        <dsp:cNvPr id="0" name=""/>
        <dsp:cNvSpPr/>
      </dsp:nvSpPr>
      <dsp:spPr>
        <a:xfrm rot="5400000">
          <a:off x="5193732" y="-2117693"/>
          <a:ext cx="1109449" cy="5639815"/>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id-ID" sz="1700" kern="1200" dirty="0" smtClean="0"/>
            <a:t> sebagai sistem dari unsur-unsur yang bersifat terbatas dapat dipakai secara tidak terbatas oleh pemakainya</a:t>
          </a:r>
          <a:endParaRPr lang="en-US" sz="1700" kern="1200" dirty="0"/>
        </a:p>
      </dsp:txBody>
      <dsp:txXfrm rot="-5400000">
        <a:off x="2928550" y="201648"/>
        <a:ext cx="5585656" cy="1001131"/>
      </dsp:txXfrm>
    </dsp:sp>
    <dsp:sp modelId="{FFE3134E-0154-4E26-A7E0-CE968556836F}">
      <dsp:nvSpPr>
        <dsp:cNvPr id="0" name=""/>
        <dsp:cNvSpPr/>
      </dsp:nvSpPr>
      <dsp:spPr>
        <a:xfrm>
          <a:off x="219133" y="775"/>
          <a:ext cx="2709416" cy="13868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id-ID" sz="2900" kern="1200" dirty="0" smtClean="0"/>
            <a:t>Bahasa bersifat produktif </a:t>
          </a:r>
          <a:endParaRPr lang="en-US" sz="2900" kern="1200" dirty="0"/>
        </a:p>
      </dsp:txBody>
      <dsp:txXfrm>
        <a:off x="286832" y="68474"/>
        <a:ext cx="2574018" cy="1251414"/>
      </dsp:txXfrm>
    </dsp:sp>
    <dsp:sp modelId="{EC5B3D7E-3DE1-49EA-85E6-C9413C23E70A}">
      <dsp:nvSpPr>
        <dsp:cNvPr id="0" name=""/>
        <dsp:cNvSpPr/>
      </dsp:nvSpPr>
      <dsp:spPr>
        <a:xfrm rot="5400000">
          <a:off x="5218445" y="-667465"/>
          <a:ext cx="1109449" cy="5639815"/>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id-ID" sz="1700" kern="1200" dirty="0" smtClean="0"/>
            <a:t>tiap bahasa mempunyai sistem yang khas yang  membedakan antara bahasa yang satu dengan bahasa yang lain  walaupun ada sejumlah yang bersifat universal</a:t>
          </a:r>
          <a:endParaRPr lang="en-US" sz="1700" kern="1200" dirty="0"/>
        </a:p>
      </dsp:txBody>
      <dsp:txXfrm rot="-5400000">
        <a:off x="2953263" y="1651876"/>
        <a:ext cx="5585656" cy="1001131"/>
      </dsp:txXfrm>
    </dsp:sp>
    <dsp:sp modelId="{7EFE35F0-95F3-4B5B-B2A6-2384BB94004F}">
      <dsp:nvSpPr>
        <dsp:cNvPr id="0" name=""/>
        <dsp:cNvSpPr/>
      </dsp:nvSpPr>
      <dsp:spPr>
        <a:xfrm>
          <a:off x="219133" y="1459036"/>
          <a:ext cx="2734129" cy="13868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id-ID" sz="2900" kern="1200" dirty="0" smtClean="0"/>
            <a:t>Bahasa bersifat unik</a:t>
          </a:r>
          <a:endParaRPr lang="en-US" sz="2900" kern="1200" dirty="0"/>
        </a:p>
      </dsp:txBody>
      <dsp:txXfrm>
        <a:off x="286832" y="1526735"/>
        <a:ext cx="2598731" cy="1251414"/>
      </dsp:txXfrm>
    </dsp:sp>
    <dsp:sp modelId="{55B51ADB-EE59-4887-9B81-D8FE08268652}">
      <dsp:nvSpPr>
        <dsp:cNvPr id="0" name=""/>
        <dsp:cNvSpPr/>
      </dsp:nvSpPr>
      <dsp:spPr>
        <a:xfrm rot="5400000">
          <a:off x="5218445" y="788687"/>
          <a:ext cx="1109449" cy="5639815"/>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id-ID" sz="1700" kern="1200" dirty="0" smtClean="0"/>
            <a:t>karena bahasa digunakan oleh kelompok manusia yang berbeda-beda, untuk keperluan berbeda-beda, dalam bidang yang berbeda-beda, maka bahasa itu bervariasi</a:t>
          </a:r>
          <a:endParaRPr lang="en-US" sz="1700" kern="1200" dirty="0"/>
        </a:p>
      </dsp:txBody>
      <dsp:txXfrm rot="-5400000">
        <a:off x="2953263" y="3108029"/>
        <a:ext cx="5585656" cy="1001131"/>
      </dsp:txXfrm>
    </dsp:sp>
    <dsp:sp modelId="{0239445C-88B3-4743-A2F2-38BA3466D237}">
      <dsp:nvSpPr>
        <dsp:cNvPr id="0" name=""/>
        <dsp:cNvSpPr/>
      </dsp:nvSpPr>
      <dsp:spPr>
        <a:xfrm>
          <a:off x="219133" y="2915189"/>
          <a:ext cx="2734129" cy="13868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id-ID" sz="2900" kern="1200" dirty="0" smtClean="0"/>
            <a:t>Bahasa bersifat variatif</a:t>
          </a:r>
          <a:endParaRPr lang="en-US" sz="2900" kern="1200" dirty="0"/>
        </a:p>
      </dsp:txBody>
      <dsp:txXfrm>
        <a:off x="286832" y="2982888"/>
        <a:ext cx="2598731" cy="1251414"/>
      </dsp:txXfrm>
    </dsp:sp>
    <dsp:sp modelId="{E28C49B7-2EF4-4F25-83B4-7FAD42CF53DD}">
      <dsp:nvSpPr>
        <dsp:cNvPr id="0" name=""/>
        <dsp:cNvSpPr/>
      </dsp:nvSpPr>
      <dsp:spPr>
        <a:xfrm rot="5400000">
          <a:off x="5193701" y="2250765"/>
          <a:ext cx="1109449" cy="5639815"/>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id-ID" sz="1700" kern="1200" dirty="0" smtClean="0"/>
            <a:t>bahasa lambang sosial budaya masyarakat pemakainya. Melalui bahasa sekelompok manusia yang berada dalam sistem sosial budaya tertentu itu mengidentifikasikan diri dan membentuk komunitas, serta bersesama</a:t>
          </a:r>
          <a:endParaRPr lang="en-US" sz="1700" kern="1200" dirty="0"/>
        </a:p>
      </dsp:txBody>
      <dsp:txXfrm rot="-5400000">
        <a:off x="2928519" y="4570107"/>
        <a:ext cx="5585656" cy="1001131"/>
      </dsp:txXfrm>
    </dsp:sp>
    <dsp:sp modelId="{641F3E32-F05D-4258-9F30-AC76CD21D078}">
      <dsp:nvSpPr>
        <dsp:cNvPr id="0" name=""/>
        <dsp:cNvSpPr/>
      </dsp:nvSpPr>
      <dsp:spPr>
        <a:xfrm>
          <a:off x="219133" y="4369234"/>
          <a:ext cx="2709385" cy="13868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id-ID" sz="2900" kern="1200" dirty="0" smtClean="0"/>
            <a:t>Bahasa menunjukkan bangsa</a:t>
          </a:r>
          <a:endParaRPr lang="en-US" sz="2900" kern="1200" dirty="0"/>
        </a:p>
      </dsp:txBody>
      <dsp:txXfrm>
        <a:off x="286832" y="4436933"/>
        <a:ext cx="2573987" cy="125141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01988D-01F5-453D-A586-D51710D7AB8F}">
      <dsp:nvSpPr>
        <dsp:cNvPr id="0" name=""/>
        <dsp:cNvSpPr/>
      </dsp:nvSpPr>
      <dsp:spPr>
        <a:xfrm>
          <a:off x="5301110" y="1474705"/>
          <a:ext cx="871777" cy="414886"/>
        </a:xfrm>
        <a:custGeom>
          <a:avLst/>
          <a:gdLst/>
          <a:ahLst/>
          <a:cxnLst/>
          <a:rect l="0" t="0" r="0" b="0"/>
          <a:pathLst>
            <a:path>
              <a:moveTo>
                <a:pt x="0" y="0"/>
              </a:moveTo>
              <a:lnTo>
                <a:pt x="0" y="282733"/>
              </a:lnTo>
              <a:lnTo>
                <a:pt x="871777" y="282733"/>
              </a:lnTo>
              <a:lnTo>
                <a:pt x="871777" y="41488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9BB0E8-E0FC-499D-A5BA-8376D57B71DD}">
      <dsp:nvSpPr>
        <dsp:cNvPr id="0" name=""/>
        <dsp:cNvSpPr/>
      </dsp:nvSpPr>
      <dsp:spPr>
        <a:xfrm>
          <a:off x="4429333" y="2795447"/>
          <a:ext cx="3602129" cy="432795"/>
        </a:xfrm>
        <a:custGeom>
          <a:avLst/>
          <a:gdLst/>
          <a:ahLst/>
          <a:cxnLst/>
          <a:rect l="0" t="0" r="0" b="0"/>
          <a:pathLst>
            <a:path>
              <a:moveTo>
                <a:pt x="0" y="0"/>
              </a:moveTo>
              <a:lnTo>
                <a:pt x="0" y="300641"/>
              </a:lnTo>
              <a:lnTo>
                <a:pt x="3602129" y="300641"/>
              </a:lnTo>
              <a:lnTo>
                <a:pt x="3602129" y="4327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92C3F5-B311-4E4E-99A0-7524A7D30EC8}">
      <dsp:nvSpPr>
        <dsp:cNvPr id="0" name=""/>
        <dsp:cNvSpPr/>
      </dsp:nvSpPr>
      <dsp:spPr>
        <a:xfrm>
          <a:off x="4429333" y="2795447"/>
          <a:ext cx="1740901" cy="414886"/>
        </a:xfrm>
        <a:custGeom>
          <a:avLst/>
          <a:gdLst/>
          <a:ahLst/>
          <a:cxnLst/>
          <a:rect l="0" t="0" r="0" b="0"/>
          <a:pathLst>
            <a:path>
              <a:moveTo>
                <a:pt x="0" y="0"/>
              </a:moveTo>
              <a:lnTo>
                <a:pt x="0" y="282733"/>
              </a:lnTo>
              <a:lnTo>
                <a:pt x="1740901" y="282733"/>
              </a:lnTo>
              <a:lnTo>
                <a:pt x="1740901" y="41488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6F0D75-AE96-427D-BEA8-8B712EE6AEB7}">
      <dsp:nvSpPr>
        <dsp:cNvPr id="0" name=""/>
        <dsp:cNvSpPr/>
      </dsp:nvSpPr>
      <dsp:spPr>
        <a:xfrm>
          <a:off x="4369333" y="2795447"/>
          <a:ext cx="91440" cy="607426"/>
        </a:xfrm>
        <a:custGeom>
          <a:avLst/>
          <a:gdLst/>
          <a:ahLst/>
          <a:cxnLst/>
          <a:rect l="0" t="0" r="0" b="0"/>
          <a:pathLst>
            <a:path>
              <a:moveTo>
                <a:pt x="59999" y="0"/>
              </a:moveTo>
              <a:lnTo>
                <a:pt x="59999" y="475272"/>
              </a:lnTo>
              <a:lnTo>
                <a:pt x="45720" y="475272"/>
              </a:lnTo>
              <a:lnTo>
                <a:pt x="45720" y="60742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DC2BED-B730-4979-8721-FD6DE5E3E54E}">
      <dsp:nvSpPr>
        <dsp:cNvPr id="0" name=""/>
        <dsp:cNvSpPr/>
      </dsp:nvSpPr>
      <dsp:spPr>
        <a:xfrm>
          <a:off x="2571847" y="2795447"/>
          <a:ext cx="1857485" cy="414886"/>
        </a:xfrm>
        <a:custGeom>
          <a:avLst/>
          <a:gdLst/>
          <a:ahLst/>
          <a:cxnLst/>
          <a:rect l="0" t="0" r="0" b="0"/>
          <a:pathLst>
            <a:path>
              <a:moveTo>
                <a:pt x="1857485" y="0"/>
              </a:moveTo>
              <a:lnTo>
                <a:pt x="1857485" y="282733"/>
              </a:lnTo>
              <a:lnTo>
                <a:pt x="0" y="282733"/>
              </a:lnTo>
              <a:lnTo>
                <a:pt x="0" y="41488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23F6FC-8485-4D35-BD1D-FCF106991217}">
      <dsp:nvSpPr>
        <dsp:cNvPr id="0" name=""/>
        <dsp:cNvSpPr/>
      </dsp:nvSpPr>
      <dsp:spPr>
        <a:xfrm>
          <a:off x="717015" y="2795447"/>
          <a:ext cx="3712317" cy="414886"/>
        </a:xfrm>
        <a:custGeom>
          <a:avLst/>
          <a:gdLst/>
          <a:ahLst/>
          <a:cxnLst/>
          <a:rect l="0" t="0" r="0" b="0"/>
          <a:pathLst>
            <a:path>
              <a:moveTo>
                <a:pt x="3712317" y="0"/>
              </a:moveTo>
              <a:lnTo>
                <a:pt x="3712317" y="282733"/>
              </a:lnTo>
              <a:lnTo>
                <a:pt x="0" y="282733"/>
              </a:lnTo>
              <a:lnTo>
                <a:pt x="0" y="41488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C07E16-5EFB-46CD-AFEF-815F546CEB5C}">
      <dsp:nvSpPr>
        <dsp:cNvPr id="0" name=""/>
        <dsp:cNvSpPr/>
      </dsp:nvSpPr>
      <dsp:spPr>
        <a:xfrm>
          <a:off x="4429333" y="1474705"/>
          <a:ext cx="871777" cy="414886"/>
        </a:xfrm>
        <a:custGeom>
          <a:avLst/>
          <a:gdLst/>
          <a:ahLst/>
          <a:cxnLst/>
          <a:rect l="0" t="0" r="0" b="0"/>
          <a:pathLst>
            <a:path>
              <a:moveTo>
                <a:pt x="871777" y="0"/>
              </a:moveTo>
              <a:lnTo>
                <a:pt x="871777" y="282733"/>
              </a:lnTo>
              <a:lnTo>
                <a:pt x="0" y="282733"/>
              </a:lnTo>
              <a:lnTo>
                <a:pt x="0" y="41488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508CC7-3442-469C-A882-8FD659622C79}">
      <dsp:nvSpPr>
        <dsp:cNvPr id="0" name=""/>
        <dsp:cNvSpPr/>
      </dsp:nvSpPr>
      <dsp:spPr>
        <a:xfrm>
          <a:off x="4587837" y="568849"/>
          <a:ext cx="1426544" cy="90585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828BCD-C64B-46B7-86E1-940EBBEC2705}">
      <dsp:nvSpPr>
        <dsp:cNvPr id="0" name=""/>
        <dsp:cNvSpPr/>
      </dsp:nvSpPr>
      <dsp:spPr>
        <a:xfrm>
          <a:off x="4746342" y="719429"/>
          <a:ext cx="1426544" cy="90585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d-ID" sz="1200" kern="1200" dirty="0" smtClean="0"/>
            <a:t>Fungsi Bahasa </a:t>
          </a:r>
          <a:endParaRPr lang="id-ID" sz="1200" kern="1200" dirty="0"/>
        </a:p>
      </dsp:txBody>
      <dsp:txXfrm>
        <a:off x="4772874" y="745961"/>
        <a:ext cx="1373480" cy="852791"/>
      </dsp:txXfrm>
    </dsp:sp>
    <dsp:sp modelId="{9479D8B7-BAD1-4EFD-932C-11D489B348E0}">
      <dsp:nvSpPr>
        <dsp:cNvPr id="0" name=""/>
        <dsp:cNvSpPr/>
      </dsp:nvSpPr>
      <dsp:spPr>
        <a:xfrm>
          <a:off x="3716060" y="1889591"/>
          <a:ext cx="1426544" cy="90585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F0E8F5-6093-4B0A-A176-0C7C31C450E7}">
      <dsp:nvSpPr>
        <dsp:cNvPr id="0" name=""/>
        <dsp:cNvSpPr/>
      </dsp:nvSpPr>
      <dsp:spPr>
        <a:xfrm>
          <a:off x="3874565" y="2040171"/>
          <a:ext cx="1426544" cy="90585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d-ID" sz="1200" kern="1200" dirty="0" smtClean="0"/>
            <a:t>Fungsi khusus</a:t>
          </a:r>
          <a:endParaRPr lang="id-ID" sz="1200" kern="1200" dirty="0"/>
        </a:p>
      </dsp:txBody>
      <dsp:txXfrm>
        <a:off x="3901097" y="2066703"/>
        <a:ext cx="1373480" cy="852791"/>
      </dsp:txXfrm>
    </dsp:sp>
    <dsp:sp modelId="{1002D93A-7668-4A50-84B2-DF0E10A3830C}">
      <dsp:nvSpPr>
        <dsp:cNvPr id="0" name=""/>
        <dsp:cNvSpPr/>
      </dsp:nvSpPr>
      <dsp:spPr>
        <a:xfrm>
          <a:off x="3743" y="3210334"/>
          <a:ext cx="1426544" cy="240694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CAD219-3CE3-4208-A190-60CCFE59F75F}">
      <dsp:nvSpPr>
        <dsp:cNvPr id="0" name=""/>
        <dsp:cNvSpPr/>
      </dsp:nvSpPr>
      <dsp:spPr>
        <a:xfrm>
          <a:off x="162247" y="3360914"/>
          <a:ext cx="1426544" cy="240694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d-ID" sz="1200" kern="1200" dirty="0" smtClean="0"/>
            <a:t>Finochiaro (1977) </a:t>
          </a:r>
        </a:p>
        <a:p>
          <a:pPr lvl="0" algn="ctr" defTabSz="533400">
            <a:lnSpc>
              <a:spcPct val="90000"/>
            </a:lnSpc>
            <a:spcBef>
              <a:spcPct val="0"/>
            </a:spcBef>
            <a:spcAft>
              <a:spcPct val="35000"/>
            </a:spcAft>
          </a:pPr>
          <a:endParaRPr lang="id-ID" sz="1200" kern="1200" dirty="0" smtClean="0"/>
        </a:p>
        <a:p>
          <a:pPr lvl="0" algn="ctr" defTabSz="533400">
            <a:lnSpc>
              <a:spcPct val="90000"/>
            </a:lnSpc>
            <a:spcBef>
              <a:spcPct val="0"/>
            </a:spcBef>
            <a:spcAft>
              <a:spcPct val="35000"/>
            </a:spcAft>
          </a:pPr>
          <a:r>
            <a:rPr lang="id-ID" sz="1200" kern="1200" dirty="0" smtClean="0"/>
            <a:t> 1) personal, 2) interpersonal, </a:t>
          </a:r>
        </a:p>
        <a:p>
          <a:pPr lvl="0" algn="ctr" defTabSz="533400">
            <a:lnSpc>
              <a:spcPct val="90000"/>
            </a:lnSpc>
            <a:spcBef>
              <a:spcPct val="0"/>
            </a:spcBef>
            <a:spcAft>
              <a:spcPct val="35000"/>
            </a:spcAft>
          </a:pPr>
          <a:r>
            <a:rPr lang="id-ID" sz="1200" kern="1200" dirty="0" smtClean="0"/>
            <a:t>3) direktif,4) referensial, 5) imajinatif</a:t>
          </a:r>
          <a:endParaRPr lang="id-ID" sz="1200" kern="1200" dirty="0"/>
        </a:p>
      </dsp:txBody>
      <dsp:txXfrm>
        <a:off x="204029" y="3402696"/>
        <a:ext cx="1342980" cy="2323376"/>
      </dsp:txXfrm>
    </dsp:sp>
    <dsp:sp modelId="{6305338C-2B36-4F6D-B231-9228BDAB3C2D}">
      <dsp:nvSpPr>
        <dsp:cNvPr id="0" name=""/>
        <dsp:cNvSpPr/>
      </dsp:nvSpPr>
      <dsp:spPr>
        <a:xfrm>
          <a:off x="1747297" y="3210334"/>
          <a:ext cx="1649099" cy="229835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5C21F8-687B-4E11-B446-75B614D355B3}">
      <dsp:nvSpPr>
        <dsp:cNvPr id="0" name=""/>
        <dsp:cNvSpPr/>
      </dsp:nvSpPr>
      <dsp:spPr>
        <a:xfrm>
          <a:off x="1905802" y="3360914"/>
          <a:ext cx="1649099" cy="229835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d-ID" sz="1200" kern="1200" dirty="0" smtClean="0"/>
            <a:t>Halliday (1973)</a:t>
          </a:r>
        </a:p>
        <a:p>
          <a:pPr lvl="0" algn="ctr" defTabSz="533400">
            <a:lnSpc>
              <a:spcPct val="90000"/>
            </a:lnSpc>
            <a:spcBef>
              <a:spcPct val="0"/>
            </a:spcBef>
            <a:spcAft>
              <a:spcPct val="35000"/>
            </a:spcAft>
          </a:pPr>
          <a:endParaRPr lang="id-ID" sz="1200" kern="1200" dirty="0" smtClean="0"/>
        </a:p>
        <a:p>
          <a:pPr lvl="0" algn="ctr" defTabSz="533400">
            <a:lnSpc>
              <a:spcPct val="90000"/>
            </a:lnSpc>
            <a:spcBef>
              <a:spcPct val="0"/>
            </a:spcBef>
            <a:spcAft>
              <a:spcPct val="35000"/>
            </a:spcAft>
          </a:pPr>
          <a:r>
            <a:rPr lang="id-ID" sz="1200" kern="1200" dirty="0" smtClean="0"/>
            <a:t> 1) instrumental, </a:t>
          </a:r>
        </a:p>
        <a:p>
          <a:pPr lvl="0" algn="ctr" defTabSz="533400">
            <a:lnSpc>
              <a:spcPct val="90000"/>
            </a:lnSpc>
            <a:spcBef>
              <a:spcPct val="0"/>
            </a:spcBef>
            <a:spcAft>
              <a:spcPct val="35000"/>
            </a:spcAft>
          </a:pPr>
          <a:r>
            <a:rPr lang="id-ID" sz="1200" kern="1200" dirty="0" smtClean="0"/>
            <a:t>2) regulatori, </a:t>
          </a:r>
        </a:p>
        <a:p>
          <a:pPr lvl="0" algn="ctr" defTabSz="533400">
            <a:lnSpc>
              <a:spcPct val="90000"/>
            </a:lnSpc>
            <a:spcBef>
              <a:spcPct val="0"/>
            </a:spcBef>
            <a:spcAft>
              <a:spcPct val="35000"/>
            </a:spcAft>
          </a:pPr>
          <a:r>
            <a:rPr lang="id-ID" sz="1200" kern="1200" dirty="0" smtClean="0"/>
            <a:t>3) representasional 4) interaksional, </a:t>
          </a:r>
        </a:p>
        <a:p>
          <a:pPr lvl="0" algn="ctr" defTabSz="533400">
            <a:lnSpc>
              <a:spcPct val="90000"/>
            </a:lnSpc>
            <a:spcBef>
              <a:spcPct val="0"/>
            </a:spcBef>
            <a:spcAft>
              <a:spcPct val="35000"/>
            </a:spcAft>
          </a:pPr>
          <a:r>
            <a:rPr lang="id-ID" sz="1200" kern="1200" dirty="0" smtClean="0"/>
            <a:t>5) personal,</a:t>
          </a:r>
        </a:p>
        <a:p>
          <a:pPr lvl="0" algn="ctr" defTabSz="533400">
            <a:lnSpc>
              <a:spcPct val="90000"/>
            </a:lnSpc>
            <a:spcBef>
              <a:spcPct val="0"/>
            </a:spcBef>
            <a:spcAft>
              <a:spcPct val="35000"/>
            </a:spcAft>
          </a:pPr>
          <a:r>
            <a:rPr lang="id-ID" sz="1200" kern="1200" dirty="0" smtClean="0"/>
            <a:t> 6) huristik,</a:t>
          </a:r>
        </a:p>
        <a:p>
          <a:pPr lvl="0" algn="ctr" defTabSz="533400">
            <a:lnSpc>
              <a:spcPct val="90000"/>
            </a:lnSpc>
            <a:spcBef>
              <a:spcPct val="0"/>
            </a:spcBef>
            <a:spcAft>
              <a:spcPct val="35000"/>
            </a:spcAft>
          </a:pPr>
          <a:r>
            <a:rPr lang="id-ID" sz="1200" kern="1200" dirty="0" smtClean="0"/>
            <a:t> 7) imajinatif</a:t>
          </a:r>
          <a:endParaRPr lang="id-ID" sz="1200" kern="1200" dirty="0"/>
        </a:p>
      </dsp:txBody>
      <dsp:txXfrm>
        <a:off x="1954102" y="3409214"/>
        <a:ext cx="1552499" cy="2201755"/>
      </dsp:txXfrm>
    </dsp:sp>
    <dsp:sp modelId="{ACC33CC9-4CF5-4F3C-97D4-F43C4AE95863}">
      <dsp:nvSpPr>
        <dsp:cNvPr id="0" name=""/>
        <dsp:cNvSpPr/>
      </dsp:nvSpPr>
      <dsp:spPr>
        <a:xfrm>
          <a:off x="3701780" y="3402874"/>
          <a:ext cx="1426544" cy="22128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F1B562-2114-4D51-9486-5982FBF72ACE}">
      <dsp:nvSpPr>
        <dsp:cNvPr id="0" name=""/>
        <dsp:cNvSpPr/>
      </dsp:nvSpPr>
      <dsp:spPr>
        <a:xfrm>
          <a:off x="3860285" y="3553453"/>
          <a:ext cx="1426544" cy="221286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d-ID" sz="1200" kern="1200" dirty="0" smtClean="0"/>
            <a:t>Blundell (1987):</a:t>
          </a:r>
        </a:p>
        <a:p>
          <a:pPr lvl="0" algn="ctr" defTabSz="533400">
            <a:lnSpc>
              <a:spcPct val="90000"/>
            </a:lnSpc>
            <a:spcBef>
              <a:spcPct val="0"/>
            </a:spcBef>
            <a:spcAft>
              <a:spcPct val="35000"/>
            </a:spcAft>
          </a:pPr>
          <a:endParaRPr lang="id-ID" sz="1200" kern="1200" dirty="0" smtClean="0"/>
        </a:p>
        <a:p>
          <a:pPr lvl="0" algn="ctr" defTabSz="533400">
            <a:lnSpc>
              <a:spcPct val="90000"/>
            </a:lnSpc>
            <a:spcBef>
              <a:spcPct val="0"/>
            </a:spcBef>
            <a:spcAft>
              <a:spcPct val="35000"/>
            </a:spcAft>
          </a:pPr>
          <a:r>
            <a:rPr lang="id-ID" sz="1200" kern="1200" dirty="0" smtClean="0"/>
            <a:t>1) informasional, atitudinal, dan aktif, 	   </a:t>
          </a:r>
        </a:p>
        <a:p>
          <a:pPr lvl="0" algn="ctr" defTabSz="533400">
            <a:lnSpc>
              <a:spcPct val="90000"/>
            </a:lnSpc>
            <a:spcBef>
              <a:spcPct val="0"/>
            </a:spcBef>
            <a:spcAft>
              <a:spcPct val="35000"/>
            </a:spcAft>
          </a:pPr>
          <a:r>
            <a:rPr lang="id-ID" sz="1200" kern="1200" dirty="0" smtClean="0"/>
            <a:t> 2) formula sosial, 3) pelumas komunikasi, </a:t>
          </a:r>
        </a:p>
        <a:p>
          <a:pPr lvl="0" algn="ctr" defTabSz="533400">
            <a:lnSpc>
              <a:spcPct val="90000"/>
            </a:lnSpc>
            <a:spcBef>
              <a:spcPct val="0"/>
            </a:spcBef>
            <a:spcAft>
              <a:spcPct val="35000"/>
            </a:spcAft>
          </a:pPr>
          <a:r>
            <a:rPr lang="id-ID" sz="1200" kern="1200" dirty="0" smtClean="0"/>
            <a:t>4) informasi kebahasaan</a:t>
          </a:r>
          <a:endParaRPr lang="id-ID" sz="1200" kern="1200" dirty="0"/>
        </a:p>
      </dsp:txBody>
      <dsp:txXfrm>
        <a:off x="3902067" y="3595235"/>
        <a:ext cx="1342980" cy="2129296"/>
      </dsp:txXfrm>
    </dsp:sp>
    <dsp:sp modelId="{8FDA27E7-C72E-483F-AC5A-FDC0344DC17D}">
      <dsp:nvSpPr>
        <dsp:cNvPr id="0" name=""/>
        <dsp:cNvSpPr/>
      </dsp:nvSpPr>
      <dsp:spPr>
        <a:xfrm>
          <a:off x="5456961" y="3210334"/>
          <a:ext cx="1426544" cy="20649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73CFCD-F71E-4755-AF71-A97591673D62}">
      <dsp:nvSpPr>
        <dsp:cNvPr id="0" name=""/>
        <dsp:cNvSpPr/>
      </dsp:nvSpPr>
      <dsp:spPr>
        <a:xfrm>
          <a:off x="5615466" y="3360914"/>
          <a:ext cx="1426544" cy="206490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d-ID" sz="1200" kern="1200" dirty="0" smtClean="0"/>
            <a:t>Brown dan Yule 1985):</a:t>
          </a:r>
        </a:p>
        <a:p>
          <a:pPr lvl="0" algn="ctr" defTabSz="533400">
            <a:lnSpc>
              <a:spcPct val="90000"/>
            </a:lnSpc>
            <a:spcBef>
              <a:spcPct val="0"/>
            </a:spcBef>
            <a:spcAft>
              <a:spcPct val="35000"/>
            </a:spcAft>
          </a:pPr>
          <a:endParaRPr lang="id-ID" sz="1200" kern="1200" dirty="0" smtClean="0"/>
        </a:p>
        <a:p>
          <a:pPr lvl="0" algn="ctr" defTabSz="533400">
            <a:lnSpc>
              <a:spcPct val="90000"/>
            </a:lnSpc>
            <a:spcBef>
              <a:spcPct val="0"/>
            </a:spcBef>
            <a:spcAft>
              <a:spcPct val="35000"/>
            </a:spcAft>
          </a:pPr>
          <a:r>
            <a:rPr lang="id-ID" sz="1200" kern="1200" dirty="0" smtClean="0"/>
            <a:t>a. Transaksional: berkenaan dengan ekspresi isi</a:t>
          </a:r>
        </a:p>
        <a:p>
          <a:pPr lvl="0" algn="ctr" defTabSz="533400">
            <a:lnSpc>
              <a:spcPct val="90000"/>
            </a:lnSpc>
            <a:spcBef>
              <a:spcPct val="0"/>
            </a:spcBef>
            <a:spcAft>
              <a:spcPct val="35000"/>
            </a:spcAft>
          </a:pPr>
          <a:r>
            <a:rPr lang="id-ID" sz="1200" kern="1200" dirty="0" smtClean="0"/>
            <a:t>b. Interaksional: ekspresi relasi sosial dan sikap personal</a:t>
          </a:r>
          <a:endParaRPr lang="id-ID" sz="1200" kern="1200" dirty="0"/>
        </a:p>
      </dsp:txBody>
      <dsp:txXfrm>
        <a:off x="5657248" y="3402696"/>
        <a:ext cx="1342980" cy="1981343"/>
      </dsp:txXfrm>
    </dsp:sp>
    <dsp:sp modelId="{93030120-7FAE-4D9C-BB0E-39B1D06763D3}">
      <dsp:nvSpPr>
        <dsp:cNvPr id="0" name=""/>
        <dsp:cNvSpPr/>
      </dsp:nvSpPr>
      <dsp:spPr>
        <a:xfrm>
          <a:off x="7204259" y="3228243"/>
          <a:ext cx="1654406" cy="192291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ACBADB-A63D-4B47-874B-11470DB59E60}">
      <dsp:nvSpPr>
        <dsp:cNvPr id="0" name=""/>
        <dsp:cNvSpPr/>
      </dsp:nvSpPr>
      <dsp:spPr>
        <a:xfrm>
          <a:off x="7362764" y="3378822"/>
          <a:ext cx="1654406" cy="192291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d-ID" sz="1200" kern="1200" dirty="0" smtClean="0"/>
            <a:t>Nababan (1984)</a:t>
          </a:r>
        </a:p>
        <a:p>
          <a:pPr lvl="0" algn="ctr" defTabSz="533400">
            <a:lnSpc>
              <a:spcPct val="90000"/>
            </a:lnSpc>
            <a:spcBef>
              <a:spcPct val="0"/>
            </a:spcBef>
            <a:spcAft>
              <a:spcPct val="35000"/>
            </a:spcAft>
          </a:pPr>
          <a:endParaRPr lang="id-ID" sz="1200" kern="1200" dirty="0" smtClean="0"/>
        </a:p>
        <a:p>
          <a:pPr lvl="0" algn="ctr" defTabSz="533400">
            <a:lnSpc>
              <a:spcPct val="90000"/>
            </a:lnSpc>
            <a:spcBef>
              <a:spcPct val="0"/>
            </a:spcBef>
            <a:spcAft>
              <a:spcPct val="35000"/>
            </a:spcAft>
          </a:pPr>
          <a:r>
            <a:rPr lang="id-ID" sz="1200" kern="1200" dirty="0" smtClean="0"/>
            <a:t> 1) fungsi kebudayaan,</a:t>
          </a:r>
        </a:p>
        <a:p>
          <a:pPr lvl="0" algn="ctr" defTabSz="533400">
            <a:lnSpc>
              <a:spcPct val="90000"/>
            </a:lnSpc>
            <a:spcBef>
              <a:spcPct val="0"/>
            </a:spcBef>
            <a:spcAft>
              <a:spcPct val="35000"/>
            </a:spcAft>
          </a:pPr>
          <a:r>
            <a:rPr lang="id-ID" sz="1200" kern="1200" dirty="0" smtClean="0"/>
            <a:t> 2) kemasyarakatan, </a:t>
          </a:r>
        </a:p>
        <a:p>
          <a:pPr lvl="0" algn="ctr" defTabSz="533400">
            <a:lnSpc>
              <a:spcPct val="90000"/>
            </a:lnSpc>
            <a:spcBef>
              <a:spcPct val="0"/>
            </a:spcBef>
            <a:spcAft>
              <a:spcPct val="35000"/>
            </a:spcAft>
          </a:pPr>
          <a:r>
            <a:rPr lang="id-ID" sz="1200" kern="1200" dirty="0" smtClean="0"/>
            <a:t>3) perorangan, </a:t>
          </a:r>
        </a:p>
        <a:p>
          <a:pPr lvl="0" algn="ctr" defTabSz="533400">
            <a:lnSpc>
              <a:spcPct val="90000"/>
            </a:lnSpc>
            <a:spcBef>
              <a:spcPct val="0"/>
            </a:spcBef>
            <a:spcAft>
              <a:spcPct val="35000"/>
            </a:spcAft>
          </a:pPr>
          <a:r>
            <a:rPr lang="id-ID" sz="1200" kern="1200" dirty="0" smtClean="0"/>
            <a:t>4) pendidikan</a:t>
          </a:r>
          <a:endParaRPr lang="id-ID" sz="1200" kern="1200" dirty="0"/>
        </a:p>
      </dsp:txBody>
      <dsp:txXfrm>
        <a:off x="7411220" y="3427278"/>
        <a:ext cx="1557494" cy="1826002"/>
      </dsp:txXfrm>
    </dsp:sp>
    <dsp:sp modelId="{55F832E9-20F7-4E03-B2BE-59ED03C7B862}">
      <dsp:nvSpPr>
        <dsp:cNvPr id="0" name=""/>
        <dsp:cNvSpPr/>
      </dsp:nvSpPr>
      <dsp:spPr>
        <a:xfrm>
          <a:off x="5459615" y="1889591"/>
          <a:ext cx="1426544" cy="90585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BDFCEC-617D-4FFD-8BD0-64464321E396}">
      <dsp:nvSpPr>
        <dsp:cNvPr id="0" name=""/>
        <dsp:cNvSpPr/>
      </dsp:nvSpPr>
      <dsp:spPr>
        <a:xfrm>
          <a:off x="5618120" y="2040171"/>
          <a:ext cx="1426544" cy="90585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d-ID" sz="1200" kern="1200" dirty="0" smtClean="0"/>
            <a:t>Fungsi umum: alat komunikasi</a:t>
          </a:r>
          <a:endParaRPr lang="id-ID" sz="1200" kern="1200" dirty="0"/>
        </a:p>
      </dsp:txBody>
      <dsp:txXfrm>
        <a:off x="5644652" y="2066703"/>
        <a:ext cx="1373480" cy="85279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893492-F5FE-4794-89A2-BE80F001E6A7}">
      <dsp:nvSpPr>
        <dsp:cNvPr id="0" name=""/>
        <dsp:cNvSpPr/>
      </dsp:nvSpPr>
      <dsp:spPr>
        <a:xfrm>
          <a:off x="0" y="0"/>
          <a:ext cx="5949280" cy="594928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ACC716-DD4A-4293-9086-BA76C59878EE}">
      <dsp:nvSpPr>
        <dsp:cNvPr id="0" name=""/>
        <dsp:cNvSpPr/>
      </dsp:nvSpPr>
      <dsp:spPr>
        <a:xfrm>
          <a:off x="2843805" y="595182"/>
          <a:ext cx="5423705" cy="47001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id-ID" sz="900" kern="1200" dirty="0" smtClean="0"/>
            <a:t>Fon dan fonem: fon merupakan satuan bahasa yang dapat diucapkan dan didengar. Fonem bersifat abstrak yang direalisasikan menjadi fon dan mampu menunjukkan kontras makna</a:t>
          </a:r>
          <a:endParaRPr lang="id-ID" sz="900" kern="1200" dirty="0"/>
        </a:p>
      </dsp:txBody>
      <dsp:txXfrm>
        <a:off x="2866749" y="618126"/>
        <a:ext cx="5377817" cy="424128"/>
      </dsp:txXfrm>
    </dsp:sp>
    <dsp:sp modelId="{5B44D38B-9515-4567-8146-93588D877A65}">
      <dsp:nvSpPr>
        <dsp:cNvPr id="0" name=""/>
        <dsp:cNvSpPr/>
      </dsp:nvSpPr>
      <dsp:spPr>
        <a:xfrm>
          <a:off x="2843805" y="1123950"/>
          <a:ext cx="5423705" cy="47001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id-ID" sz="900" kern="1200" dirty="0" smtClean="0"/>
            <a:t>Morf dan morfem: morf bentuk yang bersifat konkret dalam pelaksanaan bahasa dapat diidentifikasikan, diucapkan, dan dapat didengar. Morfem merupakan unsur pembentuk kata</a:t>
          </a:r>
          <a:endParaRPr lang="id-ID" sz="900" kern="1200" dirty="0"/>
        </a:p>
      </dsp:txBody>
      <dsp:txXfrm>
        <a:off x="2866749" y="1146894"/>
        <a:ext cx="5377817" cy="424128"/>
      </dsp:txXfrm>
    </dsp:sp>
    <dsp:sp modelId="{D7B55B81-3BE4-49A6-9118-DDF805FA64DF}">
      <dsp:nvSpPr>
        <dsp:cNvPr id="0" name=""/>
        <dsp:cNvSpPr/>
      </dsp:nvSpPr>
      <dsp:spPr>
        <a:xfrm>
          <a:off x="2843805" y="1652718"/>
          <a:ext cx="5423705" cy="47001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id-ID" sz="900" kern="1200" dirty="0" smtClean="0"/>
            <a:t>Kata: merupakan satuan bahasa yang terbentuk dari satu morfem/lebih, atau satuan gramatikal terkecil yang dapat diujarkan sebagai bentuk yang bebas</a:t>
          </a:r>
          <a:endParaRPr lang="id-ID" sz="900" kern="1200" dirty="0"/>
        </a:p>
      </dsp:txBody>
      <dsp:txXfrm>
        <a:off x="2866749" y="1675662"/>
        <a:ext cx="5377817" cy="424128"/>
      </dsp:txXfrm>
    </dsp:sp>
    <dsp:sp modelId="{044068C5-E1D4-4702-8401-A52FD5D55E35}">
      <dsp:nvSpPr>
        <dsp:cNvPr id="0" name=""/>
        <dsp:cNvSpPr/>
      </dsp:nvSpPr>
      <dsp:spPr>
        <a:xfrm>
          <a:off x="2843805" y="2181487"/>
          <a:ext cx="5423705" cy="47001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id-ID" sz="900" kern="1200" dirty="0" smtClean="0"/>
            <a:t>Frasa: satuan gramatikal yang terdiri dari dua kata atau lebih yang tidak terdiiri dari subjek dan predikat</a:t>
          </a:r>
          <a:endParaRPr lang="id-ID" sz="900" kern="1200" dirty="0"/>
        </a:p>
      </dsp:txBody>
      <dsp:txXfrm>
        <a:off x="2866749" y="2204431"/>
        <a:ext cx="5377817" cy="424128"/>
      </dsp:txXfrm>
    </dsp:sp>
    <dsp:sp modelId="{B5FF9ED4-DEE9-4FBB-80DB-B038ACBE901E}">
      <dsp:nvSpPr>
        <dsp:cNvPr id="0" name=""/>
        <dsp:cNvSpPr/>
      </dsp:nvSpPr>
      <dsp:spPr>
        <a:xfrm>
          <a:off x="2771801" y="2710255"/>
          <a:ext cx="5567714" cy="47001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id-ID" sz="900" kern="1200" dirty="0" smtClean="0"/>
            <a:t>Kalimat: ujaran yang berisi pikiran lengkap yang tersusun dari subjek dan predikat</a:t>
          </a:r>
          <a:endParaRPr lang="id-ID" sz="900" kern="1200" dirty="0"/>
        </a:p>
      </dsp:txBody>
      <dsp:txXfrm>
        <a:off x="2794745" y="2733199"/>
        <a:ext cx="5521826" cy="424128"/>
      </dsp:txXfrm>
    </dsp:sp>
    <dsp:sp modelId="{B865A7E7-5427-421B-BDD4-C4E0A1A8AAC8}">
      <dsp:nvSpPr>
        <dsp:cNvPr id="0" name=""/>
        <dsp:cNvSpPr/>
      </dsp:nvSpPr>
      <dsp:spPr>
        <a:xfrm>
          <a:off x="2771801" y="3239024"/>
          <a:ext cx="5567714" cy="47001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id-ID" sz="900" kern="1200" dirty="0" smtClean="0"/>
            <a:t>Klausa: merupakan satuan gramatikal unsur pembentuk kalimat yang berstruktur predikatif</a:t>
          </a:r>
          <a:endParaRPr lang="id-ID" sz="900" kern="1200" dirty="0"/>
        </a:p>
      </dsp:txBody>
      <dsp:txXfrm>
        <a:off x="2794745" y="3261968"/>
        <a:ext cx="5521826" cy="424128"/>
      </dsp:txXfrm>
    </dsp:sp>
    <dsp:sp modelId="{3934C5AE-CC40-48A2-AB32-115BD61970A8}">
      <dsp:nvSpPr>
        <dsp:cNvPr id="0" name=""/>
        <dsp:cNvSpPr/>
      </dsp:nvSpPr>
      <dsp:spPr>
        <a:xfrm>
          <a:off x="2771801" y="3767792"/>
          <a:ext cx="5567714" cy="47001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id-ID" sz="900" kern="1200" dirty="0" smtClean="0"/>
            <a:t>Gugus kalimat: satuan-satuan bahasa yang lebih kecil dari paragraf karena gugus kalimat berada dalam paragraf</a:t>
          </a:r>
          <a:endParaRPr lang="id-ID" sz="900" kern="1200" dirty="0"/>
        </a:p>
      </dsp:txBody>
      <dsp:txXfrm>
        <a:off x="2794745" y="3790736"/>
        <a:ext cx="5521826" cy="424128"/>
      </dsp:txXfrm>
    </dsp:sp>
    <dsp:sp modelId="{2F75A962-A9A0-463F-AA0E-6A3EFC7AA2DA}">
      <dsp:nvSpPr>
        <dsp:cNvPr id="0" name=""/>
        <dsp:cNvSpPr/>
      </dsp:nvSpPr>
      <dsp:spPr>
        <a:xfrm>
          <a:off x="2771801" y="4296561"/>
          <a:ext cx="5567714" cy="47001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id-ID" sz="900" kern="1200" dirty="0" smtClean="0"/>
            <a:t>Paragraf: sejumlah kalimat yang mengandung satu keutuhan isi sebagai bagian isi wacana</a:t>
          </a:r>
          <a:endParaRPr lang="id-ID" sz="900" kern="1200" dirty="0"/>
        </a:p>
      </dsp:txBody>
      <dsp:txXfrm>
        <a:off x="2794745" y="4319505"/>
        <a:ext cx="5521826" cy="424128"/>
      </dsp:txXfrm>
    </dsp:sp>
    <dsp:sp modelId="{73E8143D-1354-4C82-9E67-FAF1E6BB612C}">
      <dsp:nvSpPr>
        <dsp:cNvPr id="0" name=""/>
        <dsp:cNvSpPr/>
      </dsp:nvSpPr>
      <dsp:spPr>
        <a:xfrm>
          <a:off x="2767218" y="4825329"/>
          <a:ext cx="5576878" cy="47001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id-ID" sz="900" kern="1200" dirty="0" smtClean="0"/>
            <a:t>Wacana: merupakan satuan bahasa yang paling besar/ satuan bahasa terlengkap  </a:t>
          </a:r>
          <a:endParaRPr lang="id-ID" sz="900" kern="1200" dirty="0"/>
        </a:p>
      </dsp:txBody>
      <dsp:txXfrm>
        <a:off x="2790162" y="4848273"/>
        <a:ext cx="5530990" cy="42412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B934DE-C6B7-419D-B8E7-90A7C3D807DE}">
      <dsp:nvSpPr>
        <dsp:cNvPr id="0" name=""/>
        <dsp:cNvSpPr/>
      </dsp:nvSpPr>
      <dsp:spPr>
        <a:xfrm>
          <a:off x="0" y="0"/>
          <a:ext cx="9144000" cy="1922621"/>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r>
            <a:rPr lang="id-ID" sz="4800" kern="1200" dirty="0" smtClean="0"/>
            <a:t>Linguistik: ilmu bahasa yang memenuhi syarat-syarat keilmuan</a:t>
          </a:r>
          <a:endParaRPr lang="id-ID" sz="4800" kern="1200" dirty="0"/>
        </a:p>
      </dsp:txBody>
      <dsp:txXfrm>
        <a:off x="0" y="0"/>
        <a:ext cx="9144000" cy="1922621"/>
      </dsp:txXfrm>
    </dsp:sp>
    <dsp:sp modelId="{1A890A40-46C0-40BB-9118-BF9CF69D1554}">
      <dsp:nvSpPr>
        <dsp:cNvPr id="0" name=""/>
        <dsp:cNvSpPr/>
      </dsp:nvSpPr>
      <dsp:spPr>
        <a:xfrm>
          <a:off x="3480" y="1922621"/>
          <a:ext cx="2218614" cy="403750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d-ID" sz="2000" b="1" kern="1200" dirty="0" smtClean="0"/>
            <a:t>Eksplisit</a:t>
          </a:r>
          <a:r>
            <a:rPr lang="id-ID" sz="2000" kern="1200" dirty="0" smtClean="0"/>
            <a:t>  </a:t>
          </a:r>
        </a:p>
        <a:p>
          <a:pPr lvl="0" algn="ctr" defTabSz="889000">
            <a:lnSpc>
              <a:spcPct val="90000"/>
            </a:lnSpc>
            <a:spcBef>
              <a:spcPct val="0"/>
            </a:spcBef>
            <a:spcAft>
              <a:spcPct val="35000"/>
            </a:spcAft>
          </a:pPr>
          <a:endParaRPr lang="id-ID" sz="2000" kern="1200" dirty="0" smtClean="0"/>
        </a:p>
        <a:p>
          <a:pPr lvl="0" algn="ctr" defTabSz="889000">
            <a:lnSpc>
              <a:spcPct val="90000"/>
            </a:lnSpc>
            <a:spcBef>
              <a:spcPct val="0"/>
            </a:spcBef>
            <a:spcAft>
              <a:spcPct val="35000"/>
            </a:spcAft>
          </a:pPr>
          <a:r>
            <a:rPr lang="id-ID" sz="2000" kern="1200" dirty="0" smtClean="0"/>
            <a:t>secara konsisiten telah memenuhi kejelasan kriteria yang mendasari suatu penelitian dan penyusunan peristilahan</a:t>
          </a:r>
          <a:endParaRPr lang="id-ID" sz="2000" kern="1200" dirty="0"/>
        </a:p>
      </dsp:txBody>
      <dsp:txXfrm>
        <a:off x="3480" y="1922621"/>
        <a:ext cx="2218614" cy="4037504"/>
      </dsp:txXfrm>
    </dsp:sp>
    <dsp:sp modelId="{6C2BC33C-D591-43F6-B5E7-6A91EF233ADD}">
      <dsp:nvSpPr>
        <dsp:cNvPr id="0" name=""/>
        <dsp:cNvSpPr/>
      </dsp:nvSpPr>
      <dsp:spPr>
        <a:xfrm>
          <a:off x="2222094" y="1922621"/>
          <a:ext cx="3422452" cy="403750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d-ID" sz="2000" b="1" kern="1200" dirty="0" smtClean="0"/>
            <a:t>Sistematis </a:t>
          </a:r>
        </a:p>
        <a:p>
          <a:pPr lvl="0" algn="ctr" defTabSz="889000">
            <a:lnSpc>
              <a:spcPct val="90000"/>
            </a:lnSpc>
            <a:spcBef>
              <a:spcPct val="0"/>
            </a:spcBef>
            <a:spcAft>
              <a:spcPct val="35000"/>
            </a:spcAft>
          </a:pPr>
          <a:r>
            <a:rPr lang="id-ID" sz="2000" kern="1200" dirty="0" smtClean="0"/>
            <a:t>Telah memenuhi dan menerapkan secara konsisten prosedur standar dalam penelitian</a:t>
          </a:r>
        </a:p>
        <a:p>
          <a:pPr lvl="0" algn="ctr" defTabSz="889000">
            <a:lnSpc>
              <a:spcPct val="90000"/>
            </a:lnSpc>
            <a:spcBef>
              <a:spcPct val="0"/>
            </a:spcBef>
            <a:spcAft>
              <a:spcPct val="35000"/>
            </a:spcAft>
          </a:pPr>
          <a:r>
            <a:rPr lang="id-ID" sz="2000" kern="1200" dirty="0" smtClean="0"/>
            <a:t>Telah menentukan kerangka deskriptif yang digunakan untuk menyesuaikan pandangan tentang data, dan</a:t>
          </a:r>
        </a:p>
        <a:p>
          <a:pPr lvl="0" algn="ctr" defTabSz="889000">
            <a:lnSpc>
              <a:spcPct val="90000"/>
            </a:lnSpc>
            <a:spcBef>
              <a:spcPct val="0"/>
            </a:spcBef>
            <a:spcAft>
              <a:spcPct val="35000"/>
            </a:spcAft>
          </a:pPr>
          <a:r>
            <a:rPr lang="id-ID" sz="2000" kern="1200" dirty="0" smtClean="0"/>
            <a:t>Telah melakukan pengujian secara ketat terhadap hipotesa, perkiraan, atau pandangan tentang bahasa</a:t>
          </a:r>
          <a:endParaRPr lang="id-ID" sz="2000" kern="1200" dirty="0"/>
        </a:p>
      </dsp:txBody>
      <dsp:txXfrm>
        <a:off x="2222094" y="1922621"/>
        <a:ext cx="3422452" cy="4037504"/>
      </dsp:txXfrm>
    </dsp:sp>
    <dsp:sp modelId="{C1ED557E-5F8B-414B-89E9-7DECF7A69F72}">
      <dsp:nvSpPr>
        <dsp:cNvPr id="0" name=""/>
        <dsp:cNvSpPr/>
      </dsp:nvSpPr>
      <dsp:spPr>
        <a:xfrm>
          <a:off x="5644546" y="1922621"/>
          <a:ext cx="3495972" cy="403750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d-ID" sz="2000" b="1" kern="1200" dirty="0" smtClean="0"/>
            <a:t>Objektif</a:t>
          </a:r>
        </a:p>
        <a:p>
          <a:pPr lvl="0" algn="ctr" defTabSz="889000">
            <a:lnSpc>
              <a:spcPct val="90000"/>
            </a:lnSpc>
            <a:spcBef>
              <a:spcPct val="0"/>
            </a:spcBef>
            <a:spcAft>
              <a:spcPct val="35000"/>
            </a:spcAft>
          </a:pPr>
          <a:r>
            <a:rPr lang="id-ID" sz="2000" kern="1200" dirty="0" smtClean="0"/>
            <a:t>Memiliki sikap terbuka dalam analisis</a:t>
          </a:r>
        </a:p>
        <a:p>
          <a:pPr lvl="0" algn="ctr" defTabSz="889000">
            <a:lnSpc>
              <a:spcPct val="90000"/>
            </a:lnSpc>
            <a:spcBef>
              <a:spcPct val="0"/>
            </a:spcBef>
            <a:spcAft>
              <a:spcPct val="35000"/>
            </a:spcAft>
          </a:pPr>
          <a:r>
            <a:rPr lang="id-ID" sz="2000" kern="1200" dirty="0" smtClean="0"/>
            <a:t>Memiliki sikap kritis dan mencurigai setiap hipotesa sampai dapat dibuktikan kebenarannya</a:t>
          </a:r>
        </a:p>
        <a:p>
          <a:pPr lvl="0" algn="ctr" defTabSz="889000">
            <a:lnSpc>
              <a:spcPct val="90000"/>
            </a:lnSpc>
            <a:spcBef>
              <a:spcPct val="0"/>
            </a:spcBef>
            <a:spcAft>
              <a:spcPct val="35000"/>
            </a:spcAft>
          </a:pPr>
          <a:r>
            <a:rPr lang="id-ID" sz="2000" kern="1200" dirty="0" smtClean="0"/>
            <a:t>Berhati-hati terhadap prasangka-prasangka</a:t>
          </a:r>
        </a:p>
        <a:p>
          <a:pPr lvl="0" algn="ctr" defTabSz="889000">
            <a:lnSpc>
              <a:spcPct val="90000"/>
            </a:lnSpc>
            <a:spcBef>
              <a:spcPct val="0"/>
            </a:spcBef>
            <a:spcAft>
              <a:spcPct val="35000"/>
            </a:spcAft>
          </a:pPr>
          <a:r>
            <a:rPr lang="id-ID" sz="2000" kern="1200" dirty="0" smtClean="0"/>
            <a:t>Berusaha sejauh mungkin memakai prosedur standar yang telah ditentukan</a:t>
          </a:r>
          <a:endParaRPr lang="id-ID" sz="2000" kern="1200" dirty="0"/>
        </a:p>
      </dsp:txBody>
      <dsp:txXfrm>
        <a:off x="5644546" y="1922621"/>
        <a:ext cx="3495972" cy="4037504"/>
      </dsp:txXfrm>
    </dsp:sp>
    <dsp:sp modelId="{F1381480-4042-4514-8A90-DA7452B839BC}">
      <dsp:nvSpPr>
        <dsp:cNvPr id="0" name=""/>
        <dsp:cNvSpPr/>
      </dsp:nvSpPr>
      <dsp:spPr>
        <a:xfrm>
          <a:off x="0" y="5960126"/>
          <a:ext cx="9144000" cy="448611"/>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D139EA-C60F-49A5-B9D3-C9E38BADBC06}">
      <dsp:nvSpPr>
        <dsp:cNvPr id="0" name=""/>
        <dsp:cNvSpPr/>
      </dsp:nvSpPr>
      <dsp:spPr>
        <a:xfrm>
          <a:off x="2714" y="438112"/>
          <a:ext cx="2646759" cy="7776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lvl="0" algn="ctr" defTabSz="1200150">
            <a:lnSpc>
              <a:spcPct val="90000"/>
            </a:lnSpc>
            <a:spcBef>
              <a:spcPct val="0"/>
            </a:spcBef>
            <a:spcAft>
              <a:spcPct val="35000"/>
            </a:spcAft>
          </a:pPr>
          <a:r>
            <a:rPr lang="id-ID" sz="2700" kern="1200" dirty="0" smtClean="0"/>
            <a:t>Tuntas</a:t>
          </a:r>
          <a:endParaRPr lang="id-ID" sz="2700" kern="1200" dirty="0"/>
        </a:p>
      </dsp:txBody>
      <dsp:txXfrm>
        <a:off x="2714" y="438112"/>
        <a:ext cx="2646759" cy="777600"/>
      </dsp:txXfrm>
    </dsp:sp>
    <dsp:sp modelId="{5503B5FC-22F2-4A19-A18F-CBA3742A9FEE}">
      <dsp:nvSpPr>
        <dsp:cNvPr id="0" name=""/>
        <dsp:cNvSpPr/>
      </dsp:nvSpPr>
      <dsp:spPr>
        <a:xfrm>
          <a:off x="2714" y="1215712"/>
          <a:ext cx="2646759" cy="287213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id-ID" sz="2700" kern="1200" dirty="0" smtClean="0"/>
            <a:t>artinya dapat mencakup semua fakta</a:t>
          </a:r>
          <a:endParaRPr lang="id-ID" sz="2700" kern="1200" dirty="0"/>
        </a:p>
      </dsp:txBody>
      <dsp:txXfrm>
        <a:off x="2714" y="1215712"/>
        <a:ext cx="2646759" cy="2872137"/>
      </dsp:txXfrm>
    </dsp:sp>
    <dsp:sp modelId="{B1835CF5-B9A0-4C2A-8D96-C845885B492B}">
      <dsp:nvSpPr>
        <dsp:cNvPr id="0" name=""/>
        <dsp:cNvSpPr/>
      </dsp:nvSpPr>
      <dsp:spPr>
        <a:xfrm>
          <a:off x="3020020" y="438112"/>
          <a:ext cx="2646759" cy="7776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lvl="0" algn="ctr" defTabSz="1200150">
            <a:lnSpc>
              <a:spcPct val="90000"/>
            </a:lnSpc>
            <a:spcBef>
              <a:spcPct val="0"/>
            </a:spcBef>
            <a:spcAft>
              <a:spcPct val="35000"/>
            </a:spcAft>
          </a:pPr>
          <a:r>
            <a:rPr lang="id-ID" sz="2700" kern="1200" dirty="0" smtClean="0"/>
            <a:t>Konsisten</a:t>
          </a:r>
          <a:endParaRPr lang="id-ID" sz="2700" kern="1200" dirty="0"/>
        </a:p>
      </dsp:txBody>
      <dsp:txXfrm>
        <a:off x="3020020" y="438112"/>
        <a:ext cx="2646759" cy="777600"/>
      </dsp:txXfrm>
    </dsp:sp>
    <dsp:sp modelId="{29352992-9041-4BBF-896E-F7947CC0069F}">
      <dsp:nvSpPr>
        <dsp:cNvPr id="0" name=""/>
        <dsp:cNvSpPr/>
      </dsp:nvSpPr>
      <dsp:spPr>
        <a:xfrm>
          <a:off x="3020020" y="1215712"/>
          <a:ext cx="2646759" cy="287213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id-ID" sz="2700" kern="1200" dirty="0" smtClean="0"/>
            <a:t>artinya tidak mengandung pernyataan-pernyataan yang saling bertentangan</a:t>
          </a:r>
          <a:endParaRPr lang="id-ID" sz="2700" kern="1200" dirty="0"/>
        </a:p>
      </dsp:txBody>
      <dsp:txXfrm>
        <a:off x="3020020" y="1215712"/>
        <a:ext cx="2646759" cy="2872137"/>
      </dsp:txXfrm>
    </dsp:sp>
    <dsp:sp modelId="{E4217C09-B2AF-44B3-AEB8-DB3F6C844C2D}">
      <dsp:nvSpPr>
        <dsp:cNvPr id="0" name=""/>
        <dsp:cNvSpPr/>
      </dsp:nvSpPr>
      <dsp:spPr>
        <a:xfrm>
          <a:off x="6037326" y="438112"/>
          <a:ext cx="2646759" cy="7776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lvl="0" algn="ctr" defTabSz="1200150">
            <a:lnSpc>
              <a:spcPct val="90000"/>
            </a:lnSpc>
            <a:spcBef>
              <a:spcPct val="0"/>
            </a:spcBef>
            <a:spcAft>
              <a:spcPct val="35000"/>
            </a:spcAft>
          </a:pPr>
          <a:r>
            <a:rPr lang="id-ID" sz="2700" kern="1200" dirty="0" smtClean="0"/>
            <a:t>Sederhana</a:t>
          </a:r>
          <a:endParaRPr lang="id-ID" sz="2700" kern="1200" dirty="0"/>
        </a:p>
      </dsp:txBody>
      <dsp:txXfrm>
        <a:off x="6037326" y="438112"/>
        <a:ext cx="2646759" cy="777600"/>
      </dsp:txXfrm>
    </dsp:sp>
    <dsp:sp modelId="{49912D22-0EE3-4E5F-9115-0D53E99718E2}">
      <dsp:nvSpPr>
        <dsp:cNvPr id="0" name=""/>
        <dsp:cNvSpPr/>
      </dsp:nvSpPr>
      <dsp:spPr>
        <a:xfrm>
          <a:off x="6037326" y="1215712"/>
          <a:ext cx="2646759" cy="287213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id-ID" sz="2700" kern="1200" dirty="0" smtClean="0"/>
            <a:t>artinya disampaikan dalam pernyataan-pernyataan yang lugas dan ekonomis</a:t>
          </a:r>
          <a:endParaRPr lang="id-ID" sz="2700" kern="1200" dirty="0"/>
        </a:p>
      </dsp:txBody>
      <dsp:txXfrm>
        <a:off x="6037326" y="1215712"/>
        <a:ext cx="2646759" cy="287213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6D24C6-8A21-4042-9C33-8B6F211F5449}">
      <dsp:nvSpPr>
        <dsp:cNvPr id="0" name=""/>
        <dsp:cNvSpPr/>
      </dsp:nvSpPr>
      <dsp:spPr>
        <a:xfrm>
          <a:off x="0" y="0"/>
          <a:ext cx="8686800" cy="1529819"/>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05740" tIns="205740" rIns="205740" bIns="205740" numCol="1" spcCol="1270" anchor="ctr" anchorCtr="0">
          <a:noAutofit/>
        </a:bodyPr>
        <a:lstStyle/>
        <a:p>
          <a:pPr lvl="0" algn="ctr" defTabSz="2400300">
            <a:lnSpc>
              <a:spcPct val="90000"/>
            </a:lnSpc>
            <a:spcBef>
              <a:spcPct val="0"/>
            </a:spcBef>
            <a:spcAft>
              <a:spcPct val="35000"/>
            </a:spcAft>
          </a:pPr>
          <a:r>
            <a:rPr lang="id-ID" sz="5400" kern="1200" dirty="0" smtClean="0"/>
            <a:t>Sikap linguistik sebagai ilmu </a:t>
          </a:r>
          <a:endParaRPr lang="id-ID" sz="5400" kern="1200" dirty="0"/>
        </a:p>
      </dsp:txBody>
      <dsp:txXfrm>
        <a:off x="0" y="0"/>
        <a:ext cx="8686800" cy="1529819"/>
      </dsp:txXfrm>
    </dsp:sp>
    <dsp:sp modelId="{2B66CB55-965A-44E5-B319-40C1B6ADA37D}">
      <dsp:nvSpPr>
        <dsp:cNvPr id="0" name=""/>
        <dsp:cNvSpPr/>
      </dsp:nvSpPr>
      <dsp:spPr>
        <a:xfrm>
          <a:off x="2310" y="1529819"/>
          <a:ext cx="2570410" cy="321262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id-ID" sz="1900" kern="1200" dirty="0" smtClean="0"/>
            <a:t>Bersifat deskriptif dan bukan preskriptif (normatif: bersangkutan dengan adanya standar mutlak mengenai betul salah dalam bahasa dan bahwa tujuan analisis bahasa ialah menyusun norma-norma pemakaian bahasa</a:t>
          </a:r>
          <a:endParaRPr lang="id-ID" sz="1900" kern="1200" dirty="0"/>
        </a:p>
      </dsp:txBody>
      <dsp:txXfrm>
        <a:off x="2310" y="1529819"/>
        <a:ext cx="2570410" cy="3212620"/>
      </dsp:txXfrm>
    </dsp:sp>
    <dsp:sp modelId="{492E373D-1040-4AC2-9D96-69DF658FD347}">
      <dsp:nvSpPr>
        <dsp:cNvPr id="0" name=""/>
        <dsp:cNvSpPr/>
      </dsp:nvSpPr>
      <dsp:spPr>
        <a:xfrm>
          <a:off x="2572721" y="1529819"/>
          <a:ext cx="2090926" cy="321262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id-ID" sz="1900" kern="1200" dirty="0" smtClean="0"/>
            <a:t>Merumuskan kaidah bahasa berdasarkan ciri atau sifat bahasa itu sendiri dan bukan bahasa yang lain</a:t>
          </a:r>
          <a:endParaRPr lang="id-ID" sz="1900" kern="1200" dirty="0"/>
        </a:p>
      </dsp:txBody>
      <dsp:txXfrm>
        <a:off x="2572721" y="1529819"/>
        <a:ext cx="2090926" cy="3212620"/>
      </dsp:txXfrm>
    </dsp:sp>
    <dsp:sp modelId="{E8054BE1-3DC0-40D4-A2AD-8A8A04B89E65}">
      <dsp:nvSpPr>
        <dsp:cNvPr id="0" name=""/>
        <dsp:cNvSpPr/>
      </dsp:nvSpPr>
      <dsp:spPr>
        <a:xfrm>
          <a:off x="4663647" y="1529819"/>
          <a:ext cx="1839514" cy="321262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id-ID" sz="1900" kern="1200" dirty="0" smtClean="0"/>
            <a:t>Memperlakukan bahasa sebagai sistem</a:t>
          </a:r>
          <a:endParaRPr lang="id-ID" sz="1900" kern="1200" dirty="0"/>
        </a:p>
      </dsp:txBody>
      <dsp:txXfrm>
        <a:off x="4663647" y="1529819"/>
        <a:ext cx="1839514" cy="3212620"/>
      </dsp:txXfrm>
    </dsp:sp>
    <dsp:sp modelId="{DF206785-B1DC-407A-83CD-DE3472675621}">
      <dsp:nvSpPr>
        <dsp:cNvPr id="0" name=""/>
        <dsp:cNvSpPr/>
      </dsp:nvSpPr>
      <dsp:spPr>
        <a:xfrm>
          <a:off x="6503161" y="1529819"/>
          <a:ext cx="2181327" cy="321262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id-ID" sz="1900" kern="1200" dirty="0" smtClean="0"/>
            <a:t>Memperlakukan bahasa sebagai sesuatu yang dinamis</a:t>
          </a:r>
          <a:endParaRPr lang="id-ID" sz="1900" kern="1200" dirty="0"/>
        </a:p>
      </dsp:txBody>
      <dsp:txXfrm>
        <a:off x="6503161" y="1529819"/>
        <a:ext cx="2181327" cy="3212620"/>
      </dsp:txXfrm>
    </dsp:sp>
    <dsp:sp modelId="{2CB72141-0FC8-40F4-9D59-F8E3A39F20AF}">
      <dsp:nvSpPr>
        <dsp:cNvPr id="0" name=""/>
        <dsp:cNvSpPr/>
      </dsp:nvSpPr>
      <dsp:spPr>
        <a:xfrm>
          <a:off x="0" y="4742439"/>
          <a:ext cx="8686800" cy="35695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A6AA88-F94F-4187-851E-9D943BB2678E}">
      <dsp:nvSpPr>
        <dsp:cNvPr id="0" name=""/>
        <dsp:cNvSpPr/>
      </dsp:nvSpPr>
      <dsp:spPr>
        <a:xfrm>
          <a:off x="2523398" y="0"/>
          <a:ext cx="6162137" cy="4525962"/>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685" tIns="19685" rIns="19685" bIns="19685" numCol="1" spcCol="1270" anchor="t" anchorCtr="0">
          <a:noAutofit/>
        </a:bodyPr>
        <a:lstStyle/>
        <a:p>
          <a:pPr marL="285750" lvl="1" indent="-285750" algn="l" defTabSz="1377950">
            <a:lnSpc>
              <a:spcPct val="90000"/>
            </a:lnSpc>
            <a:spcBef>
              <a:spcPct val="0"/>
            </a:spcBef>
            <a:spcAft>
              <a:spcPct val="15000"/>
            </a:spcAft>
            <a:buChar char="••"/>
          </a:pPr>
          <a:r>
            <a:rPr lang="id-ID" sz="3100" kern="1200" dirty="0" smtClean="0"/>
            <a:t>bahasa dalam pengertian harafiah, bahasa ujaran</a:t>
          </a:r>
          <a:endParaRPr lang="id-ID" sz="3100" kern="1200" dirty="0"/>
        </a:p>
        <a:p>
          <a:pPr marL="285750" lvl="1" indent="-285750" algn="l" defTabSz="1377950">
            <a:lnSpc>
              <a:spcPct val="90000"/>
            </a:lnSpc>
            <a:spcBef>
              <a:spcPct val="0"/>
            </a:spcBef>
            <a:spcAft>
              <a:spcPct val="15000"/>
            </a:spcAft>
            <a:buChar char="••"/>
          </a:pPr>
          <a:r>
            <a:rPr lang="id-ID" sz="3100" kern="1200" dirty="0" smtClean="0"/>
            <a:t>bahasa yang dihasilkan oleh alat ucap manusia yang digunakan untuk berkomunikasi secara wajar</a:t>
          </a:r>
          <a:endParaRPr lang="id-ID" sz="3100" kern="1200" dirty="0"/>
        </a:p>
      </dsp:txBody>
      <dsp:txXfrm>
        <a:off x="2523398" y="565745"/>
        <a:ext cx="4464901" cy="3394472"/>
      </dsp:txXfrm>
    </dsp:sp>
    <dsp:sp modelId="{AEBDD49D-B63F-44A4-84D6-5582FE2A80F8}">
      <dsp:nvSpPr>
        <dsp:cNvPr id="0" name=""/>
        <dsp:cNvSpPr/>
      </dsp:nvSpPr>
      <dsp:spPr>
        <a:xfrm>
          <a:off x="1263" y="0"/>
          <a:ext cx="2522134" cy="45259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lvl="0" algn="ctr" defTabSz="1822450">
            <a:lnSpc>
              <a:spcPct val="90000"/>
            </a:lnSpc>
            <a:spcBef>
              <a:spcPct val="0"/>
            </a:spcBef>
            <a:spcAft>
              <a:spcPct val="35000"/>
            </a:spcAft>
          </a:pPr>
          <a:r>
            <a:rPr lang="id-ID" sz="4100" kern="1200" dirty="0" smtClean="0"/>
            <a:t>Objek kajian linguistik </a:t>
          </a:r>
          <a:endParaRPr lang="id-ID" sz="4100" kern="1200" dirty="0"/>
        </a:p>
      </dsp:txBody>
      <dsp:txXfrm>
        <a:off x="124383" y="123120"/>
        <a:ext cx="2275894" cy="4279722"/>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8.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BDD15C-F910-42FF-A5AC-31CC2671A430}" type="datetimeFigureOut">
              <a:rPr lang="id-ID" smtClean="0"/>
              <a:t>04/12/2014</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EC0C48-4153-4516-8A03-27A84CD528B7}" type="slidenum">
              <a:rPr lang="id-ID" smtClean="0"/>
              <a:t>‹#›</a:t>
            </a:fld>
            <a:endParaRPr lang="id-ID"/>
          </a:p>
        </p:txBody>
      </p:sp>
    </p:spTree>
    <p:extLst>
      <p:ext uri="{BB962C8B-B14F-4D97-AF65-F5344CB8AC3E}">
        <p14:creationId xmlns:p14="http://schemas.microsoft.com/office/powerpoint/2010/main" val="378592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7FEC0C48-4153-4516-8A03-27A84CD528B7}" type="slidenum">
              <a:rPr lang="id-ID" smtClean="0"/>
              <a:t>20</a:t>
            </a:fld>
            <a:endParaRPr lang="id-ID"/>
          </a:p>
        </p:txBody>
      </p:sp>
    </p:spTree>
    <p:extLst>
      <p:ext uri="{BB962C8B-B14F-4D97-AF65-F5344CB8AC3E}">
        <p14:creationId xmlns:p14="http://schemas.microsoft.com/office/powerpoint/2010/main" val="2080158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7FEC0C48-4153-4516-8A03-27A84CD528B7}" type="slidenum">
              <a:rPr lang="id-ID" smtClean="0"/>
              <a:t>27</a:t>
            </a:fld>
            <a:endParaRPr lang="id-ID"/>
          </a:p>
        </p:txBody>
      </p:sp>
    </p:spTree>
    <p:extLst>
      <p:ext uri="{BB962C8B-B14F-4D97-AF65-F5344CB8AC3E}">
        <p14:creationId xmlns:p14="http://schemas.microsoft.com/office/powerpoint/2010/main" val="2080158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C61146E6-B60C-4093-AE43-952DCC021BF0}" type="datetimeFigureOut">
              <a:rPr lang="id-ID" smtClean="0"/>
              <a:pPr/>
              <a:t>04/12/2014</a:t>
            </a:fld>
            <a:endParaRPr lang="id-ID"/>
          </a:p>
        </p:txBody>
      </p:sp>
      <p:sp>
        <p:nvSpPr>
          <p:cNvPr id="2" name="Footer Placeholder 1"/>
          <p:cNvSpPr>
            <a:spLocks noGrp="1"/>
          </p:cNvSpPr>
          <p:nvPr>
            <p:ph type="ftr" sz="quarter" idx="11"/>
          </p:nvPr>
        </p:nvSpPr>
        <p:spPr/>
        <p:txBody>
          <a:bodyPr/>
          <a:lstStyle/>
          <a:p>
            <a:endParaRPr lang="id-ID"/>
          </a:p>
        </p:txBody>
      </p:sp>
      <p:sp>
        <p:nvSpPr>
          <p:cNvPr id="15" name="Slide Number Placeholder 14"/>
          <p:cNvSpPr>
            <a:spLocks noGrp="1"/>
          </p:cNvSpPr>
          <p:nvPr>
            <p:ph type="sldNum" sz="quarter" idx="12"/>
          </p:nvPr>
        </p:nvSpPr>
        <p:spPr>
          <a:xfrm>
            <a:off x="8229600" y="6473952"/>
            <a:ext cx="758952" cy="246888"/>
          </a:xfrm>
        </p:spPr>
        <p:txBody>
          <a:bodyPr/>
          <a:lstStyle/>
          <a:p>
            <a:fld id="{7C2ECCD3-A7B3-4D6E-B8A3-18FBA4DF2E81}"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1146E6-B60C-4093-AE43-952DCC021BF0}" type="datetimeFigureOut">
              <a:rPr lang="id-ID" smtClean="0"/>
              <a:pPr/>
              <a:t>04/12/2014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C2ECCD3-A7B3-4D6E-B8A3-18FBA4DF2E81}"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1146E6-B60C-4093-AE43-952DCC021BF0}" type="datetimeFigureOut">
              <a:rPr lang="id-ID" smtClean="0"/>
              <a:pPr/>
              <a:t>04/12/2014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C2ECCD3-A7B3-4D6E-B8A3-18FBA4DF2E81}" type="slidenum">
              <a:rPr lang="id-ID" smtClean="0"/>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8FB4DC4-7465-4DA0-8FD3-4AC5DA3E98CA}" type="datetimeFigureOut">
              <a:rPr lang="id-ID" smtClean="0">
                <a:solidFill>
                  <a:srgbClr val="DBF5F9">
                    <a:shade val="90000"/>
                  </a:srgbClr>
                </a:solidFill>
              </a:rPr>
              <a:pPr/>
              <a:t>04/12/2014</a:t>
            </a:fld>
            <a:endParaRPr lang="id-ID">
              <a:solidFill>
                <a:srgbClr val="DBF5F9">
                  <a:shade val="90000"/>
                </a:srgbClr>
              </a:solidFill>
            </a:endParaRPr>
          </a:p>
        </p:txBody>
      </p:sp>
      <p:sp>
        <p:nvSpPr>
          <p:cNvPr id="19" name="Footer Placeholder 18"/>
          <p:cNvSpPr>
            <a:spLocks noGrp="1"/>
          </p:cNvSpPr>
          <p:nvPr>
            <p:ph type="ftr" sz="quarter" idx="11"/>
          </p:nvPr>
        </p:nvSpPr>
        <p:spPr/>
        <p:txBody>
          <a:bodyPr/>
          <a:lstStyle/>
          <a:p>
            <a:endParaRPr lang="id-ID">
              <a:solidFill>
                <a:srgbClr val="DBF5F9">
                  <a:shade val="90000"/>
                </a:srgbClr>
              </a:solidFill>
            </a:endParaRPr>
          </a:p>
        </p:txBody>
      </p:sp>
      <p:sp>
        <p:nvSpPr>
          <p:cNvPr id="27" name="Slide Number Placeholder 26"/>
          <p:cNvSpPr>
            <a:spLocks noGrp="1"/>
          </p:cNvSpPr>
          <p:nvPr>
            <p:ph type="sldNum" sz="quarter" idx="12"/>
          </p:nvPr>
        </p:nvSpPr>
        <p:spPr/>
        <p:txBody>
          <a:bodyPr/>
          <a:lstStyle/>
          <a:p>
            <a:fld id="{86FAF030-6AF5-4B03-B8E2-9213121797E5}" type="slidenum">
              <a:rPr lang="id-ID" smtClean="0">
                <a:solidFill>
                  <a:srgbClr val="DBF5F9">
                    <a:shade val="90000"/>
                  </a:srgbClr>
                </a:solidFill>
              </a:rPr>
              <a:pPr/>
              <a:t>‹#›</a:t>
            </a:fld>
            <a:endParaRPr lang="id-ID">
              <a:solidFill>
                <a:srgbClr val="DBF5F9">
                  <a:shade val="90000"/>
                </a:srgbClr>
              </a:solidFill>
            </a:endParaRPr>
          </a:p>
        </p:txBody>
      </p:sp>
    </p:spTree>
    <p:extLst>
      <p:ext uri="{BB962C8B-B14F-4D97-AF65-F5344CB8AC3E}">
        <p14:creationId xmlns:p14="http://schemas.microsoft.com/office/powerpoint/2010/main" val="3164761221"/>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FB4DC4-7465-4DA0-8FD3-4AC5DA3E98CA}" type="datetimeFigureOut">
              <a:rPr lang="id-ID" smtClean="0">
                <a:solidFill>
                  <a:srgbClr val="04617B">
                    <a:shade val="90000"/>
                  </a:srgbClr>
                </a:solidFill>
              </a:rPr>
              <a:pPr/>
              <a:t>04/12/2014</a:t>
            </a:fld>
            <a:endParaRPr lang="id-ID">
              <a:solidFill>
                <a:srgbClr val="04617B">
                  <a:shade val="90000"/>
                </a:srgbClr>
              </a:solidFill>
            </a:endParaRPr>
          </a:p>
        </p:txBody>
      </p:sp>
      <p:sp>
        <p:nvSpPr>
          <p:cNvPr id="5" name="Footer Placeholder 4"/>
          <p:cNvSpPr>
            <a:spLocks noGrp="1"/>
          </p:cNvSpPr>
          <p:nvPr>
            <p:ph type="ftr" sz="quarter" idx="11"/>
          </p:nvPr>
        </p:nvSpPr>
        <p:spPr/>
        <p:txBody>
          <a:bodyPr/>
          <a:lstStyle/>
          <a:p>
            <a:endParaRPr lang="id-ID">
              <a:solidFill>
                <a:srgbClr val="04617B">
                  <a:shade val="90000"/>
                </a:srgbClr>
              </a:solidFill>
            </a:endParaRPr>
          </a:p>
        </p:txBody>
      </p:sp>
      <p:sp>
        <p:nvSpPr>
          <p:cNvPr id="6" name="Slide Number Placeholder 5"/>
          <p:cNvSpPr>
            <a:spLocks noGrp="1"/>
          </p:cNvSpPr>
          <p:nvPr>
            <p:ph type="sldNum" sz="quarter" idx="12"/>
          </p:nvPr>
        </p:nvSpPr>
        <p:spPr/>
        <p:txBody>
          <a:bodyPr/>
          <a:lstStyle/>
          <a:p>
            <a:fld id="{86FAF030-6AF5-4B03-B8E2-9213121797E5}" type="slidenum">
              <a:rPr lang="id-ID" smtClean="0">
                <a:solidFill>
                  <a:srgbClr val="04617B">
                    <a:shade val="90000"/>
                  </a:srgbClr>
                </a:solidFill>
              </a:rPr>
              <a:pPr/>
              <a:t>‹#›</a:t>
            </a:fld>
            <a:endParaRPr lang="id-ID">
              <a:solidFill>
                <a:srgbClr val="04617B">
                  <a:shade val="90000"/>
                </a:srgbClr>
              </a:solidFill>
            </a:endParaRPr>
          </a:p>
        </p:txBody>
      </p:sp>
    </p:spTree>
    <p:extLst>
      <p:ext uri="{BB962C8B-B14F-4D97-AF65-F5344CB8AC3E}">
        <p14:creationId xmlns:p14="http://schemas.microsoft.com/office/powerpoint/2010/main" val="30788755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8FB4DC4-7465-4DA0-8FD3-4AC5DA3E98CA}" type="datetimeFigureOut">
              <a:rPr lang="id-ID" smtClean="0">
                <a:solidFill>
                  <a:srgbClr val="DBF5F9">
                    <a:shade val="90000"/>
                  </a:srgbClr>
                </a:solidFill>
              </a:rPr>
              <a:pPr/>
              <a:t>04/12/2014</a:t>
            </a:fld>
            <a:endParaRPr lang="id-ID">
              <a:solidFill>
                <a:srgbClr val="DBF5F9">
                  <a:shade val="90000"/>
                </a:srgbClr>
              </a:solidFill>
            </a:endParaRPr>
          </a:p>
        </p:txBody>
      </p:sp>
      <p:sp>
        <p:nvSpPr>
          <p:cNvPr id="5" name="Footer Placeholder 4"/>
          <p:cNvSpPr>
            <a:spLocks noGrp="1"/>
          </p:cNvSpPr>
          <p:nvPr>
            <p:ph type="ftr" sz="quarter" idx="11"/>
          </p:nvPr>
        </p:nvSpPr>
        <p:spPr/>
        <p:txBody>
          <a:bodyPr/>
          <a:lstStyle/>
          <a:p>
            <a:endParaRPr lang="id-ID">
              <a:solidFill>
                <a:srgbClr val="DBF5F9">
                  <a:shade val="90000"/>
                </a:srgbClr>
              </a:solidFill>
            </a:endParaRPr>
          </a:p>
        </p:txBody>
      </p:sp>
      <p:sp>
        <p:nvSpPr>
          <p:cNvPr id="6" name="Slide Number Placeholder 5"/>
          <p:cNvSpPr>
            <a:spLocks noGrp="1"/>
          </p:cNvSpPr>
          <p:nvPr>
            <p:ph type="sldNum" sz="quarter" idx="12"/>
          </p:nvPr>
        </p:nvSpPr>
        <p:spPr/>
        <p:txBody>
          <a:bodyPr/>
          <a:lstStyle/>
          <a:p>
            <a:fld id="{86FAF030-6AF5-4B03-B8E2-9213121797E5}" type="slidenum">
              <a:rPr lang="id-ID" smtClean="0">
                <a:solidFill>
                  <a:srgbClr val="DBF5F9">
                    <a:shade val="90000"/>
                  </a:srgbClr>
                </a:solidFill>
              </a:rPr>
              <a:pPr/>
              <a:t>‹#›</a:t>
            </a:fld>
            <a:endParaRPr lang="id-ID">
              <a:solidFill>
                <a:srgbClr val="DBF5F9">
                  <a:shade val="90000"/>
                </a:srgbClr>
              </a:solidFill>
            </a:endParaRPr>
          </a:p>
        </p:txBody>
      </p:sp>
    </p:spTree>
    <p:extLst>
      <p:ext uri="{BB962C8B-B14F-4D97-AF65-F5344CB8AC3E}">
        <p14:creationId xmlns:p14="http://schemas.microsoft.com/office/powerpoint/2010/main" val="849490393"/>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8FB4DC4-7465-4DA0-8FD3-4AC5DA3E98CA}" type="datetimeFigureOut">
              <a:rPr lang="id-ID" smtClean="0">
                <a:solidFill>
                  <a:srgbClr val="04617B">
                    <a:shade val="90000"/>
                  </a:srgbClr>
                </a:solidFill>
              </a:rPr>
              <a:pPr/>
              <a:t>04/12/2014</a:t>
            </a:fld>
            <a:endParaRPr lang="id-ID">
              <a:solidFill>
                <a:srgbClr val="04617B">
                  <a:shade val="90000"/>
                </a:srgbClr>
              </a:solidFill>
            </a:endParaRPr>
          </a:p>
        </p:txBody>
      </p:sp>
      <p:sp>
        <p:nvSpPr>
          <p:cNvPr id="6" name="Footer Placeholder 5"/>
          <p:cNvSpPr>
            <a:spLocks noGrp="1"/>
          </p:cNvSpPr>
          <p:nvPr>
            <p:ph type="ftr" sz="quarter" idx="11"/>
          </p:nvPr>
        </p:nvSpPr>
        <p:spPr/>
        <p:txBody>
          <a:bodyPr/>
          <a:lstStyle/>
          <a:p>
            <a:endParaRPr lang="id-ID">
              <a:solidFill>
                <a:srgbClr val="04617B">
                  <a:shade val="90000"/>
                </a:srgbClr>
              </a:solidFill>
            </a:endParaRPr>
          </a:p>
        </p:txBody>
      </p:sp>
      <p:sp>
        <p:nvSpPr>
          <p:cNvPr id="7" name="Slide Number Placeholder 6"/>
          <p:cNvSpPr>
            <a:spLocks noGrp="1"/>
          </p:cNvSpPr>
          <p:nvPr>
            <p:ph type="sldNum" sz="quarter" idx="12"/>
          </p:nvPr>
        </p:nvSpPr>
        <p:spPr/>
        <p:txBody>
          <a:bodyPr/>
          <a:lstStyle/>
          <a:p>
            <a:fld id="{86FAF030-6AF5-4B03-B8E2-9213121797E5}" type="slidenum">
              <a:rPr lang="id-ID" smtClean="0">
                <a:solidFill>
                  <a:srgbClr val="04617B">
                    <a:shade val="90000"/>
                  </a:srgbClr>
                </a:solidFill>
              </a:rPr>
              <a:pPr/>
              <a:t>‹#›</a:t>
            </a:fld>
            <a:endParaRPr lang="id-ID">
              <a:solidFill>
                <a:srgbClr val="04617B">
                  <a:shade val="90000"/>
                </a:srgbClr>
              </a:solidFill>
            </a:endParaRPr>
          </a:p>
        </p:txBody>
      </p:sp>
    </p:spTree>
    <p:extLst>
      <p:ext uri="{BB962C8B-B14F-4D97-AF65-F5344CB8AC3E}">
        <p14:creationId xmlns:p14="http://schemas.microsoft.com/office/powerpoint/2010/main" val="15473415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8FB4DC4-7465-4DA0-8FD3-4AC5DA3E98CA}" type="datetimeFigureOut">
              <a:rPr lang="id-ID" smtClean="0">
                <a:solidFill>
                  <a:srgbClr val="04617B">
                    <a:shade val="90000"/>
                  </a:srgbClr>
                </a:solidFill>
              </a:rPr>
              <a:pPr/>
              <a:t>04/12/2014</a:t>
            </a:fld>
            <a:endParaRPr lang="id-ID">
              <a:solidFill>
                <a:srgbClr val="04617B">
                  <a:shade val="90000"/>
                </a:srgbClr>
              </a:solidFill>
            </a:endParaRPr>
          </a:p>
        </p:txBody>
      </p:sp>
      <p:sp>
        <p:nvSpPr>
          <p:cNvPr id="8" name="Footer Placeholder 7"/>
          <p:cNvSpPr>
            <a:spLocks noGrp="1"/>
          </p:cNvSpPr>
          <p:nvPr>
            <p:ph type="ftr" sz="quarter" idx="11"/>
          </p:nvPr>
        </p:nvSpPr>
        <p:spPr/>
        <p:txBody>
          <a:bodyPr/>
          <a:lstStyle/>
          <a:p>
            <a:endParaRPr lang="id-ID">
              <a:solidFill>
                <a:srgbClr val="04617B">
                  <a:shade val="90000"/>
                </a:srgbClr>
              </a:solidFill>
            </a:endParaRPr>
          </a:p>
        </p:txBody>
      </p:sp>
      <p:sp>
        <p:nvSpPr>
          <p:cNvPr id="9" name="Slide Number Placeholder 8"/>
          <p:cNvSpPr>
            <a:spLocks noGrp="1"/>
          </p:cNvSpPr>
          <p:nvPr>
            <p:ph type="sldNum" sz="quarter" idx="12"/>
          </p:nvPr>
        </p:nvSpPr>
        <p:spPr/>
        <p:txBody>
          <a:bodyPr/>
          <a:lstStyle/>
          <a:p>
            <a:fld id="{86FAF030-6AF5-4B03-B8E2-9213121797E5}" type="slidenum">
              <a:rPr lang="id-ID" smtClean="0">
                <a:solidFill>
                  <a:srgbClr val="04617B">
                    <a:shade val="90000"/>
                  </a:srgbClr>
                </a:solidFill>
              </a:rPr>
              <a:pPr/>
              <a:t>‹#›</a:t>
            </a:fld>
            <a:endParaRPr lang="id-ID">
              <a:solidFill>
                <a:srgbClr val="04617B">
                  <a:shade val="90000"/>
                </a:srgbClr>
              </a:solidFill>
            </a:endParaRPr>
          </a:p>
        </p:txBody>
      </p:sp>
    </p:spTree>
    <p:extLst>
      <p:ext uri="{BB962C8B-B14F-4D97-AF65-F5344CB8AC3E}">
        <p14:creationId xmlns:p14="http://schemas.microsoft.com/office/powerpoint/2010/main" val="13102564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8FB4DC4-7465-4DA0-8FD3-4AC5DA3E98CA}" type="datetimeFigureOut">
              <a:rPr lang="id-ID" smtClean="0">
                <a:solidFill>
                  <a:srgbClr val="04617B">
                    <a:shade val="90000"/>
                  </a:srgbClr>
                </a:solidFill>
              </a:rPr>
              <a:pPr/>
              <a:t>04/12/2014</a:t>
            </a:fld>
            <a:endParaRPr lang="id-ID">
              <a:solidFill>
                <a:srgbClr val="04617B">
                  <a:shade val="90000"/>
                </a:srgbClr>
              </a:solidFill>
            </a:endParaRPr>
          </a:p>
        </p:txBody>
      </p:sp>
      <p:sp>
        <p:nvSpPr>
          <p:cNvPr id="4" name="Footer Placeholder 3"/>
          <p:cNvSpPr>
            <a:spLocks noGrp="1"/>
          </p:cNvSpPr>
          <p:nvPr>
            <p:ph type="ftr" sz="quarter" idx="11"/>
          </p:nvPr>
        </p:nvSpPr>
        <p:spPr/>
        <p:txBody>
          <a:bodyPr/>
          <a:lstStyle/>
          <a:p>
            <a:endParaRPr lang="id-ID">
              <a:solidFill>
                <a:srgbClr val="04617B">
                  <a:shade val="90000"/>
                </a:srgbClr>
              </a:solidFill>
            </a:endParaRPr>
          </a:p>
        </p:txBody>
      </p:sp>
      <p:sp>
        <p:nvSpPr>
          <p:cNvPr id="5" name="Slide Number Placeholder 4"/>
          <p:cNvSpPr>
            <a:spLocks noGrp="1"/>
          </p:cNvSpPr>
          <p:nvPr>
            <p:ph type="sldNum" sz="quarter" idx="12"/>
          </p:nvPr>
        </p:nvSpPr>
        <p:spPr/>
        <p:txBody>
          <a:bodyPr/>
          <a:lstStyle/>
          <a:p>
            <a:fld id="{86FAF030-6AF5-4B03-B8E2-9213121797E5}" type="slidenum">
              <a:rPr lang="id-ID" smtClean="0">
                <a:solidFill>
                  <a:srgbClr val="04617B">
                    <a:shade val="90000"/>
                  </a:srgbClr>
                </a:solidFill>
              </a:rPr>
              <a:pPr/>
              <a:t>‹#›</a:t>
            </a:fld>
            <a:endParaRPr lang="id-ID">
              <a:solidFill>
                <a:srgbClr val="04617B">
                  <a:shade val="90000"/>
                </a:srgbClr>
              </a:solidFill>
            </a:endParaRPr>
          </a:p>
        </p:txBody>
      </p:sp>
    </p:spTree>
    <p:extLst>
      <p:ext uri="{BB962C8B-B14F-4D97-AF65-F5344CB8AC3E}">
        <p14:creationId xmlns:p14="http://schemas.microsoft.com/office/powerpoint/2010/main" val="18547342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FB4DC4-7465-4DA0-8FD3-4AC5DA3E98CA}" type="datetimeFigureOut">
              <a:rPr lang="id-ID" smtClean="0">
                <a:solidFill>
                  <a:srgbClr val="04617B">
                    <a:shade val="90000"/>
                  </a:srgbClr>
                </a:solidFill>
              </a:rPr>
              <a:pPr/>
              <a:t>04/12/2014</a:t>
            </a:fld>
            <a:endParaRPr lang="id-ID">
              <a:solidFill>
                <a:srgbClr val="04617B">
                  <a:shade val="90000"/>
                </a:srgbClr>
              </a:solidFill>
            </a:endParaRPr>
          </a:p>
        </p:txBody>
      </p:sp>
      <p:sp>
        <p:nvSpPr>
          <p:cNvPr id="3" name="Footer Placeholder 2"/>
          <p:cNvSpPr>
            <a:spLocks noGrp="1"/>
          </p:cNvSpPr>
          <p:nvPr>
            <p:ph type="ftr" sz="quarter" idx="11"/>
          </p:nvPr>
        </p:nvSpPr>
        <p:spPr/>
        <p:txBody>
          <a:bodyPr/>
          <a:lstStyle/>
          <a:p>
            <a:endParaRPr lang="id-ID">
              <a:solidFill>
                <a:srgbClr val="04617B">
                  <a:shade val="90000"/>
                </a:srgbClr>
              </a:solidFill>
            </a:endParaRPr>
          </a:p>
        </p:txBody>
      </p:sp>
      <p:sp>
        <p:nvSpPr>
          <p:cNvPr id="4" name="Slide Number Placeholder 3"/>
          <p:cNvSpPr>
            <a:spLocks noGrp="1"/>
          </p:cNvSpPr>
          <p:nvPr>
            <p:ph type="sldNum" sz="quarter" idx="12"/>
          </p:nvPr>
        </p:nvSpPr>
        <p:spPr/>
        <p:txBody>
          <a:bodyPr/>
          <a:lstStyle/>
          <a:p>
            <a:fld id="{86FAF030-6AF5-4B03-B8E2-9213121797E5}" type="slidenum">
              <a:rPr lang="id-ID" smtClean="0">
                <a:solidFill>
                  <a:srgbClr val="04617B">
                    <a:shade val="90000"/>
                  </a:srgbClr>
                </a:solidFill>
              </a:rPr>
              <a:pPr/>
              <a:t>‹#›</a:t>
            </a:fld>
            <a:endParaRPr lang="id-ID">
              <a:solidFill>
                <a:srgbClr val="04617B">
                  <a:shade val="90000"/>
                </a:srgbClr>
              </a:solidFill>
            </a:endParaRPr>
          </a:p>
        </p:txBody>
      </p:sp>
    </p:spTree>
    <p:extLst>
      <p:ext uri="{BB962C8B-B14F-4D97-AF65-F5344CB8AC3E}">
        <p14:creationId xmlns:p14="http://schemas.microsoft.com/office/powerpoint/2010/main" val="22604008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8FB4DC4-7465-4DA0-8FD3-4AC5DA3E98CA}" type="datetimeFigureOut">
              <a:rPr lang="id-ID" smtClean="0">
                <a:solidFill>
                  <a:srgbClr val="04617B">
                    <a:shade val="90000"/>
                  </a:srgbClr>
                </a:solidFill>
              </a:rPr>
              <a:pPr/>
              <a:t>04/12/2014</a:t>
            </a:fld>
            <a:endParaRPr lang="id-ID">
              <a:solidFill>
                <a:srgbClr val="04617B">
                  <a:shade val="90000"/>
                </a:srgbClr>
              </a:solidFill>
            </a:endParaRPr>
          </a:p>
        </p:txBody>
      </p:sp>
      <p:sp>
        <p:nvSpPr>
          <p:cNvPr id="6" name="Footer Placeholder 5"/>
          <p:cNvSpPr>
            <a:spLocks noGrp="1"/>
          </p:cNvSpPr>
          <p:nvPr>
            <p:ph type="ftr" sz="quarter" idx="11"/>
          </p:nvPr>
        </p:nvSpPr>
        <p:spPr/>
        <p:txBody>
          <a:bodyPr/>
          <a:lstStyle/>
          <a:p>
            <a:endParaRPr lang="id-ID">
              <a:solidFill>
                <a:srgbClr val="04617B">
                  <a:shade val="90000"/>
                </a:srgbClr>
              </a:solidFill>
            </a:endParaRPr>
          </a:p>
        </p:txBody>
      </p:sp>
      <p:sp>
        <p:nvSpPr>
          <p:cNvPr id="7" name="Slide Number Placeholder 6"/>
          <p:cNvSpPr>
            <a:spLocks noGrp="1"/>
          </p:cNvSpPr>
          <p:nvPr>
            <p:ph type="sldNum" sz="quarter" idx="12"/>
          </p:nvPr>
        </p:nvSpPr>
        <p:spPr/>
        <p:txBody>
          <a:bodyPr/>
          <a:lstStyle/>
          <a:p>
            <a:fld id="{86FAF030-6AF5-4B03-B8E2-9213121797E5}" type="slidenum">
              <a:rPr lang="id-ID" smtClean="0">
                <a:solidFill>
                  <a:srgbClr val="04617B">
                    <a:shade val="90000"/>
                  </a:srgbClr>
                </a:solidFill>
              </a:rPr>
              <a:pPr/>
              <a:t>‹#›</a:t>
            </a:fld>
            <a:endParaRPr lang="id-ID">
              <a:solidFill>
                <a:srgbClr val="04617B">
                  <a:shade val="90000"/>
                </a:srgbClr>
              </a:solidFill>
            </a:endParaRPr>
          </a:p>
        </p:txBody>
      </p:sp>
    </p:spTree>
    <p:extLst>
      <p:ext uri="{BB962C8B-B14F-4D97-AF65-F5344CB8AC3E}">
        <p14:creationId xmlns:p14="http://schemas.microsoft.com/office/powerpoint/2010/main" val="2847956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C61146E6-B60C-4093-AE43-952DCC021BF0}" type="datetimeFigureOut">
              <a:rPr lang="id-ID" smtClean="0"/>
              <a:pPr/>
              <a:t>04/12/2014</a:t>
            </a:fld>
            <a:endParaRPr lang="id-ID"/>
          </a:p>
        </p:txBody>
      </p:sp>
      <p:sp>
        <p:nvSpPr>
          <p:cNvPr id="19" name="Footer Placeholder 18"/>
          <p:cNvSpPr>
            <a:spLocks noGrp="1"/>
          </p:cNvSpPr>
          <p:nvPr>
            <p:ph type="ftr" sz="quarter" idx="11"/>
          </p:nvPr>
        </p:nvSpPr>
        <p:spPr>
          <a:xfrm>
            <a:off x="3581400" y="76200"/>
            <a:ext cx="2895600" cy="288925"/>
          </a:xfrm>
        </p:spPr>
        <p:txBody>
          <a:bodyPr/>
          <a:lstStyle/>
          <a:p>
            <a:endParaRPr lang="id-ID"/>
          </a:p>
        </p:txBody>
      </p:sp>
      <p:sp>
        <p:nvSpPr>
          <p:cNvPr id="16" name="Slide Number Placeholder 15"/>
          <p:cNvSpPr>
            <a:spLocks noGrp="1"/>
          </p:cNvSpPr>
          <p:nvPr>
            <p:ph type="sldNum" sz="quarter" idx="12"/>
          </p:nvPr>
        </p:nvSpPr>
        <p:spPr>
          <a:xfrm>
            <a:off x="8229600" y="6473952"/>
            <a:ext cx="758952" cy="246888"/>
          </a:xfrm>
        </p:spPr>
        <p:txBody>
          <a:bodyPr/>
          <a:lstStyle/>
          <a:p>
            <a:fld id="{7C2ECCD3-A7B3-4D6E-B8A3-18FBA4DF2E81}" type="slidenum">
              <a:rPr lang="id-ID" smtClean="0"/>
              <a:pPr/>
              <a:t>‹#›</a:t>
            </a:fld>
            <a:endParaRPr lang="id-I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8FB4DC4-7465-4DA0-8FD3-4AC5DA3E98CA}" type="datetimeFigureOut">
              <a:rPr lang="id-ID" smtClean="0">
                <a:solidFill>
                  <a:srgbClr val="04617B">
                    <a:shade val="90000"/>
                  </a:srgbClr>
                </a:solidFill>
              </a:rPr>
              <a:pPr/>
              <a:t>04/12/2014</a:t>
            </a:fld>
            <a:endParaRPr lang="id-ID">
              <a:solidFill>
                <a:srgbClr val="04617B">
                  <a:shade val="90000"/>
                </a:srgbClr>
              </a:solidFill>
            </a:endParaRPr>
          </a:p>
        </p:txBody>
      </p:sp>
      <p:sp>
        <p:nvSpPr>
          <p:cNvPr id="6" name="Footer Placeholder 5"/>
          <p:cNvSpPr>
            <a:spLocks noGrp="1"/>
          </p:cNvSpPr>
          <p:nvPr>
            <p:ph type="ftr" sz="quarter" idx="11"/>
          </p:nvPr>
        </p:nvSpPr>
        <p:spPr/>
        <p:txBody>
          <a:bodyPr/>
          <a:lstStyle/>
          <a:p>
            <a:endParaRPr lang="id-ID">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86FAF030-6AF5-4B03-B8E2-9213121797E5}" type="slidenum">
              <a:rPr lang="id-ID" smtClean="0">
                <a:solidFill>
                  <a:srgbClr val="04617B">
                    <a:shade val="90000"/>
                  </a:srgbClr>
                </a:solidFill>
              </a:rPr>
              <a:pPr/>
              <a:t>‹#›</a:t>
            </a:fld>
            <a:endParaRPr lang="id-ID">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7471821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FB4DC4-7465-4DA0-8FD3-4AC5DA3E98CA}" type="datetimeFigureOut">
              <a:rPr lang="id-ID" smtClean="0">
                <a:solidFill>
                  <a:srgbClr val="04617B">
                    <a:shade val="90000"/>
                  </a:srgbClr>
                </a:solidFill>
              </a:rPr>
              <a:pPr/>
              <a:t>04/12/2014</a:t>
            </a:fld>
            <a:endParaRPr lang="id-ID">
              <a:solidFill>
                <a:srgbClr val="04617B">
                  <a:shade val="90000"/>
                </a:srgbClr>
              </a:solidFill>
            </a:endParaRPr>
          </a:p>
        </p:txBody>
      </p:sp>
      <p:sp>
        <p:nvSpPr>
          <p:cNvPr id="5" name="Footer Placeholder 4"/>
          <p:cNvSpPr>
            <a:spLocks noGrp="1"/>
          </p:cNvSpPr>
          <p:nvPr>
            <p:ph type="ftr" sz="quarter" idx="11"/>
          </p:nvPr>
        </p:nvSpPr>
        <p:spPr/>
        <p:txBody>
          <a:bodyPr/>
          <a:lstStyle/>
          <a:p>
            <a:endParaRPr lang="id-ID">
              <a:solidFill>
                <a:srgbClr val="04617B">
                  <a:shade val="90000"/>
                </a:srgbClr>
              </a:solidFill>
            </a:endParaRPr>
          </a:p>
        </p:txBody>
      </p:sp>
      <p:sp>
        <p:nvSpPr>
          <p:cNvPr id="6" name="Slide Number Placeholder 5"/>
          <p:cNvSpPr>
            <a:spLocks noGrp="1"/>
          </p:cNvSpPr>
          <p:nvPr>
            <p:ph type="sldNum" sz="quarter" idx="12"/>
          </p:nvPr>
        </p:nvSpPr>
        <p:spPr/>
        <p:txBody>
          <a:bodyPr/>
          <a:lstStyle/>
          <a:p>
            <a:fld id="{86FAF030-6AF5-4B03-B8E2-9213121797E5}" type="slidenum">
              <a:rPr lang="id-ID" smtClean="0">
                <a:solidFill>
                  <a:srgbClr val="04617B">
                    <a:shade val="90000"/>
                  </a:srgbClr>
                </a:solidFill>
              </a:rPr>
              <a:pPr/>
              <a:t>‹#›</a:t>
            </a:fld>
            <a:endParaRPr lang="id-ID">
              <a:solidFill>
                <a:srgbClr val="04617B">
                  <a:shade val="90000"/>
                </a:srgbClr>
              </a:solidFill>
            </a:endParaRPr>
          </a:p>
        </p:txBody>
      </p:sp>
    </p:spTree>
    <p:extLst>
      <p:ext uri="{BB962C8B-B14F-4D97-AF65-F5344CB8AC3E}">
        <p14:creationId xmlns:p14="http://schemas.microsoft.com/office/powerpoint/2010/main" val="6886742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FB4DC4-7465-4DA0-8FD3-4AC5DA3E98CA}" type="datetimeFigureOut">
              <a:rPr lang="id-ID" smtClean="0">
                <a:solidFill>
                  <a:srgbClr val="04617B">
                    <a:shade val="90000"/>
                  </a:srgbClr>
                </a:solidFill>
              </a:rPr>
              <a:pPr/>
              <a:t>04/12/2014</a:t>
            </a:fld>
            <a:endParaRPr lang="id-ID">
              <a:solidFill>
                <a:srgbClr val="04617B">
                  <a:shade val="90000"/>
                </a:srgbClr>
              </a:solidFill>
            </a:endParaRPr>
          </a:p>
        </p:txBody>
      </p:sp>
      <p:sp>
        <p:nvSpPr>
          <p:cNvPr id="5" name="Footer Placeholder 4"/>
          <p:cNvSpPr>
            <a:spLocks noGrp="1"/>
          </p:cNvSpPr>
          <p:nvPr>
            <p:ph type="ftr" sz="quarter" idx="11"/>
          </p:nvPr>
        </p:nvSpPr>
        <p:spPr/>
        <p:txBody>
          <a:bodyPr/>
          <a:lstStyle/>
          <a:p>
            <a:endParaRPr lang="id-ID">
              <a:solidFill>
                <a:srgbClr val="04617B">
                  <a:shade val="90000"/>
                </a:srgbClr>
              </a:solidFill>
            </a:endParaRPr>
          </a:p>
        </p:txBody>
      </p:sp>
      <p:sp>
        <p:nvSpPr>
          <p:cNvPr id="6" name="Slide Number Placeholder 5"/>
          <p:cNvSpPr>
            <a:spLocks noGrp="1"/>
          </p:cNvSpPr>
          <p:nvPr>
            <p:ph type="sldNum" sz="quarter" idx="12"/>
          </p:nvPr>
        </p:nvSpPr>
        <p:spPr/>
        <p:txBody>
          <a:bodyPr/>
          <a:lstStyle/>
          <a:p>
            <a:fld id="{86FAF030-6AF5-4B03-B8E2-9213121797E5}" type="slidenum">
              <a:rPr lang="id-ID" smtClean="0">
                <a:solidFill>
                  <a:srgbClr val="04617B">
                    <a:shade val="90000"/>
                  </a:srgbClr>
                </a:solidFill>
              </a:rPr>
              <a:pPr/>
              <a:t>‹#›</a:t>
            </a:fld>
            <a:endParaRPr lang="id-ID">
              <a:solidFill>
                <a:srgbClr val="04617B">
                  <a:shade val="90000"/>
                </a:srgbClr>
              </a:solidFill>
            </a:endParaRPr>
          </a:p>
        </p:txBody>
      </p:sp>
    </p:spTree>
    <p:extLst>
      <p:ext uri="{BB962C8B-B14F-4D97-AF65-F5344CB8AC3E}">
        <p14:creationId xmlns:p14="http://schemas.microsoft.com/office/powerpoint/2010/main" val="402356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C61146E6-B60C-4093-AE43-952DCC021BF0}" type="datetimeFigureOut">
              <a:rPr lang="id-ID" smtClean="0"/>
              <a:pPr/>
              <a:t>04/12/2014</a:t>
            </a:fld>
            <a:endParaRPr lang="id-ID"/>
          </a:p>
        </p:txBody>
      </p:sp>
      <p:sp>
        <p:nvSpPr>
          <p:cNvPr id="11" name="Footer Placeholder 10"/>
          <p:cNvSpPr>
            <a:spLocks noGrp="1"/>
          </p:cNvSpPr>
          <p:nvPr>
            <p:ph type="ftr" sz="quarter" idx="11"/>
          </p:nvPr>
        </p:nvSpPr>
        <p:spPr/>
        <p:txBody>
          <a:bodyPr/>
          <a:lstStyle/>
          <a:p>
            <a:endParaRPr lang="id-ID"/>
          </a:p>
        </p:txBody>
      </p:sp>
      <p:sp>
        <p:nvSpPr>
          <p:cNvPr id="16" name="Slide Number Placeholder 15"/>
          <p:cNvSpPr>
            <a:spLocks noGrp="1"/>
          </p:cNvSpPr>
          <p:nvPr>
            <p:ph type="sldNum" sz="quarter" idx="12"/>
          </p:nvPr>
        </p:nvSpPr>
        <p:spPr/>
        <p:txBody>
          <a:bodyPr/>
          <a:lstStyle/>
          <a:p>
            <a:fld id="{7C2ECCD3-A7B3-4D6E-B8A3-18FBA4DF2E81}" type="slidenum">
              <a:rPr lang="id-ID" smtClean="0"/>
              <a:pPr/>
              <a:t>‹#›</a:t>
            </a:fld>
            <a:endParaRPr lang="id-ID"/>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C61146E6-B60C-4093-AE43-952DCC021BF0}" type="datetimeFigureOut">
              <a:rPr lang="id-ID" smtClean="0"/>
              <a:pPr/>
              <a:t>04/12/2014</a:t>
            </a:fld>
            <a:endParaRPr lang="id-ID"/>
          </a:p>
        </p:txBody>
      </p:sp>
      <p:sp>
        <p:nvSpPr>
          <p:cNvPr id="10" name="Footer Placeholder 9"/>
          <p:cNvSpPr>
            <a:spLocks noGrp="1"/>
          </p:cNvSpPr>
          <p:nvPr>
            <p:ph type="ftr" sz="quarter" idx="11"/>
          </p:nvPr>
        </p:nvSpPr>
        <p:spPr/>
        <p:txBody>
          <a:bodyPr/>
          <a:lstStyle/>
          <a:p>
            <a:endParaRPr lang="id-ID"/>
          </a:p>
        </p:txBody>
      </p:sp>
      <p:sp>
        <p:nvSpPr>
          <p:cNvPr id="31" name="Slide Number Placeholder 30"/>
          <p:cNvSpPr>
            <a:spLocks noGrp="1"/>
          </p:cNvSpPr>
          <p:nvPr>
            <p:ph type="sldNum" sz="quarter" idx="12"/>
          </p:nvPr>
        </p:nvSpPr>
        <p:spPr/>
        <p:txBody>
          <a:bodyPr/>
          <a:lstStyle/>
          <a:p>
            <a:fld id="{7C2ECCD3-A7B3-4D6E-B8A3-18FBA4DF2E81}"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C61146E6-B60C-4093-AE43-952DCC021BF0}" type="datetimeFigureOut">
              <a:rPr lang="id-ID" smtClean="0"/>
              <a:pPr/>
              <a:t>04/12/2014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229600" y="6477000"/>
            <a:ext cx="762000" cy="246888"/>
          </a:xfrm>
        </p:spPr>
        <p:txBody>
          <a:bodyPr/>
          <a:lstStyle/>
          <a:p>
            <a:fld id="{7C2ECCD3-A7B3-4D6E-B8A3-18FBA4DF2E81}" type="slidenum">
              <a:rPr lang="id-ID" smtClean="0"/>
              <a:pPr/>
              <a:t>‹#›</a:t>
            </a:fld>
            <a:endParaRPr lang="id-ID"/>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61146E6-B60C-4093-AE43-952DCC021BF0}" type="datetimeFigureOut">
              <a:rPr lang="id-ID" smtClean="0"/>
              <a:pPr/>
              <a:t>04/12/2014</a:t>
            </a:fld>
            <a:endParaRPr lang="id-ID"/>
          </a:p>
        </p:txBody>
      </p:sp>
      <p:sp>
        <p:nvSpPr>
          <p:cNvPr id="21" name="Footer Placeholder 20"/>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C2ECCD3-A7B3-4D6E-B8A3-18FBA4DF2E81}"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61146E6-B60C-4093-AE43-952DCC021BF0}" type="datetimeFigureOut">
              <a:rPr lang="id-ID" smtClean="0"/>
              <a:pPr/>
              <a:t>04/12/2014</a:t>
            </a:fld>
            <a:endParaRPr lang="id-ID"/>
          </a:p>
        </p:txBody>
      </p:sp>
      <p:sp>
        <p:nvSpPr>
          <p:cNvPr id="24" name="Footer Placeholder 23"/>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C2ECCD3-A7B3-4D6E-B8A3-18FBA4DF2E81}"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C61146E6-B60C-4093-AE43-952DCC021BF0}" type="datetimeFigureOut">
              <a:rPr lang="id-ID" smtClean="0"/>
              <a:pPr/>
              <a:t>04/12/2014</a:t>
            </a:fld>
            <a:endParaRPr lang="id-ID"/>
          </a:p>
        </p:txBody>
      </p:sp>
      <p:sp>
        <p:nvSpPr>
          <p:cNvPr id="29" name="Footer Placeholder 28"/>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C2ECCD3-A7B3-4D6E-B8A3-18FBA4DF2E81}"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C61146E6-B60C-4093-AE43-952DCC021BF0}" type="datetimeFigureOut">
              <a:rPr lang="id-ID" smtClean="0"/>
              <a:pPr/>
              <a:t>04/12/2014</a:t>
            </a:fld>
            <a:endParaRPr lang="id-ID"/>
          </a:p>
        </p:txBody>
      </p:sp>
      <p:sp>
        <p:nvSpPr>
          <p:cNvPr id="5" name="Footer Placeholder 4"/>
          <p:cNvSpPr>
            <a:spLocks noGrp="1"/>
          </p:cNvSpPr>
          <p:nvPr>
            <p:ph type="ftr" sz="quarter" idx="11"/>
          </p:nvPr>
        </p:nvSpPr>
        <p:spPr/>
        <p:txBody>
          <a:bodyPr/>
          <a:lstStyle/>
          <a:p>
            <a:endParaRPr lang="id-ID"/>
          </a:p>
        </p:txBody>
      </p:sp>
      <p:sp>
        <p:nvSpPr>
          <p:cNvPr id="31" name="Slide Number Placeholder 30"/>
          <p:cNvSpPr>
            <a:spLocks noGrp="1"/>
          </p:cNvSpPr>
          <p:nvPr>
            <p:ph type="sldNum" sz="quarter" idx="12"/>
          </p:nvPr>
        </p:nvSpPr>
        <p:spPr/>
        <p:txBody>
          <a:bodyPr/>
          <a:lstStyle/>
          <a:p>
            <a:fld id="{7C2ECCD3-A7B3-4D6E-B8A3-18FBA4DF2E81}" type="slidenum">
              <a:rPr lang="id-ID" smtClean="0"/>
              <a:pPr/>
              <a:t>‹#›</a:t>
            </a:fld>
            <a:endParaRPr lang="id-ID"/>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C61146E6-B60C-4093-AE43-952DCC021BF0}" type="datetimeFigureOut">
              <a:rPr lang="id-ID" smtClean="0"/>
              <a:pPr/>
              <a:t>04/12/2014</a:t>
            </a:fld>
            <a:endParaRPr lang="id-ID"/>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id-ID"/>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C2ECCD3-A7B3-4D6E-B8A3-18FBA4DF2E81}" type="slidenum">
              <a:rPr lang="id-ID" smtClean="0"/>
              <a:pPr/>
              <a:t>‹#›</a:t>
            </a:fld>
            <a:endParaRPr lang="id-ID"/>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8FB4DC4-7465-4DA0-8FD3-4AC5DA3E98CA}" type="datetimeFigureOut">
              <a:rPr lang="id-ID" smtClean="0">
                <a:solidFill>
                  <a:srgbClr val="04617B">
                    <a:shade val="90000"/>
                  </a:srgbClr>
                </a:solidFill>
              </a:rPr>
              <a:pPr/>
              <a:t>04/12/2014</a:t>
            </a:fld>
            <a:endParaRPr lang="id-ID">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6FAF030-6AF5-4B03-B8E2-9213121797E5}" type="slidenum">
              <a:rPr lang="id-ID" smtClean="0">
                <a:solidFill>
                  <a:srgbClr val="04617B">
                    <a:shade val="90000"/>
                  </a:srgbClr>
                </a:solidFill>
              </a:rPr>
              <a:pPr/>
              <a:t>‹#›</a:t>
            </a:fld>
            <a:endParaRPr lang="id-ID">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2669330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3.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0034" y="928670"/>
            <a:ext cx="7772400" cy="1714511"/>
          </a:xfrm>
        </p:spPr>
        <p:txBody>
          <a:bodyPr>
            <a:noAutofit/>
          </a:bodyPr>
          <a:lstStyle/>
          <a:p>
            <a:pPr algn="ctr"/>
            <a:r>
              <a:rPr lang="id-ID" sz="6000" dirty="0" smtClean="0">
                <a:latin typeface="Blackadder ITC" pitchFamily="82" charset="0"/>
              </a:rPr>
              <a:t>NGELMU BASA</a:t>
            </a:r>
            <a:endParaRPr lang="id-ID" sz="6000" dirty="0">
              <a:latin typeface="Blackadder ITC" pitchFamily="82" charset="0"/>
            </a:endParaRPr>
          </a:p>
        </p:txBody>
      </p:sp>
      <p:sp>
        <p:nvSpPr>
          <p:cNvPr id="3" name="Subtitle 2"/>
          <p:cNvSpPr>
            <a:spLocks noGrp="1"/>
          </p:cNvSpPr>
          <p:nvPr>
            <p:ph type="subTitle" idx="1"/>
          </p:nvPr>
        </p:nvSpPr>
        <p:spPr/>
        <p:txBody>
          <a:bodyPr/>
          <a:lstStyle/>
          <a:p>
            <a:pPr algn="ctr"/>
            <a:r>
              <a:rPr lang="id-ID" dirty="0" smtClean="0"/>
              <a:t>Oleh </a:t>
            </a:r>
          </a:p>
          <a:p>
            <a:pPr algn="ctr"/>
            <a:r>
              <a:rPr lang="id-ID" dirty="0" smtClean="0"/>
              <a:t>Siti Mulyani</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60648"/>
            <a:ext cx="8686800" cy="576064"/>
          </a:xfrm>
        </p:spPr>
        <p:txBody>
          <a:bodyPr>
            <a:normAutofit fontScale="90000"/>
          </a:bodyPr>
          <a:lstStyle/>
          <a:p>
            <a:r>
              <a:rPr lang="id-ID" dirty="0" smtClean="0"/>
              <a:t>Satuan bahasa</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81119141"/>
              </p:ext>
            </p:extLst>
          </p:nvPr>
        </p:nvGraphicFramePr>
        <p:xfrm>
          <a:off x="0" y="908720"/>
          <a:ext cx="8991600" cy="5949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3547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D3893492-F5FE-4794-89A2-BE80F001E6A7}"/>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26ACC716-DD4A-4293-9086-BA76C59878EE}"/>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5B44D38B-9515-4567-8146-93588D877A65}"/>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D7B55B81-3BE4-49A6-9118-DDF805FA64DF}"/>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044068C5-E1D4-4702-8401-A52FD5D55E35}"/>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B5FF9ED4-DEE9-4FBB-80DB-B038ACBE901E}"/>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dgm id="{B865A7E7-5427-421B-BDD4-C4E0A1A8AAC8}"/>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3934C5AE-CC40-48A2-AB32-115BD61970A8}"/>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graphicEl>
                                              <a:dgm id="{2F75A962-A9A0-463F-AA0E-6A3EFC7AA2DA}"/>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graphicEl>
                                              <a:dgm id="{73E8143D-1354-4C82-9E67-FAF1E6BB612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84170565"/>
              </p:ext>
            </p:extLst>
          </p:nvPr>
        </p:nvGraphicFramePr>
        <p:xfrm>
          <a:off x="0" y="333375"/>
          <a:ext cx="9144000" cy="64087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169818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1387624"/>
          </a:xfrm>
        </p:spPr>
        <p:txBody>
          <a:bodyPr>
            <a:normAutofit fontScale="90000"/>
          </a:bodyPr>
          <a:lstStyle/>
          <a:p>
            <a:r>
              <a:rPr lang="id-ID" dirty="0"/>
              <a:t>teori-teori </a:t>
            </a:r>
            <a:r>
              <a:rPr lang="id-ID" dirty="0" smtClean="0"/>
              <a:t>hasil linguistik telah </a:t>
            </a:r>
            <a:r>
              <a:rPr lang="id-ID" dirty="0"/>
              <a:t>memenuhi adanya tiga </a:t>
            </a:r>
            <a:r>
              <a:rPr lang="id-ID" dirty="0" smtClean="0"/>
              <a:t>prinsip</a:t>
            </a:r>
            <a:r>
              <a:rPr lang="id-ID" dirty="0"/>
              <a:t/>
            </a:r>
            <a:br>
              <a:rPr lang="id-ID" dirty="0"/>
            </a:b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40835838"/>
              </p:ext>
            </p:extLst>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08706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85821090"/>
              </p:ext>
            </p:extLst>
          </p:nvPr>
        </p:nvGraphicFramePr>
        <p:xfrm>
          <a:off x="304800" y="980728"/>
          <a:ext cx="8686800" cy="50993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975632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394619151"/>
              </p:ext>
            </p:extLst>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297254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id-ID" dirty="0"/>
              <a:t>Objek kajian linguistik </a:t>
            </a:r>
            <a:br>
              <a:rPr lang="id-ID" dirty="0"/>
            </a:br>
            <a:endParaRPr lang="id-ID"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26361316"/>
              </p:ext>
            </p:extLst>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01638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14290"/>
            <a:ext cx="8686800" cy="6643710"/>
          </a:xfrm>
        </p:spPr>
        <p:txBody>
          <a:bodyPr/>
          <a:lstStyle/>
          <a:p>
            <a:pPr marL="0" indent="0">
              <a:buNone/>
            </a:pPr>
            <a:endParaRPr lang="id-ID" dirty="0"/>
          </a:p>
        </p:txBody>
      </p:sp>
      <p:sp>
        <p:nvSpPr>
          <p:cNvPr id="4" name="Rounded Rectangle 3"/>
          <p:cNvSpPr/>
          <p:nvPr/>
        </p:nvSpPr>
        <p:spPr>
          <a:xfrm>
            <a:off x="3143240" y="357166"/>
            <a:ext cx="2143140" cy="428628"/>
          </a:xfrm>
          <a:prstGeom prst="roundRect">
            <a:avLst/>
          </a:prstGeom>
          <a:solidFill>
            <a:schemeClr val="bg1">
              <a:lumMod val="5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t>LINGUISTIK</a:t>
            </a:r>
            <a:endParaRPr lang="id-ID" sz="2400" b="1" dirty="0"/>
          </a:p>
        </p:txBody>
      </p:sp>
      <p:sp>
        <p:nvSpPr>
          <p:cNvPr id="5" name="Rounded Rectangle 4"/>
          <p:cNvSpPr/>
          <p:nvPr/>
        </p:nvSpPr>
        <p:spPr>
          <a:xfrm>
            <a:off x="785786" y="1357298"/>
            <a:ext cx="235745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LINGUISTIK MIKRO</a:t>
            </a:r>
            <a:endParaRPr lang="id-ID" dirty="0"/>
          </a:p>
        </p:txBody>
      </p:sp>
      <p:sp>
        <p:nvSpPr>
          <p:cNvPr id="6" name="Rounded Rectangle 5"/>
          <p:cNvSpPr/>
          <p:nvPr/>
        </p:nvSpPr>
        <p:spPr>
          <a:xfrm>
            <a:off x="5572132" y="1285860"/>
            <a:ext cx="2500330"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LINGUISTIK MAKRO</a:t>
            </a:r>
            <a:endParaRPr lang="id-ID" dirty="0"/>
          </a:p>
        </p:txBody>
      </p:sp>
      <p:sp>
        <p:nvSpPr>
          <p:cNvPr id="7" name="Rounded Rectangle 6"/>
          <p:cNvSpPr/>
          <p:nvPr/>
        </p:nvSpPr>
        <p:spPr>
          <a:xfrm>
            <a:off x="357158" y="2000216"/>
            <a:ext cx="3286148" cy="48577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Bidang Teoritis</a:t>
            </a:r>
          </a:p>
          <a:p>
            <a:pPr algn="ctr"/>
            <a:endParaRPr lang="id-ID" dirty="0" smtClean="0"/>
          </a:p>
          <a:p>
            <a:pPr marL="342900" indent="-342900" algn="just">
              <a:buAutoNum type="alphaUcPeriod"/>
            </a:pPr>
            <a:r>
              <a:rPr lang="id-ID" dirty="0" smtClean="0"/>
              <a:t>Umum</a:t>
            </a:r>
          </a:p>
          <a:p>
            <a:pPr marL="342900" indent="-342900" algn="just"/>
            <a:r>
              <a:rPr lang="id-ID" dirty="0" smtClean="0"/>
              <a:t>       1. Teori Linguistik</a:t>
            </a:r>
          </a:p>
          <a:p>
            <a:pPr marL="342900" indent="-342900" algn="just"/>
            <a:r>
              <a:rPr lang="id-ID" dirty="0" smtClean="0"/>
              <a:t>       2. Linguistik Deskriptif</a:t>
            </a:r>
          </a:p>
          <a:p>
            <a:pPr marL="342900" indent="-342900" algn="just"/>
            <a:r>
              <a:rPr lang="id-ID" dirty="0" smtClean="0"/>
              <a:t>      3. Linguistik Historis           Komparatif</a:t>
            </a:r>
          </a:p>
          <a:p>
            <a:pPr marL="342900" indent="-342900" algn="just">
              <a:buAutoNum type="alphaUcPeriod" startAt="2"/>
            </a:pPr>
            <a:r>
              <a:rPr lang="id-ID" dirty="0" smtClean="0"/>
              <a:t>Bahasa Tertentu</a:t>
            </a:r>
          </a:p>
          <a:p>
            <a:pPr marL="342900" indent="-342900" algn="just"/>
            <a:r>
              <a:rPr lang="id-ID" dirty="0" smtClean="0"/>
              <a:t>      1. Linguistik Deskriptif</a:t>
            </a:r>
          </a:p>
          <a:p>
            <a:pPr marL="342900" indent="-342900" algn="just"/>
            <a:r>
              <a:rPr lang="id-ID" dirty="0" smtClean="0"/>
              <a:t>     2. Linguistik Historis Komparatif</a:t>
            </a:r>
          </a:p>
          <a:p>
            <a:pPr marL="342900" indent="-342900" algn="just">
              <a:buAutoNum type="alphaUcPeriod"/>
            </a:pPr>
            <a:endParaRPr lang="id-ID" dirty="0" smtClean="0"/>
          </a:p>
          <a:p>
            <a:pPr marL="342900" indent="-342900" algn="just">
              <a:buAutoNum type="alphaUcPeriod"/>
            </a:pPr>
            <a:endParaRPr lang="id-ID" dirty="0" smtClean="0"/>
          </a:p>
          <a:p>
            <a:pPr marL="342900" indent="-342900" algn="just">
              <a:buAutoNum type="alphaUcPeriod"/>
            </a:pPr>
            <a:endParaRPr lang="id-ID" dirty="0" smtClean="0"/>
          </a:p>
          <a:p>
            <a:pPr marL="342900" indent="-342900" algn="just"/>
            <a:r>
              <a:rPr lang="id-ID" dirty="0" smtClean="0"/>
              <a:t>      </a:t>
            </a:r>
            <a:endParaRPr lang="id-ID" dirty="0"/>
          </a:p>
        </p:txBody>
      </p:sp>
      <p:sp>
        <p:nvSpPr>
          <p:cNvPr id="8" name="Rounded Rectangle 7"/>
          <p:cNvSpPr/>
          <p:nvPr/>
        </p:nvSpPr>
        <p:spPr>
          <a:xfrm>
            <a:off x="5143504" y="2000216"/>
            <a:ext cx="3286148" cy="48577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smtClean="0"/>
              <a:t>Bidang Interdisipliner</a:t>
            </a:r>
          </a:p>
          <a:p>
            <a:pPr marL="342900" indent="-342900" algn="just">
              <a:buAutoNum type="arabicPeriod"/>
            </a:pPr>
            <a:r>
              <a:rPr lang="id-ID" dirty="0" smtClean="0"/>
              <a:t>Fonetik</a:t>
            </a:r>
          </a:p>
          <a:p>
            <a:pPr marL="342900" indent="-342900" algn="just">
              <a:buAutoNum type="arabicPeriod"/>
            </a:pPr>
            <a:r>
              <a:rPr lang="id-ID" dirty="0" smtClean="0"/>
              <a:t>Filsafat Bahasa</a:t>
            </a:r>
          </a:p>
          <a:p>
            <a:pPr marL="342900" indent="-342900" algn="just">
              <a:buAutoNum type="arabicPeriod"/>
            </a:pPr>
            <a:r>
              <a:rPr lang="id-ID" dirty="0" smtClean="0"/>
              <a:t>Psikolinguistik</a:t>
            </a:r>
          </a:p>
          <a:p>
            <a:pPr marL="342900" indent="-342900" algn="just">
              <a:buAutoNum type="arabicPeriod"/>
            </a:pPr>
            <a:r>
              <a:rPr lang="id-ID" dirty="0" smtClean="0"/>
              <a:t>Etnolinguistik</a:t>
            </a:r>
          </a:p>
          <a:p>
            <a:pPr marL="342900" indent="-342900" algn="just">
              <a:buAutoNum type="arabicPeriod"/>
            </a:pPr>
            <a:r>
              <a:rPr lang="id-ID" dirty="0" smtClean="0"/>
              <a:t>Sosiolinguistik</a:t>
            </a:r>
          </a:p>
          <a:p>
            <a:pPr marL="342900" indent="-342900" algn="just">
              <a:buAutoNum type="arabicPeriod"/>
            </a:pPr>
            <a:r>
              <a:rPr lang="id-ID" dirty="0" smtClean="0"/>
              <a:t>Dsb/</a:t>
            </a:r>
          </a:p>
          <a:p>
            <a:pPr marL="342900" indent="-342900" algn="just"/>
            <a:r>
              <a:rPr lang="id-ID" dirty="0" smtClean="0"/>
              <a:t>Bidang Terapan</a:t>
            </a:r>
          </a:p>
          <a:p>
            <a:pPr marL="342900" indent="-342900" algn="just">
              <a:buAutoNum type="arabicPeriod"/>
            </a:pPr>
            <a:r>
              <a:rPr lang="id-ID" dirty="0" smtClean="0"/>
              <a:t>Pengajaran Bahasa</a:t>
            </a:r>
          </a:p>
          <a:p>
            <a:pPr marL="342900" indent="-342900" algn="just">
              <a:buAutoNum type="arabicPeriod"/>
            </a:pPr>
            <a:r>
              <a:rPr lang="id-ID" dirty="0" smtClean="0"/>
              <a:t>Penerjemahan</a:t>
            </a:r>
          </a:p>
          <a:p>
            <a:pPr marL="342900" indent="-342900" algn="just">
              <a:buAutoNum type="arabicPeriod"/>
            </a:pPr>
            <a:r>
              <a:rPr lang="id-ID" dirty="0" smtClean="0"/>
              <a:t>Leksikografi</a:t>
            </a:r>
          </a:p>
          <a:p>
            <a:pPr marL="342900" indent="-342900" algn="just">
              <a:buAutoNum type="arabicPeriod"/>
            </a:pPr>
            <a:r>
              <a:rPr lang="id-ID" dirty="0" smtClean="0"/>
              <a:t>Fonetik Terapan</a:t>
            </a:r>
          </a:p>
          <a:p>
            <a:pPr marL="342900" indent="-342900" algn="just">
              <a:buAutoNum type="arabicPeriod"/>
            </a:pPr>
            <a:r>
              <a:rPr lang="id-ID" dirty="0" smtClean="0"/>
              <a:t>Sosiolinguistik Terapan</a:t>
            </a:r>
          </a:p>
          <a:p>
            <a:pPr marL="342900" indent="-342900" algn="just">
              <a:buAutoNum type="arabicPeriod"/>
            </a:pPr>
            <a:r>
              <a:rPr lang="id-ID" dirty="0" smtClean="0"/>
              <a:t>Pembinaan Bahasa</a:t>
            </a:r>
          </a:p>
          <a:p>
            <a:pPr marL="342900" indent="-342900" algn="just">
              <a:buAutoNum type="arabicPeriod"/>
            </a:pPr>
            <a:r>
              <a:rPr lang="id-ID" dirty="0" smtClean="0"/>
              <a:t>Grafologi</a:t>
            </a:r>
          </a:p>
          <a:p>
            <a:pPr marL="342900" indent="-342900" algn="just">
              <a:buAutoNum type="arabicPeriod"/>
            </a:pPr>
            <a:r>
              <a:rPr lang="id-ID" dirty="0" smtClean="0"/>
              <a:t>Linguistik Medis</a:t>
            </a:r>
          </a:p>
          <a:p>
            <a:pPr marL="342900" indent="-342900" algn="just">
              <a:buAutoNum type="arabicPeriod"/>
            </a:pPr>
            <a:r>
              <a:rPr lang="id-ID" dirty="0" smtClean="0"/>
              <a:t>dll</a:t>
            </a:r>
            <a:endParaRPr lang="id-ID" dirty="0"/>
          </a:p>
        </p:txBody>
      </p:sp>
      <p:cxnSp>
        <p:nvCxnSpPr>
          <p:cNvPr id="10" name="Straight Connector 9"/>
          <p:cNvCxnSpPr>
            <a:stCxn id="4" idx="2"/>
          </p:cNvCxnSpPr>
          <p:nvPr/>
        </p:nvCxnSpPr>
        <p:spPr>
          <a:xfrm rot="5400000">
            <a:off x="4107653" y="892951"/>
            <a:ext cx="2143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857356" y="928670"/>
            <a:ext cx="507209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a:off x="1679555" y="1035830"/>
            <a:ext cx="284960" cy="722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16200000" flipH="1">
            <a:off x="7001288" y="1071943"/>
            <a:ext cx="142877" cy="1420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57166"/>
            <a:ext cx="8686800" cy="6500834"/>
          </a:xfrm>
        </p:spPr>
        <p:txBody>
          <a:bodyPr>
            <a:normAutofit fontScale="92500" lnSpcReduction="10000"/>
          </a:bodyPr>
          <a:lstStyle/>
          <a:p>
            <a:pPr>
              <a:buNone/>
            </a:pPr>
            <a:endParaRPr lang="id-ID" dirty="0" smtClean="0"/>
          </a:p>
          <a:p>
            <a:pPr>
              <a:buNone/>
            </a:pPr>
            <a:endParaRPr lang="id-ID" dirty="0" smtClean="0"/>
          </a:p>
          <a:p>
            <a:pPr>
              <a:buNone/>
            </a:pPr>
            <a:endParaRPr lang="id-ID" dirty="0" smtClean="0"/>
          </a:p>
          <a:p>
            <a:pPr>
              <a:buNone/>
            </a:pPr>
            <a:endParaRPr lang="id-ID" dirty="0" smtClean="0"/>
          </a:p>
          <a:p>
            <a:pPr>
              <a:buNone/>
            </a:pPr>
            <a:endParaRPr lang="id-ID" dirty="0" smtClean="0"/>
          </a:p>
          <a:p>
            <a:pPr>
              <a:buNone/>
            </a:pPr>
            <a:endParaRPr lang="id-ID" dirty="0" smtClean="0"/>
          </a:p>
          <a:p>
            <a:pPr>
              <a:buNone/>
            </a:pPr>
            <a:endParaRPr lang="id-ID" dirty="0" smtClean="0"/>
          </a:p>
          <a:p>
            <a:pPr>
              <a:buNone/>
            </a:pPr>
            <a:endParaRPr lang="id-ID" dirty="0" smtClean="0"/>
          </a:p>
          <a:p>
            <a:pPr>
              <a:buNone/>
            </a:pPr>
            <a:endParaRPr lang="id-ID" dirty="0" smtClean="0"/>
          </a:p>
          <a:p>
            <a:pPr algn="just">
              <a:buNone/>
            </a:pPr>
            <a:r>
              <a:rPr lang="id-ID" sz="2600" dirty="0" smtClean="0"/>
              <a:t>Catatan:</a:t>
            </a:r>
          </a:p>
          <a:p>
            <a:pPr marL="514350" indent="-514350" algn="just">
              <a:buAutoNum type="arabicPeriod"/>
            </a:pPr>
            <a:r>
              <a:rPr lang="id-ID" sz="2600" dirty="0" smtClean="0"/>
              <a:t>Morfologi dan sintaksis sering disatubidangkan disebut dengan tatabahasa</a:t>
            </a:r>
          </a:p>
          <a:p>
            <a:pPr marL="514350" indent="-514350" algn="just">
              <a:buAutoNum type="arabicPeriod"/>
            </a:pPr>
            <a:r>
              <a:rPr lang="id-ID" sz="2600" dirty="0" smtClean="0"/>
              <a:t>Di samping itu ada cabang linguistik yang disebut morfofonologi dan morfosintaksis</a:t>
            </a:r>
            <a:endParaRPr lang="id-ID" sz="2600" dirty="0"/>
          </a:p>
        </p:txBody>
      </p:sp>
      <p:sp>
        <p:nvSpPr>
          <p:cNvPr id="5" name="Rectangle 4"/>
          <p:cNvSpPr/>
          <p:nvPr/>
        </p:nvSpPr>
        <p:spPr>
          <a:xfrm>
            <a:off x="3357554" y="357166"/>
            <a:ext cx="2071702" cy="50006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dirty="0" smtClean="0"/>
              <a:t>LINGUISTIK</a:t>
            </a:r>
            <a:endParaRPr lang="id-ID" dirty="0"/>
          </a:p>
        </p:txBody>
      </p:sp>
      <p:sp>
        <p:nvSpPr>
          <p:cNvPr id="6" name="Rectangle 5"/>
          <p:cNvSpPr/>
          <p:nvPr/>
        </p:nvSpPr>
        <p:spPr>
          <a:xfrm>
            <a:off x="3214678" y="1285860"/>
            <a:ext cx="2571768" cy="57150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dirty="0" smtClean="0"/>
              <a:t>LINGUISTIK MIKRO</a:t>
            </a:r>
            <a:endParaRPr lang="id-ID" dirty="0"/>
          </a:p>
        </p:txBody>
      </p:sp>
      <p:sp>
        <p:nvSpPr>
          <p:cNvPr id="7" name="Rectangle 6"/>
          <p:cNvSpPr/>
          <p:nvPr/>
        </p:nvSpPr>
        <p:spPr>
          <a:xfrm>
            <a:off x="3214678" y="2285992"/>
            <a:ext cx="2500330" cy="64294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dirty="0" smtClean="0"/>
              <a:t>LINGUISTIK TEORITIS</a:t>
            </a:r>
            <a:endParaRPr lang="id-ID" dirty="0"/>
          </a:p>
        </p:txBody>
      </p:sp>
      <p:sp>
        <p:nvSpPr>
          <p:cNvPr id="8" name="Rectangle 7"/>
          <p:cNvSpPr/>
          <p:nvPr/>
        </p:nvSpPr>
        <p:spPr>
          <a:xfrm>
            <a:off x="3714744" y="4714884"/>
            <a:ext cx="1785950" cy="57150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dirty="0" smtClean="0"/>
              <a:t>LEKSIKOLOGI</a:t>
            </a:r>
            <a:endParaRPr lang="id-ID" dirty="0"/>
          </a:p>
        </p:txBody>
      </p:sp>
      <p:sp>
        <p:nvSpPr>
          <p:cNvPr id="9" name="Rectangle 8"/>
          <p:cNvSpPr/>
          <p:nvPr/>
        </p:nvSpPr>
        <p:spPr>
          <a:xfrm>
            <a:off x="6143636" y="3143248"/>
            <a:ext cx="1857388" cy="70008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dirty="0" smtClean="0"/>
              <a:t>MORFOLOGI</a:t>
            </a:r>
            <a:endParaRPr lang="id-ID" dirty="0"/>
          </a:p>
        </p:txBody>
      </p:sp>
      <p:sp>
        <p:nvSpPr>
          <p:cNvPr id="10" name="Rectangle 9"/>
          <p:cNvSpPr/>
          <p:nvPr/>
        </p:nvSpPr>
        <p:spPr>
          <a:xfrm>
            <a:off x="1142976" y="3214686"/>
            <a:ext cx="1857388" cy="6286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dirty="0" smtClean="0"/>
              <a:t>FONOLOGI</a:t>
            </a:r>
            <a:endParaRPr lang="id-ID" dirty="0"/>
          </a:p>
        </p:txBody>
      </p:sp>
      <p:sp>
        <p:nvSpPr>
          <p:cNvPr id="11" name="Rectangle 10"/>
          <p:cNvSpPr/>
          <p:nvPr/>
        </p:nvSpPr>
        <p:spPr>
          <a:xfrm>
            <a:off x="6215074" y="4071942"/>
            <a:ext cx="1857388" cy="6286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dirty="0" smtClean="0"/>
              <a:t>SINTAKSIS</a:t>
            </a:r>
            <a:endParaRPr lang="id-ID" dirty="0"/>
          </a:p>
        </p:txBody>
      </p:sp>
      <p:sp>
        <p:nvSpPr>
          <p:cNvPr id="12" name="Rectangle 11"/>
          <p:cNvSpPr/>
          <p:nvPr/>
        </p:nvSpPr>
        <p:spPr>
          <a:xfrm>
            <a:off x="1000100" y="4071942"/>
            <a:ext cx="2000264" cy="57150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dirty="0" smtClean="0"/>
              <a:t>SEMANTIK</a:t>
            </a:r>
            <a:endParaRPr lang="id-ID" dirty="0"/>
          </a:p>
        </p:txBody>
      </p:sp>
      <p:sp>
        <p:nvSpPr>
          <p:cNvPr id="14" name="Down Arrow 13"/>
          <p:cNvSpPr/>
          <p:nvPr/>
        </p:nvSpPr>
        <p:spPr>
          <a:xfrm>
            <a:off x="4357686" y="1857364"/>
            <a:ext cx="357190"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Down Arrow 14"/>
          <p:cNvSpPr/>
          <p:nvPr/>
        </p:nvSpPr>
        <p:spPr>
          <a:xfrm>
            <a:off x="4286248" y="857232"/>
            <a:ext cx="428628"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17" name="Straight Connector 16"/>
          <p:cNvCxnSpPr/>
          <p:nvPr/>
        </p:nvCxnSpPr>
        <p:spPr>
          <a:xfrm rot="5400000">
            <a:off x="4144166" y="3642520"/>
            <a:ext cx="142876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5001422" y="3213892"/>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3322629" y="3607595"/>
            <a:ext cx="1356528"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flipH="1" flipV="1">
            <a:off x="3321835" y="3250405"/>
            <a:ext cx="64294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7" idx="2"/>
          </p:cNvCxnSpPr>
          <p:nvPr/>
        </p:nvCxnSpPr>
        <p:spPr>
          <a:xfrm rot="16200000" flipH="1">
            <a:off x="3625446" y="3768330"/>
            <a:ext cx="1714512"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endCxn id="10" idx="3"/>
          </p:cNvCxnSpPr>
          <p:nvPr/>
        </p:nvCxnSpPr>
        <p:spPr>
          <a:xfrm rot="10800000" flipV="1">
            <a:off x="3000364" y="3500438"/>
            <a:ext cx="714380" cy="285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10800000" flipV="1">
            <a:off x="3071804" y="4286255"/>
            <a:ext cx="928692" cy="7144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endCxn id="11" idx="1"/>
          </p:cNvCxnSpPr>
          <p:nvPr/>
        </p:nvCxnSpPr>
        <p:spPr>
          <a:xfrm>
            <a:off x="4929190" y="4357694"/>
            <a:ext cx="1285884" cy="285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5286380" y="3500438"/>
            <a:ext cx="785820" cy="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844824"/>
          </a:xfrm>
        </p:spPr>
        <p:txBody>
          <a:bodyPr>
            <a:noAutofit/>
          </a:bodyPr>
          <a:lstStyle/>
          <a:p>
            <a:r>
              <a:rPr lang="en-US" sz="3600" b="1" dirty="0" err="1" smtClean="0">
                <a:solidFill>
                  <a:schemeClr val="tx2">
                    <a:tint val="100000"/>
                    <a:shade val="90000"/>
                    <a:satMod val="250000"/>
                    <a:alpha val="100000"/>
                  </a:schemeClr>
                </a:solidFill>
              </a:rPr>
              <a:t>Pengertian</a:t>
            </a:r>
            <a:r>
              <a:rPr lang="en-US" sz="3600" b="1" dirty="0" smtClean="0">
                <a:solidFill>
                  <a:schemeClr val="tx2">
                    <a:tint val="100000"/>
                    <a:shade val="90000"/>
                    <a:satMod val="250000"/>
                    <a:alpha val="100000"/>
                  </a:schemeClr>
                </a:solidFill>
              </a:rPr>
              <a:t> </a:t>
            </a:r>
            <a:r>
              <a:rPr lang="en-US" sz="3600" b="1" dirty="0" err="1" smtClean="0">
                <a:solidFill>
                  <a:schemeClr val="tx2">
                    <a:tint val="100000"/>
                    <a:shade val="90000"/>
                    <a:satMod val="250000"/>
                    <a:alpha val="100000"/>
                  </a:schemeClr>
                </a:solidFill>
              </a:rPr>
              <a:t>Fonologi</a:t>
            </a:r>
            <a:r>
              <a:rPr lang="en-US" sz="3600" b="1" dirty="0" smtClean="0">
                <a:solidFill>
                  <a:schemeClr val="tx2">
                    <a:tint val="100000"/>
                    <a:shade val="90000"/>
                    <a:satMod val="250000"/>
                    <a:alpha val="100000"/>
                  </a:schemeClr>
                </a:solidFill>
              </a:rPr>
              <a:t>/ </a:t>
            </a:r>
            <a:r>
              <a:rPr lang="en-US" sz="3600" b="1" dirty="0" err="1" smtClean="0">
                <a:solidFill>
                  <a:schemeClr val="tx2">
                    <a:tint val="100000"/>
                    <a:shade val="90000"/>
                    <a:satMod val="250000"/>
                    <a:alpha val="100000"/>
                  </a:schemeClr>
                </a:solidFill>
              </a:rPr>
              <a:t>Widyaswara</a:t>
            </a:r>
            <a:r>
              <a:rPr lang="en-US" sz="3600" b="1" dirty="0" smtClean="0">
                <a:solidFill>
                  <a:schemeClr val="tx2">
                    <a:tint val="100000"/>
                    <a:shade val="90000"/>
                    <a:satMod val="250000"/>
                    <a:alpha val="100000"/>
                  </a:schemeClr>
                </a:solidFill>
              </a:rPr>
              <a:t>/ Phonology</a:t>
            </a:r>
            <a:r>
              <a:rPr lang="id-ID" sz="3600" b="1" dirty="0" smtClean="0"/>
              <a:t/>
            </a:r>
            <a:br>
              <a:rPr lang="id-ID" sz="3600" b="1" dirty="0" smtClean="0"/>
            </a:br>
            <a:endParaRPr lang="en-US" sz="3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17810706"/>
              </p:ext>
            </p:extLst>
          </p:nvPr>
        </p:nvGraphicFramePr>
        <p:xfrm>
          <a:off x="457200" y="1412776"/>
          <a:ext cx="8229600" cy="49118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24626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a:bodyPr>
          <a:lstStyle/>
          <a:p>
            <a:r>
              <a:rPr lang="id-ID" dirty="0" smtClean="0"/>
              <a:t>Proses Morfologi</a:t>
            </a:r>
            <a:endParaRPr lang="id-ID" dirty="0"/>
          </a:p>
        </p:txBody>
      </p:sp>
      <p:sp>
        <p:nvSpPr>
          <p:cNvPr id="3" name="Content Placeholder 2"/>
          <p:cNvSpPr>
            <a:spLocks noGrp="1"/>
          </p:cNvSpPr>
          <p:nvPr>
            <p:ph idx="1"/>
          </p:nvPr>
        </p:nvSpPr>
        <p:spPr>
          <a:xfrm>
            <a:off x="0" y="1000108"/>
            <a:ext cx="9144000" cy="5857892"/>
          </a:xfrm>
        </p:spPr>
        <p:txBody>
          <a:bodyPr>
            <a:normAutofit fontScale="92500" lnSpcReduction="10000"/>
          </a:bodyPr>
          <a:lstStyle/>
          <a:p>
            <a:pPr>
              <a:buNone/>
            </a:pPr>
            <a:r>
              <a:rPr lang="id-ID" dirty="0" smtClean="0"/>
              <a:t>       Input			Proses		Output</a:t>
            </a:r>
          </a:p>
          <a:p>
            <a:pPr>
              <a:buNone/>
            </a:pPr>
            <a:endParaRPr lang="id-ID" dirty="0" smtClean="0"/>
          </a:p>
          <a:p>
            <a:pPr>
              <a:buNone/>
            </a:pPr>
            <a:r>
              <a:rPr lang="id-ID" dirty="0" smtClean="0"/>
              <a:t> </a:t>
            </a:r>
          </a:p>
          <a:p>
            <a:pPr>
              <a:buNone/>
            </a:pPr>
            <a:endParaRPr lang="id-ID" dirty="0" smtClean="0"/>
          </a:p>
          <a:p>
            <a:pPr>
              <a:buNone/>
            </a:pPr>
            <a:endParaRPr lang="id-ID" dirty="0" smtClean="0"/>
          </a:p>
          <a:p>
            <a:pPr>
              <a:buNone/>
            </a:pPr>
            <a:endParaRPr lang="id-ID" dirty="0" smtClean="0"/>
          </a:p>
          <a:p>
            <a:pPr>
              <a:buNone/>
            </a:pPr>
            <a:r>
              <a:rPr lang="id-ID" dirty="0" smtClean="0"/>
              <a:t>			</a:t>
            </a:r>
            <a:r>
              <a:rPr lang="id-ID" sz="1800" dirty="0" smtClean="0"/>
              <a:t>ater-ater (anuswara, a-, ka- ke-, sa-, dll)</a:t>
            </a:r>
          </a:p>
          <a:p>
            <a:pPr>
              <a:buNone/>
            </a:pPr>
            <a:r>
              <a:rPr lang="id-ID" sz="1800" dirty="0" smtClean="0"/>
              <a:t>Imbuhan		sisipan (-um-, -in-, -er-, dan –el-)</a:t>
            </a:r>
          </a:p>
          <a:p>
            <a:pPr>
              <a:buNone/>
            </a:pPr>
            <a:r>
              <a:rPr lang="id-ID" sz="1800" dirty="0" smtClean="0"/>
              <a:t>			panambang (-a, -i, -e, - en, -an, -na, -ana, -ane)</a:t>
            </a:r>
          </a:p>
          <a:p>
            <a:pPr>
              <a:buNone/>
            </a:pPr>
            <a:r>
              <a:rPr lang="id-ID" sz="1800" dirty="0" smtClean="0"/>
              <a:t>			wuwuhan bebarengan (rumaket/ tanrumaket: N- -i, N- -ake, d- -i, di- -ake)</a:t>
            </a:r>
          </a:p>
          <a:p>
            <a:pPr>
              <a:buNone/>
            </a:pPr>
            <a:r>
              <a:rPr lang="id-ID" sz="1800" dirty="0" smtClean="0"/>
              <a:t>					dwi purwa</a:t>
            </a:r>
          </a:p>
          <a:p>
            <a:pPr>
              <a:buNone/>
            </a:pPr>
            <a:r>
              <a:rPr lang="id-ID" sz="1800" dirty="0" smtClean="0"/>
              <a:t>Pengulangan/ rangkep		dwilingga</a:t>
            </a:r>
          </a:p>
          <a:p>
            <a:pPr>
              <a:buNone/>
            </a:pPr>
            <a:r>
              <a:rPr lang="id-ID" sz="1800" dirty="0" smtClean="0"/>
              <a:t>					dwiwasana</a:t>
            </a:r>
          </a:p>
          <a:p>
            <a:pPr>
              <a:buNone/>
            </a:pPr>
            <a:r>
              <a:rPr lang="id-ID" sz="1800" dirty="0" smtClean="0"/>
              <a:t>Pemajemukan:	wutuh/ tugel</a:t>
            </a:r>
          </a:p>
        </p:txBody>
      </p:sp>
      <p:sp>
        <p:nvSpPr>
          <p:cNvPr id="4" name="Flowchart: Alternate Process 3"/>
          <p:cNvSpPr/>
          <p:nvPr/>
        </p:nvSpPr>
        <p:spPr>
          <a:xfrm>
            <a:off x="3500430" y="1643050"/>
            <a:ext cx="1714512" cy="642942"/>
          </a:xfrm>
          <a:prstGeom prst="flowChartAlternateProcess">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smtClean="0"/>
          </a:p>
          <a:p>
            <a:pPr algn="ctr"/>
            <a:r>
              <a:rPr lang="id-ID" dirty="0" smtClean="0"/>
              <a:t>Afiksasi</a:t>
            </a:r>
          </a:p>
          <a:p>
            <a:pPr algn="ctr"/>
            <a:endParaRPr lang="id-ID" dirty="0" smtClean="0"/>
          </a:p>
        </p:txBody>
      </p:sp>
      <p:sp>
        <p:nvSpPr>
          <p:cNvPr id="5" name="Flowchart: Alternate Process 4"/>
          <p:cNvSpPr/>
          <p:nvPr/>
        </p:nvSpPr>
        <p:spPr>
          <a:xfrm>
            <a:off x="285720" y="1643050"/>
            <a:ext cx="2071702" cy="71438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bentuk dasar + imbuhan</a:t>
            </a:r>
            <a:endParaRPr lang="id-ID" dirty="0"/>
          </a:p>
        </p:txBody>
      </p:sp>
      <p:sp>
        <p:nvSpPr>
          <p:cNvPr id="6" name="Flowchart: Alternate Process 5"/>
          <p:cNvSpPr/>
          <p:nvPr/>
        </p:nvSpPr>
        <p:spPr>
          <a:xfrm>
            <a:off x="285720" y="2500306"/>
            <a:ext cx="2000264" cy="68408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bentuk dasar</a:t>
            </a:r>
            <a:endParaRPr lang="id-ID" dirty="0"/>
          </a:p>
        </p:txBody>
      </p:sp>
      <p:sp>
        <p:nvSpPr>
          <p:cNvPr id="7" name="Flowchart: Alternate Process 6"/>
          <p:cNvSpPr/>
          <p:nvPr/>
        </p:nvSpPr>
        <p:spPr>
          <a:xfrm>
            <a:off x="285720" y="3286124"/>
            <a:ext cx="2000264" cy="71438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bentuk dasar +bentuk dasar</a:t>
            </a:r>
            <a:endParaRPr lang="id-ID" dirty="0"/>
          </a:p>
        </p:txBody>
      </p:sp>
      <p:sp>
        <p:nvSpPr>
          <p:cNvPr id="8" name="Flowchart: Document 7"/>
          <p:cNvSpPr/>
          <p:nvPr/>
        </p:nvSpPr>
        <p:spPr>
          <a:xfrm>
            <a:off x="6357950" y="1643050"/>
            <a:ext cx="1714512" cy="642942"/>
          </a:xfrm>
          <a:prstGeom prst="flowChartDocumen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Kata Jadian</a:t>
            </a:r>
            <a:endParaRPr lang="id-ID" dirty="0"/>
          </a:p>
        </p:txBody>
      </p:sp>
      <p:sp>
        <p:nvSpPr>
          <p:cNvPr id="9" name="Flowchart: Document 8"/>
          <p:cNvSpPr/>
          <p:nvPr/>
        </p:nvSpPr>
        <p:spPr>
          <a:xfrm>
            <a:off x="6357950" y="2500306"/>
            <a:ext cx="1714512" cy="642942"/>
          </a:xfrm>
          <a:prstGeom prst="flowChartDocumen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Kata  ulang</a:t>
            </a:r>
            <a:endParaRPr lang="id-ID" dirty="0"/>
          </a:p>
        </p:txBody>
      </p:sp>
      <p:sp>
        <p:nvSpPr>
          <p:cNvPr id="10" name="Flowchart: Document 9"/>
          <p:cNvSpPr/>
          <p:nvPr/>
        </p:nvSpPr>
        <p:spPr>
          <a:xfrm>
            <a:off x="6429388" y="3286124"/>
            <a:ext cx="1714512" cy="642942"/>
          </a:xfrm>
          <a:prstGeom prst="flowChartDocumen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Kata  majemuk</a:t>
            </a:r>
            <a:endParaRPr lang="id-ID" dirty="0"/>
          </a:p>
        </p:txBody>
      </p:sp>
      <p:sp>
        <p:nvSpPr>
          <p:cNvPr id="11" name="Flowchart: Alternate Process 10"/>
          <p:cNvSpPr/>
          <p:nvPr/>
        </p:nvSpPr>
        <p:spPr>
          <a:xfrm>
            <a:off x="3500430" y="2500306"/>
            <a:ext cx="1714512" cy="642942"/>
          </a:xfrm>
          <a:prstGeom prst="flowChartAlternateProcess">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smtClean="0"/>
          </a:p>
          <a:p>
            <a:pPr algn="ctr"/>
            <a:r>
              <a:rPr lang="id-ID" dirty="0" smtClean="0"/>
              <a:t>Pengulangan</a:t>
            </a:r>
          </a:p>
          <a:p>
            <a:pPr algn="ctr"/>
            <a:endParaRPr lang="id-ID" dirty="0" smtClean="0"/>
          </a:p>
        </p:txBody>
      </p:sp>
      <p:sp>
        <p:nvSpPr>
          <p:cNvPr id="12" name="Flowchart: Alternate Process 11"/>
          <p:cNvSpPr/>
          <p:nvPr/>
        </p:nvSpPr>
        <p:spPr>
          <a:xfrm>
            <a:off x="3571868" y="3286124"/>
            <a:ext cx="1714512" cy="642942"/>
          </a:xfrm>
          <a:prstGeom prst="flowChartAlternateProcess">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smtClean="0"/>
          </a:p>
          <a:p>
            <a:pPr algn="ctr"/>
            <a:r>
              <a:rPr lang="id-ID" dirty="0" smtClean="0"/>
              <a:t>Pemajemukan</a:t>
            </a:r>
          </a:p>
          <a:p>
            <a:pPr algn="ctr"/>
            <a:endParaRPr lang="id-ID" dirty="0" smtClean="0"/>
          </a:p>
        </p:txBody>
      </p:sp>
      <p:sp>
        <p:nvSpPr>
          <p:cNvPr id="15" name="Right Arrow 14"/>
          <p:cNvSpPr/>
          <p:nvPr/>
        </p:nvSpPr>
        <p:spPr>
          <a:xfrm>
            <a:off x="2285984" y="2786058"/>
            <a:ext cx="1000132"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Right Arrow 15"/>
          <p:cNvSpPr/>
          <p:nvPr/>
        </p:nvSpPr>
        <p:spPr>
          <a:xfrm>
            <a:off x="5286380" y="3500438"/>
            <a:ext cx="1000132"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 name="Right Arrow 16"/>
          <p:cNvSpPr/>
          <p:nvPr/>
        </p:nvSpPr>
        <p:spPr>
          <a:xfrm>
            <a:off x="5214942" y="2714620"/>
            <a:ext cx="1000132"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Right Arrow 17"/>
          <p:cNvSpPr/>
          <p:nvPr/>
        </p:nvSpPr>
        <p:spPr>
          <a:xfrm>
            <a:off x="5214942" y="1928802"/>
            <a:ext cx="1000132"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9" name="Right Arrow 18"/>
          <p:cNvSpPr/>
          <p:nvPr/>
        </p:nvSpPr>
        <p:spPr>
          <a:xfrm flipV="1">
            <a:off x="2285984" y="3571876"/>
            <a:ext cx="1000132" cy="1428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 name="Right Arrow 19"/>
          <p:cNvSpPr/>
          <p:nvPr/>
        </p:nvSpPr>
        <p:spPr>
          <a:xfrm>
            <a:off x="2357422" y="1928802"/>
            <a:ext cx="1000132"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22" name="Straight Arrow Connector 21"/>
          <p:cNvCxnSpPr/>
          <p:nvPr/>
        </p:nvCxnSpPr>
        <p:spPr>
          <a:xfrm flipV="1">
            <a:off x="1000100" y="4286256"/>
            <a:ext cx="785818"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1000100" y="4643446"/>
            <a:ext cx="7143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1000100" y="4643446"/>
            <a:ext cx="785818"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1000100" y="4643446"/>
            <a:ext cx="714380"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2214546" y="5500702"/>
            <a:ext cx="1285884"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2285984" y="5786454"/>
            <a:ext cx="1285884"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2214546" y="5786454"/>
            <a:ext cx="1285884"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23528"/>
          </a:xfrm>
        </p:spPr>
        <p:txBody>
          <a:bodyPr>
            <a:normAutofit fontScale="90000"/>
          </a:bodyPr>
          <a:lstStyle/>
          <a:p>
            <a:r>
              <a:rPr lang="id-ID" dirty="0" smtClean="0"/>
              <a:t>Pengertian linguistik</a:t>
            </a:r>
            <a:endParaRPr lang="id-ID" dirty="0"/>
          </a:p>
        </p:txBody>
      </p:sp>
      <p:graphicFrame>
        <p:nvGraphicFramePr>
          <p:cNvPr id="10" name="Content Placeholder 3"/>
          <p:cNvGraphicFramePr>
            <a:graphicFrameLocks noGrp="1"/>
          </p:cNvGraphicFramePr>
          <p:nvPr>
            <p:ph idx="1"/>
            <p:extLst>
              <p:ext uri="{D42A27DB-BD31-4B8C-83A1-F6EECF244321}">
                <p14:modId xmlns:p14="http://schemas.microsoft.com/office/powerpoint/2010/main" val="3430851920"/>
              </p:ext>
            </p:extLst>
          </p:nvPr>
        </p:nvGraphicFramePr>
        <p:xfrm>
          <a:off x="304800" y="1196752"/>
          <a:ext cx="8686800"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97462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graphicEl>
                                              <a:dgm id="{FFE3134E-0154-4E26-A7E0-CE968556836F}"/>
                                            </p:graphicEl>
                                          </p:spTgt>
                                        </p:tgtEl>
                                        <p:attrNameLst>
                                          <p:attrName>style.visibility</p:attrName>
                                        </p:attrNameLst>
                                      </p:cBhvr>
                                      <p:to>
                                        <p:strVal val="visible"/>
                                      </p:to>
                                    </p:set>
                                    <p:animEffect transition="in" filter="fade">
                                      <p:cBhvr>
                                        <p:cTn id="7" dur="2000"/>
                                        <p:tgtEl>
                                          <p:spTgt spid="10">
                                            <p:graphicEl>
                                              <a:dgm id="{FFE3134E-0154-4E26-A7E0-CE968556836F}"/>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graphicEl>
                                              <a:dgm id="{0BB24D7D-3138-4007-B244-08961A6365D7}"/>
                                            </p:graphicEl>
                                          </p:spTgt>
                                        </p:tgtEl>
                                        <p:attrNameLst>
                                          <p:attrName>style.visibility</p:attrName>
                                        </p:attrNameLst>
                                      </p:cBhvr>
                                      <p:to>
                                        <p:strVal val="visible"/>
                                      </p:to>
                                    </p:set>
                                    <p:animEffect transition="in" filter="fade">
                                      <p:cBhvr>
                                        <p:cTn id="12" dur="2000"/>
                                        <p:tgtEl>
                                          <p:spTgt spid="10">
                                            <p:graphicEl>
                                              <a:dgm id="{0BB24D7D-3138-4007-B244-08961A6365D7}"/>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graphicEl>
                                              <a:dgm id="{7EFE35F0-95F3-4B5B-B2A6-2384BB94004F}"/>
                                            </p:graphicEl>
                                          </p:spTgt>
                                        </p:tgtEl>
                                        <p:attrNameLst>
                                          <p:attrName>style.visibility</p:attrName>
                                        </p:attrNameLst>
                                      </p:cBhvr>
                                      <p:to>
                                        <p:strVal val="visible"/>
                                      </p:to>
                                    </p:set>
                                    <p:animEffect transition="in" filter="fade">
                                      <p:cBhvr>
                                        <p:cTn id="17" dur="2000"/>
                                        <p:tgtEl>
                                          <p:spTgt spid="10">
                                            <p:graphicEl>
                                              <a:dgm id="{7EFE35F0-95F3-4B5B-B2A6-2384BB94004F}"/>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graphicEl>
                                              <a:dgm id="{EC5B3D7E-3DE1-49EA-85E6-C9413C23E70A}"/>
                                            </p:graphicEl>
                                          </p:spTgt>
                                        </p:tgtEl>
                                        <p:attrNameLst>
                                          <p:attrName>style.visibility</p:attrName>
                                        </p:attrNameLst>
                                      </p:cBhvr>
                                      <p:to>
                                        <p:strVal val="visible"/>
                                      </p:to>
                                    </p:set>
                                    <p:animEffect transition="in" filter="fade">
                                      <p:cBhvr>
                                        <p:cTn id="22" dur="2000"/>
                                        <p:tgtEl>
                                          <p:spTgt spid="10">
                                            <p:graphicEl>
                                              <a:dgm id="{EC5B3D7E-3DE1-49EA-85E6-C9413C23E70A}"/>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graphicEl>
                                              <a:dgm id="{0239445C-88B3-4743-A2F2-38BA3466D237}"/>
                                            </p:graphicEl>
                                          </p:spTgt>
                                        </p:tgtEl>
                                        <p:attrNameLst>
                                          <p:attrName>style.visibility</p:attrName>
                                        </p:attrNameLst>
                                      </p:cBhvr>
                                      <p:to>
                                        <p:strVal val="visible"/>
                                      </p:to>
                                    </p:set>
                                    <p:animEffect transition="in" filter="fade">
                                      <p:cBhvr>
                                        <p:cTn id="27" dur="2000"/>
                                        <p:tgtEl>
                                          <p:spTgt spid="10">
                                            <p:graphicEl>
                                              <a:dgm id="{0239445C-88B3-4743-A2F2-38BA3466D237}"/>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graphicEl>
                                              <a:dgm id="{55B51ADB-EE59-4887-9B81-D8FE08268652}"/>
                                            </p:graphicEl>
                                          </p:spTgt>
                                        </p:tgtEl>
                                        <p:attrNameLst>
                                          <p:attrName>style.visibility</p:attrName>
                                        </p:attrNameLst>
                                      </p:cBhvr>
                                      <p:to>
                                        <p:strVal val="visible"/>
                                      </p:to>
                                    </p:set>
                                    <p:animEffect transition="in" filter="fade">
                                      <p:cBhvr>
                                        <p:cTn id="32" dur="2000"/>
                                        <p:tgtEl>
                                          <p:spTgt spid="10">
                                            <p:graphicEl>
                                              <a:dgm id="{55B51ADB-EE59-4887-9B81-D8FE08268652}"/>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graphicEl>
                                              <a:dgm id="{641F3E32-F05D-4258-9F30-AC76CD21D078}"/>
                                            </p:graphicEl>
                                          </p:spTgt>
                                        </p:tgtEl>
                                        <p:attrNameLst>
                                          <p:attrName>style.visibility</p:attrName>
                                        </p:attrNameLst>
                                      </p:cBhvr>
                                      <p:to>
                                        <p:strVal val="visible"/>
                                      </p:to>
                                    </p:set>
                                    <p:animEffect transition="in" filter="fade">
                                      <p:cBhvr>
                                        <p:cTn id="37" dur="2000"/>
                                        <p:tgtEl>
                                          <p:spTgt spid="10">
                                            <p:graphicEl>
                                              <a:dgm id="{641F3E32-F05D-4258-9F30-AC76CD21D078}"/>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
                                            <p:graphicEl>
                                              <a:dgm id="{E28C49B7-2EF4-4F25-83B4-7FAD42CF53DD}"/>
                                            </p:graphicEl>
                                          </p:spTgt>
                                        </p:tgtEl>
                                        <p:attrNameLst>
                                          <p:attrName>style.visibility</p:attrName>
                                        </p:attrNameLst>
                                      </p:cBhvr>
                                      <p:to>
                                        <p:strVal val="visible"/>
                                      </p:to>
                                    </p:set>
                                    <p:animEffect transition="in" filter="fade">
                                      <p:cBhvr>
                                        <p:cTn id="42" dur="2000"/>
                                        <p:tgtEl>
                                          <p:spTgt spid="10">
                                            <p:graphicEl>
                                              <a:dgm id="{E28C49B7-2EF4-4F25-83B4-7FAD42CF53D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88640"/>
            <a:ext cx="8686800" cy="648072"/>
          </a:xfrm>
        </p:spPr>
        <p:txBody>
          <a:bodyPr/>
          <a:lstStyle/>
          <a:p>
            <a:r>
              <a:rPr lang="id-ID" dirty="0" smtClean="0"/>
              <a:t>Jinising tembung</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27192274"/>
              </p:ext>
            </p:extLst>
          </p:nvPr>
        </p:nvGraphicFramePr>
        <p:xfrm>
          <a:off x="304800" y="1052513"/>
          <a:ext cx="8686800" cy="568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25669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FFE3134E-0154-4E26-A7E0-CE968556836F}"/>
                                            </p:graphicEl>
                                          </p:spTgt>
                                        </p:tgtEl>
                                        <p:attrNameLst>
                                          <p:attrName>style.visibility</p:attrName>
                                        </p:attrNameLst>
                                      </p:cBhvr>
                                      <p:to>
                                        <p:strVal val="visible"/>
                                      </p:to>
                                    </p:set>
                                    <p:animEffect transition="in" filter="fade">
                                      <p:cBhvr>
                                        <p:cTn id="7" dur="2000"/>
                                        <p:tgtEl>
                                          <p:spTgt spid="4">
                                            <p:graphicEl>
                                              <a:dgm id="{FFE3134E-0154-4E26-A7E0-CE968556836F}"/>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0BB24D7D-3138-4007-B244-08961A6365D7}"/>
                                            </p:graphicEl>
                                          </p:spTgt>
                                        </p:tgtEl>
                                        <p:attrNameLst>
                                          <p:attrName>style.visibility</p:attrName>
                                        </p:attrNameLst>
                                      </p:cBhvr>
                                      <p:to>
                                        <p:strVal val="visible"/>
                                      </p:to>
                                    </p:set>
                                    <p:animEffect transition="in" filter="fade">
                                      <p:cBhvr>
                                        <p:cTn id="12" dur="2000"/>
                                        <p:tgtEl>
                                          <p:spTgt spid="4">
                                            <p:graphicEl>
                                              <a:dgm id="{0BB24D7D-3138-4007-B244-08961A6365D7}"/>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7EFE35F0-95F3-4B5B-B2A6-2384BB94004F}"/>
                                            </p:graphicEl>
                                          </p:spTgt>
                                        </p:tgtEl>
                                        <p:attrNameLst>
                                          <p:attrName>style.visibility</p:attrName>
                                        </p:attrNameLst>
                                      </p:cBhvr>
                                      <p:to>
                                        <p:strVal val="visible"/>
                                      </p:to>
                                    </p:set>
                                    <p:animEffect transition="in" filter="fade">
                                      <p:cBhvr>
                                        <p:cTn id="17" dur="2000"/>
                                        <p:tgtEl>
                                          <p:spTgt spid="4">
                                            <p:graphicEl>
                                              <a:dgm id="{7EFE35F0-95F3-4B5B-B2A6-2384BB94004F}"/>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EC5B3D7E-3DE1-49EA-85E6-C9413C23E70A}"/>
                                            </p:graphicEl>
                                          </p:spTgt>
                                        </p:tgtEl>
                                        <p:attrNameLst>
                                          <p:attrName>style.visibility</p:attrName>
                                        </p:attrNameLst>
                                      </p:cBhvr>
                                      <p:to>
                                        <p:strVal val="visible"/>
                                      </p:to>
                                    </p:set>
                                    <p:animEffect transition="in" filter="fade">
                                      <p:cBhvr>
                                        <p:cTn id="22" dur="2000"/>
                                        <p:tgtEl>
                                          <p:spTgt spid="4">
                                            <p:graphicEl>
                                              <a:dgm id="{EC5B3D7E-3DE1-49EA-85E6-C9413C23E70A}"/>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0239445C-88B3-4743-A2F2-38BA3466D237}"/>
                                            </p:graphicEl>
                                          </p:spTgt>
                                        </p:tgtEl>
                                        <p:attrNameLst>
                                          <p:attrName>style.visibility</p:attrName>
                                        </p:attrNameLst>
                                      </p:cBhvr>
                                      <p:to>
                                        <p:strVal val="visible"/>
                                      </p:to>
                                    </p:set>
                                    <p:animEffect transition="in" filter="fade">
                                      <p:cBhvr>
                                        <p:cTn id="27" dur="2000"/>
                                        <p:tgtEl>
                                          <p:spTgt spid="4">
                                            <p:graphicEl>
                                              <a:dgm id="{0239445C-88B3-4743-A2F2-38BA3466D237}"/>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graphicEl>
                                              <a:dgm id="{55B51ADB-EE59-4887-9B81-D8FE08268652}"/>
                                            </p:graphicEl>
                                          </p:spTgt>
                                        </p:tgtEl>
                                        <p:attrNameLst>
                                          <p:attrName>style.visibility</p:attrName>
                                        </p:attrNameLst>
                                      </p:cBhvr>
                                      <p:to>
                                        <p:strVal val="visible"/>
                                      </p:to>
                                    </p:set>
                                    <p:animEffect transition="in" filter="fade">
                                      <p:cBhvr>
                                        <p:cTn id="32" dur="2000"/>
                                        <p:tgtEl>
                                          <p:spTgt spid="4">
                                            <p:graphicEl>
                                              <a:dgm id="{55B51ADB-EE59-4887-9B81-D8FE08268652}"/>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graphicEl>
                                              <a:dgm id="{641F3E32-F05D-4258-9F30-AC76CD21D078}"/>
                                            </p:graphicEl>
                                          </p:spTgt>
                                        </p:tgtEl>
                                        <p:attrNameLst>
                                          <p:attrName>style.visibility</p:attrName>
                                        </p:attrNameLst>
                                      </p:cBhvr>
                                      <p:to>
                                        <p:strVal val="visible"/>
                                      </p:to>
                                    </p:set>
                                    <p:animEffect transition="in" filter="fade">
                                      <p:cBhvr>
                                        <p:cTn id="37" dur="2000"/>
                                        <p:tgtEl>
                                          <p:spTgt spid="4">
                                            <p:graphicEl>
                                              <a:dgm id="{641F3E32-F05D-4258-9F30-AC76CD21D078}"/>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graphicEl>
                                              <a:dgm id="{E28C49B7-2EF4-4F25-83B4-7FAD42CF53DD}"/>
                                            </p:graphicEl>
                                          </p:spTgt>
                                        </p:tgtEl>
                                        <p:attrNameLst>
                                          <p:attrName>style.visibility</p:attrName>
                                        </p:attrNameLst>
                                      </p:cBhvr>
                                      <p:to>
                                        <p:strVal val="visible"/>
                                      </p:to>
                                    </p:set>
                                    <p:animEffect transition="in" filter="fade">
                                      <p:cBhvr>
                                        <p:cTn id="42" dur="2000"/>
                                        <p:tgtEl>
                                          <p:spTgt spid="4">
                                            <p:graphicEl>
                                              <a:dgm id="{E28C49B7-2EF4-4F25-83B4-7FAD42CF53DD}"/>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graphicEl>
                                              <a:dgm id="{E9726AEE-45BB-4273-87E1-CC922B715642}"/>
                                            </p:graphicEl>
                                          </p:spTgt>
                                        </p:tgtEl>
                                        <p:attrNameLst>
                                          <p:attrName>style.visibility</p:attrName>
                                        </p:attrNameLst>
                                      </p:cBhvr>
                                      <p:to>
                                        <p:strVal val="visible"/>
                                      </p:to>
                                    </p:set>
                                    <p:animEffect transition="in" filter="fade">
                                      <p:cBhvr>
                                        <p:cTn id="47" dur="2000"/>
                                        <p:tgtEl>
                                          <p:spTgt spid="4">
                                            <p:graphicEl>
                                              <a:dgm id="{E9726AEE-45BB-4273-87E1-CC922B715642}"/>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graphicEl>
                                              <a:dgm id="{6BB04E89-26FE-4C59-A4E5-277CFF7D0862}"/>
                                            </p:graphicEl>
                                          </p:spTgt>
                                        </p:tgtEl>
                                        <p:attrNameLst>
                                          <p:attrName>style.visibility</p:attrName>
                                        </p:attrNameLst>
                                      </p:cBhvr>
                                      <p:to>
                                        <p:strVal val="visible"/>
                                      </p:to>
                                    </p:set>
                                    <p:animEffect transition="in" filter="fade">
                                      <p:cBhvr>
                                        <p:cTn id="52" dur="2000"/>
                                        <p:tgtEl>
                                          <p:spTgt spid="4">
                                            <p:graphicEl>
                                              <a:dgm id="{6BB04E89-26FE-4C59-A4E5-277CFF7D086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88640"/>
            <a:ext cx="8686800" cy="648072"/>
          </a:xfrm>
        </p:spPr>
        <p:txBody>
          <a:bodyPr/>
          <a:lstStyle/>
          <a:p>
            <a:r>
              <a:rPr lang="id-ID" dirty="0" smtClean="0"/>
              <a:t>Jinising tembung</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35455069"/>
              </p:ext>
            </p:extLst>
          </p:nvPr>
        </p:nvGraphicFramePr>
        <p:xfrm>
          <a:off x="304800" y="1052513"/>
          <a:ext cx="8686800" cy="568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8466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FFE3134E-0154-4E26-A7E0-CE968556836F}"/>
                                            </p:graphicEl>
                                          </p:spTgt>
                                        </p:tgtEl>
                                        <p:attrNameLst>
                                          <p:attrName>style.visibility</p:attrName>
                                        </p:attrNameLst>
                                      </p:cBhvr>
                                      <p:to>
                                        <p:strVal val="visible"/>
                                      </p:to>
                                    </p:set>
                                    <p:animEffect transition="in" filter="fade">
                                      <p:cBhvr>
                                        <p:cTn id="7" dur="2000"/>
                                        <p:tgtEl>
                                          <p:spTgt spid="4">
                                            <p:graphicEl>
                                              <a:dgm id="{FFE3134E-0154-4E26-A7E0-CE968556836F}"/>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0BB24D7D-3138-4007-B244-08961A6365D7}"/>
                                            </p:graphicEl>
                                          </p:spTgt>
                                        </p:tgtEl>
                                        <p:attrNameLst>
                                          <p:attrName>style.visibility</p:attrName>
                                        </p:attrNameLst>
                                      </p:cBhvr>
                                      <p:to>
                                        <p:strVal val="visible"/>
                                      </p:to>
                                    </p:set>
                                    <p:animEffect transition="in" filter="fade">
                                      <p:cBhvr>
                                        <p:cTn id="12" dur="2000"/>
                                        <p:tgtEl>
                                          <p:spTgt spid="4">
                                            <p:graphicEl>
                                              <a:dgm id="{0BB24D7D-3138-4007-B244-08961A6365D7}"/>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7EFE35F0-95F3-4B5B-B2A6-2384BB94004F}"/>
                                            </p:graphicEl>
                                          </p:spTgt>
                                        </p:tgtEl>
                                        <p:attrNameLst>
                                          <p:attrName>style.visibility</p:attrName>
                                        </p:attrNameLst>
                                      </p:cBhvr>
                                      <p:to>
                                        <p:strVal val="visible"/>
                                      </p:to>
                                    </p:set>
                                    <p:animEffect transition="in" filter="fade">
                                      <p:cBhvr>
                                        <p:cTn id="17" dur="2000"/>
                                        <p:tgtEl>
                                          <p:spTgt spid="4">
                                            <p:graphicEl>
                                              <a:dgm id="{7EFE35F0-95F3-4B5B-B2A6-2384BB94004F}"/>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EC5B3D7E-3DE1-49EA-85E6-C9413C23E70A}"/>
                                            </p:graphicEl>
                                          </p:spTgt>
                                        </p:tgtEl>
                                        <p:attrNameLst>
                                          <p:attrName>style.visibility</p:attrName>
                                        </p:attrNameLst>
                                      </p:cBhvr>
                                      <p:to>
                                        <p:strVal val="visible"/>
                                      </p:to>
                                    </p:set>
                                    <p:animEffect transition="in" filter="fade">
                                      <p:cBhvr>
                                        <p:cTn id="22" dur="2000"/>
                                        <p:tgtEl>
                                          <p:spTgt spid="4">
                                            <p:graphicEl>
                                              <a:dgm id="{EC5B3D7E-3DE1-49EA-85E6-C9413C23E70A}"/>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0239445C-88B3-4743-A2F2-38BA3466D237}"/>
                                            </p:graphicEl>
                                          </p:spTgt>
                                        </p:tgtEl>
                                        <p:attrNameLst>
                                          <p:attrName>style.visibility</p:attrName>
                                        </p:attrNameLst>
                                      </p:cBhvr>
                                      <p:to>
                                        <p:strVal val="visible"/>
                                      </p:to>
                                    </p:set>
                                    <p:animEffect transition="in" filter="fade">
                                      <p:cBhvr>
                                        <p:cTn id="27" dur="2000"/>
                                        <p:tgtEl>
                                          <p:spTgt spid="4">
                                            <p:graphicEl>
                                              <a:dgm id="{0239445C-88B3-4743-A2F2-38BA3466D237}"/>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graphicEl>
                                              <a:dgm id="{55B51ADB-EE59-4887-9B81-D8FE08268652}"/>
                                            </p:graphicEl>
                                          </p:spTgt>
                                        </p:tgtEl>
                                        <p:attrNameLst>
                                          <p:attrName>style.visibility</p:attrName>
                                        </p:attrNameLst>
                                      </p:cBhvr>
                                      <p:to>
                                        <p:strVal val="visible"/>
                                      </p:to>
                                    </p:set>
                                    <p:animEffect transition="in" filter="fade">
                                      <p:cBhvr>
                                        <p:cTn id="32" dur="2000"/>
                                        <p:tgtEl>
                                          <p:spTgt spid="4">
                                            <p:graphicEl>
                                              <a:dgm id="{55B51ADB-EE59-4887-9B81-D8FE08268652}"/>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graphicEl>
                                              <a:dgm id="{641F3E32-F05D-4258-9F30-AC76CD21D078}"/>
                                            </p:graphicEl>
                                          </p:spTgt>
                                        </p:tgtEl>
                                        <p:attrNameLst>
                                          <p:attrName>style.visibility</p:attrName>
                                        </p:attrNameLst>
                                      </p:cBhvr>
                                      <p:to>
                                        <p:strVal val="visible"/>
                                      </p:to>
                                    </p:set>
                                    <p:animEffect transition="in" filter="fade">
                                      <p:cBhvr>
                                        <p:cTn id="37" dur="2000"/>
                                        <p:tgtEl>
                                          <p:spTgt spid="4">
                                            <p:graphicEl>
                                              <a:dgm id="{641F3E32-F05D-4258-9F30-AC76CD21D078}"/>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graphicEl>
                                              <a:dgm id="{E28C49B7-2EF4-4F25-83B4-7FAD42CF53DD}"/>
                                            </p:graphicEl>
                                          </p:spTgt>
                                        </p:tgtEl>
                                        <p:attrNameLst>
                                          <p:attrName>style.visibility</p:attrName>
                                        </p:attrNameLst>
                                      </p:cBhvr>
                                      <p:to>
                                        <p:strVal val="visible"/>
                                      </p:to>
                                    </p:set>
                                    <p:animEffect transition="in" filter="fade">
                                      <p:cBhvr>
                                        <p:cTn id="42" dur="2000"/>
                                        <p:tgtEl>
                                          <p:spTgt spid="4">
                                            <p:graphicEl>
                                              <a:dgm id="{E28C49B7-2EF4-4F25-83B4-7FAD42CF53DD}"/>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graphicEl>
                                              <a:dgm id="{E9726AEE-45BB-4273-87E1-CC922B715642}"/>
                                            </p:graphicEl>
                                          </p:spTgt>
                                        </p:tgtEl>
                                        <p:attrNameLst>
                                          <p:attrName>style.visibility</p:attrName>
                                        </p:attrNameLst>
                                      </p:cBhvr>
                                      <p:to>
                                        <p:strVal val="visible"/>
                                      </p:to>
                                    </p:set>
                                    <p:animEffect transition="in" filter="fade">
                                      <p:cBhvr>
                                        <p:cTn id="47" dur="2000"/>
                                        <p:tgtEl>
                                          <p:spTgt spid="4">
                                            <p:graphicEl>
                                              <a:dgm id="{E9726AEE-45BB-4273-87E1-CC922B715642}"/>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graphicEl>
                                              <a:dgm id="{6BB04E89-26FE-4C59-A4E5-277CFF7D0862}"/>
                                            </p:graphicEl>
                                          </p:spTgt>
                                        </p:tgtEl>
                                        <p:attrNameLst>
                                          <p:attrName>style.visibility</p:attrName>
                                        </p:attrNameLst>
                                      </p:cBhvr>
                                      <p:to>
                                        <p:strVal val="visible"/>
                                      </p:to>
                                    </p:set>
                                    <p:animEffect transition="in" filter="fade">
                                      <p:cBhvr>
                                        <p:cTn id="52" dur="2000"/>
                                        <p:tgtEl>
                                          <p:spTgt spid="4">
                                            <p:graphicEl>
                                              <a:dgm id="{6BB04E89-26FE-4C59-A4E5-277CFF7D086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474684071"/>
              </p:ext>
            </p:extLst>
          </p:nvPr>
        </p:nvGraphicFramePr>
        <p:xfrm>
          <a:off x="304800" y="908720"/>
          <a:ext cx="8686800" cy="5171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56883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7542154"/>
              </p:ext>
            </p:extLst>
          </p:nvPr>
        </p:nvGraphicFramePr>
        <p:xfrm>
          <a:off x="323528" y="836712"/>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00692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98409825"/>
              </p:ext>
            </p:extLst>
          </p:nvPr>
        </p:nvGraphicFramePr>
        <p:xfrm>
          <a:off x="0" y="2420888"/>
          <a:ext cx="9144000" cy="33843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128377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35849532"/>
              </p:ext>
            </p:extLst>
          </p:nvPr>
        </p:nvGraphicFramePr>
        <p:xfrm>
          <a:off x="304800" y="764704"/>
          <a:ext cx="8686800" cy="53154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762048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91389816"/>
              </p:ext>
            </p:extLst>
          </p:nvPr>
        </p:nvGraphicFramePr>
        <p:xfrm>
          <a:off x="304800" y="1052736"/>
          <a:ext cx="8686800" cy="54726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57825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88640"/>
            <a:ext cx="8686800" cy="648072"/>
          </a:xfrm>
        </p:spPr>
        <p:txBody>
          <a:bodyPr>
            <a:noAutofit/>
          </a:bodyPr>
          <a:lstStyle/>
          <a:p>
            <a:r>
              <a:rPr lang="id-ID" sz="2400" b="1" dirty="0">
                <a:latin typeface="Arial"/>
                <a:cs typeface="Arial"/>
              </a:rPr>
              <a:t>Rangkaning ukara/ struktur kalimat basa </a:t>
            </a:r>
            <a:r>
              <a:rPr lang="id-ID" sz="2400" b="1" dirty="0" smtClean="0">
                <a:latin typeface="Arial"/>
                <a:cs typeface="Arial"/>
              </a:rPr>
              <a:t>Jawa</a:t>
            </a:r>
            <a:endParaRPr lang="id-ID" sz="24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193068"/>
              </p:ext>
            </p:extLst>
          </p:nvPr>
        </p:nvGraphicFramePr>
        <p:xfrm>
          <a:off x="0" y="1052513"/>
          <a:ext cx="9144000" cy="568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74694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FFE3134E-0154-4E26-A7E0-CE968556836F}"/>
                                            </p:graphicEl>
                                          </p:spTgt>
                                        </p:tgtEl>
                                        <p:attrNameLst>
                                          <p:attrName>style.visibility</p:attrName>
                                        </p:attrNameLst>
                                      </p:cBhvr>
                                      <p:to>
                                        <p:strVal val="visible"/>
                                      </p:to>
                                    </p:set>
                                    <p:animEffect transition="in" filter="fade">
                                      <p:cBhvr>
                                        <p:cTn id="7" dur="2000"/>
                                        <p:tgtEl>
                                          <p:spTgt spid="4">
                                            <p:graphicEl>
                                              <a:dgm id="{FFE3134E-0154-4E26-A7E0-CE968556836F}"/>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0BB24D7D-3138-4007-B244-08961A6365D7}"/>
                                            </p:graphicEl>
                                          </p:spTgt>
                                        </p:tgtEl>
                                        <p:attrNameLst>
                                          <p:attrName>style.visibility</p:attrName>
                                        </p:attrNameLst>
                                      </p:cBhvr>
                                      <p:to>
                                        <p:strVal val="visible"/>
                                      </p:to>
                                    </p:set>
                                    <p:animEffect transition="in" filter="fade">
                                      <p:cBhvr>
                                        <p:cTn id="12" dur="2000"/>
                                        <p:tgtEl>
                                          <p:spTgt spid="4">
                                            <p:graphicEl>
                                              <a:dgm id="{0BB24D7D-3138-4007-B244-08961A6365D7}"/>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7EFE35F0-95F3-4B5B-B2A6-2384BB94004F}"/>
                                            </p:graphicEl>
                                          </p:spTgt>
                                        </p:tgtEl>
                                        <p:attrNameLst>
                                          <p:attrName>style.visibility</p:attrName>
                                        </p:attrNameLst>
                                      </p:cBhvr>
                                      <p:to>
                                        <p:strVal val="visible"/>
                                      </p:to>
                                    </p:set>
                                    <p:animEffect transition="in" filter="fade">
                                      <p:cBhvr>
                                        <p:cTn id="17" dur="2000"/>
                                        <p:tgtEl>
                                          <p:spTgt spid="4">
                                            <p:graphicEl>
                                              <a:dgm id="{7EFE35F0-95F3-4B5B-B2A6-2384BB94004F}"/>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EC5B3D7E-3DE1-49EA-85E6-C9413C23E70A}"/>
                                            </p:graphicEl>
                                          </p:spTgt>
                                        </p:tgtEl>
                                        <p:attrNameLst>
                                          <p:attrName>style.visibility</p:attrName>
                                        </p:attrNameLst>
                                      </p:cBhvr>
                                      <p:to>
                                        <p:strVal val="visible"/>
                                      </p:to>
                                    </p:set>
                                    <p:animEffect transition="in" filter="fade">
                                      <p:cBhvr>
                                        <p:cTn id="22" dur="2000"/>
                                        <p:tgtEl>
                                          <p:spTgt spid="4">
                                            <p:graphicEl>
                                              <a:dgm id="{EC5B3D7E-3DE1-49EA-85E6-C9413C23E70A}"/>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0239445C-88B3-4743-A2F2-38BA3466D237}"/>
                                            </p:graphicEl>
                                          </p:spTgt>
                                        </p:tgtEl>
                                        <p:attrNameLst>
                                          <p:attrName>style.visibility</p:attrName>
                                        </p:attrNameLst>
                                      </p:cBhvr>
                                      <p:to>
                                        <p:strVal val="visible"/>
                                      </p:to>
                                    </p:set>
                                    <p:animEffect transition="in" filter="fade">
                                      <p:cBhvr>
                                        <p:cTn id="27" dur="2000"/>
                                        <p:tgtEl>
                                          <p:spTgt spid="4">
                                            <p:graphicEl>
                                              <a:dgm id="{0239445C-88B3-4743-A2F2-38BA3466D237}"/>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graphicEl>
                                              <a:dgm id="{55B51ADB-EE59-4887-9B81-D8FE08268652}"/>
                                            </p:graphicEl>
                                          </p:spTgt>
                                        </p:tgtEl>
                                        <p:attrNameLst>
                                          <p:attrName>style.visibility</p:attrName>
                                        </p:attrNameLst>
                                      </p:cBhvr>
                                      <p:to>
                                        <p:strVal val="visible"/>
                                      </p:to>
                                    </p:set>
                                    <p:animEffect transition="in" filter="fade">
                                      <p:cBhvr>
                                        <p:cTn id="32" dur="2000"/>
                                        <p:tgtEl>
                                          <p:spTgt spid="4">
                                            <p:graphicEl>
                                              <a:dgm id="{55B51ADB-EE59-4887-9B81-D8FE08268652}"/>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graphicEl>
                                              <a:dgm id="{641F3E32-F05D-4258-9F30-AC76CD21D078}"/>
                                            </p:graphicEl>
                                          </p:spTgt>
                                        </p:tgtEl>
                                        <p:attrNameLst>
                                          <p:attrName>style.visibility</p:attrName>
                                        </p:attrNameLst>
                                      </p:cBhvr>
                                      <p:to>
                                        <p:strVal val="visible"/>
                                      </p:to>
                                    </p:set>
                                    <p:animEffect transition="in" filter="fade">
                                      <p:cBhvr>
                                        <p:cTn id="37" dur="2000"/>
                                        <p:tgtEl>
                                          <p:spTgt spid="4">
                                            <p:graphicEl>
                                              <a:dgm id="{641F3E32-F05D-4258-9F30-AC76CD21D078}"/>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graphicEl>
                                              <a:dgm id="{E28C49B7-2EF4-4F25-83B4-7FAD42CF53DD}"/>
                                            </p:graphicEl>
                                          </p:spTgt>
                                        </p:tgtEl>
                                        <p:attrNameLst>
                                          <p:attrName>style.visibility</p:attrName>
                                        </p:attrNameLst>
                                      </p:cBhvr>
                                      <p:to>
                                        <p:strVal val="visible"/>
                                      </p:to>
                                    </p:set>
                                    <p:animEffect transition="in" filter="fade">
                                      <p:cBhvr>
                                        <p:cTn id="42" dur="2000"/>
                                        <p:tgtEl>
                                          <p:spTgt spid="4">
                                            <p:graphicEl>
                                              <a:dgm id="{E28C49B7-2EF4-4F25-83B4-7FAD42CF53DD}"/>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graphicEl>
                                              <a:dgm id="{E9726AEE-45BB-4273-87E1-CC922B715642}"/>
                                            </p:graphicEl>
                                          </p:spTgt>
                                        </p:tgtEl>
                                        <p:attrNameLst>
                                          <p:attrName>style.visibility</p:attrName>
                                        </p:attrNameLst>
                                      </p:cBhvr>
                                      <p:to>
                                        <p:strVal val="visible"/>
                                      </p:to>
                                    </p:set>
                                    <p:animEffect transition="in" filter="fade">
                                      <p:cBhvr>
                                        <p:cTn id="47" dur="2000"/>
                                        <p:tgtEl>
                                          <p:spTgt spid="4">
                                            <p:graphicEl>
                                              <a:dgm id="{E9726AEE-45BB-4273-87E1-CC922B715642}"/>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graphicEl>
                                              <a:dgm id="{6BB04E89-26FE-4C59-A4E5-277CFF7D0862}"/>
                                            </p:graphicEl>
                                          </p:spTgt>
                                        </p:tgtEl>
                                        <p:attrNameLst>
                                          <p:attrName>style.visibility</p:attrName>
                                        </p:attrNameLst>
                                      </p:cBhvr>
                                      <p:to>
                                        <p:strVal val="visible"/>
                                      </p:to>
                                    </p:set>
                                    <p:animEffect transition="in" filter="fade">
                                      <p:cBhvr>
                                        <p:cTn id="52" dur="2000"/>
                                        <p:tgtEl>
                                          <p:spTgt spid="4">
                                            <p:graphicEl>
                                              <a:dgm id="{6BB04E89-26FE-4C59-A4E5-277CFF7D086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67347283"/>
              </p:ext>
            </p:extLst>
          </p:nvPr>
        </p:nvGraphicFramePr>
        <p:xfrm>
          <a:off x="304800" y="116632"/>
          <a:ext cx="8686800" cy="6741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385164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84415191"/>
              </p:ext>
            </p:extLst>
          </p:nvPr>
        </p:nvGraphicFramePr>
        <p:xfrm>
          <a:off x="304800" y="188640"/>
          <a:ext cx="8686800" cy="66693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31719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88640"/>
            <a:ext cx="8686800" cy="648072"/>
          </a:xfrm>
        </p:spPr>
        <p:txBody>
          <a:bodyPr/>
          <a:lstStyle/>
          <a:p>
            <a:r>
              <a:rPr lang="id-ID" dirty="0" smtClean="0"/>
              <a:t>Sifat bahasa</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47998929"/>
              </p:ext>
            </p:extLst>
          </p:nvPr>
        </p:nvGraphicFramePr>
        <p:xfrm>
          <a:off x="304800" y="1052513"/>
          <a:ext cx="8686800" cy="568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6603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FFE3134E-0154-4E26-A7E0-CE968556836F}"/>
                                            </p:graphicEl>
                                          </p:spTgt>
                                        </p:tgtEl>
                                        <p:attrNameLst>
                                          <p:attrName>style.visibility</p:attrName>
                                        </p:attrNameLst>
                                      </p:cBhvr>
                                      <p:to>
                                        <p:strVal val="visible"/>
                                      </p:to>
                                    </p:set>
                                    <p:animEffect transition="in" filter="fade">
                                      <p:cBhvr>
                                        <p:cTn id="7" dur="2000"/>
                                        <p:tgtEl>
                                          <p:spTgt spid="4">
                                            <p:graphicEl>
                                              <a:dgm id="{FFE3134E-0154-4E26-A7E0-CE968556836F}"/>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0BB24D7D-3138-4007-B244-08961A6365D7}"/>
                                            </p:graphicEl>
                                          </p:spTgt>
                                        </p:tgtEl>
                                        <p:attrNameLst>
                                          <p:attrName>style.visibility</p:attrName>
                                        </p:attrNameLst>
                                      </p:cBhvr>
                                      <p:to>
                                        <p:strVal val="visible"/>
                                      </p:to>
                                    </p:set>
                                    <p:animEffect transition="in" filter="fade">
                                      <p:cBhvr>
                                        <p:cTn id="12" dur="2000"/>
                                        <p:tgtEl>
                                          <p:spTgt spid="4">
                                            <p:graphicEl>
                                              <a:dgm id="{0BB24D7D-3138-4007-B244-08961A6365D7}"/>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7EFE35F0-95F3-4B5B-B2A6-2384BB94004F}"/>
                                            </p:graphicEl>
                                          </p:spTgt>
                                        </p:tgtEl>
                                        <p:attrNameLst>
                                          <p:attrName>style.visibility</p:attrName>
                                        </p:attrNameLst>
                                      </p:cBhvr>
                                      <p:to>
                                        <p:strVal val="visible"/>
                                      </p:to>
                                    </p:set>
                                    <p:animEffect transition="in" filter="fade">
                                      <p:cBhvr>
                                        <p:cTn id="17" dur="2000"/>
                                        <p:tgtEl>
                                          <p:spTgt spid="4">
                                            <p:graphicEl>
                                              <a:dgm id="{7EFE35F0-95F3-4B5B-B2A6-2384BB94004F}"/>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EC5B3D7E-3DE1-49EA-85E6-C9413C23E70A}"/>
                                            </p:graphicEl>
                                          </p:spTgt>
                                        </p:tgtEl>
                                        <p:attrNameLst>
                                          <p:attrName>style.visibility</p:attrName>
                                        </p:attrNameLst>
                                      </p:cBhvr>
                                      <p:to>
                                        <p:strVal val="visible"/>
                                      </p:to>
                                    </p:set>
                                    <p:animEffect transition="in" filter="fade">
                                      <p:cBhvr>
                                        <p:cTn id="22" dur="2000"/>
                                        <p:tgtEl>
                                          <p:spTgt spid="4">
                                            <p:graphicEl>
                                              <a:dgm id="{EC5B3D7E-3DE1-49EA-85E6-C9413C23E70A}"/>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0239445C-88B3-4743-A2F2-38BA3466D237}"/>
                                            </p:graphicEl>
                                          </p:spTgt>
                                        </p:tgtEl>
                                        <p:attrNameLst>
                                          <p:attrName>style.visibility</p:attrName>
                                        </p:attrNameLst>
                                      </p:cBhvr>
                                      <p:to>
                                        <p:strVal val="visible"/>
                                      </p:to>
                                    </p:set>
                                    <p:animEffect transition="in" filter="fade">
                                      <p:cBhvr>
                                        <p:cTn id="27" dur="2000"/>
                                        <p:tgtEl>
                                          <p:spTgt spid="4">
                                            <p:graphicEl>
                                              <a:dgm id="{0239445C-88B3-4743-A2F2-38BA3466D237}"/>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graphicEl>
                                              <a:dgm id="{55B51ADB-EE59-4887-9B81-D8FE08268652}"/>
                                            </p:graphicEl>
                                          </p:spTgt>
                                        </p:tgtEl>
                                        <p:attrNameLst>
                                          <p:attrName>style.visibility</p:attrName>
                                        </p:attrNameLst>
                                      </p:cBhvr>
                                      <p:to>
                                        <p:strVal val="visible"/>
                                      </p:to>
                                    </p:set>
                                    <p:animEffect transition="in" filter="fade">
                                      <p:cBhvr>
                                        <p:cTn id="32" dur="2000"/>
                                        <p:tgtEl>
                                          <p:spTgt spid="4">
                                            <p:graphicEl>
                                              <a:dgm id="{55B51ADB-EE59-4887-9B81-D8FE08268652}"/>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graphicEl>
                                              <a:dgm id="{641F3E32-F05D-4258-9F30-AC76CD21D078}"/>
                                            </p:graphicEl>
                                          </p:spTgt>
                                        </p:tgtEl>
                                        <p:attrNameLst>
                                          <p:attrName>style.visibility</p:attrName>
                                        </p:attrNameLst>
                                      </p:cBhvr>
                                      <p:to>
                                        <p:strVal val="visible"/>
                                      </p:to>
                                    </p:set>
                                    <p:animEffect transition="in" filter="fade">
                                      <p:cBhvr>
                                        <p:cTn id="37" dur="2000"/>
                                        <p:tgtEl>
                                          <p:spTgt spid="4">
                                            <p:graphicEl>
                                              <a:dgm id="{641F3E32-F05D-4258-9F30-AC76CD21D078}"/>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graphicEl>
                                              <a:dgm id="{E28C49B7-2EF4-4F25-83B4-7FAD42CF53DD}"/>
                                            </p:graphicEl>
                                          </p:spTgt>
                                        </p:tgtEl>
                                        <p:attrNameLst>
                                          <p:attrName>style.visibility</p:attrName>
                                        </p:attrNameLst>
                                      </p:cBhvr>
                                      <p:to>
                                        <p:strVal val="visible"/>
                                      </p:to>
                                    </p:set>
                                    <p:animEffect transition="in" filter="fade">
                                      <p:cBhvr>
                                        <p:cTn id="42" dur="2000"/>
                                        <p:tgtEl>
                                          <p:spTgt spid="4">
                                            <p:graphicEl>
                                              <a:dgm id="{E28C49B7-2EF4-4F25-83B4-7FAD42CF53DD}"/>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graphicEl>
                                              <a:dgm id="{E9726AEE-45BB-4273-87E1-CC922B715642}"/>
                                            </p:graphicEl>
                                          </p:spTgt>
                                        </p:tgtEl>
                                        <p:attrNameLst>
                                          <p:attrName>style.visibility</p:attrName>
                                        </p:attrNameLst>
                                      </p:cBhvr>
                                      <p:to>
                                        <p:strVal val="visible"/>
                                      </p:to>
                                    </p:set>
                                    <p:animEffect transition="in" filter="fade">
                                      <p:cBhvr>
                                        <p:cTn id="47" dur="2000"/>
                                        <p:tgtEl>
                                          <p:spTgt spid="4">
                                            <p:graphicEl>
                                              <a:dgm id="{E9726AEE-45BB-4273-87E1-CC922B715642}"/>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graphicEl>
                                              <a:dgm id="{6BB04E89-26FE-4C59-A4E5-277CFF7D0862}"/>
                                            </p:graphicEl>
                                          </p:spTgt>
                                        </p:tgtEl>
                                        <p:attrNameLst>
                                          <p:attrName>style.visibility</p:attrName>
                                        </p:attrNameLst>
                                      </p:cBhvr>
                                      <p:to>
                                        <p:strVal val="visible"/>
                                      </p:to>
                                    </p:set>
                                    <p:animEffect transition="in" filter="fade">
                                      <p:cBhvr>
                                        <p:cTn id="52" dur="2000"/>
                                        <p:tgtEl>
                                          <p:spTgt spid="4">
                                            <p:graphicEl>
                                              <a:dgm id="{6BB04E89-26FE-4C59-A4E5-277CFF7D086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428604"/>
            <a:ext cx="8643998" cy="6429396"/>
          </a:xfrm>
        </p:spPr>
        <p:txBody>
          <a:bodyPr>
            <a:normAutofit fontScale="92500" lnSpcReduction="20000"/>
          </a:bodyPr>
          <a:lstStyle/>
          <a:p>
            <a:pPr>
              <a:buNone/>
            </a:pPr>
            <a:r>
              <a:rPr lang="id-ID" dirty="0" smtClean="0"/>
              <a:t>Relasi makna</a:t>
            </a:r>
          </a:p>
          <a:p>
            <a:pPr algn="just">
              <a:buNone/>
            </a:pPr>
            <a:r>
              <a:rPr lang="id-ID" dirty="0" smtClean="0"/>
              <a:t>Dalam setiap bahasa kita temukan kosa kata yang maknanya berhubungan dengan makna kosa kata yang lain. Hubungan makna ini mungkin menyangkut kesamaan makna (sinonimi), kebalikan makna (antonimi), ketercakupan makna, atau bisa hubungan yang lain.</a:t>
            </a:r>
          </a:p>
          <a:p>
            <a:pPr algn="just">
              <a:buNone/>
            </a:pPr>
            <a:r>
              <a:rPr lang="id-ID" dirty="0" smtClean="0"/>
              <a:t>Sinonimi </a:t>
            </a:r>
          </a:p>
          <a:p>
            <a:pPr algn="just">
              <a:buNone/>
            </a:pPr>
            <a:r>
              <a:rPr lang="id-ID" dirty="0" smtClean="0"/>
              <a:t>Secara etimologi kata sinonimi berasal dari bahasa Yunani Kuno , yaitu syn ‘dengan’ dan anoma ‘nama’. Sinonimi berarti nama lai untuk benda yang sama atau hal yang sama.</a:t>
            </a:r>
          </a:p>
          <a:p>
            <a:pPr algn="just">
              <a:buNone/>
            </a:pPr>
            <a:r>
              <a:rPr lang="id-ID" dirty="0" smtClean="0"/>
              <a:t>Verhaar mendefinisikan sinonimi sebagai unngkapan (kata, frasa, atau kalimat) yang maknanya kurang lebih sama dengan makna ungkapan lain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id-ID" dirty="0"/>
          </a:p>
        </p:txBody>
      </p:sp>
      <p:sp>
        <p:nvSpPr>
          <p:cNvPr id="3" name="Content Placeholder 2"/>
          <p:cNvSpPr>
            <a:spLocks noGrp="1"/>
          </p:cNvSpPr>
          <p:nvPr>
            <p:ph idx="1"/>
          </p:nvPr>
        </p:nvSpPr>
        <p:spPr>
          <a:xfrm>
            <a:off x="0" y="214290"/>
            <a:ext cx="9144000" cy="6643710"/>
          </a:xfrm>
        </p:spPr>
        <p:txBody>
          <a:bodyPr>
            <a:normAutofit lnSpcReduction="10000"/>
          </a:bodyPr>
          <a:lstStyle/>
          <a:p>
            <a:pPr>
              <a:buNone/>
            </a:pPr>
            <a:r>
              <a:rPr lang="id-ID" sz="2800" dirty="0" smtClean="0"/>
              <a:t>Lambang/ kata adalah  nama atau label dari sesuatu yang dilambangkannya. Penamaan:  pemberian nama/ label terhadap sesuatu yang bersifat arbitrer dan konvensional</a:t>
            </a:r>
          </a:p>
          <a:p>
            <a:pPr algn="just">
              <a:buNone/>
            </a:pPr>
            <a:r>
              <a:rPr lang="id-ID" sz="2800" dirty="0" smtClean="0"/>
              <a:t>Proses pemberian nama:</a:t>
            </a:r>
          </a:p>
          <a:p>
            <a:pPr marL="457200" indent="-457200" algn="just">
              <a:buAutoNum type="arabicPeriod"/>
            </a:pPr>
            <a:r>
              <a:rPr lang="id-ID" sz="2800" dirty="0" smtClean="0"/>
              <a:t>Peniruan bunyi; penamaan berdasarkan bunyi dari benda / sesuatu tersebut</a:t>
            </a:r>
          </a:p>
          <a:p>
            <a:pPr marL="457200" indent="-457200" algn="just">
              <a:buAutoNum type="arabicPeriod"/>
            </a:pPr>
            <a:r>
              <a:rPr lang="id-ID" sz="2800" dirty="0" smtClean="0"/>
              <a:t>Penyebutan bagian; penamaan sesuatu berdasarkan bagian dari sesuatu tersebut, ada dua macam pars pro toto (penyebutan bagian untuk keseluruhan: minta kopi di rumah makan) dan totem pro parte (penyebutan keseluruhan untuk bagian: HIJAU nganakake pentas wayang kulit)</a:t>
            </a:r>
          </a:p>
          <a:p>
            <a:pPr marL="457200" indent="-457200" algn="just">
              <a:buAutoNum type="arabicPeriod"/>
            </a:pPr>
            <a:r>
              <a:rPr lang="id-ID" sz="2800" dirty="0" smtClean="0"/>
              <a:t>Penyebutan sifat khas; terjadi transposisi makna dalam pemakaian (perubahan dari sifat menjadi benda), misalnya: si bongsor , lurik</a:t>
            </a:r>
          </a:p>
          <a:p>
            <a:pPr marL="457200" indent="-457200" algn="just">
              <a:buAutoNum type="arabicPeriod"/>
            </a:pPr>
            <a:endParaRPr lang="id-ID" sz="2800" dirty="0" smtClean="0"/>
          </a:p>
          <a:p>
            <a:pPr>
              <a:buNone/>
            </a:pPr>
            <a:endParaRPr lang="id-ID"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id-ID" dirty="0"/>
          </a:p>
        </p:txBody>
      </p:sp>
      <p:sp>
        <p:nvSpPr>
          <p:cNvPr id="3" name="Content Placeholder 2"/>
          <p:cNvSpPr>
            <a:spLocks noGrp="1"/>
          </p:cNvSpPr>
          <p:nvPr>
            <p:ph idx="1"/>
          </p:nvPr>
        </p:nvSpPr>
        <p:spPr>
          <a:xfrm>
            <a:off x="214282" y="285728"/>
            <a:ext cx="8929718" cy="6572272"/>
          </a:xfrm>
        </p:spPr>
        <p:txBody>
          <a:bodyPr>
            <a:normAutofit fontScale="85000" lnSpcReduction="10000"/>
          </a:bodyPr>
          <a:lstStyle/>
          <a:p>
            <a:pPr>
              <a:buNone/>
            </a:pPr>
            <a:r>
              <a:rPr lang="id-ID" sz="2800" dirty="0" smtClean="0"/>
              <a:t>4. Penemu dan pembuat; penamaan berdasarkan pembuat/ penemu ( appelativa) misal: mujair (petani bernama Mujair di Kediri), Volt (Volta/ sarjana fisika Italia), kodak / diesel/ciba/ aspirin – (pabrik dan merek dagang = nama benda) </a:t>
            </a:r>
          </a:p>
          <a:p>
            <a:pPr>
              <a:buNone/>
            </a:pPr>
            <a:r>
              <a:rPr lang="id-ID" sz="2800" dirty="0" smtClean="0"/>
              <a:t>5. Tempat asal; penamaan bedasarkan asal benda tersebut, misalnya: kenari (pulau Kenari di Afrika), sarden (pulau Sardenia di Italia), soto Kudus, nasi Padang</a:t>
            </a:r>
          </a:p>
          <a:p>
            <a:pPr>
              <a:buNone/>
            </a:pPr>
            <a:r>
              <a:rPr lang="id-ID" sz="2800" dirty="0" smtClean="0"/>
              <a:t>6. Bahan; penamaan berdasarkan nama bahan pokok benda itu, misalnya kaca mata, kaca spion, kaca jendela, bambu runcing</a:t>
            </a:r>
          </a:p>
          <a:p>
            <a:pPr>
              <a:buNone/>
            </a:pPr>
            <a:r>
              <a:rPr lang="id-ID" sz="2800" dirty="0" smtClean="0"/>
              <a:t>7. Keserupaan; penamaan berdasarkan kesamaan sifat atau ciri dari makna leksikal kata itu, misalnya sikil meja, sikil kursi, kepala kantor, kepala surat, kepala paku</a:t>
            </a:r>
          </a:p>
          <a:p>
            <a:pPr>
              <a:buNone/>
            </a:pPr>
            <a:r>
              <a:rPr lang="id-ID" sz="2800" dirty="0" smtClean="0"/>
              <a:t>8. Pemendekan; penamaan berdasarkan hasil penggabungan unsur-unsur dari beberapa kata,  ABRI, KONI, rudal, pemda</a:t>
            </a:r>
          </a:p>
          <a:p>
            <a:pPr>
              <a:buNone/>
            </a:pPr>
            <a:r>
              <a:rPr lang="id-ID" sz="2800" dirty="0" smtClean="0"/>
              <a:t>9. Penamaan baru; nama/ istilah baru diadakan untuk menggantikan nama lama yang dianggap kurang tepat, tidak rasional, kurang halus, kurang ilmiah, misalnya wisatawan </a:t>
            </a:r>
          </a:p>
          <a:p>
            <a:pPr>
              <a:buNone/>
            </a:pPr>
            <a:r>
              <a:rPr lang="id-ID" sz="2800" dirty="0" smtClean="0"/>
              <a:t>    turis/ pelancong, pramuwisma           babu/ jongos</a:t>
            </a:r>
            <a:endParaRPr lang="id-ID" dirty="0"/>
          </a:p>
        </p:txBody>
      </p:sp>
      <p:cxnSp>
        <p:nvCxnSpPr>
          <p:cNvPr id="5" name="Straight Arrow Connector 4"/>
          <p:cNvCxnSpPr/>
          <p:nvPr/>
        </p:nvCxnSpPr>
        <p:spPr>
          <a:xfrm rot="10800000">
            <a:off x="8429652" y="6143644"/>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0800000">
            <a:off x="4786314" y="6500834"/>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428604"/>
            <a:ext cx="8643998" cy="6429396"/>
          </a:xfrm>
        </p:spPr>
        <p:txBody>
          <a:bodyPr>
            <a:normAutofit fontScale="85000" lnSpcReduction="20000"/>
          </a:bodyPr>
          <a:lstStyle/>
          <a:p>
            <a:pPr>
              <a:buNone/>
            </a:pPr>
            <a:r>
              <a:rPr lang="id-ID" dirty="0" smtClean="0"/>
              <a:t>Antonimi dan Oposisi</a:t>
            </a:r>
          </a:p>
          <a:p>
            <a:pPr>
              <a:buNone/>
            </a:pPr>
            <a:r>
              <a:rPr lang="id-ID" dirty="0" smtClean="0"/>
              <a:t>Kata antonimi berasal dari  anti ‘melawan’ dan onoma ‘nama’ (bahasa Yunani kuna). Secara harafiah antonim berarti nama lain untuk benda yang lain pula. Secara semantik antonim berarti ungkapan yang maknanya dianggap kebalikan dari makna ungkapan lain, biasanya disebut lawan kata sebetulnya yang berkebalikan itu maknanya.</a:t>
            </a:r>
          </a:p>
          <a:p>
            <a:pPr>
              <a:buNone/>
            </a:pPr>
            <a:r>
              <a:rPr lang="id-ID" dirty="0" smtClean="0"/>
              <a:t>Antonim tidak bersifat mutlak melainkan beroposisi, oposisi tercakup konsep betul-betul berlawanan sampai yang hanya bersifat kontras, sehingga oposisi maknanya dapat dibedakan menjadi oposisi mutlak, oposisi kutub, oposisi hubungan, oposisi hierarkial, oposisi majemuk</a:t>
            </a:r>
          </a:p>
          <a:p>
            <a:pPr>
              <a:buNone/>
            </a:pPr>
            <a:r>
              <a:rPr lang="id-ID" dirty="0" smtClean="0"/>
              <a:t>Oposisi mutlak , dalam antonim yang mengandung oposisi makna secara mutlak misalnya mati dan  urip, obah lan meneng</a:t>
            </a:r>
          </a:p>
          <a:p>
            <a:pPr>
              <a:buNone/>
            </a:pPr>
            <a:endParaRPr lang="id-ID"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428604"/>
            <a:ext cx="8643998" cy="6429396"/>
          </a:xfrm>
        </p:spPr>
        <p:txBody>
          <a:bodyPr>
            <a:normAutofit fontScale="77500" lnSpcReduction="20000"/>
          </a:bodyPr>
          <a:lstStyle/>
          <a:p>
            <a:pPr algn="just">
              <a:buNone/>
            </a:pPr>
            <a:r>
              <a:rPr lang="id-ID" dirty="0" smtClean="0"/>
              <a:t>Oposisi kutub, kata yang mempunyai oposisi makna kutub pertentangan maknanya tidak mutlak melainkan bersifat gradasi</a:t>
            </a:r>
          </a:p>
          <a:p>
            <a:pPr algn="just">
              <a:buNone/>
            </a:pPr>
            <a:r>
              <a:rPr lang="id-ID" dirty="0" smtClean="0"/>
              <a:t>		       </a:t>
            </a:r>
          </a:p>
          <a:p>
            <a:pPr algn="just">
              <a:buNone/>
            </a:pPr>
            <a:r>
              <a:rPr lang="id-ID" dirty="0" smtClean="0"/>
              <a:t>                         kutub A (sugih, panas, seneng, adoh)</a:t>
            </a:r>
          </a:p>
          <a:p>
            <a:pPr algn="just">
              <a:buNone/>
            </a:pPr>
            <a:endParaRPr lang="id-ID" dirty="0" smtClean="0"/>
          </a:p>
          <a:p>
            <a:pPr algn="just">
              <a:spcBef>
                <a:spcPts val="0"/>
              </a:spcBef>
              <a:buNone/>
            </a:pPr>
            <a:r>
              <a:rPr lang="id-ID" dirty="0" smtClean="0"/>
              <a:t>			   </a:t>
            </a:r>
          </a:p>
          <a:p>
            <a:pPr algn="just">
              <a:spcBef>
                <a:spcPts val="0"/>
              </a:spcBef>
              <a:buNone/>
            </a:pPr>
            <a:r>
              <a:rPr lang="id-ID" dirty="0" smtClean="0"/>
              <a:t>			     batas</a:t>
            </a:r>
          </a:p>
          <a:p>
            <a:pPr algn="just">
              <a:spcBef>
                <a:spcPts val="0"/>
              </a:spcBef>
              <a:buNone/>
            </a:pPr>
            <a:endParaRPr lang="id-ID" dirty="0" smtClean="0"/>
          </a:p>
          <a:p>
            <a:pPr algn="just">
              <a:spcBef>
                <a:spcPts val="0"/>
              </a:spcBef>
              <a:buNone/>
            </a:pPr>
            <a:endParaRPr lang="id-ID" dirty="0" smtClean="0"/>
          </a:p>
          <a:p>
            <a:pPr algn="just">
              <a:spcBef>
                <a:spcPts val="0"/>
              </a:spcBef>
              <a:buNone/>
            </a:pPr>
            <a:endParaRPr lang="id-ID" dirty="0" smtClean="0"/>
          </a:p>
          <a:p>
            <a:pPr algn="just">
              <a:spcBef>
                <a:spcPts val="0"/>
              </a:spcBef>
              <a:buNone/>
            </a:pPr>
            <a:r>
              <a:rPr lang="id-ID" dirty="0" smtClean="0"/>
              <a:t>		             kutub B (mlarat, adhem,  susah, cedhak)</a:t>
            </a:r>
          </a:p>
          <a:p>
            <a:pPr algn="just">
              <a:spcBef>
                <a:spcPts val="0"/>
              </a:spcBef>
              <a:buNone/>
            </a:pPr>
            <a:endParaRPr lang="id-ID" dirty="0" smtClean="0"/>
          </a:p>
          <a:p>
            <a:pPr algn="just">
              <a:spcBef>
                <a:spcPts val="0"/>
              </a:spcBef>
              <a:buNone/>
            </a:pPr>
            <a:r>
              <a:rPr lang="id-ID" dirty="0" smtClean="0"/>
              <a:t>Kata-kata yang beroposisi kutub umumnya adalah kata-kata dari kelas adjektif.</a:t>
            </a:r>
          </a:p>
          <a:p>
            <a:pPr algn="just">
              <a:spcBef>
                <a:spcPts val="0"/>
              </a:spcBef>
              <a:buNone/>
            </a:pPr>
            <a:endParaRPr lang="id-ID" dirty="0" smtClean="0"/>
          </a:p>
          <a:p>
            <a:pPr algn="just">
              <a:spcBef>
                <a:spcPts val="0"/>
              </a:spcBef>
              <a:buNone/>
            </a:pPr>
            <a:r>
              <a:rPr lang="id-ID" dirty="0" smtClean="0"/>
              <a:t>Oposisi hubungan; satuan lingual yang mempunyai oposisi relasional ini bersifat saling melengkapi, adanya suatu kata karena hadirnya kata lain yang menjadi oposisinya ( dodol –tuku). 	</a:t>
            </a:r>
          </a:p>
          <a:p>
            <a:pPr>
              <a:buNone/>
            </a:pPr>
            <a:endParaRPr lang="id-ID" dirty="0" smtClean="0"/>
          </a:p>
        </p:txBody>
      </p:sp>
      <p:cxnSp>
        <p:nvCxnSpPr>
          <p:cNvPr id="5" name="Straight Connector 4"/>
          <p:cNvCxnSpPr/>
          <p:nvPr/>
        </p:nvCxnSpPr>
        <p:spPr>
          <a:xfrm>
            <a:off x="928662" y="2928934"/>
            <a:ext cx="1143008" cy="1588"/>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607985" y="2963859"/>
            <a:ext cx="178595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wipe(down)">
                                      <p:cBhvr>
                                        <p:cTn id="32" dur="500"/>
                                        <p:tgtEl>
                                          <p:spTgt spid="3">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wipe(down)">
                                      <p:cBhvr>
                                        <p:cTn id="37" dur="500"/>
                                        <p:tgtEl>
                                          <p:spTgt spid="3">
                                            <p:txEl>
                                              <p:pRg st="11" end="1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13" end="13"/>
                                            </p:txEl>
                                          </p:spTgt>
                                        </p:tgtEl>
                                        <p:attrNameLst>
                                          <p:attrName>style.visibility</p:attrName>
                                        </p:attrNameLst>
                                      </p:cBhvr>
                                      <p:to>
                                        <p:strVal val="visible"/>
                                      </p:to>
                                    </p:set>
                                    <p:animEffect transition="in" filter="wipe(down)">
                                      <p:cBhvr>
                                        <p:cTn id="42"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428604"/>
            <a:ext cx="8643998" cy="6429396"/>
          </a:xfrm>
        </p:spPr>
        <p:txBody>
          <a:bodyPr>
            <a:normAutofit/>
          </a:bodyPr>
          <a:lstStyle/>
          <a:p>
            <a:pPr algn="just">
              <a:buNone/>
            </a:pPr>
            <a:endParaRPr lang="id-ID" dirty="0" smtClean="0"/>
          </a:p>
          <a:p>
            <a:pPr algn="just">
              <a:spcBef>
                <a:spcPts val="0"/>
              </a:spcBef>
              <a:buNone/>
            </a:pPr>
            <a:endParaRPr lang="id-ID" dirty="0" smtClean="0"/>
          </a:p>
          <a:p>
            <a:pPr>
              <a:buNone/>
            </a:pPr>
            <a:endParaRPr lang="id-ID" dirty="0" smtClean="0"/>
          </a:p>
        </p:txBody>
      </p:sp>
      <p:sp>
        <p:nvSpPr>
          <p:cNvPr id="7" name="Rectangle 6"/>
          <p:cNvSpPr/>
          <p:nvPr/>
        </p:nvSpPr>
        <p:spPr>
          <a:xfrm>
            <a:off x="0" y="428604"/>
            <a:ext cx="8929718" cy="6001643"/>
          </a:xfrm>
          <a:prstGeom prst="rect">
            <a:avLst/>
          </a:prstGeom>
        </p:spPr>
        <p:txBody>
          <a:bodyPr wrap="square">
            <a:spAutoFit/>
          </a:bodyPr>
          <a:lstStyle/>
          <a:p>
            <a:pPr algn="just">
              <a:buNone/>
            </a:pPr>
            <a:r>
              <a:rPr lang="id-ID" sz="2800" dirty="0" smtClean="0"/>
              <a:t>Oposisi hubungan dapat terjadi pada keta kerja dan   dapat pula terjadi pada kata benda; maju-mundur, menehi-nampa, guru-murid, dokter-pasien</a:t>
            </a:r>
          </a:p>
          <a:p>
            <a:pPr algn="just">
              <a:spcBef>
                <a:spcPts val="1200"/>
              </a:spcBef>
              <a:buNone/>
            </a:pPr>
            <a:r>
              <a:rPr lang="id-ID" sz="2800" dirty="0" smtClean="0"/>
              <a:t>Oposisi Hierarkial; makna satuan lingual yang beroposisi hierarkial ini menyatakan suatu deret jenjang atau tingkatan.</a:t>
            </a:r>
          </a:p>
          <a:p>
            <a:pPr algn="just">
              <a:buNone/>
            </a:pPr>
            <a:r>
              <a:rPr lang="id-ID" sz="2800" dirty="0" smtClean="0"/>
              <a:t>Kosa kata yang mempunyai oposisi hierarkial ini biasanya berupa nama satuan ukuran (berat,  panjang, isi) nama satuan hitungan, nama jenjang kepangkatan</a:t>
            </a:r>
          </a:p>
          <a:p>
            <a:pPr algn="just">
              <a:buNone/>
            </a:pPr>
            <a:r>
              <a:rPr lang="id-ID" sz="2800" dirty="0" smtClean="0"/>
              <a:t>Misalnya:  senti – meter,  gram – ons</a:t>
            </a:r>
          </a:p>
          <a:p>
            <a:pPr algn="just">
              <a:spcBef>
                <a:spcPts val="1200"/>
              </a:spcBef>
              <a:buNone/>
            </a:pPr>
            <a:r>
              <a:rPr lang="id-ID" sz="2800" dirty="0" smtClean="0"/>
              <a:t>Oposisi majemuk, satuan lingual yang mempunyai oposisi makna lebih dari satu satuan lingual</a:t>
            </a:r>
          </a:p>
          <a:p>
            <a:pPr algn="just">
              <a:buNone/>
            </a:pPr>
            <a:r>
              <a:rPr lang="id-ID" sz="2800" dirty="0" smtClean="0"/>
              <a:t>Misalnya:  lungguh -  ngadeg, jengkeng, ndhodhok</a:t>
            </a:r>
            <a:endParaRPr lang="id-ID" sz="2800"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428604"/>
            <a:ext cx="8643998" cy="6429396"/>
          </a:xfrm>
        </p:spPr>
        <p:txBody>
          <a:bodyPr>
            <a:normAutofit fontScale="85000" lnSpcReduction="10000"/>
          </a:bodyPr>
          <a:lstStyle/>
          <a:p>
            <a:pPr algn="just">
              <a:buNone/>
            </a:pPr>
            <a:r>
              <a:rPr lang="id-ID" dirty="0" smtClean="0"/>
              <a:t>Homonimi, homofoni, homografi</a:t>
            </a:r>
          </a:p>
          <a:p>
            <a:pPr algn="just">
              <a:buNone/>
            </a:pPr>
            <a:r>
              <a:rPr lang="id-ID" dirty="0" smtClean="0"/>
              <a:t>Homonimi berasal dari kata homo ‘sama’ dan onoma ‘nama’, homonimi: nama sama untuk benda atau hal lain</a:t>
            </a:r>
          </a:p>
          <a:p>
            <a:pPr algn="just">
              <a:buNone/>
            </a:pPr>
            <a:r>
              <a:rPr lang="id-ID" dirty="0" smtClean="0"/>
              <a:t>Homonimi sebagai ungkapan yang bentuknya sama dengan ungkapan lain yang maknanya tidak sama </a:t>
            </a:r>
          </a:p>
          <a:p>
            <a:pPr algn="just">
              <a:buNone/>
            </a:pPr>
            <a:r>
              <a:rPr lang="id-ID" dirty="0" smtClean="0"/>
              <a:t>Misalnya, bisa dalam bahasa Indonesia</a:t>
            </a:r>
          </a:p>
          <a:p>
            <a:pPr algn="just">
              <a:buNone/>
            </a:pPr>
            <a:r>
              <a:rPr lang="id-ID" dirty="0" smtClean="0"/>
              <a:t>Kemungkinan penyebab adanya homonimi</a:t>
            </a:r>
          </a:p>
          <a:p>
            <a:pPr marL="514350" indent="-514350" algn="just">
              <a:buAutoNum type="arabicPeriod"/>
            </a:pPr>
            <a:r>
              <a:rPr lang="id-ID" dirty="0" smtClean="0"/>
              <a:t>Bentuk-bentuk yang berhomonimi itu berasal dari bahasa/ dialek yang berbeda . Misalnya, bisa (racun/ Indonesia) bisa (dapat / Jawa)</a:t>
            </a:r>
          </a:p>
          <a:p>
            <a:pPr marL="514350" indent="-514350" algn="just">
              <a:buAutoNum type="arabicPeriod"/>
            </a:pPr>
            <a:r>
              <a:rPr lang="id-ID" dirty="0" smtClean="0"/>
              <a:t>Bentuk-bentuk yang berhomonimi itu terjadi sebagai hasil proses morfologi. Misalnya, mengukur ( ukur, kukur)</a:t>
            </a:r>
          </a:p>
          <a:p>
            <a:pPr marL="514350" indent="-514350" algn="just">
              <a:buNone/>
            </a:pPr>
            <a:r>
              <a:rPr lang="id-ID" dirty="0" smtClean="0"/>
              <a:t>Beda homonimi, homofoni dan homografi ? Cari contoh</a:t>
            </a:r>
          </a:p>
          <a:p>
            <a:pPr>
              <a:buNone/>
            </a:pPr>
            <a:endParaRPr lang="id-ID" dirty="0" smtClean="0"/>
          </a:p>
          <a:p>
            <a:pPr>
              <a:buNone/>
            </a:pPr>
            <a:endParaRPr lang="id-ID"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noAutofit/>
          </a:bodyPr>
          <a:lstStyle/>
          <a:p>
            <a:r>
              <a:rPr lang="en-US" sz="2400" dirty="0" err="1" smtClean="0"/>
              <a:t>Linguistik</a:t>
            </a:r>
            <a:r>
              <a:rPr lang="en-US" sz="2400" dirty="0" smtClean="0"/>
              <a:t> </a:t>
            </a:r>
            <a:r>
              <a:rPr lang="en-US" sz="2400" dirty="0" err="1" smtClean="0"/>
              <a:t>komparatif</a:t>
            </a:r>
            <a:r>
              <a:rPr lang="en-US" sz="2400" dirty="0" smtClean="0"/>
              <a:t> ----</a:t>
            </a:r>
            <a:r>
              <a:rPr lang="en-US" sz="2400" dirty="0" err="1" smtClean="0"/>
              <a:t>Komparatif</a:t>
            </a:r>
            <a:r>
              <a:rPr lang="en-US" sz="2400" dirty="0" smtClean="0"/>
              <a:t> </a:t>
            </a:r>
            <a:r>
              <a:rPr lang="en-US" sz="2400" dirty="0" err="1" smtClean="0"/>
              <a:t>menunjukkan</a:t>
            </a:r>
            <a:r>
              <a:rPr lang="en-US" sz="2400" dirty="0" smtClean="0"/>
              <a:t> </a:t>
            </a:r>
            <a:r>
              <a:rPr lang="en-US" sz="2400" dirty="0" err="1" smtClean="0"/>
              <a:t>pemakaian</a:t>
            </a:r>
            <a:r>
              <a:rPr lang="en-US" sz="2400" dirty="0" smtClean="0"/>
              <a:t> </a:t>
            </a:r>
            <a:r>
              <a:rPr lang="en-US" sz="2400" dirty="0" err="1" smtClean="0"/>
              <a:t>metode</a:t>
            </a:r>
            <a:r>
              <a:rPr lang="en-US" sz="2400" dirty="0" smtClean="0"/>
              <a:t>/ </a:t>
            </a:r>
            <a:r>
              <a:rPr lang="en-US" sz="2400" dirty="0" err="1" smtClean="0"/>
              <a:t>teknik</a:t>
            </a:r>
            <a:r>
              <a:rPr lang="en-US" sz="2400" dirty="0" smtClean="0"/>
              <a:t> yang </a:t>
            </a:r>
            <a:r>
              <a:rPr lang="en-US" sz="2400" dirty="0" err="1" smtClean="0"/>
              <a:t>digunakan</a:t>
            </a:r>
            <a:r>
              <a:rPr lang="en-US" sz="2400" dirty="0" smtClean="0"/>
              <a:t> </a:t>
            </a:r>
            <a:r>
              <a:rPr lang="en-US" sz="2400" dirty="0" err="1" smtClean="0"/>
              <a:t>dalam</a:t>
            </a:r>
            <a:r>
              <a:rPr lang="en-US" sz="2400" dirty="0" smtClean="0"/>
              <a:t> </a:t>
            </a:r>
            <a:r>
              <a:rPr lang="en-US" sz="2400" dirty="0" err="1" smtClean="0"/>
              <a:t>kajiannya</a:t>
            </a:r>
            <a:endParaRPr lang="en-US" sz="2400" dirty="0"/>
          </a:p>
        </p:txBody>
      </p:sp>
      <p:sp>
        <p:nvSpPr>
          <p:cNvPr id="3" name="Content Placeholder 2"/>
          <p:cNvSpPr>
            <a:spLocks noGrp="1"/>
          </p:cNvSpPr>
          <p:nvPr>
            <p:ph idx="1"/>
          </p:nvPr>
        </p:nvSpPr>
        <p:spPr>
          <a:xfrm>
            <a:off x="152400" y="1219200"/>
            <a:ext cx="8839200" cy="5486400"/>
          </a:xfrm>
        </p:spPr>
        <p:txBody>
          <a:bodyPr>
            <a:normAutofit/>
          </a:bodyPr>
          <a:lstStyle/>
          <a:p>
            <a:pPr algn="just"/>
            <a:r>
              <a:rPr lang="en-US" sz="2000" dirty="0" err="1"/>
              <a:t>Cabang</a:t>
            </a:r>
            <a:r>
              <a:rPr lang="en-US" sz="2000" dirty="0"/>
              <a:t> </a:t>
            </a:r>
            <a:r>
              <a:rPr lang="en-US" sz="2000" dirty="0" err="1" smtClean="0"/>
              <a:t>linguistik</a:t>
            </a:r>
            <a:r>
              <a:rPr lang="en-US" sz="2000" dirty="0" smtClean="0"/>
              <a:t> </a:t>
            </a:r>
            <a:r>
              <a:rPr lang="en-US" sz="2000" dirty="0"/>
              <a:t>yang </a:t>
            </a:r>
            <a:r>
              <a:rPr lang="en-US" sz="2000" dirty="0" err="1"/>
              <a:t>menggunakan</a:t>
            </a:r>
            <a:r>
              <a:rPr lang="en-US" sz="2000" dirty="0"/>
              <a:t> </a:t>
            </a:r>
            <a:r>
              <a:rPr lang="en-US" sz="2000" dirty="0" err="1"/>
              <a:t>metode</a:t>
            </a:r>
            <a:r>
              <a:rPr lang="en-US" sz="2000" dirty="0"/>
              <a:t> </a:t>
            </a:r>
            <a:r>
              <a:rPr lang="en-US" sz="2000" dirty="0" err="1"/>
              <a:t>komparatif</a:t>
            </a:r>
            <a:r>
              <a:rPr lang="en-US" sz="2000" dirty="0"/>
              <a:t>:</a:t>
            </a:r>
          </a:p>
          <a:p>
            <a:pPr lvl="0" algn="just">
              <a:buFontTx/>
              <a:buChar char="-"/>
            </a:pPr>
            <a:r>
              <a:rPr lang="en-US" sz="2000" dirty="0" err="1" smtClean="0"/>
              <a:t>Tipologi</a:t>
            </a:r>
            <a:r>
              <a:rPr lang="en-US" sz="2000" dirty="0" smtClean="0"/>
              <a:t> </a:t>
            </a:r>
            <a:r>
              <a:rPr lang="en-US" sz="2000" dirty="0" err="1"/>
              <a:t>bahasa</a:t>
            </a:r>
            <a:r>
              <a:rPr lang="en-US" sz="2000" dirty="0"/>
              <a:t>: </a:t>
            </a:r>
            <a:r>
              <a:rPr lang="en-US" sz="2000" dirty="0" err="1"/>
              <a:t>kajian</a:t>
            </a:r>
            <a:r>
              <a:rPr lang="en-US" sz="2000" dirty="0"/>
              <a:t> </a:t>
            </a:r>
            <a:r>
              <a:rPr lang="en-US" sz="2000" dirty="0" err="1"/>
              <a:t>secara</a:t>
            </a:r>
            <a:r>
              <a:rPr lang="en-US" sz="2000" dirty="0"/>
              <a:t> </a:t>
            </a:r>
            <a:r>
              <a:rPr lang="en-US" sz="2000" dirty="0" err="1" smtClean="0"/>
              <a:t>struktural</a:t>
            </a:r>
            <a:r>
              <a:rPr lang="en-US" sz="2000" dirty="0"/>
              <a:t>, </a:t>
            </a:r>
            <a:r>
              <a:rPr lang="en-US" sz="2000" dirty="0" err="1"/>
              <a:t>dimensi</a:t>
            </a:r>
            <a:r>
              <a:rPr lang="en-US" sz="2000" dirty="0"/>
              <a:t> </a:t>
            </a:r>
            <a:r>
              <a:rPr lang="en-US" sz="2000" dirty="0" err="1"/>
              <a:t>sinkronis</a:t>
            </a:r>
            <a:r>
              <a:rPr lang="en-US" sz="2000" dirty="0"/>
              <a:t>, </a:t>
            </a:r>
            <a:r>
              <a:rPr lang="en-US" sz="2000" dirty="0" err="1"/>
              <a:t>tujuan</a:t>
            </a:r>
            <a:r>
              <a:rPr lang="en-US" sz="2000" dirty="0"/>
              <a:t> </a:t>
            </a:r>
            <a:r>
              <a:rPr lang="en-US" sz="2000" dirty="0" err="1" smtClean="0"/>
              <a:t>klasifikasi</a:t>
            </a:r>
            <a:r>
              <a:rPr lang="en-US" sz="2000" dirty="0"/>
              <a:t> </a:t>
            </a:r>
            <a:r>
              <a:rPr lang="en-US" sz="2000" dirty="0" err="1" smtClean="0"/>
              <a:t>bahasa</a:t>
            </a:r>
            <a:r>
              <a:rPr lang="en-US" sz="2000" dirty="0" smtClean="0"/>
              <a:t> </a:t>
            </a:r>
            <a:r>
              <a:rPr lang="en-US" sz="2000" dirty="0" err="1"/>
              <a:t>secara</a:t>
            </a:r>
            <a:r>
              <a:rPr lang="en-US" sz="2000" dirty="0"/>
              <a:t> </a:t>
            </a:r>
            <a:r>
              <a:rPr lang="en-US" sz="2000" dirty="0" err="1" smtClean="0"/>
              <a:t>tipologi</a:t>
            </a:r>
            <a:endParaRPr lang="en-US" sz="2000" dirty="0" smtClean="0"/>
          </a:p>
          <a:p>
            <a:pPr lvl="0" algn="just">
              <a:buFontTx/>
              <a:buChar char="-"/>
            </a:pPr>
            <a:r>
              <a:rPr lang="en-US" sz="2000" dirty="0" err="1" smtClean="0"/>
              <a:t>Linguistik</a:t>
            </a:r>
            <a:r>
              <a:rPr lang="en-US" sz="2000" dirty="0" smtClean="0"/>
              <a:t> </a:t>
            </a:r>
            <a:r>
              <a:rPr lang="en-US" sz="2000" dirty="0" err="1"/>
              <a:t>kontrastif</a:t>
            </a:r>
            <a:r>
              <a:rPr lang="en-US" sz="2000" dirty="0"/>
              <a:t>: </a:t>
            </a:r>
            <a:r>
              <a:rPr lang="en-US" sz="2000" dirty="0" err="1"/>
              <a:t>kajian</a:t>
            </a:r>
            <a:r>
              <a:rPr lang="en-US" sz="2000" dirty="0"/>
              <a:t> </a:t>
            </a:r>
            <a:r>
              <a:rPr lang="en-US" sz="2000" dirty="0" err="1"/>
              <a:t>bahasa</a:t>
            </a:r>
            <a:r>
              <a:rPr lang="en-US" sz="2000" dirty="0"/>
              <a:t> </a:t>
            </a:r>
            <a:r>
              <a:rPr lang="en-US" sz="2000" dirty="0" err="1"/>
              <a:t>secara</a:t>
            </a:r>
            <a:r>
              <a:rPr lang="en-US" sz="2000" dirty="0"/>
              <a:t> </a:t>
            </a:r>
            <a:r>
              <a:rPr lang="en-US" sz="2000" dirty="0" err="1" smtClean="0"/>
              <a:t>struktural</a:t>
            </a:r>
            <a:r>
              <a:rPr lang="en-US" sz="2000" dirty="0"/>
              <a:t>, </a:t>
            </a:r>
            <a:r>
              <a:rPr lang="en-US" sz="2000" dirty="0" err="1"/>
              <a:t>dimensi</a:t>
            </a:r>
            <a:r>
              <a:rPr lang="en-US" sz="2000" dirty="0"/>
              <a:t> </a:t>
            </a:r>
            <a:r>
              <a:rPr lang="en-US" sz="2000" dirty="0" err="1"/>
              <a:t>sinkronis</a:t>
            </a:r>
            <a:r>
              <a:rPr lang="en-US" sz="2000" dirty="0"/>
              <a:t>, </a:t>
            </a:r>
            <a:r>
              <a:rPr lang="en-US" sz="2000" dirty="0" err="1"/>
              <a:t>tujuan</a:t>
            </a:r>
            <a:r>
              <a:rPr lang="en-US" sz="2000" dirty="0"/>
              <a:t> </a:t>
            </a:r>
            <a:r>
              <a:rPr lang="en-US" sz="2000" dirty="0" err="1" smtClean="0"/>
              <a:t>didaktis</a:t>
            </a:r>
            <a:r>
              <a:rPr lang="en-US" sz="2000" dirty="0"/>
              <a:t>/ </a:t>
            </a:r>
            <a:r>
              <a:rPr lang="en-US" sz="2000" dirty="0" err="1"/>
              <a:t>pengajaran</a:t>
            </a:r>
            <a:r>
              <a:rPr lang="en-US" sz="2000" dirty="0"/>
              <a:t> </a:t>
            </a:r>
            <a:r>
              <a:rPr lang="en-US" sz="2000" dirty="0" err="1" smtClean="0"/>
              <a:t>bahasa</a:t>
            </a:r>
            <a:endParaRPr lang="en-US" sz="2000" dirty="0" smtClean="0"/>
          </a:p>
          <a:p>
            <a:pPr lvl="0" algn="just">
              <a:buFontTx/>
              <a:buChar char="-"/>
            </a:pPr>
            <a:r>
              <a:rPr lang="en-US" sz="2000" dirty="0" err="1" smtClean="0"/>
              <a:t>Linguistik</a:t>
            </a:r>
            <a:r>
              <a:rPr lang="en-US" sz="2000" dirty="0" smtClean="0"/>
              <a:t> </a:t>
            </a:r>
            <a:r>
              <a:rPr lang="en-US" sz="2000" dirty="0" err="1"/>
              <a:t>komparatif</a:t>
            </a:r>
            <a:r>
              <a:rPr lang="en-US" sz="2000" dirty="0"/>
              <a:t>: </a:t>
            </a:r>
            <a:r>
              <a:rPr lang="en-US" sz="2000" dirty="0" err="1"/>
              <a:t>kajian</a:t>
            </a:r>
            <a:r>
              <a:rPr lang="en-US" sz="2000" dirty="0"/>
              <a:t> </a:t>
            </a:r>
            <a:r>
              <a:rPr lang="en-US" sz="2000" dirty="0" err="1"/>
              <a:t>perubahan</a:t>
            </a:r>
            <a:r>
              <a:rPr lang="en-US" sz="2000" dirty="0"/>
              <a:t>  </a:t>
            </a:r>
            <a:r>
              <a:rPr lang="en-US" sz="2000" dirty="0" err="1"/>
              <a:t>bahasa</a:t>
            </a:r>
            <a:r>
              <a:rPr lang="en-US" sz="2000" dirty="0"/>
              <a:t>, </a:t>
            </a:r>
            <a:r>
              <a:rPr lang="en-US" sz="2000" dirty="0" err="1"/>
              <a:t>dimensi</a:t>
            </a:r>
            <a:r>
              <a:rPr lang="en-US" sz="2000" dirty="0"/>
              <a:t> </a:t>
            </a:r>
            <a:r>
              <a:rPr lang="en-US" sz="2000" dirty="0" err="1"/>
              <a:t>diakronis</a:t>
            </a:r>
            <a:r>
              <a:rPr lang="en-US" sz="2000" dirty="0"/>
              <a:t>, </a:t>
            </a:r>
            <a:r>
              <a:rPr lang="en-US" sz="2000" dirty="0" err="1"/>
              <a:t>tujuan</a:t>
            </a:r>
            <a:r>
              <a:rPr lang="en-US" sz="2000" dirty="0"/>
              <a:t> </a:t>
            </a:r>
            <a:r>
              <a:rPr lang="en-US" sz="2000" dirty="0" err="1"/>
              <a:t>pengelompokkan</a:t>
            </a:r>
            <a:r>
              <a:rPr lang="en-US" sz="2000" dirty="0"/>
              <a:t> </a:t>
            </a:r>
            <a:r>
              <a:rPr lang="en-US" sz="2000" dirty="0" err="1"/>
              <a:t>bahasa</a:t>
            </a:r>
            <a:r>
              <a:rPr lang="en-US" sz="2000" dirty="0"/>
              <a:t> </a:t>
            </a:r>
            <a:r>
              <a:rPr lang="en-US" sz="2000" dirty="0" err="1" smtClean="0"/>
              <a:t>berkerabat</a:t>
            </a:r>
            <a:endParaRPr lang="en-US" sz="2000" dirty="0" smtClean="0"/>
          </a:p>
          <a:p>
            <a:pPr lvl="0" algn="just">
              <a:buNone/>
            </a:pPr>
            <a:r>
              <a:rPr lang="en-US" sz="2000" dirty="0" err="1" smtClean="0"/>
              <a:t>Metode</a:t>
            </a:r>
            <a:r>
              <a:rPr lang="en-US" sz="2000" dirty="0" smtClean="0"/>
              <a:t> </a:t>
            </a:r>
            <a:r>
              <a:rPr lang="en-US" sz="2000" dirty="0" err="1" smtClean="0"/>
              <a:t>komparatif</a:t>
            </a:r>
            <a:r>
              <a:rPr lang="en-US" sz="2000" dirty="0" smtClean="0"/>
              <a:t> </a:t>
            </a:r>
            <a:r>
              <a:rPr lang="en-US" sz="2000" dirty="0" err="1" smtClean="0"/>
              <a:t>dalam</a:t>
            </a:r>
            <a:r>
              <a:rPr lang="en-US" sz="2000" dirty="0" smtClean="0"/>
              <a:t> LHK;</a:t>
            </a:r>
          </a:p>
          <a:p>
            <a:pPr lvl="0" algn="just">
              <a:buFontTx/>
              <a:buChar char="-"/>
            </a:pPr>
            <a:r>
              <a:rPr lang="en-US" sz="2000" dirty="0" err="1" smtClean="0"/>
              <a:t>Identifikasi</a:t>
            </a:r>
            <a:r>
              <a:rPr lang="en-US" sz="2000" dirty="0" smtClean="0"/>
              <a:t> </a:t>
            </a:r>
            <a:r>
              <a:rPr lang="en-US" sz="2000" dirty="0" err="1" smtClean="0"/>
              <a:t>bentuk</a:t>
            </a:r>
            <a:r>
              <a:rPr lang="en-US" sz="2000" dirty="0" smtClean="0"/>
              <a:t> </a:t>
            </a:r>
            <a:r>
              <a:rPr lang="en-US" sz="2000" dirty="0" err="1" smtClean="0"/>
              <a:t>persamaan</a:t>
            </a:r>
            <a:r>
              <a:rPr lang="en-US" sz="2000" dirty="0" smtClean="0"/>
              <a:t> </a:t>
            </a:r>
            <a:r>
              <a:rPr lang="en-US" sz="2000" dirty="0" err="1" smtClean="0"/>
              <a:t>dan</a:t>
            </a:r>
            <a:r>
              <a:rPr lang="en-US" sz="2000" dirty="0" smtClean="0"/>
              <a:t> </a:t>
            </a:r>
            <a:r>
              <a:rPr lang="en-US" sz="2000" dirty="0" err="1" smtClean="0"/>
              <a:t>perbedaan</a:t>
            </a:r>
            <a:endParaRPr lang="en-US" sz="2000" dirty="0" smtClean="0"/>
          </a:p>
          <a:p>
            <a:pPr lvl="0" algn="just">
              <a:buFontTx/>
              <a:buChar char="-"/>
            </a:pPr>
            <a:r>
              <a:rPr lang="en-US" sz="2000" dirty="0" err="1" smtClean="0"/>
              <a:t>Dasar</a:t>
            </a:r>
            <a:r>
              <a:rPr lang="en-US" sz="2000" dirty="0" smtClean="0"/>
              <a:t> </a:t>
            </a:r>
            <a:r>
              <a:rPr lang="en-US" sz="2000" dirty="0" err="1" smtClean="0"/>
              <a:t>korespondensi</a:t>
            </a:r>
            <a:r>
              <a:rPr lang="en-US" sz="2000" dirty="0" smtClean="0"/>
              <a:t> </a:t>
            </a:r>
            <a:r>
              <a:rPr lang="en-US" sz="2000" dirty="0" err="1" smtClean="0"/>
              <a:t>bunyi</a:t>
            </a:r>
            <a:r>
              <a:rPr lang="en-US" sz="2000" dirty="0" smtClean="0"/>
              <a:t> </a:t>
            </a:r>
            <a:r>
              <a:rPr lang="en-US" sz="2000" dirty="0" err="1" smtClean="0"/>
              <a:t>dan</a:t>
            </a:r>
            <a:r>
              <a:rPr lang="en-US" sz="2000" dirty="0" smtClean="0"/>
              <a:t> </a:t>
            </a:r>
            <a:r>
              <a:rPr lang="en-US" sz="2000" dirty="0" err="1" smtClean="0"/>
              <a:t>makna</a:t>
            </a:r>
            <a:r>
              <a:rPr lang="en-US" sz="2000" dirty="0" smtClean="0"/>
              <a:t>, </a:t>
            </a:r>
            <a:r>
              <a:rPr lang="en-US" sz="2000" dirty="0" err="1" smtClean="0"/>
              <a:t>dituntut</a:t>
            </a:r>
            <a:r>
              <a:rPr lang="en-US" sz="2000" dirty="0" smtClean="0"/>
              <a:t> </a:t>
            </a:r>
            <a:r>
              <a:rPr lang="en-US" sz="2000" dirty="0" err="1" smtClean="0"/>
              <a:t>penguasaan</a:t>
            </a:r>
            <a:r>
              <a:rPr lang="en-US" sz="2000" dirty="0" smtClean="0"/>
              <a:t> </a:t>
            </a:r>
            <a:r>
              <a:rPr lang="en-US" sz="2000" dirty="0" err="1" smtClean="0"/>
              <a:t>fonologi</a:t>
            </a:r>
            <a:r>
              <a:rPr lang="en-US" sz="2000" dirty="0" smtClean="0"/>
              <a:t> </a:t>
            </a:r>
            <a:r>
              <a:rPr lang="en-US" sz="2000" dirty="0" err="1" smtClean="0"/>
              <a:t>secara</a:t>
            </a:r>
            <a:r>
              <a:rPr lang="en-US" sz="2000" dirty="0" smtClean="0"/>
              <a:t> general </a:t>
            </a:r>
            <a:r>
              <a:rPr lang="en-US" sz="2000" dirty="0" err="1" smtClean="0"/>
              <a:t>dan</a:t>
            </a:r>
            <a:r>
              <a:rPr lang="en-US" sz="2000" dirty="0" smtClean="0"/>
              <a:t> </a:t>
            </a:r>
            <a:r>
              <a:rPr lang="en-US" sz="2000" dirty="0" err="1" smtClean="0"/>
              <a:t>fonologi</a:t>
            </a:r>
            <a:r>
              <a:rPr lang="en-US" sz="2000" dirty="0" smtClean="0"/>
              <a:t> </a:t>
            </a:r>
            <a:r>
              <a:rPr lang="en-US" sz="2000" dirty="0" err="1" smtClean="0"/>
              <a:t>khusus</a:t>
            </a:r>
            <a:r>
              <a:rPr lang="en-US" sz="2000" dirty="0" smtClean="0"/>
              <a:t> </a:t>
            </a:r>
            <a:r>
              <a:rPr lang="en-US" sz="2000" dirty="0" err="1" smtClean="0"/>
              <a:t>bahasa</a:t>
            </a:r>
            <a:r>
              <a:rPr lang="en-US" sz="2000" dirty="0" smtClean="0"/>
              <a:t> yang </a:t>
            </a:r>
            <a:r>
              <a:rPr lang="en-US" sz="2000" dirty="0" err="1" smtClean="0"/>
              <a:t>diteliti</a:t>
            </a:r>
            <a:endParaRPr lang="en-US" sz="2000" dirty="0" smtClean="0"/>
          </a:p>
          <a:p>
            <a:pPr lvl="0" algn="just">
              <a:buFontTx/>
              <a:buChar char="-"/>
            </a:pPr>
            <a:r>
              <a:rPr lang="en-US" sz="2000" dirty="0" err="1" smtClean="0"/>
              <a:t>Merekonstruksi</a:t>
            </a:r>
            <a:r>
              <a:rPr lang="en-US" sz="2000" dirty="0" smtClean="0"/>
              <a:t> </a:t>
            </a:r>
            <a:r>
              <a:rPr lang="en-US" sz="2000" dirty="0" err="1" smtClean="0"/>
              <a:t>tahap</a:t>
            </a:r>
            <a:r>
              <a:rPr lang="en-US" sz="2000" dirty="0" smtClean="0"/>
              <a:t> </a:t>
            </a:r>
            <a:r>
              <a:rPr lang="en-US" sz="2000" dirty="0" err="1" smtClean="0"/>
              <a:t>awal</a:t>
            </a:r>
            <a:r>
              <a:rPr lang="en-US" sz="2000" dirty="0" smtClean="0"/>
              <a:t> </a:t>
            </a:r>
            <a:r>
              <a:rPr lang="en-US" sz="2000" dirty="0" err="1" smtClean="0"/>
              <a:t>perkembangan</a:t>
            </a:r>
            <a:r>
              <a:rPr lang="en-US" sz="2000" dirty="0" smtClean="0"/>
              <a:t> </a:t>
            </a:r>
            <a:r>
              <a:rPr lang="en-US" sz="2000" dirty="0" err="1" smtClean="0"/>
              <a:t>dasar</a:t>
            </a:r>
            <a:r>
              <a:rPr lang="en-US" sz="2000" dirty="0" smtClean="0"/>
              <a:t> </a:t>
            </a:r>
            <a:r>
              <a:rPr lang="en-US" sz="2000" dirty="0" err="1" smtClean="0"/>
              <a:t>bentuk</a:t>
            </a:r>
            <a:r>
              <a:rPr lang="en-US" sz="2000" dirty="0" smtClean="0"/>
              <a:t> yang </a:t>
            </a:r>
            <a:r>
              <a:rPr lang="en-US" sz="2000" dirty="0" err="1" smtClean="0"/>
              <a:t>diturunkan</a:t>
            </a:r>
            <a:endParaRPr lang="en-US" sz="2000" dirty="0" smtClean="0"/>
          </a:p>
          <a:p>
            <a:pPr lvl="0" algn="just">
              <a:buFontTx/>
              <a:buChar char="-"/>
            </a:pPr>
            <a:r>
              <a:rPr lang="en-US" sz="2000" dirty="0" err="1" smtClean="0"/>
              <a:t>Menggunakan</a:t>
            </a:r>
            <a:r>
              <a:rPr lang="en-US" sz="2000" dirty="0" smtClean="0"/>
              <a:t> </a:t>
            </a:r>
            <a:r>
              <a:rPr lang="en-US" sz="2000" dirty="0" err="1" smtClean="0"/>
              <a:t>tiga</a:t>
            </a:r>
            <a:r>
              <a:rPr lang="en-US" sz="2000" dirty="0" smtClean="0"/>
              <a:t> /3 </a:t>
            </a:r>
            <a:r>
              <a:rPr lang="en-US" sz="2000" dirty="0" err="1" smtClean="0"/>
              <a:t>kriteria</a:t>
            </a:r>
            <a:r>
              <a:rPr lang="en-US" sz="2000" dirty="0" smtClean="0"/>
              <a:t>, </a:t>
            </a:r>
            <a:r>
              <a:rPr lang="en-US" sz="2000" dirty="0" err="1" smtClean="0"/>
              <a:t>yaitu</a:t>
            </a:r>
            <a:r>
              <a:rPr lang="en-US" sz="2000" dirty="0" smtClean="0"/>
              <a:t> non </a:t>
            </a:r>
            <a:r>
              <a:rPr lang="en-US" sz="2000" dirty="0" err="1" smtClean="0"/>
              <a:t>arbritrary</a:t>
            </a:r>
            <a:r>
              <a:rPr lang="en-US" sz="2000" dirty="0" smtClean="0"/>
              <a:t>/ </a:t>
            </a:r>
            <a:r>
              <a:rPr lang="en-US" sz="2000" dirty="0" err="1" smtClean="0"/>
              <a:t>tidak</a:t>
            </a:r>
            <a:r>
              <a:rPr lang="en-US" sz="2000" dirty="0" smtClean="0"/>
              <a:t> </a:t>
            </a:r>
            <a:r>
              <a:rPr lang="en-US" sz="2000" dirty="0" err="1" smtClean="0"/>
              <a:t>bebas</a:t>
            </a:r>
            <a:r>
              <a:rPr lang="en-US" sz="2000" dirty="0" smtClean="0"/>
              <a:t>/ </a:t>
            </a:r>
            <a:r>
              <a:rPr lang="en-US" sz="2000" dirty="0" err="1" smtClean="0"/>
              <a:t>tidak</a:t>
            </a:r>
            <a:r>
              <a:rPr lang="en-US" sz="2000" dirty="0" smtClean="0"/>
              <a:t> </a:t>
            </a:r>
            <a:r>
              <a:rPr lang="en-US" sz="2000" dirty="0" err="1" smtClean="0"/>
              <a:t>mana</a:t>
            </a:r>
            <a:r>
              <a:rPr lang="en-US" sz="2000" dirty="0" smtClean="0"/>
              <a:t> </a:t>
            </a:r>
            <a:r>
              <a:rPr lang="en-US" sz="2000" dirty="0" err="1" smtClean="0"/>
              <a:t>suka</a:t>
            </a:r>
            <a:r>
              <a:rPr lang="en-US" sz="2000" dirty="0" smtClean="0"/>
              <a:t> </a:t>
            </a:r>
            <a:r>
              <a:rPr lang="en-US" sz="2000" dirty="0" err="1" smtClean="0"/>
              <a:t>sehingga</a:t>
            </a:r>
            <a:r>
              <a:rPr lang="en-US" sz="2000" dirty="0" smtClean="0"/>
              <a:t> </a:t>
            </a:r>
            <a:r>
              <a:rPr lang="en-US" sz="2000" dirty="0" err="1" smtClean="0"/>
              <a:t>hasil</a:t>
            </a:r>
            <a:r>
              <a:rPr lang="en-US" sz="2000" dirty="0" smtClean="0"/>
              <a:t> </a:t>
            </a:r>
            <a:r>
              <a:rPr lang="en-US" sz="2000" dirty="0" err="1" smtClean="0"/>
              <a:t>pengelompokkan</a:t>
            </a:r>
            <a:r>
              <a:rPr lang="en-US" sz="2000" dirty="0" smtClean="0"/>
              <a:t> </a:t>
            </a:r>
            <a:r>
              <a:rPr lang="en-US" sz="2000" dirty="0" err="1" smtClean="0"/>
              <a:t>sama</a:t>
            </a:r>
            <a:r>
              <a:rPr lang="en-US" sz="2000" dirty="0" smtClean="0"/>
              <a:t>, exhaustive/</a:t>
            </a:r>
            <a:r>
              <a:rPr lang="en-US" sz="2000" dirty="0" err="1" smtClean="0"/>
              <a:t>lengkap</a:t>
            </a:r>
            <a:r>
              <a:rPr lang="en-US" sz="2000" dirty="0" smtClean="0"/>
              <a:t>, </a:t>
            </a:r>
            <a:r>
              <a:rPr lang="en-US" sz="2000" dirty="0" err="1" smtClean="0"/>
              <a:t>semua</a:t>
            </a:r>
            <a:r>
              <a:rPr lang="en-US" sz="2000" dirty="0" smtClean="0"/>
              <a:t> </a:t>
            </a:r>
            <a:r>
              <a:rPr lang="en-US" sz="2000" dirty="0" err="1" smtClean="0"/>
              <a:t>bahasa</a:t>
            </a:r>
            <a:r>
              <a:rPr lang="en-US" sz="2000" dirty="0" smtClean="0"/>
              <a:t> </a:t>
            </a:r>
            <a:r>
              <a:rPr lang="en-US" sz="2000" dirty="0" err="1" smtClean="0"/>
              <a:t>masuk</a:t>
            </a:r>
            <a:r>
              <a:rPr lang="en-US" sz="2000" dirty="0" smtClean="0"/>
              <a:t> </a:t>
            </a:r>
            <a:r>
              <a:rPr lang="en-US" sz="2000" dirty="0" err="1" smtClean="0"/>
              <a:t>dalam</a:t>
            </a:r>
            <a:r>
              <a:rPr lang="en-US" sz="2000" dirty="0" smtClean="0"/>
              <a:t> </a:t>
            </a:r>
            <a:r>
              <a:rPr lang="en-US" sz="2000" dirty="0" err="1" smtClean="0"/>
              <a:t>satu</a:t>
            </a:r>
            <a:r>
              <a:rPr lang="en-US" sz="2000" dirty="0" smtClean="0"/>
              <a:t> </a:t>
            </a:r>
            <a:r>
              <a:rPr lang="en-US" sz="2000" dirty="0" err="1" smtClean="0"/>
              <a:t>kelompok</a:t>
            </a:r>
            <a:r>
              <a:rPr lang="en-US" sz="2000" dirty="0" smtClean="0"/>
              <a:t>, </a:t>
            </a:r>
            <a:r>
              <a:rPr lang="en-US" sz="2000" dirty="0" err="1" smtClean="0"/>
              <a:t>dan</a:t>
            </a:r>
            <a:r>
              <a:rPr lang="en-US" sz="2000" dirty="0" smtClean="0"/>
              <a:t> uniqueness/ </a:t>
            </a:r>
            <a:r>
              <a:rPr lang="en-US" sz="2000" dirty="0" err="1" smtClean="0"/>
              <a:t>khas</a:t>
            </a:r>
            <a:r>
              <a:rPr lang="en-US" sz="2000" dirty="0" smtClean="0"/>
              <a:t>, </a:t>
            </a:r>
            <a:r>
              <a:rPr lang="en-US" sz="2000" dirty="0" err="1" smtClean="0"/>
              <a:t>tidak</a:t>
            </a:r>
            <a:r>
              <a:rPr lang="en-US" sz="2000" dirty="0" smtClean="0"/>
              <a:t> </a:t>
            </a:r>
            <a:r>
              <a:rPr lang="en-US" sz="2000" dirty="0" err="1" smtClean="0"/>
              <a:t>ada</a:t>
            </a:r>
            <a:r>
              <a:rPr lang="en-US" sz="2000" dirty="0" smtClean="0"/>
              <a:t> </a:t>
            </a:r>
            <a:r>
              <a:rPr lang="en-US" sz="2000" dirty="0" err="1" smtClean="0"/>
              <a:t>bahasa</a:t>
            </a:r>
            <a:r>
              <a:rPr lang="en-US" sz="2000" dirty="0" smtClean="0"/>
              <a:t> </a:t>
            </a:r>
            <a:r>
              <a:rPr lang="en-US" sz="2000" dirty="0" err="1" smtClean="0"/>
              <a:t>masuk</a:t>
            </a:r>
            <a:r>
              <a:rPr lang="en-US" sz="2000" dirty="0" smtClean="0"/>
              <a:t> </a:t>
            </a:r>
            <a:r>
              <a:rPr lang="en-US" sz="2000" dirty="0" err="1" smtClean="0"/>
              <a:t>dalam</a:t>
            </a:r>
            <a:r>
              <a:rPr lang="en-US" sz="2000" dirty="0" smtClean="0"/>
              <a:t> </a:t>
            </a:r>
            <a:r>
              <a:rPr lang="en-US" sz="2000" dirty="0" err="1" smtClean="0"/>
              <a:t>lebih</a:t>
            </a:r>
            <a:r>
              <a:rPr lang="en-US" sz="2000" dirty="0" smtClean="0"/>
              <a:t> </a:t>
            </a:r>
            <a:r>
              <a:rPr lang="en-US" sz="2000" dirty="0" err="1" smtClean="0"/>
              <a:t>dari</a:t>
            </a:r>
            <a:r>
              <a:rPr lang="en-US" sz="2000" dirty="0" smtClean="0"/>
              <a:t> </a:t>
            </a:r>
            <a:r>
              <a:rPr lang="en-US" sz="2000" dirty="0" err="1" smtClean="0"/>
              <a:t>satu</a:t>
            </a:r>
            <a:r>
              <a:rPr lang="en-US" sz="2000" dirty="0" smtClean="0"/>
              <a:t> </a:t>
            </a:r>
            <a:r>
              <a:rPr lang="en-US" sz="2000" dirty="0" err="1" smtClean="0"/>
              <a:t>kelompok</a:t>
            </a:r>
            <a:r>
              <a:rPr lang="en-US" sz="2000" dirty="0" smtClean="0"/>
              <a:t> </a:t>
            </a:r>
            <a:endParaRPr lang="en-US" sz="2000" dirty="0"/>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57166"/>
            <a:ext cx="9144000" cy="6500834"/>
          </a:xfrm>
        </p:spPr>
        <p:txBody>
          <a:bodyPr>
            <a:normAutofit fontScale="77500" lnSpcReduction="20000"/>
          </a:bodyPr>
          <a:lstStyle/>
          <a:p>
            <a:pPr marL="514350" indent="-514350" algn="just">
              <a:buNone/>
            </a:pPr>
            <a:r>
              <a:rPr lang="id-ID" dirty="0" smtClean="0"/>
              <a:t>LINGUISTIK ; SINKRONIS DAN DIAKRONIS</a:t>
            </a:r>
          </a:p>
          <a:p>
            <a:pPr marL="514350" indent="-514350" algn="just">
              <a:buNone/>
            </a:pPr>
            <a:r>
              <a:rPr lang="id-ID" dirty="0" smtClean="0"/>
              <a:t>Linguistik Sinkronis:</a:t>
            </a:r>
          </a:p>
          <a:p>
            <a:pPr marL="514350" indent="-514350" algn="just">
              <a:buFont typeface="Wingdings" pitchFamily="2" charset="2"/>
              <a:buChar char="Ø"/>
            </a:pPr>
            <a:r>
              <a:rPr lang="id-ID" dirty="0" smtClean="0"/>
              <a:t>Adalah linguistik yang memfokuskan kajian pada satu bahasa pada waktu tertentu dan mengabaikan aspek perubahan bahasa dari waktu ke waktu. Kajian sinkronis bisa </a:t>
            </a:r>
            <a:r>
              <a:rPr lang="id-ID" smtClean="0"/>
              <a:t>juga dilakukan </a:t>
            </a:r>
            <a:r>
              <a:rPr lang="id-ID" dirty="0" smtClean="0"/>
              <a:t>untuk suatau bahasa pada waktu terkini atau bisa juga untuk suatu bahasa pada waktu lampau</a:t>
            </a:r>
          </a:p>
          <a:p>
            <a:pPr marL="514350" indent="-514350" algn="just">
              <a:buFont typeface="Wingdings" pitchFamily="2" charset="2"/>
              <a:buChar char="Ø"/>
            </a:pPr>
            <a:r>
              <a:rPr lang="id-ID" dirty="0" smtClean="0"/>
              <a:t>Linguistik Sinkronis juga disebut Linguistik Deskriptif</a:t>
            </a:r>
          </a:p>
          <a:p>
            <a:pPr marL="514350" indent="-514350" algn="just">
              <a:buNone/>
            </a:pPr>
            <a:r>
              <a:rPr lang="id-ID" dirty="0" smtClean="0"/>
              <a:t>Linguistik Diakronis:</a:t>
            </a:r>
          </a:p>
          <a:p>
            <a:pPr marL="514350" indent="-514350" algn="just">
              <a:buFont typeface="Wingdings" pitchFamily="2" charset="2"/>
              <a:buChar char="Ø"/>
            </a:pPr>
            <a:r>
              <a:rPr lang="id-ID" dirty="0" smtClean="0"/>
              <a:t>Adalah linguistik yang memfokuskan kajian pada PERKEMBANGAN suatu bahasa dari waktu ke waktu. Jadi, studi diakronis bisa disamakan dengan studi sejarah (historis)</a:t>
            </a:r>
          </a:p>
          <a:p>
            <a:pPr marL="514350" indent="-514350" algn="just">
              <a:buFont typeface="Wingdings" pitchFamily="2" charset="2"/>
              <a:buChar char="Ø"/>
            </a:pPr>
            <a:r>
              <a:rPr lang="id-ID" dirty="0" smtClean="0"/>
              <a:t>Linguistik Diakronis juga disebut Linguistik Historis Komparatif</a:t>
            </a:r>
          </a:p>
          <a:p>
            <a:pPr marL="514350" indent="-514350" algn="just">
              <a:buFont typeface="Wingdings" pitchFamily="2" charset="2"/>
              <a:buChar char="Ø"/>
            </a:pPr>
            <a:r>
              <a:rPr lang="id-ID" dirty="0" smtClean="0"/>
              <a:t>Linguistik Diakronis dalam prosedur penelitiannya semestinya juga menerapkan prinsip-prinsip kajian sinkronis (deskriptif) karena pada dasarnya kajian perkembangan bahasa dari waktu ke waktu tidak lain adalah kajian sinkronis bahasa itu pada beberapa satuan waktu yang ditetapkan sebagai titik-titik perkembangan.</a:t>
            </a:r>
          </a:p>
          <a:p>
            <a:pPr marL="514350" indent="-514350" algn="just">
              <a:buNone/>
            </a:pPr>
            <a:endParaRPr lang="id-ID"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451520"/>
          </a:xfrm>
        </p:spPr>
        <p:txBody>
          <a:bodyPr>
            <a:normAutofit fontScale="90000"/>
          </a:bodyPr>
          <a:lstStyle/>
          <a:p>
            <a:r>
              <a:rPr lang="id-ID" dirty="0" smtClean="0"/>
              <a:t>lanjutan</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98530433"/>
              </p:ext>
            </p:extLst>
          </p:nvPr>
        </p:nvGraphicFramePr>
        <p:xfrm>
          <a:off x="179388" y="981075"/>
          <a:ext cx="8812212" cy="57610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7488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FFE3134E-0154-4E26-A7E0-CE968556836F}"/>
                                            </p:graphicEl>
                                          </p:spTgt>
                                        </p:tgtEl>
                                        <p:attrNameLst>
                                          <p:attrName>style.visibility</p:attrName>
                                        </p:attrNameLst>
                                      </p:cBhvr>
                                      <p:to>
                                        <p:strVal val="visible"/>
                                      </p:to>
                                    </p:set>
                                    <p:animEffect transition="in" filter="fade">
                                      <p:cBhvr>
                                        <p:cTn id="7" dur="2000"/>
                                        <p:tgtEl>
                                          <p:spTgt spid="4">
                                            <p:graphicEl>
                                              <a:dgm id="{FFE3134E-0154-4E26-A7E0-CE968556836F}"/>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0BB24D7D-3138-4007-B244-08961A6365D7}"/>
                                            </p:graphicEl>
                                          </p:spTgt>
                                        </p:tgtEl>
                                        <p:attrNameLst>
                                          <p:attrName>style.visibility</p:attrName>
                                        </p:attrNameLst>
                                      </p:cBhvr>
                                      <p:to>
                                        <p:strVal val="visible"/>
                                      </p:to>
                                    </p:set>
                                    <p:animEffect transition="in" filter="fade">
                                      <p:cBhvr>
                                        <p:cTn id="12" dur="2000"/>
                                        <p:tgtEl>
                                          <p:spTgt spid="4">
                                            <p:graphicEl>
                                              <a:dgm id="{0BB24D7D-3138-4007-B244-08961A6365D7}"/>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7EFE35F0-95F3-4B5B-B2A6-2384BB94004F}"/>
                                            </p:graphicEl>
                                          </p:spTgt>
                                        </p:tgtEl>
                                        <p:attrNameLst>
                                          <p:attrName>style.visibility</p:attrName>
                                        </p:attrNameLst>
                                      </p:cBhvr>
                                      <p:to>
                                        <p:strVal val="visible"/>
                                      </p:to>
                                    </p:set>
                                    <p:animEffect transition="in" filter="fade">
                                      <p:cBhvr>
                                        <p:cTn id="17" dur="2000"/>
                                        <p:tgtEl>
                                          <p:spTgt spid="4">
                                            <p:graphicEl>
                                              <a:dgm id="{7EFE35F0-95F3-4B5B-B2A6-2384BB94004F}"/>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EC5B3D7E-3DE1-49EA-85E6-C9413C23E70A}"/>
                                            </p:graphicEl>
                                          </p:spTgt>
                                        </p:tgtEl>
                                        <p:attrNameLst>
                                          <p:attrName>style.visibility</p:attrName>
                                        </p:attrNameLst>
                                      </p:cBhvr>
                                      <p:to>
                                        <p:strVal val="visible"/>
                                      </p:to>
                                    </p:set>
                                    <p:animEffect transition="in" filter="fade">
                                      <p:cBhvr>
                                        <p:cTn id="22" dur="2000"/>
                                        <p:tgtEl>
                                          <p:spTgt spid="4">
                                            <p:graphicEl>
                                              <a:dgm id="{EC5B3D7E-3DE1-49EA-85E6-C9413C23E70A}"/>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0239445C-88B3-4743-A2F2-38BA3466D237}"/>
                                            </p:graphicEl>
                                          </p:spTgt>
                                        </p:tgtEl>
                                        <p:attrNameLst>
                                          <p:attrName>style.visibility</p:attrName>
                                        </p:attrNameLst>
                                      </p:cBhvr>
                                      <p:to>
                                        <p:strVal val="visible"/>
                                      </p:to>
                                    </p:set>
                                    <p:animEffect transition="in" filter="fade">
                                      <p:cBhvr>
                                        <p:cTn id="27" dur="2000"/>
                                        <p:tgtEl>
                                          <p:spTgt spid="4">
                                            <p:graphicEl>
                                              <a:dgm id="{0239445C-88B3-4743-A2F2-38BA3466D237}"/>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graphicEl>
                                              <a:dgm id="{55B51ADB-EE59-4887-9B81-D8FE08268652}"/>
                                            </p:graphicEl>
                                          </p:spTgt>
                                        </p:tgtEl>
                                        <p:attrNameLst>
                                          <p:attrName>style.visibility</p:attrName>
                                        </p:attrNameLst>
                                      </p:cBhvr>
                                      <p:to>
                                        <p:strVal val="visible"/>
                                      </p:to>
                                    </p:set>
                                    <p:animEffect transition="in" filter="fade">
                                      <p:cBhvr>
                                        <p:cTn id="32" dur="2000"/>
                                        <p:tgtEl>
                                          <p:spTgt spid="4">
                                            <p:graphicEl>
                                              <a:dgm id="{55B51ADB-EE59-4887-9B81-D8FE08268652}"/>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graphicEl>
                                              <a:dgm id="{641F3E32-F05D-4258-9F30-AC76CD21D078}"/>
                                            </p:graphicEl>
                                          </p:spTgt>
                                        </p:tgtEl>
                                        <p:attrNameLst>
                                          <p:attrName>style.visibility</p:attrName>
                                        </p:attrNameLst>
                                      </p:cBhvr>
                                      <p:to>
                                        <p:strVal val="visible"/>
                                      </p:to>
                                    </p:set>
                                    <p:animEffect transition="in" filter="fade">
                                      <p:cBhvr>
                                        <p:cTn id="37" dur="2000"/>
                                        <p:tgtEl>
                                          <p:spTgt spid="4">
                                            <p:graphicEl>
                                              <a:dgm id="{641F3E32-F05D-4258-9F30-AC76CD21D078}"/>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graphicEl>
                                              <a:dgm id="{E28C49B7-2EF4-4F25-83B4-7FAD42CF53DD}"/>
                                            </p:graphicEl>
                                          </p:spTgt>
                                        </p:tgtEl>
                                        <p:attrNameLst>
                                          <p:attrName>style.visibility</p:attrName>
                                        </p:attrNameLst>
                                      </p:cBhvr>
                                      <p:to>
                                        <p:strVal val="visible"/>
                                      </p:to>
                                    </p:set>
                                    <p:animEffect transition="in" filter="fade">
                                      <p:cBhvr>
                                        <p:cTn id="42" dur="2000"/>
                                        <p:tgtEl>
                                          <p:spTgt spid="4">
                                            <p:graphicEl>
                                              <a:dgm id="{E28C49B7-2EF4-4F25-83B4-7FAD42CF53D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44631102"/>
              </p:ext>
            </p:extLst>
          </p:nvPr>
        </p:nvGraphicFramePr>
        <p:xfrm>
          <a:off x="19324" y="404664"/>
          <a:ext cx="9017171" cy="6336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4751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id-ID" dirty="0"/>
          </a:p>
        </p:txBody>
      </p:sp>
      <p:sp>
        <p:nvSpPr>
          <p:cNvPr id="3" name="Content Placeholder 2"/>
          <p:cNvSpPr>
            <a:spLocks noGrp="1"/>
          </p:cNvSpPr>
          <p:nvPr>
            <p:ph idx="1"/>
          </p:nvPr>
        </p:nvSpPr>
        <p:spPr>
          <a:xfrm>
            <a:off x="0" y="357166"/>
            <a:ext cx="9144000" cy="6500834"/>
          </a:xfrm>
        </p:spPr>
        <p:txBody>
          <a:bodyPr>
            <a:normAutofit fontScale="85000" lnSpcReduction="10000"/>
          </a:bodyPr>
          <a:lstStyle/>
          <a:p>
            <a:pPr marL="514350" indent="-514350" algn="just">
              <a:buNone/>
            </a:pPr>
            <a:r>
              <a:rPr lang="id-ID" dirty="0" smtClean="0"/>
              <a:t>Fungsi personal: bahasa merupakan alat untuk menyampaikan diri,  menyatakan pribadi, ukurannya apakah yang dinyatakan berasal dari dirinya atau bukan (terkait dengan perasaan dan pikiran)</a:t>
            </a:r>
          </a:p>
          <a:p>
            <a:pPr marL="514350" indent="-514350" algn="just">
              <a:buNone/>
            </a:pPr>
            <a:r>
              <a:rPr lang="id-ID" dirty="0" smtClean="0"/>
              <a:t>Fungsi interpersonal: menyangkut hubungan antar penutur/ antar persona, diarahkan untuk membina/ menjalin hubungan sosial (penutur harus mengetahui dan memahami nilai-nilai dan karakteristik budaya yang berlaku dalam bahasa yang bersangkutan)</a:t>
            </a:r>
          </a:p>
          <a:p>
            <a:pPr marL="514350" indent="-514350" algn="just">
              <a:buNone/>
            </a:pPr>
            <a:r>
              <a:rPr lang="id-ID" dirty="0" smtClean="0"/>
              <a:t>Fungsi direktif: untuk mengatur orang lain yang diharapkan adalah dampak tindakan orang lain yang diharapkan (penutur harus menganalisis situasi, menginterpretasi dan memprediksi konteks sosial dan budaya yangberlaku)</a:t>
            </a:r>
          </a:p>
          <a:p>
            <a:pPr marL="514350" indent="-514350" algn="just">
              <a:buNone/>
            </a:pPr>
            <a:r>
              <a:rPr lang="id-ID" dirty="0" smtClean="0"/>
              <a:t>Fungsi referensial: untuk menampilkan suatu referen (benda yang disebut/ ditunjuk dengan menggunakan lambang bahasa)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id-ID" dirty="0"/>
          </a:p>
        </p:txBody>
      </p:sp>
      <p:sp>
        <p:nvSpPr>
          <p:cNvPr id="3" name="Content Placeholder 2"/>
          <p:cNvSpPr>
            <a:spLocks noGrp="1"/>
          </p:cNvSpPr>
          <p:nvPr>
            <p:ph idx="1"/>
          </p:nvPr>
        </p:nvSpPr>
        <p:spPr>
          <a:xfrm>
            <a:off x="0" y="357166"/>
            <a:ext cx="9144000" cy="6500834"/>
          </a:xfrm>
        </p:spPr>
        <p:txBody>
          <a:bodyPr>
            <a:normAutofit fontScale="77500" lnSpcReduction="20000"/>
          </a:bodyPr>
          <a:lstStyle/>
          <a:p>
            <a:pPr marL="514350" indent="-514350" algn="just">
              <a:buNone/>
            </a:pPr>
            <a:r>
              <a:rPr lang="id-ID" dirty="0" smtClean="0"/>
              <a:t>Fungsi Imajinatif: untuk menciptakan sesuatu dengan berimajinasi</a:t>
            </a:r>
          </a:p>
          <a:p>
            <a:pPr marL="514350" indent="-514350" algn="just">
              <a:buNone/>
            </a:pPr>
            <a:r>
              <a:rPr lang="id-ID" dirty="0" smtClean="0"/>
              <a:t>Fungsi instrumental: untuk mengatur lingkungan/ untuk</a:t>
            </a:r>
            <a:r>
              <a:rPr lang="en-US" dirty="0" smtClean="0"/>
              <a:t> </a:t>
            </a:r>
            <a:r>
              <a:rPr lang="id-ID" dirty="0" smtClean="0"/>
              <a:t>menciptakan situasi/ peristiwa tertentu</a:t>
            </a:r>
          </a:p>
          <a:p>
            <a:pPr marL="514350" indent="-514350" algn="just">
              <a:buNone/>
            </a:pPr>
            <a:r>
              <a:rPr lang="id-ID" dirty="0" smtClean="0"/>
              <a:t>Fungsi representasional: untuk perujukan fakta keduniaan dan khasanah pengetahuan</a:t>
            </a:r>
          </a:p>
          <a:p>
            <a:pPr marL="514350" indent="-514350" algn="just">
              <a:buNone/>
            </a:pPr>
            <a:r>
              <a:rPr lang="id-ID" dirty="0" smtClean="0"/>
              <a:t>Fungsi huristik: untuk memperoleh ilmu pengetahuan, dalam karya ilmiah nampak pada perumusan masalah</a:t>
            </a:r>
          </a:p>
          <a:p>
            <a:pPr marL="514350" indent="-514350" algn="just">
              <a:buNone/>
            </a:pPr>
            <a:r>
              <a:rPr lang="id-ID" dirty="0" smtClean="0"/>
              <a:t>Fungsi regulatori: bertugas untuk memelihara/ mengontrol keadaan/ peristiwa</a:t>
            </a:r>
          </a:p>
          <a:p>
            <a:pPr marL="514350" indent="-514350" algn="just">
              <a:buNone/>
            </a:pPr>
            <a:r>
              <a:rPr lang="id-ID" dirty="0" smtClean="0"/>
              <a:t>Fungsi informasional, attitudinal, dan aktif: fungsi bahasa yang didasarkan pada kenyataan bahwa sikap (attitude) terhadap sesuatu (perasaan/pendapat/penilaian) baru dapat ditentukan setelah seseorang mendapatkan informasi terlebih dahulu</a:t>
            </a:r>
          </a:p>
          <a:p>
            <a:pPr marL="514350" indent="-514350" algn="just">
              <a:buNone/>
            </a:pPr>
            <a:r>
              <a:rPr lang="id-ID" dirty="0" smtClean="0"/>
              <a:t>Fungsi formula sosial/ fungsi basa-basi: dimaksudkan untuk sekedar memantapkan hubungan sosial/ tidak mengandung makna dan maksud yang sebenarnya</a:t>
            </a:r>
          </a:p>
          <a:p>
            <a:pPr marL="514350" indent="-514350" algn="just">
              <a:buNone/>
            </a:pPr>
            <a:r>
              <a:rPr lang="id-ID" dirty="0" smtClean="0"/>
              <a:t>Fungsi pelumas komunikasi: untuk memperlancar komunikasi (Ah masak, Oh ya!) </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up)">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up)">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up)">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id-ID" dirty="0"/>
          </a:p>
        </p:txBody>
      </p:sp>
      <p:sp>
        <p:nvSpPr>
          <p:cNvPr id="3" name="Content Placeholder 2"/>
          <p:cNvSpPr>
            <a:spLocks noGrp="1"/>
          </p:cNvSpPr>
          <p:nvPr>
            <p:ph idx="1"/>
          </p:nvPr>
        </p:nvSpPr>
        <p:spPr>
          <a:xfrm>
            <a:off x="0" y="357166"/>
            <a:ext cx="9144000" cy="6500834"/>
          </a:xfrm>
        </p:spPr>
        <p:txBody>
          <a:bodyPr>
            <a:normAutofit fontScale="70000" lnSpcReduction="20000"/>
          </a:bodyPr>
          <a:lstStyle/>
          <a:p>
            <a:pPr marL="514350" indent="-514350" algn="just">
              <a:buNone/>
            </a:pPr>
            <a:r>
              <a:rPr lang="id-ID" dirty="0" smtClean="0"/>
              <a:t>Fungsi informasi kebahasaan: untuk mengungkapkan bahasa itu sendiri</a:t>
            </a:r>
          </a:p>
          <a:p>
            <a:pPr marL="514350" indent="-514350" algn="just">
              <a:buNone/>
            </a:pPr>
            <a:r>
              <a:rPr lang="id-ID" dirty="0" smtClean="0"/>
              <a:t>Fungsi transaksional:  fungsi bahasa yang paling penting adalah komunikasi, informasi; bahasa yang digunakan untuk menyampaikan informasi proposional/ informasi faktual disebut bahasa transaksional utama</a:t>
            </a:r>
          </a:p>
          <a:p>
            <a:pPr marL="514350" indent="-514350" algn="just">
              <a:buNone/>
            </a:pPr>
            <a:r>
              <a:rPr lang="id-ID" dirty="0" smtClean="0"/>
              <a:t>Fungsi interaksional: untuk memantapkan dan memelihara hubungan sosial</a:t>
            </a:r>
          </a:p>
          <a:p>
            <a:pPr marL="514350" indent="-514350" algn="just">
              <a:buNone/>
            </a:pPr>
            <a:r>
              <a:rPr lang="id-ID" dirty="0" smtClean="0"/>
              <a:t>Fungsi kebudayaan, bahasa berfungsi sebagai:</a:t>
            </a:r>
          </a:p>
          <a:p>
            <a:pPr marL="514350" indent="-514350" algn="just">
              <a:buNone/>
            </a:pPr>
            <a:r>
              <a:rPr lang="id-ID" dirty="0" smtClean="0"/>
              <a:t>a,  sarana perkembangan kebudayaan</a:t>
            </a:r>
          </a:p>
          <a:p>
            <a:pPr marL="514350" indent="-514350" algn="just">
              <a:buNone/>
            </a:pPr>
            <a:r>
              <a:rPr lang="id-ID" dirty="0" smtClean="0"/>
              <a:t>b. Jalur penerus kebudayaan</a:t>
            </a:r>
          </a:p>
          <a:p>
            <a:pPr marL="514350" indent="-514350" algn="just">
              <a:buNone/>
            </a:pPr>
            <a:r>
              <a:rPr lang="id-ID" dirty="0" smtClean="0"/>
              <a:t>c. Inventaris ciri-ciri kebudayaan</a:t>
            </a:r>
          </a:p>
          <a:p>
            <a:pPr marL="514350" indent="-514350" algn="just">
              <a:buNone/>
            </a:pPr>
            <a:r>
              <a:rPr lang="id-ID" dirty="0" smtClean="0"/>
              <a:t>Fungsi kemasyarakatan: ada dua golongan;</a:t>
            </a:r>
          </a:p>
          <a:p>
            <a:pPr marL="514350" indent="-514350" algn="just">
              <a:buAutoNum type="alphaLcPeriod"/>
            </a:pPr>
            <a:r>
              <a:rPr lang="id-ID" dirty="0" smtClean="0"/>
              <a:t>Fungsi berdasarkan ruang lingkup: nasional dan daerah</a:t>
            </a:r>
          </a:p>
          <a:p>
            <a:pPr marL="514350" indent="-514350" algn="just">
              <a:buNone/>
            </a:pPr>
            <a:r>
              <a:rPr lang="id-ID" dirty="0" smtClean="0"/>
              <a:t>       nasional: 1) lambang kebanggaan bangsa, 2) lambang identitas bangsa, 3) alat pemersatu aneka suku, 4) alat perhubngan antar daerah dan antar budaya                     </a:t>
            </a:r>
          </a:p>
          <a:p>
            <a:pPr marL="514350" indent="-514350" algn="just">
              <a:buNone/>
            </a:pPr>
            <a:r>
              <a:rPr lang="id-ID" dirty="0" smtClean="0"/>
              <a:t>        daerah: 1) lambang kebanggaan daerah, 2) lambang identitas daerah, 3) alat perhubungan dalam keluarga dan masyarakat daerah </a:t>
            </a:r>
          </a:p>
          <a:p>
            <a:pPr marL="514350" indent="-514350" algn="just">
              <a:buNone/>
            </a:pPr>
            <a:endParaRPr lang="id-ID" dirty="0" smtClean="0"/>
          </a:p>
          <a:p>
            <a:pPr marL="514350" indent="-514350" algn="just">
              <a:buNone/>
            </a:pPr>
            <a:endParaRPr lang="id-ID"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id-ID" dirty="0"/>
          </a:p>
        </p:txBody>
      </p:sp>
      <p:sp>
        <p:nvSpPr>
          <p:cNvPr id="3" name="Content Placeholder 2"/>
          <p:cNvSpPr>
            <a:spLocks noGrp="1"/>
          </p:cNvSpPr>
          <p:nvPr>
            <p:ph idx="1"/>
          </p:nvPr>
        </p:nvSpPr>
        <p:spPr>
          <a:xfrm>
            <a:off x="0" y="357166"/>
            <a:ext cx="9144000" cy="6500834"/>
          </a:xfrm>
        </p:spPr>
        <p:txBody>
          <a:bodyPr>
            <a:normAutofit fontScale="77500" lnSpcReduction="20000"/>
          </a:bodyPr>
          <a:lstStyle/>
          <a:p>
            <a:pPr marL="514350" indent="-514350" algn="just">
              <a:buAutoNum type="alphaLcPeriod" startAt="2"/>
            </a:pPr>
            <a:r>
              <a:rPr lang="id-ID" dirty="0" smtClean="0"/>
              <a:t>Fungsi berdasarkan ruang lingkup pemakaian: suatu bahasa akan digunakan sebagai alat komunikasi yang lebih luas  jika memegang kunci bagi bangsa lain. </a:t>
            </a:r>
          </a:p>
          <a:p>
            <a:pPr marL="514350" indent="-514350" algn="just">
              <a:buNone/>
            </a:pPr>
            <a:r>
              <a:rPr lang="id-ID" dirty="0" smtClean="0"/>
              <a:t>Fungsi perorangan: 1) fungsi instrumental, 2) fungsi menyuruh, 3) fungsi interaksional, 4) fungsi representasional/ kepribadian, 5) fungsi huristik/pemecahan masalah, dan 7) fungsi informatif</a:t>
            </a:r>
          </a:p>
          <a:p>
            <a:pPr marL="514350" indent="-514350" algn="just">
              <a:buNone/>
            </a:pPr>
            <a:r>
              <a:rPr lang="id-ID" dirty="0" smtClean="0"/>
              <a:t>Fungsi pendidikan: 1) fungsi integratif, 2) fungsi instrumental, 3) fungsi kultural, 4) fungsi penalaran</a:t>
            </a:r>
          </a:p>
          <a:p>
            <a:pPr marL="514350" indent="-514350" algn="just">
              <a:buNone/>
            </a:pPr>
            <a:r>
              <a:rPr lang="id-ID" dirty="0" smtClean="0"/>
              <a:t>Fuingsi integratif: sebagai alat yang membuat anak didik memiliki kesanggupan menjadi anggota masyarakat/ berfungsi mengintegrasikan diri dalam masyarakat</a:t>
            </a:r>
          </a:p>
          <a:p>
            <a:pPr marL="514350" indent="-514350" algn="just">
              <a:buNone/>
            </a:pPr>
            <a:r>
              <a:rPr lang="id-ID" dirty="0" smtClean="0"/>
              <a:t>Fungsi instrumental: untuk mendapatkan keuntungan material, memperoleh pekerjaan, ilmu pengetahuan, mendapatkan peluang-peluang ekonomi</a:t>
            </a:r>
          </a:p>
          <a:p>
            <a:pPr marL="514350" indent="-514350" algn="just">
              <a:buNone/>
            </a:pPr>
            <a:r>
              <a:rPr lang="id-ID" dirty="0" smtClean="0"/>
              <a:t>Fungsi kultural: untuk mengenal, mempelajari, mengapresiasi dan  menghargai nilai-nilai budaya yang berwahanakan bahasa itu</a:t>
            </a:r>
          </a:p>
          <a:p>
            <a:pPr marL="514350" indent="-514350" algn="just">
              <a:buNone/>
            </a:pPr>
            <a:r>
              <a:rPr lang="id-ID" dirty="0" smtClean="0"/>
              <a:t>Fungsi penalaran: penekanan pada penggunaan bahasa sebagai alat berfikir dan bernalar</a:t>
            </a:r>
          </a:p>
          <a:p>
            <a:pPr marL="514350" indent="-514350" algn="just">
              <a:buNone/>
            </a:pPr>
            <a:endParaRPr lang="id-ID" dirty="0" smtClean="0"/>
          </a:p>
          <a:p>
            <a:pPr marL="514350" indent="-514350" algn="just">
              <a:buNone/>
            </a:pPr>
            <a:endParaRPr lang="id-ID"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2860</TotalTime>
  <Words>3211</Words>
  <Application>Microsoft Office PowerPoint</Application>
  <PresentationFormat>On-screen Show (4:3)</PresentationFormat>
  <Paragraphs>384</Paragraphs>
  <Slides>38</Slides>
  <Notes>2</Notes>
  <HiddenSlides>0</HiddenSlides>
  <MMClips>0</MMClips>
  <ScaleCrop>false</ScaleCrop>
  <HeadingPairs>
    <vt:vector size="4" baseType="variant">
      <vt:variant>
        <vt:lpstr>Theme</vt:lpstr>
      </vt:variant>
      <vt:variant>
        <vt:i4>2</vt:i4>
      </vt:variant>
      <vt:variant>
        <vt:lpstr>Slide Titles</vt:lpstr>
      </vt:variant>
      <vt:variant>
        <vt:i4>38</vt:i4>
      </vt:variant>
    </vt:vector>
  </HeadingPairs>
  <TitlesOfParts>
    <vt:vector size="40" baseType="lpstr">
      <vt:lpstr>Trek</vt:lpstr>
      <vt:lpstr>Flow</vt:lpstr>
      <vt:lpstr>NGELMU BASA</vt:lpstr>
      <vt:lpstr>Pengertian linguistik</vt:lpstr>
      <vt:lpstr>Sifat bahasa</vt:lpstr>
      <vt:lpstr>lanjutan</vt:lpstr>
      <vt:lpstr>PowerPoint Presentation</vt:lpstr>
      <vt:lpstr>PowerPoint Presentation</vt:lpstr>
      <vt:lpstr>PowerPoint Presentation</vt:lpstr>
      <vt:lpstr>PowerPoint Presentation</vt:lpstr>
      <vt:lpstr>PowerPoint Presentation</vt:lpstr>
      <vt:lpstr>Satuan bahasa</vt:lpstr>
      <vt:lpstr>PowerPoint Presentation</vt:lpstr>
      <vt:lpstr>teori-teori hasil linguistik telah memenuhi adanya tiga prinsip </vt:lpstr>
      <vt:lpstr>PowerPoint Presentation</vt:lpstr>
      <vt:lpstr>PowerPoint Presentation</vt:lpstr>
      <vt:lpstr>Objek kajian linguistik  </vt:lpstr>
      <vt:lpstr>PowerPoint Presentation</vt:lpstr>
      <vt:lpstr>PowerPoint Presentation</vt:lpstr>
      <vt:lpstr>Pengertian Fonologi/ Widyaswara/ Phonology </vt:lpstr>
      <vt:lpstr>Proses Morfologi</vt:lpstr>
      <vt:lpstr>Jinising tembung</vt:lpstr>
      <vt:lpstr>Jinising tembung</vt:lpstr>
      <vt:lpstr>PowerPoint Presentation</vt:lpstr>
      <vt:lpstr>PowerPoint Presentation</vt:lpstr>
      <vt:lpstr>PowerPoint Presentation</vt:lpstr>
      <vt:lpstr>PowerPoint Presentation</vt:lpstr>
      <vt:lpstr>PowerPoint Presentation</vt:lpstr>
      <vt:lpstr>Rangkaning ukara/ struktur kalimat basa Jawa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Linguistik komparatif ----Komparatif menunjukkan pemakaian metode/ teknik yang digunakan dalam kajiannya</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Linguistik Umum</dc:title>
  <dc:creator>Pradiptama</dc:creator>
  <cp:lastModifiedBy>User</cp:lastModifiedBy>
  <cp:revision>114</cp:revision>
  <dcterms:created xsi:type="dcterms:W3CDTF">2009-08-30T16:12:51Z</dcterms:created>
  <dcterms:modified xsi:type="dcterms:W3CDTF">2014-12-04T11:49:20Z</dcterms:modified>
</cp:coreProperties>
</file>