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4" r:id="rId6"/>
    <p:sldId id="265" r:id="rId7"/>
    <p:sldId id="268" r:id="rId8"/>
    <p:sldId id="269" r:id="rId9"/>
    <p:sldId id="267" r:id="rId10"/>
    <p:sldId id="270" r:id="rId11"/>
    <p:sldId id="271" r:id="rId12"/>
    <p:sldId id="272" r:id="rId13"/>
    <p:sldId id="282" r:id="rId14"/>
    <p:sldId id="283" r:id="rId15"/>
    <p:sldId id="284" r:id="rId16"/>
    <p:sldId id="285" r:id="rId17"/>
    <p:sldId id="286" r:id="rId18"/>
    <p:sldId id="287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803A7-3302-4835-B58E-B46289BE634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FD855F-54BC-4342-8426-62687D4B9240}">
      <dgm:prSet phldrT="[Text]"/>
      <dgm:spPr/>
      <dgm:t>
        <a:bodyPr/>
        <a:lstStyle/>
        <a:p>
          <a:r>
            <a:rPr lang="en-US" dirty="0" err="1" smtClean="0"/>
            <a:t>Apa</a:t>
          </a:r>
          <a:r>
            <a:rPr lang="en-US" dirty="0" smtClean="0"/>
            <a:t> </a:t>
          </a:r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historis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endParaRPr lang="en-US" dirty="0"/>
        </a:p>
      </dgm:t>
    </dgm:pt>
    <dgm:pt modelId="{2A15FF6C-3F0B-4C20-8130-4D2EA1D44A0E}" type="parTrans" cxnId="{E960BB1A-B852-4796-98CC-CA86DD325867}">
      <dgm:prSet/>
      <dgm:spPr/>
      <dgm:t>
        <a:bodyPr/>
        <a:lstStyle/>
        <a:p>
          <a:endParaRPr lang="en-US"/>
        </a:p>
      </dgm:t>
    </dgm:pt>
    <dgm:pt modelId="{C3316C3E-00C2-4EDC-A7D4-66F0ABC9C316}" type="sibTrans" cxnId="{E960BB1A-B852-4796-98CC-CA86DD325867}">
      <dgm:prSet/>
      <dgm:spPr/>
      <dgm:t>
        <a:bodyPr/>
        <a:lstStyle/>
        <a:p>
          <a:endParaRPr lang="en-US"/>
        </a:p>
      </dgm:t>
    </dgm:pt>
    <dgm:pt modelId="{52009EA8-AB9A-4340-8D9E-AB02280EC19D}">
      <dgm:prSet phldrT="[Text]"/>
      <dgm:spPr/>
      <dgm:t>
        <a:bodyPr/>
        <a:lstStyle/>
        <a:p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r>
            <a:rPr lang="en-US" dirty="0" smtClean="0"/>
            <a:t>/ comparative linguistics</a:t>
          </a:r>
          <a:endParaRPr lang="en-US" dirty="0"/>
        </a:p>
      </dgm:t>
    </dgm:pt>
    <dgm:pt modelId="{52590267-4F5E-4B25-A5A0-A9CB88033A83}" type="parTrans" cxnId="{3F442402-61B6-4039-B6F8-0CEF00414F4D}">
      <dgm:prSet/>
      <dgm:spPr/>
      <dgm:t>
        <a:bodyPr/>
        <a:lstStyle/>
        <a:p>
          <a:endParaRPr lang="en-US"/>
        </a:p>
      </dgm:t>
    </dgm:pt>
    <dgm:pt modelId="{C245E002-7401-4850-B6D1-F96DCE399DF8}" type="sibTrans" cxnId="{3F442402-61B6-4039-B6F8-0CEF00414F4D}">
      <dgm:prSet/>
      <dgm:spPr/>
      <dgm:t>
        <a:bodyPr/>
        <a:lstStyle/>
        <a:p>
          <a:endParaRPr lang="en-US"/>
        </a:p>
      </dgm:t>
    </dgm:pt>
    <dgm:pt modelId="{BA05FE68-6475-41E1-9489-9E7FF4392754}">
      <dgm:prSet phldrT="[Text]"/>
      <dgm:spPr/>
      <dgm:t>
        <a:bodyPr/>
        <a:lstStyle/>
        <a:p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historis</a:t>
          </a:r>
          <a:r>
            <a:rPr lang="en-US" dirty="0" smtClean="0"/>
            <a:t>/ historical linguistics</a:t>
          </a:r>
          <a:endParaRPr lang="en-US" dirty="0"/>
        </a:p>
      </dgm:t>
    </dgm:pt>
    <dgm:pt modelId="{6CA2288A-1E33-4F6C-A6E2-D4FE083BF4D6}" type="parTrans" cxnId="{6EA24FB4-7D67-49B1-8BB5-564586CA254A}">
      <dgm:prSet/>
      <dgm:spPr/>
      <dgm:t>
        <a:bodyPr/>
        <a:lstStyle/>
        <a:p>
          <a:endParaRPr lang="en-US"/>
        </a:p>
      </dgm:t>
    </dgm:pt>
    <dgm:pt modelId="{E784D13B-03B0-4390-9041-9A0EDB26CA8D}" type="sibTrans" cxnId="{6EA24FB4-7D67-49B1-8BB5-564586CA254A}">
      <dgm:prSet/>
      <dgm:spPr/>
      <dgm:t>
        <a:bodyPr/>
        <a:lstStyle/>
        <a:p>
          <a:endParaRPr lang="en-US"/>
        </a:p>
      </dgm:t>
    </dgm:pt>
    <dgm:pt modelId="{4CAA5633-281F-4273-8C87-EE078FB6F2CF}">
      <dgm:prSet phldrT="[Text]"/>
      <dgm:spPr/>
      <dgm:t>
        <a:bodyPr/>
        <a:lstStyle/>
        <a:p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populer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kalangan</a:t>
          </a:r>
          <a:r>
            <a:rPr lang="en-US" dirty="0" smtClean="0"/>
            <a:t> </a:t>
          </a:r>
          <a:r>
            <a:rPr lang="en-US" dirty="0" err="1" smtClean="0"/>
            <a:t>linguis</a:t>
          </a:r>
          <a:r>
            <a:rPr lang="en-US" dirty="0" smtClean="0"/>
            <a:t> ; </a:t>
          </a:r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r>
            <a:rPr lang="en-US" dirty="0" smtClean="0"/>
            <a:t>, </a:t>
          </a:r>
          <a:r>
            <a:rPr lang="en-US" dirty="0" err="1" smtClean="0"/>
            <a:t>istilah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llinguistik</a:t>
          </a:r>
          <a:r>
            <a:rPr lang="en-US" dirty="0" smtClean="0"/>
            <a:t> yang </a:t>
          </a:r>
          <a:r>
            <a:rPr lang="en-US" dirty="0" err="1" smtClean="0"/>
            <a:t>bertalian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historis</a:t>
          </a:r>
          <a:endParaRPr lang="en-US" dirty="0"/>
        </a:p>
      </dgm:t>
    </dgm:pt>
    <dgm:pt modelId="{1D7D4282-2895-439C-9A32-6415A491F007}" type="parTrans" cxnId="{120D1D4B-E14E-41A2-9AC1-FDA6BBFFB52B}">
      <dgm:prSet/>
      <dgm:spPr/>
      <dgm:t>
        <a:bodyPr/>
        <a:lstStyle/>
        <a:p>
          <a:endParaRPr lang="en-US"/>
        </a:p>
      </dgm:t>
    </dgm:pt>
    <dgm:pt modelId="{A6518C35-2FE5-491A-A526-345DD8E4C98F}" type="sibTrans" cxnId="{120D1D4B-E14E-41A2-9AC1-FDA6BBFFB52B}">
      <dgm:prSet/>
      <dgm:spPr/>
      <dgm:t>
        <a:bodyPr/>
        <a:lstStyle/>
        <a:p>
          <a:endParaRPr lang="en-US"/>
        </a:p>
      </dgm:t>
    </dgm:pt>
    <dgm:pt modelId="{E352FD6A-D883-4479-A9EE-FAF5678A4C47}" type="pres">
      <dgm:prSet presAssocID="{C38803A7-3302-4835-B58E-B46289BE63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F59998-FE33-483E-BBB5-8F6EE78FE642}" type="pres">
      <dgm:prSet presAssocID="{C9FD855F-54BC-4342-8426-62687D4B9240}" presName="roof" presStyleLbl="dkBgShp" presStyleIdx="0" presStyleCnt="2"/>
      <dgm:spPr/>
      <dgm:t>
        <a:bodyPr/>
        <a:lstStyle/>
        <a:p>
          <a:endParaRPr lang="en-US"/>
        </a:p>
      </dgm:t>
    </dgm:pt>
    <dgm:pt modelId="{31A978BE-0A1F-4940-A872-D6EEC9DBB070}" type="pres">
      <dgm:prSet presAssocID="{C9FD855F-54BC-4342-8426-62687D4B9240}" presName="pillars" presStyleCnt="0"/>
      <dgm:spPr/>
    </dgm:pt>
    <dgm:pt modelId="{08A98E9D-E359-4366-95AC-AF9C62520067}" type="pres">
      <dgm:prSet presAssocID="{C9FD855F-54BC-4342-8426-62687D4B924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51DCD-1115-4A24-86DC-C456F05951C5}" type="pres">
      <dgm:prSet presAssocID="{BA05FE68-6475-41E1-9489-9E7FF439275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5A11C-8F3B-406F-A9AB-6059DB11CD36}" type="pres">
      <dgm:prSet presAssocID="{4CAA5633-281F-4273-8C87-EE078FB6F2CF}" presName="pillarX" presStyleLbl="node1" presStyleIdx="2" presStyleCnt="3" custLinFactNeighborX="5415" custLinFactNeighborY="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DB10C-9DF4-4E53-9468-EB306672C36F}" type="pres">
      <dgm:prSet presAssocID="{C9FD855F-54BC-4342-8426-62687D4B9240}" presName="base" presStyleLbl="dkBgShp" presStyleIdx="1" presStyleCnt="2"/>
      <dgm:spPr/>
    </dgm:pt>
  </dgm:ptLst>
  <dgm:cxnLst>
    <dgm:cxn modelId="{E960BB1A-B852-4796-98CC-CA86DD325867}" srcId="{C38803A7-3302-4835-B58E-B46289BE634E}" destId="{C9FD855F-54BC-4342-8426-62687D4B9240}" srcOrd="0" destOrd="0" parTransId="{2A15FF6C-3F0B-4C20-8130-4D2EA1D44A0E}" sibTransId="{C3316C3E-00C2-4EDC-A7D4-66F0ABC9C316}"/>
    <dgm:cxn modelId="{6EA24FB4-7D67-49B1-8BB5-564586CA254A}" srcId="{C9FD855F-54BC-4342-8426-62687D4B9240}" destId="{BA05FE68-6475-41E1-9489-9E7FF4392754}" srcOrd="1" destOrd="0" parTransId="{6CA2288A-1E33-4F6C-A6E2-D4FE083BF4D6}" sibTransId="{E784D13B-03B0-4390-9041-9A0EDB26CA8D}"/>
    <dgm:cxn modelId="{120D1D4B-E14E-41A2-9AC1-FDA6BBFFB52B}" srcId="{C9FD855F-54BC-4342-8426-62687D4B9240}" destId="{4CAA5633-281F-4273-8C87-EE078FB6F2CF}" srcOrd="2" destOrd="0" parTransId="{1D7D4282-2895-439C-9A32-6415A491F007}" sibTransId="{A6518C35-2FE5-491A-A526-345DD8E4C98F}"/>
    <dgm:cxn modelId="{F3837A19-CA87-4C5A-BCE8-97F5FEF1F7B3}" type="presOf" srcId="{C9FD855F-54BC-4342-8426-62687D4B9240}" destId="{B4F59998-FE33-483E-BBB5-8F6EE78FE642}" srcOrd="0" destOrd="0" presId="urn:microsoft.com/office/officeart/2005/8/layout/hList3"/>
    <dgm:cxn modelId="{A3C3B1A0-B283-486B-A391-D68FCCBABC95}" type="presOf" srcId="{BA05FE68-6475-41E1-9489-9E7FF4392754}" destId="{B2751DCD-1115-4A24-86DC-C456F05951C5}" srcOrd="0" destOrd="0" presId="urn:microsoft.com/office/officeart/2005/8/layout/hList3"/>
    <dgm:cxn modelId="{D4EC709F-2DF6-40D3-A5EE-CCA1A9FD18FB}" type="presOf" srcId="{52009EA8-AB9A-4340-8D9E-AB02280EC19D}" destId="{08A98E9D-E359-4366-95AC-AF9C62520067}" srcOrd="0" destOrd="0" presId="urn:microsoft.com/office/officeart/2005/8/layout/hList3"/>
    <dgm:cxn modelId="{B557197D-51EA-4726-881C-5C79BE45CFC8}" type="presOf" srcId="{C38803A7-3302-4835-B58E-B46289BE634E}" destId="{E352FD6A-D883-4479-A9EE-FAF5678A4C47}" srcOrd="0" destOrd="0" presId="urn:microsoft.com/office/officeart/2005/8/layout/hList3"/>
    <dgm:cxn modelId="{3F442402-61B6-4039-B6F8-0CEF00414F4D}" srcId="{C9FD855F-54BC-4342-8426-62687D4B9240}" destId="{52009EA8-AB9A-4340-8D9E-AB02280EC19D}" srcOrd="0" destOrd="0" parTransId="{52590267-4F5E-4B25-A5A0-A9CB88033A83}" sibTransId="{C245E002-7401-4850-B6D1-F96DCE399DF8}"/>
    <dgm:cxn modelId="{6268EA3C-7096-497F-84EE-43AC2E094700}" type="presOf" srcId="{4CAA5633-281F-4273-8C87-EE078FB6F2CF}" destId="{6A35A11C-8F3B-406F-A9AB-6059DB11CD36}" srcOrd="0" destOrd="0" presId="urn:microsoft.com/office/officeart/2005/8/layout/hList3"/>
    <dgm:cxn modelId="{268B3D1A-5AF1-43C2-9466-D29A45268438}" type="presParOf" srcId="{E352FD6A-D883-4479-A9EE-FAF5678A4C47}" destId="{B4F59998-FE33-483E-BBB5-8F6EE78FE642}" srcOrd="0" destOrd="0" presId="urn:microsoft.com/office/officeart/2005/8/layout/hList3"/>
    <dgm:cxn modelId="{42600FCA-40BA-4856-8F71-67742C3F8B7D}" type="presParOf" srcId="{E352FD6A-D883-4479-A9EE-FAF5678A4C47}" destId="{31A978BE-0A1F-4940-A872-D6EEC9DBB070}" srcOrd="1" destOrd="0" presId="urn:microsoft.com/office/officeart/2005/8/layout/hList3"/>
    <dgm:cxn modelId="{9BE814BE-988A-453E-B7F0-028721E9407A}" type="presParOf" srcId="{31A978BE-0A1F-4940-A872-D6EEC9DBB070}" destId="{08A98E9D-E359-4366-95AC-AF9C62520067}" srcOrd="0" destOrd="0" presId="urn:microsoft.com/office/officeart/2005/8/layout/hList3"/>
    <dgm:cxn modelId="{99F00680-0AC8-4C61-8CCB-E9035C6AB9FF}" type="presParOf" srcId="{31A978BE-0A1F-4940-A872-D6EEC9DBB070}" destId="{B2751DCD-1115-4A24-86DC-C456F05951C5}" srcOrd="1" destOrd="0" presId="urn:microsoft.com/office/officeart/2005/8/layout/hList3"/>
    <dgm:cxn modelId="{15A5741E-C03C-4E62-8AF8-96581F9DBA4F}" type="presParOf" srcId="{31A978BE-0A1F-4940-A872-D6EEC9DBB070}" destId="{6A35A11C-8F3B-406F-A9AB-6059DB11CD36}" srcOrd="2" destOrd="0" presId="urn:microsoft.com/office/officeart/2005/8/layout/hList3"/>
    <dgm:cxn modelId="{43C1CE7E-4BA7-49B8-BB42-0CDDD2D22539}" type="presParOf" srcId="{E352FD6A-D883-4479-A9EE-FAF5678A4C47}" destId="{6A4DB10C-9DF4-4E53-9468-EB306672C3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D14587-5A98-453D-A9FA-26AAED684F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00E9C88-B9C2-4CA5-B48C-CF65863E3EF9}">
      <dgm:prSet phldrT="[Text]"/>
      <dgm:spPr/>
      <dgm:t>
        <a:bodyPr/>
        <a:lstStyle/>
        <a:p>
          <a:r>
            <a:rPr lang="id-ID" dirty="0" smtClean="0"/>
            <a:t>Pewarisan bentuk dari protobahasa</a:t>
          </a:r>
          <a:endParaRPr lang="id-ID" dirty="0"/>
        </a:p>
      </dgm:t>
    </dgm:pt>
    <dgm:pt modelId="{22FD46AC-1CBB-4E4C-9918-E4B9171368CE}" type="parTrans" cxnId="{9EE32FE2-AEB0-48FB-B1B9-67BA5D9322F8}">
      <dgm:prSet/>
      <dgm:spPr/>
      <dgm:t>
        <a:bodyPr/>
        <a:lstStyle/>
        <a:p>
          <a:endParaRPr lang="id-ID"/>
        </a:p>
      </dgm:t>
    </dgm:pt>
    <dgm:pt modelId="{55035D5D-55E8-4C41-8051-EB094C3B7983}" type="sibTrans" cxnId="{9EE32FE2-AEB0-48FB-B1B9-67BA5D9322F8}">
      <dgm:prSet/>
      <dgm:spPr/>
      <dgm:t>
        <a:bodyPr/>
        <a:lstStyle/>
        <a:p>
          <a:endParaRPr lang="id-ID"/>
        </a:p>
      </dgm:t>
    </dgm:pt>
    <dgm:pt modelId="{E2480D08-6F46-4DCB-911A-4BAD0A478246}">
      <dgm:prSet phldrT="[Text]"/>
      <dgm:spPr/>
      <dgm:t>
        <a:bodyPr/>
        <a:lstStyle/>
        <a:p>
          <a:r>
            <a:rPr lang="id-ID" dirty="0" smtClean="0"/>
            <a:t>Retensi: pewarisan protofonem suatu protobahasa sebagaimana adanya dalam bahasa turunannya</a:t>
          </a:r>
          <a:endParaRPr lang="id-ID" dirty="0"/>
        </a:p>
      </dgm:t>
    </dgm:pt>
    <dgm:pt modelId="{0690D042-10A5-4F3F-9934-7B64761C938A}" type="parTrans" cxnId="{EFD9D33B-D86E-434C-9B55-A732CEA86829}">
      <dgm:prSet/>
      <dgm:spPr/>
      <dgm:t>
        <a:bodyPr/>
        <a:lstStyle/>
        <a:p>
          <a:endParaRPr lang="id-ID"/>
        </a:p>
      </dgm:t>
    </dgm:pt>
    <dgm:pt modelId="{22ACB520-B006-4775-A413-78D65C2E05B9}" type="sibTrans" cxnId="{EFD9D33B-D86E-434C-9B55-A732CEA86829}">
      <dgm:prSet/>
      <dgm:spPr/>
      <dgm:t>
        <a:bodyPr/>
        <a:lstStyle/>
        <a:p>
          <a:endParaRPr lang="id-ID"/>
        </a:p>
      </dgm:t>
    </dgm:pt>
    <dgm:pt modelId="{241C18A1-6C93-40D9-89B0-B466E5946C6B}">
      <dgm:prSet phldrT="[Text]"/>
      <dgm:spPr/>
      <dgm:t>
        <a:bodyPr/>
        <a:lstStyle/>
        <a:p>
          <a:r>
            <a:rPr lang="id-ID" dirty="0" smtClean="0"/>
            <a:t>Inovasi: fonem dari protobahasa mengalami perubahan pada bahasa turunan</a:t>
          </a:r>
          <a:endParaRPr lang="id-ID" dirty="0"/>
        </a:p>
      </dgm:t>
    </dgm:pt>
    <dgm:pt modelId="{E6F5AC23-FD24-4C9C-9B66-C3688F0FA761}" type="parTrans" cxnId="{E200C306-634C-4183-99E5-E1F8E90509FE}">
      <dgm:prSet/>
      <dgm:spPr/>
      <dgm:t>
        <a:bodyPr/>
        <a:lstStyle/>
        <a:p>
          <a:endParaRPr lang="id-ID"/>
        </a:p>
      </dgm:t>
    </dgm:pt>
    <dgm:pt modelId="{3CFCBD73-BD0A-4FB1-BA6C-BA011FE38CB6}" type="sibTrans" cxnId="{E200C306-634C-4183-99E5-E1F8E90509FE}">
      <dgm:prSet/>
      <dgm:spPr/>
      <dgm:t>
        <a:bodyPr/>
        <a:lstStyle/>
        <a:p>
          <a:endParaRPr lang="id-ID"/>
        </a:p>
      </dgm:t>
    </dgm:pt>
    <dgm:pt modelId="{D3140403-5983-4CF5-8DA9-2B23340E9CFE}" type="pres">
      <dgm:prSet presAssocID="{88D14587-5A98-453D-A9FA-26AAED684F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7A68D7-1856-431B-8AF1-6BFEEB8DF111}" type="pres">
      <dgm:prSet presAssocID="{B00E9C88-B9C2-4CA5-B48C-CF65863E3EF9}" presName="hierRoot1" presStyleCnt="0"/>
      <dgm:spPr/>
    </dgm:pt>
    <dgm:pt modelId="{BB86D469-B6B8-4CB4-A2F9-0C8A31EE4CD5}" type="pres">
      <dgm:prSet presAssocID="{B00E9C88-B9C2-4CA5-B48C-CF65863E3EF9}" presName="composite" presStyleCnt="0"/>
      <dgm:spPr/>
    </dgm:pt>
    <dgm:pt modelId="{D03B749F-8D7A-4148-9701-99BF10481AED}" type="pres">
      <dgm:prSet presAssocID="{B00E9C88-B9C2-4CA5-B48C-CF65863E3EF9}" presName="background" presStyleLbl="node0" presStyleIdx="0" presStyleCnt="1"/>
      <dgm:spPr/>
    </dgm:pt>
    <dgm:pt modelId="{E1C939E6-EF13-44A9-A1B7-04160F341D87}" type="pres">
      <dgm:prSet presAssocID="{B00E9C88-B9C2-4CA5-B48C-CF65863E3EF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D0CEEA3-AB03-473B-8FD9-D76B75F9EF08}" type="pres">
      <dgm:prSet presAssocID="{B00E9C88-B9C2-4CA5-B48C-CF65863E3EF9}" presName="hierChild2" presStyleCnt="0"/>
      <dgm:spPr/>
    </dgm:pt>
    <dgm:pt modelId="{C2ABE0C6-12FB-4152-817A-1BA4B5A69456}" type="pres">
      <dgm:prSet presAssocID="{0690D042-10A5-4F3F-9934-7B64761C938A}" presName="Name10" presStyleLbl="parChTrans1D2" presStyleIdx="0" presStyleCnt="2"/>
      <dgm:spPr/>
    </dgm:pt>
    <dgm:pt modelId="{4393B602-EC77-425C-AA61-DE5887870F9B}" type="pres">
      <dgm:prSet presAssocID="{E2480D08-6F46-4DCB-911A-4BAD0A478246}" presName="hierRoot2" presStyleCnt="0"/>
      <dgm:spPr/>
    </dgm:pt>
    <dgm:pt modelId="{061D07BC-44B6-441B-86CE-CA2CF287B017}" type="pres">
      <dgm:prSet presAssocID="{E2480D08-6F46-4DCB-911A-4BAD0A478246}" presName="composite2" presStyleCnt="0"/>
      <dgm:spPr/>
    </dgm:pt>
    <dgm:pt modelId="{2EE1ABB3-E1A7-4E76-97D5-C4DA599798B5}" type="pres">
      <dgm:prSet presAssocID="{E2480D08-6F46-4DCB-911A-4BAD0A478246}" presName="background2" presStyleLbl="node2" presStyleIdx="0" presStyleCnt="2"/>
      <dgm:spPr/>
    </dgm:pt>
    <dgm:pt modelId="{91FED268-B516-418C-AFDA-7CDFE6B1C1FD}" type="pres">
      <dgm:prSet presAssocID="{E2480D08-6F46-4DCB-911A-4BAD0A47824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0E98CB0-5140-4F15-8CA4-975A103B2E3E}" type="pres">
      <dgm:prSet presAssocID="{E2480D08-6F46-4DCB-911A-4BAD0A478246}" presName="hierChild3" presStyleCnt="0"/>
      <dgm:spPr/>
    </dgm:pt>
    <dgm:pt modelId="{781144C5-41D8-4D52-8A23-D299CDC8ADF9}" type="pres">
      <dgm:prSet presAssocID="{E6F5AC23-FD24-4C9C-9B66-C3688F0FA761}" presName="Name10" presStyleLbl="parChTrans1D2" presStyleIdx="1" presStyleCnt="2"/>
      <dgm:spPr/>
    </dgm:pt>
    <dgm:pt modelId="{17831CB5-69E0-4F31-9980-ABDA62BC77C1}" type="pres">
      <dgm:prSet presAssocID="{241C18A1-6C93-40D9-89B0-B466E5946C6B}" presName="hierRoot2" presStyleCnt="0"/>
      <dgm:spPr/>
    </dgm:pt>
    <dgm:pt modelId="{69CBD4F9-EAD4-4E95-8D75-DC11D8C13A25}" type="pres">
      <dgm:prSet presAssocID="{241C18A1-6C93-40D9-89B0-B466E5946C6B}" presName="composite2" presStyleCnt="0"/>
      <dgm:spPr/>
    </dgm:pt>
    <dgm:pt modelId="{1155AB12-89B7-4101-9615-CFA88EE349EF}" type="pres">
      <dgm:prSet presAssocID="{241C18A1-6C93-40D9-89B0-B466E5946C6B}" presName="background2" presStyleLbl="node2" presStyleIdx="1" presStyleCnt="2"/>
      <dgm:spPr/>
    </dgm:pt>
    <dgm:pt modelId="{7B185517-9750-45A0-820E-07713678524B}" type="pres">
      <dgm:prSet presAssocID="{241C18A1-6C93-40D9-89B0-B466E5946C6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C369CEF-D5D0-4C50-B989-E0AAFE294E62}" type="pres">
      <dgm:prSet presAssocID="{241C18A1-6C93-40D9-89B0-B466E5946C6B}" presName="hierChild3" presStyleCnt="0"/>
      <dgm:spPr/>
    </dgm:pt>
  </dgm:ptLst>
  <dgm:cxnLst>
    <dgm:cxn modelId="{7E1E2440-1740-487A-8DFF-220B5E026B48}" type="presOf" srcId="{0690D042-10A5-4F3F-9934-7B64761C938A}" destId="{C2ABE0C6-12FB-4152-817A-1BA4B5A69456}" srcOrd="0" destOrd="0" presId="urn:microsoft.com/office/officeart/2005/8/layout/hierarchy1"/>
    <dgm:cxn modelId="{9EE32FE2-AEB0-48FB-B1B9-67BA5D9322F8}" srcId="{88D14587-5A98-453D-A9FA-26AAED684FCD}" destId="{B00E9C88-B9C2-4CA5-B48C-CF65863E3EF9}" srcOrd="0" destOrd="0" parTransId="{22FD46AC-1CBB-4E4C-9918-E4B9171368CE}" sibTransId="{55035D5D-55E8-4C41-8051-EB094C3B7983}"/>
    <dgm:cxn modelId="{E200C306-634C-4183-99E5-E1F8E90509FE}" srcId="{B00E9C88-B9C2-4CA5-B48C-CF65863E3EF9}" destId="{241C18A1-6C93-40D9-89B0-B466E5946C6B}" srcOrd="1" destOrd="0" parTransId="{E6F5AC23-FD24-4C9C-9B66-C3688F0FA761}" sibTransId="{3CFCBD73-BD0A-4FB1-BA6C-BA011FE38CB6}"/>
    <dgm:cxn modelId="{82118D18-57CB-41C4-9DB3-403C16E9C0C7}" type="presOf" srcId="{E2480D08-6F46-4DCB-911A-4BAD0A478246}" destId="{91FED268-B516-418C-AFDA-7CDFE6B1C1FD}" srcOrd="0" destOrd="0" presId="urn:microsoft.com/office/officeart/2005/8/layout/hierarchy1"/>
    <dgm:cxn modelId="{3F813516-6F6E-4642-A90E-105889350C68}" type="presOf" srcId="{E6F5AC23-FD24-4C9C-9B66-C3688F0FA761}" destId="{781144C5-41D8-4D52-8A23-D299CDC8ADF9}" srcOrd="0" destOrd="0" presId="urn:microsoft.com/office/officeart/2005/8/layout/hierarchy1"/>
    <dgm:cxn modelId="{EFD9D33B-D86E-434C-9B55-A732CEA86829}" srcId="{B00E9C88-B9C2-4CA5-B48C-CF65863E3EF9}" destId="{E2480D08-6F46-4DCB-911A-4BAD0A478246}" srcOrd="0" destOrd="0" parTransId="{0690D042-10A5-4F3F-9934-7B64761C938A}" sibTransId="{22ACB520-B006-4775-A413-78D65C2E05B9}"/>
    <dgm:cxn modelId="{34BA7063-6C6B-48E9-8CF2-1FE6AF7F790F}" type="presOf" srcId="{88D14587-5A98-453D-A9FA-26AAED684FCD}" destId="{D3140403-5983-4CF5-8DA9-2B23340E9CFE}" srcOrd="0" destOrd="0" presId="urn:microsoft.com/office/officeart/2005/8/layout/hierarchy1"/>
    <dgm:cxn modelId="{81858A6C-9708-449A-8B19-C429A89E7F3F}" type="presOf" srcId="{241C18A1-6C93-40D9-89B0-B466E5946C6B}" destId="{7B185517-9750-45A0-820E-07713678524B}" srcOrd="0" destOrd="0" presId="urn:microsoft.com/office/officeart/2005/8/layout/hierarchy1"/>
    <dgm:cxn modelId="{84C52F9A-C572-4F43-A1AF-A54022A1DA53}" type="presOf" srcId="{B00E9C88-B9C2-4CA5-B48C-CF65863E3EF9}" destId="{E1C939E6-EF13-44A9-A1B7-04160F341D87}" srcOrd="0" destOrd="0" presId="urn:microsoft.com/office/officeart/2005/8/layout/hierarchy1"/>
    <dgm:cxn modelId="{A3B970E1-01E3-45F9-BA0C-4F99685FE036}" type="presParOf" srcId="{D3140403-5983-4CF5-8DA9-2B23340E9CFE}" destId="{1F7A68D7-1856-431B-8AF1-6BFEEB8DF111}" srcOrd="0" destOrd="0" presId="urn:microsoft.com/office/officeart/2005/8/layout/hierarchy1"/>
    <dgm:cxn modelId="{C800671B-81CE-48F3-92D4-CF3DB74720FA}" type="presParOf" srcId="{1F7A68D7-1856-431B-8AF1-6BFEEB8DF111}" destId="{BB86D469-B6B8-4CB4-A2F9-0C8A31EE4CD5}" srcOrd="0" destOrd="0" presId="urn:microsoft.com/office/officeart/2005/8/layout/hierarchy1"/>
    <dgm:cxn modelId="{83091432-EDD0-40A7-82D0-919596802C3F}" type="presParOf" srcId="{BB86D469-B6B8-4CB4-A2F9-0C8A31EE4CD5}" destId="{D03B749F-8D7A-4148-9701-99BF10481AED}" srcOrd="0" destOrd="0" presId="urn:microsoft.com/office/officeart/2005/8/layout/hierarchy1"/>
    <dgm:cxn modelId="{25139790-6E45-4450-B1FA-C64701AE9087}" type="presParOf" srcId="{BB86D469-B6B8-4CB4-A2F9-0C8A31EE4CD5}" destId="{E1C939E6-EF13-44A9-A1B7-04160F341D87}" srcOrd="1" destOrd="0" presId="urn:microsoft.com/office/officeart/2005/8/layout/hierarchy1"/>
    <dgm:cxn modelId="{4418E4DC-0BC6-40DE-970F-AA8977DFBBF9}" type="presParOf" srcId="{1F7A68D7-1856-431B-8AF1-6BFEEB8DF111}" destId="{2D0CEEA3-AB03-473B-8FD9-D76B75F9EF08}" srcOrd="1" destOrd="0" presId="urn:microsoft.com/office/officeart/2005/8/layout/hierarchy1"/>
    <dgm:cxn modelId="{BABF7326-9BF0-4B42-BE0E-C105C37B2DE2}" type="presParOf" srcId="{2D0CEEA3-AB03-473B-8FD9-D76B75F9EF08}" destId="{C2ABE0C6-12FB-4152-817A-1BA4B5A69456}" srcOrd="0" destOrd="0" presId="urn:microsoft.com/office/officeart/2005/8/layout/hierarchy1"/>
    <dgm:cxn modelId="{C0BDB9AB-3AC7-4908-85A6-7709C578D293}" type="presParOf" srcId="{2D0CEEA3-AB03-473B-8FD9-D76B75F9EF08}" destId="{4393B602-EC77-425C-AA61-DE5887870F9B}" srcOrd="1" destOrd="0" presId="urn:microsoft.com/office/officeart/2005/8/layout/hierarchy1"/>
    <dgm:cxn modelId="{CCD08D9D-24A9-459D-A7CC-F2419A6B8E99}" type="presParOf" srcId="{4393B602-EC77-425C-AA61-DE5887870F9B}" destId="{061D07BC-44B6-441B-86CE-CA2CF287B017}" srcOrd="0" destOrd="0" presId="urn:microsoft.com/office/officeart/2005/8/layout/hierarchy1"/>
    <dgm:cxn modelId="{BD3D1ED3-687B-4C12-94A1-98FA58926829}" type="presParOf" srcId="{061D07BC-44B6-441B-86CE-CA2CF287B017}" destId="{2EE1ABB3-E1A7-4E76-97D5-C4DA599798B5}" srcOrd="0" destOrd="0" presId="urn:microsoft.com/office/officeart/2005/8/layout/hierarchy1"/>
    <dgm:cxn modelId="{914E9D0F-87C6-4CC7-BEBB-51D922D2D683}" type="presParOf" srcId="{061D07BC-44B6-441B-86CE-CA2CF287B017}" destId="{91FED268-B516-418C-AFDA-7CDFE6B1C1FD}" srcOrd="1" destOrd="0" presId="urn:microsoft.com/office/officeart/2005/8/layout/hierarchy1"/>
    <dgm:cxn modelId="{A55E4338-3A7D-434E-9ACE-0924D4CE0F7A}" type="presParOf" srcId="{4393B602-EC77-425C-AA61-DE5887870F9B}" destId="{D0E98CB0-5140-4F15-8CA4-975A103B2E3E}" srcOrd="1" destOrd="0" presId="urn:microsoft.com/office/officeart/2005/8/layout/hierarchy1"/>
    <dgm:cxn modelId="{4CC91583-1EC1-4F09-806C-08B4BA9407FF}" type="presParOf" srcId="{2D0CEEA3-AB03-473B-8FD9-D76B75F9EF08}" destId="{781144C5-41D8-4D52-8A23-D299CDC8ADF9}" srcOrd="2" destOrd="0" presId="urn:microsoft.com/office/officeart/2005/8/layout/hierarchy1"/>
    <dgm:cxn modelId="{8A0D1F48-DE68-46C6-A343-32C50F45491D}" type="presParOf" srcId="{2D0CEEA3-AB03-473B-8FD9-D76B75F9EF08}" destId="{17831CB5-69E0-4F31-9980-ABDA62BC77C1}" srcOrd="3" destOrd="0" presId="urn:microsoft.com/office/officeart/2005/8/layout/hierarchy1"/>
    <dgm:cxn modelId="{CAC4917C-2A5A-4E9B-8D56-9757ABA267A7}" type="presParOf" srcId="{17831CB5-69E0-4F31-9980-ABDA62BC77C1}" destId="{69CBD4F9-EAD4-4E95-8D75-DC11D8C13A25}" srcOrd="0" destOrd="0" presId="urn:microsoft.com/office/officeart/2005/8/layout/hierarchy1"/>
    <dgm:cxn modelId="{6C9D97C3-E4AF-452D-A1E1-753E80FB0A2F}" type="presParOf" srcId="{69CBD4F9-EAD4-4E95-8D75-DC11D8C13A25}" destId="{1155AB12-89B7-4101-9615-CFA88EE349EF}" srcOrd="0" destOrd="0" presId="urn:microsoft.com/office/officeart/2005/8/layout/hierarchy1"/>
    <dgm:cxn modelId="{47A09481-3375-4611-A9AA-4703FBFD01EF}" type="presParOf" srcId="{69CBD4F9-EAD4-4E95-8D75-DC11D8C13A25}" destId="{7B185517-9750-45A0-820E-07713678524B}" srcOrd="1" destOrd="0" presId="urn:microsoft.com/office/officeart/2005/8/layout/hierarchy1"/>
    <dgm:cxn modelId="{10CB52E2-75E9-4AD5-BA3C-BA9A4789DDE5}" type="presParOf" srcId="{17831CB5-69E0-4F31-9980-ABDA62BC77C1}" destId="{3C369CEF-D5D0-4C50-B989-E0AAFE294E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549603-8D71-4123-ABB0-882BCBDB3DE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91439FD-2E12-486A-AACE-6FBF8BD45BE6}">
      <dgm:prSet phldrT="[Text]"/>
      <dgm:spPr/>
      <dgm:t>
        <a:bodyPr/>
        <a:lstStyle/>
        <a:p>
          <a:r>
            <a:rPr lang="id-ID" dirty="0" smtClean="0"/>
            <a:t>Pola Inovasi</a:t>
          </a:r>
          <a:endParaRPr lang="id-ID" dirty="0"/>
        </a:p>
      </dgm:t>
    </dgm:pt>
    <dgm:pt modelId="{001569B1-672A-4C63-BAAD-24F987E1C6D6}" type="parTrans" cxnId="{A0CF62C8-0E98-41E7-836B-7F7A170AD851}">
      <dgm:prSet/>
      <dgm:spPr/>
      <dgm:t>
        <a:bodyPr/>
        <a:lstStyle/>
        <a:p>
          <a:endParaRPr lang="id-ID"/>
        </a:p>
      </dgm:t>
    </dgm:pt>
    <dgm:pt modelId="{D067C2C2-8E7E-4A45-8B7C-BE1696376609}" type="sibTrans" cxnId="{A0CF62C8-0E98-41E7-836B-7F7A170AD851}">
      <dgm:prSet/>
      <dgm:spPr/>
      <dgm:t>
        <a:bodyPr/>
        <a:lstStyle/>
        <a:p>
          <a:endParaRPr lang="id-ID"/>
        </a:p>
      </dgm:t>
    </dgm:pt>
    <dgm:pt modelId="{A87C117E-3DFE-4BF4-8DB0-38F218F9713E}">
      <dgm:prSet phldrT="[Text]"/>
      <dgm:spPr/>
      <dgm:t>
        <a:bodyPr/>
        <a:lstStyle/>
        <a:p>
          <a:r>
            <a:rPr lang="id-ID" dirty="0" smtClean="0"/>
            <a:t>Fonem jadi fonem lain</a:t>
          </a:r>
          <a:endParaRPr lang="id-ID" dirty="0"/>
        </a:p>
      </dgm:t>
    </dgm:pt>
    <dgm:pt modelId="{F86A3F45-BB04-4F2E-8B82-3EE3E6815E87}" type="parTrans" cxnId="{AEC4C5E3-6121-4B54-A430-24FEAE796FCD}">
      <dgm:prSet/>
      <dgm:spPr/>
      <dgm:t>
        <a:bodyPr/>
        <a:lstStyle/>
        <a:p>
          <a:endParaRPr lang="id-ID"/>
        </a:p>
      </dgm:t>
    </dgm:pt>
    <dgm:pt modelId="{354893BD-66CF-428B-9E87-B2ED3F4F6CE4}" type="sibTrans" cxnId="{AEC4C5E3-6121-4B54-A430-24FEAE796FCD}">
      <dgm:prSet/>
      <dgm:spPr/>
      <dgm:t>
        <a:bodyPr/>
        <a:lstStyle/>
        <a:p>
          <a:endParaRPr lang="id-ID"/>
        </a:p>
      </dgm:t>
    </dgm:pt>
    <dgm:pt modelId="{C4BA8498-4828-47FC-AC47-11207CC12E63}">
      <dgm:prSet phldrT="[Text]"/>
      <dgm:spPr/>
      <dgm:t>
        <a:bodyPr/>
        <a:lstStyle/>
        <a:p>
          <a:r>
            <a:rPr lang="id-ID" dirty="0" smtClean="0"/>
            <a:t>Pelesapan fonem </a:t>
          </a:r>
          <a:endParaRPr lang="id-ID" dirty="0"/>
        </a:p>
      </dgm:t>
    </dgm:pt>
    <dgm:pt modelId="{D6BF0F10-3BED-49FE-825D-F91C0F9B9D49}" type="parTrans" cxnId="{74C24632-5F95-4669-8FB5-DA1D5015AF39}">
      <dgm:prSet/>
      <dgm:spPr/>
      <dgm:t>
        <a:bodyPr/>
        <a:lstStyle/>
        <a:p>
          <a:endParaRPr lang="id-ID"/>
        </a:p>
      </dgm:t>
    </dgm:pt>
    <dgm:pt modelId="{F594A110-93C8-4D99-A3D2-1AB2BEE76549}" type="sibTrans" cxnId="{74C24632-5F95-4669-8FB5-DA1D5015AF39}">
      <dgm:prSet/>
      <dgm:spPr/>
      <dgm:t>
        <a:bodyPr/>
        <a:lstStyle/>
        <a:p>
          <a:endParaRPr lang="id-ID"/>
        </a:p>
      </dgm:t>
    </dgm:pt>
    <dgm:pt modelId="{207A987A-062D-4737-82C1-EDE734AE5045}">
      <dgm:prSet phldrT="[Text]"/>
      <dgm:spPr/>
      <dgm:t>
        <a:bodyPr/>
        <a:lstStyle/>
        <a:p>
          <a:r>
            <a:rPr lang="id-ID" dirty="0" smtClean="0"/>
            <a:t>Perekahan </a:t>
          </a:r>
          <a:endParaRPr lang="id-ID" dirty="0"/>
        </a:p>
      </dgm:t>
    </dgm:pt>
    <dgm:pt modelId="{F194667E-8364-4A19-9C95-7A945FE5483B}" type="parTrans" cxnId="{D42A1AE1-2E5E-4D28-98F0-A21ED270D34C}">
      <dgm:prSet/>
      <dgm:spPr/>
      <dgm:t>
        <a:bodyPr/>
        <a:lstStyle/>
        <a:p>
          <a:endParaRPr lang="id-ID"/>
        </a:p>
      </dgm:t>
    </dgm:pt>
    <dgm:pt modelId="{2FC01194-C78E-412A-B72C-F5AD665F77B0}" type="sibTrans" cxnId="{D42A1AE1-2E5E-4D28-98F0-A21ED270D34C}">
      <dgm:prSet/>
      <dgm:spPr/>
      <dgm:t>
        <a:bodyPr/>
        <a:lstStyle/>
        <a:p>
          <a:endParaRPr lang="id-ID"/>
        </a:p>
      </dgm:t>
    </dgm:pt>
    <dgm:pt modelId="{9FF3CB23-3D27-4A03-ADCF-072107E2AE02}">
      <dgm:prSet phldrT="[Text]"/>
      <dgm:spPr/>
      <dgm:t>
        <a:bodyPr/>
        <a:lstStyle/>
        <a:p>
          <a:r>
            <a:rPr lang="id-ID" dirty="0" smtClean="0"/>
            <a:t>Merger/ perekahan</a:t>
          </a:r>
          <a:endParaRPr lang="id-ID" dirty="0"/>
        </a:p>
      </dgm:t>
    </dgm:pt>
    <dgm:pt modelId="{8112EF75-BDF1-4843-8241-68EAD63957A1}" type="parTrans" cxnId="{6764D961-BFFC-4D33-B142-2A166F3690ED}">
      <dgm:prSet/>
      <dgm:spPr/>
      <dgm:t>
        <a:bodyPr/>
        <a:lstStyle/>
        <a:p>
          <a:endParaRPr lang="id-ID"/>
        </a:p>
      </dgm:t>
    </dgm:pt>
    <dgm:pt modelId="{BAB33049-AED3-4822-A8DA-A63081024FAC}" type="sibTrans" cxnId="{6764D961-BFFC-4D33-B142-2A166F3690ED}">
      <dgm:prSet/>
      <dgm:spPr/>
      <dgm:t>
        <a:bodyPr/>
        <a:lstStyle/>
        <a:p>
          <a:endParaRPr lang="id-ID"/>
        </a:p>
      </dgm:t>
    </dgm:pt>
    <dgm:pt modelId="{515566A1-4CEE-4892-9192-E8C0A00B7F4B}">
      <dgm:prSet phldrT="[Text]"/>
      <dgm:spPr/>
      <dgm:t>
        <a:bodyPr/>
        <a:lstStyle/>
        <a:p>
          <a:r>
            <a:rPr lang="id-ID" dirty="0" smtClean="0"/>
            <a:t>Pemunculan fonem</a:t>
          </a:r>
          <a:endParaRPr lang="id-ID" dirty="0"/>
        </a:p>
      </dgm:t>
    </dgm:pt>
    <dgm:pt modelId="{CCFF738F-D7F5-4ED7-B222-7EAEECD2D0D4}" type="parTrans" cxnId="{944B4161-32DC-4142-A74E-813109BE7030}">
      <dgm:prSet/>
      <dgm:spPr/>
      <dgm:t>
        <a:bodyPr/>
        <a:lstStyle/>
        <a:p>
          <a:endParaRPr lang="id-ID"/>
        </a:p>
      </dgm:t>
    </dgm:pt>
    <dgm:pt modelId="{5B62D241-A976-452D-B294-CD9C6ECE15B1}" type="sibTrans" cxnId="{944B4161-32DC-4142-A74E-813109BE7030}">
      <dgm:prSet/>
      <dgm:spPr/>
      <dgm:t>
        <a:bodyPr/>
        <a:lstStyle/>
        <a:p>
          <a:endParaRPr lang="id-ID"/>
        </a:p>
      </dgm:t>
    </dgm:pt>
    <dgm:pt modelId="{028EEC17-FECC-45F6-8243-7D43946BCBD4}" type="pres">
      <dgm:prSet presAssocID="{C0549603-8D71-4123-ABB0-882BCBDB3D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E9DD434-6E80-4D06-8FA1-30A69C377CBA}" type="pres">
      <dgm:prSet presAssocID="{B91439FD-2E12-486A-AACE-6FBF8BD45BE6}" presName="centerShape" presStyleLbl="node0" presStyleIdx="0" presStyleCnt="1"/>
      <dgm:spPr/>
    </dgm:pt>
    <dgm:pt modelId="{06DD43F1-3DB5-4297-8C39-3EA9E5B4354A}" type="pres">
      <dgm:prSet presAssocID="{F86A3F45-BB04-4F2E-8B82-3EE3E6815E87}" presName="parTrans" presStyleLbl="sibTrans2D1" presStyleIdx="0" presStyleCnt="5"/>
      <dgm:spPr/>
    </dgm:pt>
    <dgm:pt modelId="{95068CC9-F96B-44A4-BF6D-B8F473529A33}" type="pres">
      <dgm:prSet presAssocID="{F86A3F45-BB04-4F2E-8B82-3EE3E6815E87}" presName="connectorText" presStyleLbl="sibTrans2D1" presStyleIdx="0" presStyleCnt="5"/>
      <dgm:spPr/>
    </dgm:pt>
    <dgm:pt modelId="{FAA428F3-F386-4679-85E7-2B978648F5D6}" type="pres">
      <dgm:prSet presAssocID="{A87C117E-3DFE-4BF4-8DB0-38F218F971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6DD16F-9E51-478D-A729-F7749A5455F0}" type="pres">
      <dgm:prSet presAssocID="{D6BF0F10-3BED-49FE-825D-F91C0F9B9D49}" presName="parTrans" presStyleLbl="sibTrans2D1" presStyleIdx="1" presStyleCnt="5"/>
      <dgm:spPr/>
    </dgm:pt>
    <dgm:pt modelId="{3EC9C2EC-1860-4849-9253-95296A88531D}" type="pres">
      <dgm:prSet presAssocID="{D6BF0F10-3BED-49FE-825D-F91C0F9B9D49}" presName="connectorText" presStyleLbl="sibTrans2D1" presStyleIdx="1" presStyleCnt="5"/>
      <dgm:spPr/>
    </dgm:pt>
    <dgm:pt modelId="{8202F221-D5A7-4592-AAA2-11BF4CE95966}" type="pres">
      <dgm:prSet presAssocID="{C4BA8498-4828-47FC-AC47-11207CC12E63}" presName="node" presStyleLbl="node1" presStyleIdx="1" presStyleCnt="5">
        <dgm:presLayoutVars>
          <dgm:bulletEnabled val="1"/>
        </dgm:presLayoutVars>
      </dgm:prSet>
      <dgm:spPr/>
    </dgm:pt>
    <dgm:pt modelId="{029F3446-4F96-4B01-9E9C-0C7D7131D886}" type="pres">
      <dgm:prSet presAssocID="{CCFF738F-D7F5-4ED7-B222-7EAEECD2D0D4}" presName="parTrans" presStyleLbl="sibTrans2D1" presStyleIdx="2" presStyleCnt="5"/>
      <dgm:spPr/>
    </dgm:pt>
    <dgm:pt modelId="{2C7FA604-4D4F-455B-BDD3-89801D31EAA8}" type="pres">
      <dgm:prSet presAssocID="{CCFF738F-D7F5-4ED7-B222-7EAEECD2D0D4}" presName="connectorText" presStyleLbl="sibTrans2D1" presStyleIdx="2" presStyleCnt="5"/>
      <dgm:spPr/>
    </dgm:pt>
    <dgm:pt modelId="{DF3B8186-E049-4518-B856-899EC2797D30}" type="pres">
      <dgm:prSet presAssocID="{515566A1-4CEE-4892-9192-E8C0A00B7F4B}" presName="node" presStyleLbl="node1" presStyleIdx="2" presStyleCnt="5">
        <dgm:presLayoutVars>
          <dgm:bulletEnabled val="1"/>
        </dgm:presLayoutVars>
      </dgm:prSet>
      <dgm:spPr/>
    </dgm:pt>
    <dgm:pt modelId="{F58FC353-A9DA-4EA3-8597-1A9C735FF78D}" type="pres">
      <dgm:prSet presAssocID="{F194667E-8364-4A19-9C95-7A945FE5483B}" presName="parTrans" presStyleLbl="sibTrans2D1" presStyleIdx="3" presStyleCnt="5"/>
      <dgm:spPr/>
    </dgm:pt>
    <dgm:pt modelId="{D266EDC7-A744-4E3B-8672-4C3F5E470144}" type="pres">
      <dgm:prSet presAssocID="{F194667E-8364-4A19-9C95-7A945FE5483B}" presName="connectorText" presStyleLbl="sibTrans2D1" presStyleIdx="3" presStyleCnt="5"/>
      <dgm:spPr/>
    </dgm:pt>
    <dgm:pt modelId="{F0655C5B-40F0-46E1-B78D-56B6BECFF46A}" type="pres">
      <dgm:prSet presAssocID="{207A987A-062D-4737-82C1-EDE734AE5045}" presName="node" presStyleLbl="node1" presStyleIdx="3" presStyleCnt="5">
        <dgm:presLayoutVars>
          <dgm:bulletEnabled val="1"/>
        </dgm:presLayoutVars>
      </dgm:prSet>
      <dgm:spPr/>
    </dgm:pt>
    <dgm:pt modelId="{EA83A0F6-6F11-4651-B946-F4F784934314}" type="pres">
      <dgm:prSet presAssocID="{8112EF75-BDF1-4843-8241-68EAD63957A1}" presName="parTrans" presStyleLbl="sibTrans2D1" presStyleIdx="4" presStyleCnt="5"/>
      <dgm:spPr/>
    </dgm:pt>
    <dgm:pt modelId="{3E7B0009-7543-4F77-BA5A-E8023D2EAC65}" type="pres">
      <dgm:prSet presAssocID="{8112EF75-BDF1-4843-8241-68EAD63957A1}" presName="connectorText" presStyleLbl="sibTrans2D1" presStyleIdx="4" presStyleCnt="5"/>
      <dgm:spPr/>
    </dgm:pt>
    <dgm:pt modelId="{870F4FC0-0204-4266-A9B8-EE324DD90AA5}" type="pres">
      <dgm:prSet presAssocID="{9FF3CB23-3D27-4A03-ADCF-072107E2AE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471B513-66AB-4011-9386-160761DDBFC6}" type="presOf" srcId="{F194667E-8364-4A19-9C95-7A945FE5483B}" destId="{F58FC353-A9DA-4EA3-8597-1A9C735FF78D}" srcOrd="0" destOrd="0" presId="urn:microsoft.com/office/officeart/2005/8/layout/radial5"/>
    <dgm:cxn modelId="{A77B154B-8799-451A-BC64-5F0AED4E8DBE}" type="presOf" srcId="{8112EF75-BDF1-4843-8241-68EAD63957A1}" destId="{EA83A0F6-6F11-4651-B946-F4F784934314}" srcOrd="0" destOrd="0" presId="urn:microsoft.com/office/officeart/2005/8/layout/radial5"/>
    <dgm:cxn modelId="{8F84FF3A-8848-4D06-9C8F-79A2D8046F9C}" type="presOf" srcId="{C4BA8498-4828-47FC-AC47-11207CC12E63}" destId="{8202F221-D5A7-4592-AAA2-11BF4CE95966}" srcOrd="0" destOrd="0" presId="urn:microsoft.com/office/officeart/2005/8/layout/radial5"/>
    <dgm:cxn modelId="{ED444636-A469-475D-B587-46C6243164B1}" type="presOf" srcId="{D6BF0F10-3BED-49FE-825D-F91C0F9B9D49}" destId="{3EC9C2EC-1860-4849-9253-95296A88531D}" srcOrd="1" destOrd="0" presId="urn:microsoft.com/office/officeart/2005/8/layout/radial5"/>
    <dgm:cxn modelId="{C6756222-1C3F-4C08-B1FF-E69BCE5BC82C}" type="presOf" srcId="{F86A3F45-BB04-4F2E-8B82-3EE3E6815E87}" destId="{06DD43F1-3DB5-4297-8C39-3EA9E5B4354A}" srcOrd="0" destOrd="0" presId="urn:microsoft.com/office/officeart/2005/8/layout/radial5"/>
    <dgm:cxn modelId="{6764D961-BFFC-4D33-B142-2A166F3690ED}" srcId="{B91439FD-2E12-486A-AACE-6FBF8BD45BE6}" destId="{9FF3CB23-3D27-4A03-ADCF-072107E2AE02}" srcOrd="4" destOrd="0" parTransId="{8112EF75-BDF1-4843-8241-68EAD63957A1}" sibTransId="{BAB33049-AED3-4822-A8DA-A63081024FAC}"/>
    <dgm:cxn modelId="{3466F426-26A4-4879-AA0F-EA81695BA373}" type="presOf" srcId="{B91439FD-2E12-486A-AACE-6FBF8BD45BE6}" destId="{3E9DD434-6E80-4D06-8FA1-30A69C377CBA}" srcOrd="0" destOrd="0" presId="urn:microsoft.com/office/officeart/2005/8/layout/radial5"/>
    <dgm:cxn modelId="{74C24632-5F95-4669-8FB5-DA1D5015AF39}" srcId="{B91439FD-2E12-486A-AACE-6FBF8BD45BE6}" destId="{C4BA8498-4828-47FC-AC47-11207CC12E63}" srcOrd="1" destOrd="0" parTransId="{D6BF0F10-3BED-49FE-825D-F91C0F9B9D49}" sibTransId="{F594A110-93C8-4D99-A3D2-1AB2BEE76549}"/>
    <dgm:cxn modelId="{D42A1AE1-2E5E-4D28-98F0-A21ED270D34C}" srcId="{B91439FD-2E12-486A-AACE-6FBF8BD45BE6}" destId="{207A987A-062D-4737-82C1-EDE734AE5045}" srcOrd="3" destOrd="0" parTransId="{F194667E-8364-4A19-9C95-7A945FE5483B}" sibTransId="{2FC01194-C78E-412A-B72C-F5AD665F77B0}"/>
    <dgm:cxn modelId="{13F87263-0DBB-4C20-AAF8-45DE4307C77B}" type="presOf" srcId="{CCFF738F-D7F5-4ED7-B222-7EAEECD2D0D4}" destId="{2C7FA604-4D4F-455B-BDD3-89801D31EAA8}" srcOrd="1" destOrd="0" presId="urn:microsoft.com/office/officeart/2005/8/layout/radial5"/>
    <dgm:cxn modelId="{A1673CF6-6923-4082-B5C6-10DC77BF9556}" type="presOf" srcId="{515566A1-4CEE-4892-9192-E8C0A00B7F4B}" destId="{DF3B8186-E049-4518-B856-899EC2797D30}" srcOrd="0" destOrd="0" presId="urn:microsoft.com/office/officeart/2005/8/layout/radial5"/>
    <dgm:cxn modelId="{A0CF62C8-0E98-41E7-836B-7F7A170AD851}" srcId="{C0549603-8D71-4123-ABB0-882BCBDB3DE0}" destId="{B91439FD-2E12-486A-AACE-6FBF8BD45BE6}" srcOrd="0" destOrd="0" parTransId="{001569B1-672A-4C63-BAAD-24F987E1C6D6}" sibTransId="{D067C2C2-8E7E-4A45-8B7C-BE1696376609}"/>
    <dgm:cxn modelId="{EE90C215-48D7-4075-88E5-DB59C3B216C8}" type="presOf" srcId="{C0549603-8D71-4123-ABB0-882BCBDB3DE0}" destId="{028EEC17-FECC-45F6-8243-7D43946BCBD4}" srcOrd="0" destOrd="0" presId="urn:microsoft.com/office/officeart/2005/8/layout/radial5"/>
    <dgm:cxn modelId="{944B4161-32DC-4142-A74E-813109BE7030}" srcId="{B91439FD-2E12-486A-AACE-6FBF8BD45BE6}" destId="{515566A1-4CEE-4892-9192-E8C0A00B7F4B}" srcOrd="2" destOrd="0" parTransId="{CCFF738F-D7F5-4ED7-B222-7EAEECD2D0D4}" sibTransId="{5B62D241-A976-452D-B294-CD9C6ECE15B1}"/>
    <dgm:cxn modelId="{8E7C31A6-57E1-45D5-8112-04E6494FEE82}" type="presOf" srcId="{F194667E-8364-4A19-9C95-7A945FE5483B}" destId="{D266EDC7-A744-4E3B-8672-4C3F5E470144}" srcOrd="1" destOrd="0" presId="urn:microsoft.com/office/officeart/2005/8/layout/radial5"/>
    <dgm:cxn modelId="{B4661346-7CDB-45D0-A828-C20498357B35}" type="presOf" srcId="{8112EF75-BDF1-4843-8241-68EAD63957A1}" destId="{3E7B0009-7543-4F77-BA5A-E8023D2EAC65}" srcOrd="1" destOrd="0" presId="urn:microsoft.com/office/officeart/2005/8/layout/radial5"/>
    <dgm:cxn modelId="{3DD3B4FD-8F81-4F7A-9FDC-BB3192F44BF0}" type="presOf" srcId="{CCFF738F-D7F5-4ED7-B222-7EAEECD2D0D4}" destId="{029F3446-4F96-4B01-9E9C-0C7D7131D886}" srcOrd="0" destOrd="0" presId="urn:microsoft.com/office/officeart/2005/8/layout/radial5"/>
    <dgm:cxn modelId="{4CFBD8CA-3658-4556-B791-66F5DF6A4DEC}" type="presOf" srcId="{A87C117E-3DFE-4BF4-8DB0-38F218F9713E}" destId="{FAA428F3-F386-4679-85E7-2B978648F5D6}" srcOrd="0" destOrd="0" presId="urn:microsoft.com/office/officeart/2005/8/layout/radial5"/>
    <dgm:cxn modelId="{9A6FFEAD-FAF5-4B79-9411-DE893D3B954C}" type="presOf" srcId="{D6BF0F10-3BED-49FE-825D-F91C0F9B9D49}" destId="{946DD16F-9E51-478D-A729-F7749A5455F0}" srcOrd="0" destOrd="0" presId="urn:microsoft.com/office/officeart/2005/8/layout/radial5"/>
    <dgm:cxn modelId="{ACE5E12E-1FFC-4CCB-B2D9-FF6CA9796143}" type="presOf" srcId="{9FF3CB23-3D27-4A03-ADCF-072107E2AE02}" destId="{870F4FC0-0204-4266-A9B8-EE324DD90AA5}" srcOrd="0" destOrd="0" presId="urn:microsoft.com/office/officeart/2005/8/layout/radial5"/>
    <dgm:cxn modelId="{E138F3FD-0828-4A06-8C26-F406FC2B699C}" type="presOf" srcId="{F86A3F45-BB04-4F2E-8B82-3EE3E6815E87}" destId="{95068CC9-F96B-44A4-BF6D-B8F473529A33}" srcOrd="1" destOrd="0" presId="urn:microsoft.com/office/officeart/2005/8/layout/radial5"/>
    <dgm:cxn modelId="{AEC4C5E3-6121-4B54-A430-24FEAE796FCD}" srcId="{B91439FD-2E12-486A-AACE-6FBF8BD45BE6}" destId="{A87C117E-3DFE-4BF4-8DB0-38F218F9713E}" srcOrd="0" destOrd="0" parTransId="{F86A3F45-BB04-4F2E-8B82-3EE3E6815E87}" sibTransId="{354893BD-66CF-428B-9E87-B2ED3F4F6CE4}"/>
    <dgm:cxn modelId="{2314B558-AD3A-47E1-B21A-ED98CF63A165}" type="presOf" srcId="{207A987A-062D-4737-82C1-EDE734AE5045}" destId="{F0655C5B-40F0-46E1-B78D-56B6BECFF46A}" srcOrd="0" destOrd="0" presId="urn:microsoft.com/office/officeart/2005/8/layout/radial5"/>
    <dgm:cxn modelId="{B74471CF-98B3-4620-A4B8-7D1D9D024FDD}" type="presParOf" srcId="{028EEC17-FECC-45F6-8243-7D43946BCBD4}" destId="{3E9DD434-6E80-4D06-8FA1-30A69C377CBA}" srcOrd="0" destOrd="0" presId="urn:microsoft.com/office/officeart/2005/8/layout/radial5"/>
    <dgm:cxn modelId="{520845BC-B552-40A1-9262-C59DD21F0F38}" type="presParOf" srcId="{028EEC17-FECC-45F6-8243-7D43946BCBD4}" destId="{06DD43F1-3DB5-4297-8C39-3EA9E5B4354A}" srcOrd="1" destOrd="0" presId="urn:microsoft.com/office/officeart/2005/8/layout/radial5"/>
    <dgm:cxn modelId="{5B507F03-33B7-4870-B61D-16160133D471}" type="presParOf" srcId="{06DD43F1-3DB5-4297-8C39-3EA9E5B4354A}" destId="{95068CC9-F96B-44A4-BF6D-B8F473529A33}" srcOrd="0" destOrd="0" presId="urn:microsoft.com/office/officeart/2005/8/layout/radial5"/>
    <dgm:cxn modelId="{CBAEC168-5608-4295-937C-EEA75664E9FC}" type="presParOf" srcId="{028EEC17-FECC-45F6-8243-7D43946BCBD4}" destId="{FAA428F3-F386-4679-85E7-2B978648F5D6}" srcOrd="2" destOrd="0" presId="urn:microsoft.com/office/officeart/2005/8/layout/radial5"/>
    <dgm:cxn modelId="{07D63001-C667-403A-81CD-C6E5A47CA178}" type="presParOf" srcId="{028EEC17-FECC-45F6-8243-7D43946BCBD4}" destId="{946DD16F-9E51-478D-A729-F7749A5455F0}" srcOrd="3" destOrd="0" presId="urn:microsoft.com/office/officeart/2005/8/layout/radial5"/>
    <dgm:cxn modelId="{5F6E4A32-FBFB-4525-92D1-394D1C98254B}" type="presParOf" srcId="{946DD16F-9E51-478D-A729-F7749A5455F0}" destId="{3EC9C2EC-1860-4849-9253-95296A88531D}" srcOrd="0" destOrd="0" presId="urn:microsoft.com/office/officeart/2005/8/layout/radial5"/>
    <dgm:cxn modelId="{7DC5DDC1-B5B2-4901-A009-0641F9173E4C}" type="presParOf" srcId="{028EEC17-FECC-45F6-8243-7D43946BCBD4}" destId="{8202F221-D5A7-4592-AAA2-11BF4CE95966}" srcOrd="4" destOrd="0" presId="urn:microsoft.com/office/officeart/2005/8/layout/radial5"/>
    <dgm:cxn modelId="{A173C7C5-2D46-43D0-A4B1-CABA915FC298}" type="presParOf" srcId="{028EEC17-FECC-45F6-8243-7D43946BCBD4}" destId="{029F3446-4F96-4B01-9E9C-0C7D7131D886}" srcOrd="5" destOrd="0" presId="urn:microsoft.com/office/officeart/2005/8/layout/radial5"/>
    <dgm:cxn modelId="{D1DE6FF5-64F6-447A-8C88-927492197B93}" type="presParOf" srcId="{029F3446-4F96-4B01-9E9C-0C7D7131D886}" destId="{2C7FA604-4D4F-455B-BDD3-89801D31EAA8}" srcOrd="0" destOrd="0" presId="urn:microsoft.com/office/officeart/2005/8/layout/radial5"/>
    <dgm:cxn modelId="{3CB48F4F-40E3-4846-954C-E40221EEEC44}" type="presParOf" srcId="{028EEC17-FECC-45F6-8243-7D43946BCBD4}" destId="{DF3B8186-E049-4518-B856-899EC2797D30}" srcOrd="6" destOrd="0" presId="urn:microsoft.com/office/officeart/2005/8/layout/radial5"/>
    <dgm:cxn modelId="{D954CE49-0452-4903-A924-6E39D2C4D093}" type="presParOf" srcId="{028EEC17-FECC-45F6-8243-7D43946BCBD4}" destId="{F58FC353-A9DA-4EA3-8597-1A9C735FF78D}" srcOrd="7" destOrd="0" presId="urn:microsoft.com/office/officeart/2005/8/layout/radial5"/>
    <dgm:cxn modelId="{C4A4E0F1-2E32-47B6-8EFE-D86AC7C68461}" type="presParOf" srcId="{F58FC353-A9DA-4EA3-8597-1A9C735FF78D}" destId="{D266EDC7-A744-4E3B-8672-4C3F5E470144}" srcOrd="0" destOrd="0" presId="urn:microsoft.com/office/officeart/2005/8/layout/radial5"/>
    <dgm:cxn modelId="{0F9C1093-08B2-471F-84A6-CDC94EBB1A9F}" type="presParOf" srcId="{028EEC17-FECC-45F6-8243-7D43946BCBD4}" destId="{F0655C5B-40F0-46E1-B78D-56B6BECFF46A}" srcOrd="8" destOrd="0" presId="urn:microsoft.com/office/officeart/2005/8/layout/radial5"/>
    <dgm:cxn modelId="{7596F5C0-37A4-4023-9A56-27E9529B688C}" type="presParOf" srcId="{028EEC17-FECC-45F6-8243-7D43946BCBD4}" destId="{EA83A0F6-6F11-4651-B946-F4F784934314}" srcOrd="9" destOrd="0" presId="urn:microsoft.com/office/officeart/2005/8/layout/radial5"/>
    <dgm:cxn modelId="{663178CD-C63D-46AC-B7E6-23A0794BACD5}" type="presParOf" srcId="{EA83A0F6-6F11-4651-B946-F4F784934314}" destId="{3E7B0009-7543-4F77-BA5A-E8023D2EAC65}" srcOrd="0" destOrd="0" presId="urn:microsoft.com/office/officeart/2005/8/layout/radial5"/>
    <dgm:cxn modelId="{6D8F3902-7B79-4335-B679-4BC959B35E95}" type="presParOf" srcId="{028EEC17-FECC-45F6-8243-7D43946BCBD4}" destId="{870F4FC0-0204-4266-A9B8-EE324DD90AA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D76622-F7A8-4855-93BE-8C5FF7C0127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CD46F-E469-4005-8540-A8C8CBD428FD}">
      <dgm:prSet phldrT="[Text]" custT="1"/>
      <dgm:spPr/>
      <dgm:t>
        <a:bodyPr/>
        <a:lstStyle/>
        <a:p>
          <a:r>
            <a:rPr lang="en-US" sz="2400" dirty="0" err="1" smtClean="0"/>
            <a:t>Suatu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</a:t>
          </a:r>
          <a:r>
            <a:rPr lang="en-US" sz="2400" dirty="0" err="1" smtClean="0"/>
            <a:t>menjadi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yang lain</a:t>
          </a:r>
          <a:endParaRPr lang="en-US" sz="2400" dirty="0"/>
        </a:p>
      </dgm:t>
    </dgm:pt>
    <dgm:pt modelId="{41B7B0B1-7F76-4589-86BF-98BACEDAAFC8}" type="parTrans" cxnId="{071E3E29-6737-41C3-9679-1FAE4B5EF867}">
      <dgm:prSet/>
      <dgm:spPr/>
      <dgm:t>
        <a:bodyPr/>
        <a:lstStyle/>
        <a:p>
          <a:endParaRPr lang="en-US"/>
        </a:p>
      </dgm:t>
    </dgm:pt>
    <dgm:pt modelId="{EE73697D-D89A-4281-A782-42678E19DFA0}" type="sibTrans" cxnId="{071E3E29-6737-41C3-9679-1FAE4B5EF867}">
      <dgm:prSet/>
      <dgm:spPr/>
      <dgm:t>
        <a:bodyPr/>
        <a:lstStyle/>
        <a:p>
          <a:endParaRPr lang="en-US"/>
        </a:p>
      </dgm:t>
    </dgm:pt>
    <dgm:pt modelId="{C1CC99A3-557E-4FE2-A6A7-97F8F554E27C}">
      <dgm:prSet phldrT="[Text]" custT="1"/>
      <dgm:spPr/>
      <dgm:t>
        <a:bodyPr/>
        <a:lstStyle/>
        <a:p>
          <a:r>
            <a:rPr lang="en-US" sz="2000" dirty="0" err="1" smtClean="0"/>
            <a:t>Prabahasa</a:t>
          </a:r>
          <a:r>
            <a:rPr lang="en-US" sz="2000" dirty="0" smtClean="0"/>
            <a:t> Sumbawa *g/ v1-v1 &gt; </a:t>
          </a:r>
          <a:r>
            <a:rPr lang="en-US" sz="2000" dirty="0" err="1" smtClean="0"/>
            <a:t>Dtn</a:t>
          </a:r>
          <a:r>
            <a:rPr lang="en-US" sz="2000" dirty="0" smtClean="0"/>
            <a:t>: /h/</a:t>
          </a:r>
          <a:endParaRPr lang="en-US" sz="2000" dirty="0"/>
        </a:p>
      </dgm:t>
    </dgm:pt>
    <dgm:pt modelId="{A243F67B-D0A4-414E-BBF7-DC14ADEE6B42}" type="parTrans" cxnId="{ACA5EF3F-C09F-4E75-91A3-CE6E98E229F1}">
      <dgm:prSet/>
      <dgm:spPr/>
      <dgm:t>
        <a:bodyPr/>
        <a:lstStyle/>
        <a:p>
          <a:endParaRPr lang="en-US"/>
        </a:p>
      </dgm:t>
    </dgm:pt>
    <dgm:pt modelId="{B2213E77-503E-47FB-8F84-F23D2C016AC9}" type="sibTrans" cxnId="{ACA5EF3F-C09F-4E75-91A3-CE6E98E229F1}">
      <dgm:prSet/>
      <dgm:spPr/>
      <dgm:t>
        <a:bodyPr/>
        <a:lstStyle/>
        <a:p>
          <a:endParaRPr lang="en-US"/>
        </a:p>
      </dgm:t>
    </dgm:pt>
    <dgm:pt modelId="{F8259EDE-161B-40F0-BEC9-AE4B65524FC4}">
      <dgm:prSet phldrT="[Text]" custT="1"/>
      <dgm:spPr/>
      <dgm:t>
        <a:bodyPr/>
        <a:lstStyle/>
        <a:p>
          <a:r>
            <a:rPr lang="en-US" sz="2400" dirty="0" err="1" smtClean="0"/>
            <a:t>Pelesapan</a:t>
          </a:r>
          <a:r>
            <a:rPr lang="en-US" sz="2400" dirty="0" smtClean="0"/>
            <a:t>: </a:t>
          </a:r>
          <a:r>
            <a:rPr lang="en-US" sz="2400" dirty="0" err="1" smtClean="0"/>
            <a:t>fonem</a:t>
          </a:r>
          <a:r>
            <a:rPr lang="en-US" sz="2400" dirty="0" smtClean="0"/>
            <a:t> proto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hilang</a:t>
          </a:r>
          <a:r>
            <a:rPr lang="en-US" sz="2400" dirty="0" smtClean="0"/>
            <a:t> </a:t>
          </a:r>
          <a:r>
            <a:rPr lang="en-US" sz="2400" dirty="0" err="1" smtClean="0"/>
            <a:t>pada</a:t>
          </a:r>
          <a:r>
            <a:rPr lang="en-US" sz="2400" dirty="0" smtClean="0"/>
            <a:t> 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turunan</a:t>
          </a:r>
          <a:endParaRPr lang="en-US" sz="2400" dirty="0"/>
        </a:p>
      </dgm:t>
    </dgm:pt>
    <dgm:pt modelId="{19128042-2C73-46C3-89C8-29FD06C4A022}" type="parTrans" cxnId="{22895A9A-0260-4EEF-8D5B-B7EB720F2841}">
      <dgm:prSet/>
      <dgm:spPr/>
      <dgm:t>
        <a:bodyPr/>
        <a:lstStyle/>
        <a:p>
          <a:endParaRPr lang="en-US"/>
        </a:p>
      </dgm:t>
    </dgm:pt>
    <dgm:pt modelId="{CFABB83D-2A45-4992-8F73-B72DB5EA3E20}" type="sibTrans" cxnId="{22895A9A-0260-4EEF-8D5B-B7EB720F2841}">
      <dgm:prSet/>
      <dgm:spPr/>
      <dgm:t>
        <a:bodyPr/>
        <a:lstStyle/>
        <a:p>
          <a:endParaRPr lang="en-US"/>
        </a:p>
      </dgm:t>
    </dgm:pt>
    <dgm:pt modelId="{CE316147-FA0D-4225-87F9-FEDCE7B2785E}">
      <dgm:prSet phldrT="[Text]" custT="1"/>
      <dgm:spPr/>
      <dgm:t>
        <a:bodyPr/>
        <a:lstStyle/>
        <a:p>
          <a:r>
            <a:rPr lang="en-US" sz="2000" dirty="0" smtClean="0"/>
            <a:t>PAN *R/ -#  &gt; BJ: /</a:t>
          </a:r>
          <a:r>
            <a:rPr lang="en-US" sz="2000" dirty="0" smtClean="0">
              <a:latin typeface="Times New Roman"/>
              <a:cs typeface="Times New Roman"/>
            </a:rPr>
            <a:t>Ø/</a:t>
          </a:r>
          <a:endParaRPr lang="en-US" sz="2000" dirty="0"/>
        </a:p>
      </dgm:t>
    </dgm:pt>
    <dgm:pt modelId="{34B3AAD3-8B78-455F-8CE1-9EDE90C013F6}" type="parTrans" cxnId="{7BDE4194-CFCF-4A8E-AA47-EE65E5D56ED2}">
      <dgm:prSet/>
      <dgm:spPr/>
      <dgm:t>
        <a:bodyPr/>
        <a:lstStyle/>
        <a:p>
          <a:endParaRPr lang="en-US"/>
        </a:p>
      </dgm:t>
    </dgm:pt>
    <dgm:pt modelId="{DCD6303C-9AAD-4B5D-B91B-964BCEA321E3}" type="sibTrans" cxnId="{7BDE4194-CFCF-4A8E-AA47-EE65E5D56ED2}">
      <dgm:prSet/>
      <dgm:spPr/>
      <dgm:t>
        <a:bodyPr/>
        <a:lstStyle/>
        <a:p>
          <a:endParaRPr lang="en-US"/>
        </a:p>
      </dgm:t>
    </dgm:pt>
    <dgm:pt modelId="{01D4734C-7FD0-4267-BE47-DCD3A43AC678}">
      <dgm:prSet phldrT="[Text]" custT="1"/>
      <dgm:spPr/>
      <dgm:t>
        <a:bodyPr/>
        <a:lstStyle/>
        <a:p>
          <a:r>
            <a:rPr lang="en-US" sz="2000" dirty="0" err="1" smtClean="0"/>
            <a:t>DataR</a:t>
          </a:r>
          <a:r>
            <a:rPr lang="en-US" sz="2000" dirty="0" smtClean="0"/>
            <a:t>  &gt; rata ‘</a:t>
          </a:r>
          <a:r>
            <a:rPr lang="en-US" sz="2000" dirty="0" err="1" smtClean="0"/>
            <a:t>datar</a:t>
          </a:r>
          <a:r>
            <a:rPr lang="en-US" sz="2000" dirty="0" smtClean="0"/>
            <a:t>’</a:t>
          </a:r>
          <a:endParaRPr lang="en-US" sz="2000" dirty="0"/>
        </a:p>
      </dgm:t>
    </dgm:pt>
    <dgm:pt modelId="{24BFC525-5997-494C-87D5-CF678E108062}" type="parTrans" cxnId="{B11BBC6A-C90E-4EFF-862C-8E2B3E577374}">
      <dgm:prSet/>
      <dgm:spPr/>
      <dgm:t>
        <a:bodyPr/>
        <a:lstStyle/>
        <a:p>
          <a:endParaRPr lang="en-US"/>
        </a:p>
      </dgm:t>
    </dgm:pt>
    <dgm:pt modelId="{5475040E-06D1-4CE4-B3BA-2A09672EA007}" type="sibTrans" cxnId="{B11BBC6A-C90E-4EFF-862C-8E2B3E577374}">
      <dgm:prSet/>
      <dgm:spPr/>
      <dgm:t>
        <a:bodyPr/>
        <a:lstStyle/>
        <a:p>
          <a:endParaRPr lang="en-US"/>
        </a:p>
      </dgm:t>
    </dgm:pt>
    <dgm:pt modelId="{A00E8A34-3F06-44A3-B196-4043AABD6CA5}">
      <dgm:prSet phldrT="[Text]" custT="1"/>
      <dgm:spPr/>
      <dgm:t>
        <a:bodyPr/>
        <a:lstStyle/>
        <a:p>
          <a:r>
            <a:rPr lang="en-US" sz="2400" dirty="0" err="1" smtClean="0"/>
            <a:t>Penambahan</a:t>
          </a:r>
          <a:r>
            <a:rPr lang="en-US" sz="2400" dirty="0" smtClean="0"/>
            <a:t>: </a:t>
          </a:r>
          <a:r>
            <a:rPr lang="en-US" sz="2400" dirty="0" err="1" smtClean="0"/>
            <a:t>fonem</a:t>
          </a:r>
          <a:r>
            <a:rPr lang="en-US" sz="2400" dirty="0" smtClean="0"/>
            <a:t> </a:t>
          </a:r>
          <a:r>
            <a:rPr lang="en-US" sz="2400" dirty="0" err="1" smtClean="0"/>
            <a:t>baru</a:t>
          </a:r>
          <a:r>
            <a:rPr lang="en-US" sz="2400" dirty="0" smtClean="0"/>
            <a:t> </a:t>
          </a:r>
          <a:r>
            <a:rPr lang="en-US" sz="2400" dirty="0" err="1" smtClean="0"/>
            <a:t>muncul</a:t>
          </a:r>
          <a:r>
            <a:rPr lang="en-US" sz="2400" dirty="0" smtClean="0"/>
            <a:t> </a:t>
          </a:r>
          <a:r>
            <a:rPr lang="en-US" sz="2400" dirty="0" err="1" smtClean="0"/>
            <a:t>pada</a:t>
          </a:r>
          <a:r>
            <a:rPr lang="en-US" sz="2400" dirty="0" smtClean="0"/>
            <a:t>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turunan</a:t>
          </a:r>
          <a:r>
            <a:rPr lang="en-US" sz="2400" dirty="0" smtClean="0"/>
            <a:t>,</a:t>
          </a:r>
          <a:endParaRPr lang="en-US" sz="2400" dirty="0"/>
        </a:p>
      </dgm:t>
    </dgm:pt>
    <dgm:pt modelId="{1D09D5A1-5273-4E34-BBC1-85B3D00A429E}" type="parTrans" cxnId="{61A51824-2315-4582-81FE-2342FCE74F54}">
      <dgm:prSet/>
      <dgm:spPr/>
      <dgm:t>
        <a:bodyPr/>
        <a:lstStyle/>
        <a:p>
          <a:endParaRPr lang="en-US"/>
        </a:p>
      </dgm:t>
    </dgm:pt>
    <dgm:pt modelId="{B99E2E8E-2D98-40A1-A783-C86A1711B327}" type="sibTrans" cxnId="{61A51824-2315-4582-81FE-2342FCE74F54}">
      <dgm:prSet/>
      <dgm:spPr/>
      <dgm:t>
        <a:bodyPr/>
        <a:lstStyle/>
        <a:p>
          <a:endParaRPr lang="en-US"/>
        </a:p>
      </dgm:t>
    </dgm:pt>
    <dgm:pt modelId="{0BA5EA0D-0E27-4C7E-991F-CAE97106424B}">
      <dgm:prSet phldrT="[Text]" custT="1"/>
      <dgm:spPr/>
      <dgm:t>
        <a:bodyPr/>
        <a:lstStyle/>
        <a:p>
          <a:r>
            <a:rPr lang="en-US" sz="2000" dirty="0" err="1" smtClean="0"/>
            <a:t>Penambahan</a:t>
          </a:r>
          <a:r>
            <a:rPr lang="en-US" sz="2000" dirty="0" smtClean="0"/>
            <a:t> /q/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Prabahasa</a:t>
          </a:r>
          <a:r>
            <a:rPr lang="en-US" sz="2000" dirty="0" smtClean="0"/>
            <a:t> Sumba</a:t>
          </a:r>
          <a:endParaRPr lang="en-US" sz="2000" dirty="0"/>
        </a:p>
      </dgm:t>
    </dgm:pt>
    <dgm:pt modelId="{1223D8C5-A964-4293-99F0-2D1FE77A16E1}" type="parTrans" cxnId="{CB9C149B-F1FF-468A-AB5E-C5BB7C2EE007}">
      <dgm:prSet/>
      <dgm:spPr/>
      <dgm:t>
        <a:bodyPr/>
        <a:lstStyle/>
        <a:p>
          <a:endParaRPr lang="en-US"/>
        </a:p>
      </dgm:t>
    </dgm:pt>
    <dgm:pt modelId="{867B232F-B09D-4003-BAC9-DA73B53049D0}" type="sibTrans" cxnId="{CB9C149B-F1FF-468A-AB5E-C5BB7C2EE007}">
      <dgm:prSet/>
      <dgm:spPr/>
      <dgm:t>
        <a:bodyPr/>
        <a:lstStyle/>
        <a:p>
          <a:endParaRPr lang="en-US"/>
        </a:p>
      </dgm:t>
    </dgm:pt>
    <dgm:pt modelId="{27368D2C-2013-42F5-B835-7FD5DE4EB331}">
      <dgm:prSet phldrT="[Text]" custT="1"/>
      <dgm:spPr/>
      <dgm:t>
        <a:bodyPr/>
        <a:lstStyle/>
        <a:p>
          <a:r>
            <a:rPr lang="en-US" sz="2000" dirty="0" smtClean="0"/>
            <a:t>PAN *</a:t>
          </a:r>
          <a:r>
            <a:rPr lang="en-US" sz="2000" dirty="0" err="1" smtClean="0"/>
            <a:t>uda</a:t>
          </a:r>
          <a:r>
            <a:rPr lang="en-US" sz="2000" dirty="0" smtClean="0"/>
            <a:t> &gt; </a:t>
          </a:r>
          <a:r>
            <a:rPr lang="en-US" sz="2000" dirty="0" err="1" smtClean="0"/>
            <a:t>udaq</a:t>
          </a:r>
          <a:r>
            <a:rPr lang="en-US" sz="2000" dirty="0" smtClean="0"/>
            <a:t> ‘</a:t>
          </a:r>
          <a:r>
            <a:rPr lang="en-US" sz="2000" dirty="0" err="1" smtClean="0"/>
            <a:t>muda</a:t>
          </a:r>
          <a:r>
            <a:rPr lang="en-US" sz="2000" dirty="0" smtClean="0"/>
            <a:t>” </a:t>
          </a:r>
          <a:endParaRPr lang="en-US" sz="2000" dirty="0"/>
        </a:p>
      </dgm:t>
    </dgm:pt>
    <dgm:pt modelId="{38C963EF-6486-421D-9587-37D63FB06A98}" type="parTrans" cxnId="{128003AD-14ED-467A-AAC5-2423665BAB94}">
      <dgm:prSet/>
      <dgm:spPr/>
      <dgm:t>
        <a:bodyPr/>
        <a:lstStyle/>
        <a:p>
          <a:endParaRPr lang="en-US"/>
        </a:p>
      </dgm:t>
    </dgm:pt>
    <dgm:pt modelId="{860D9BC7-4EE4-4895-87BE-7B1887057061}" type="sibTrans" cxnId="{128003AD-14ED-467A-AAC5-2423665BAB94}">
      <dgm:prSet/>
      <dgm:spPr/>
      <dgm:t>
        <a:bodyPr/>
        <a:lstStyle/>
        <a:p>
          <a:endParaRPr lang="en-US"/>
        </a:p>
      </dgm:t>
    </dgm:pt>
    <dgm:pt modelId="{7B8B9010-DD97-4EE2-945D-089199D4E8F1}">
      <dgm:prSet phldrT="[Text]" custT="1"/>
      <dgm:spPr/>
      <dgm:t>
        <a:bodyPr/>
        <a:lstStyle/>
        <a:p>
          <a:r>
            <a:rPr lang="en-US" sz="2000" dirty="0" smtClean="0"/>
            <a:t>*</a:t>
          </a:r>
          <a:r>
            <a:rPr lang="en-US" sz="2000" dirty="0" err="1" smtClean="0"/>
            <a:t>pagar</a:t>
          </a:r>
          <a:r>
            <a:rPr lang="en-US" sz="2000" dirty="0" smtClean="0"/>
            <a:t> &gt; </a:t>
          </a:r>
          <a:r>
            <a:rPr lang="en-US" sz="2000" dirty="0" err="1" smtClean="0"/>
            <a:t>pahar</a:t>
          </a:r>
          <a:r>
            <a:rPr lang="en-US" sz="2000" dirty="0" smtClean="0"/>
            <a:t> ‘</a:t>
          </a:r>
          <a:r>
            <a:rPr lang="en-US" sz="2000" dirty="0" err="1" smtClean="0"/>
            <a:t>pagar</a:t>
          </a:r>
          <a:r>
            <a:rPr lang="en-US" sz="2000" dirty="0" smtClean="0"/>
            <a:t>’</a:t>
          </a:r>
          <a:endParaRPr lang="en-US" sz="2000" dirty="0"/>
        </a:p>
      </dgm:t>
    </dgm:pt>
    <dgm:pt modelId="{BEA52927-0DE2-45BE-B58C-F993CAB3DC9B}" type="parTrans" cxnId="{CBB32970-507E-4C10-B2D4-2FCB1161348D}">
      <dgm:prSet/>
      <dgm:spPr/>
      <dgm:t>
        <a:bodyPr/>
        <a:lstStyle/>
        <a:p>
          <a:endParaRPr lang="en-US"/>
        </a:p>
      </dgm:t>
    </dgm:pt>
    <dgm:pt modelId="{C7E6B178-540E-4EE7-BDD0-60BB018718EA}" type="sibTrans" cxnId="{CBB32970-507E-4C10-B2D4-2FCB1161348D}">
      <dgm:prSet/>
      <dgm:spPr/>
      <dgm:t>
        <a:bodyPr/>
        <a:lstStyle/>
        <a:p>
          <a:endParaRPr lang="en-US"/>
        </a:p>
      </dgm:t>
    </dgm:pt>
    <dgm:pt modelId="{820A11CF-A84E-4B54-88E8-B705C318BC6C}">
      <dgm:prSet phldrT="[Text]" custT="1"/>
      <dgm:spPr/>
      <dgm:t>
        <a:bodyPr/>
        <a:lstStyle/>
        <a:p>
          <a:r>
            <a:rPr lang="en-US" sz="2000" dirty="0" err="1" smtClean="0"/>
            <a:t>G</a:t>
          </a:r>
          <a:r>
            <a:rPr lang="en-US" sz="2000" dirty="0" err="1" smtClean="0">
              <a:latin typeface="Times New Roman"/>
              <a:cs typeface="Times New Roman"/>
            </a:rPr>
            <a:t>ǝgǝt</a:t>
          </a:r>
          <a:r>
            <a:rPr lang="en-US" sz="2000" dirty="0" smtClean="0">
              <a:latin typeface="Times New Roman"/>
              <a:cs typeface="Times New Roman"/>
            </a:rPr>
            <a:t> &gt; </a:t>
          </a:r>
          <a:r>
            <a:rPr lang="en-US" sz="2000" dirty="0" err="1" smtClean="0">
              <a:latin typeface="Times New Roman"/>
              <a:cs typeface="Times New Roman"/>
            </a:rPr>
            <a:t>gƐhƐt</a:t>
          </a:r>
          <a:r>
            <a:rPr lang="en-US" sz="2000" dirty="0" smtClean="0">
              <a:latin typeface="Times New Roman"/>
              <a:cs typeface="Times New Roman"/>
            </a:rPr>
            <a:t> ‘</a:t>
          </a:r>
          <a:r>
            <a:rPr lang="en-US" sz="2000" dirty="0" err="1" smtClean="0">
              <a:latin typeface="Times New Roman"/>
              <a:cs typeface="Times New Roman"/>
            </a:rPr>
            <a:t>gigit</a:t>
          </a:r>
          <a:r>
            <a:rPr lang="en-US" sz="2000" dirty="0" smtClean="0">
              <a:latin typeface="Times New Roman"/>
              <a:cs typeface="Times New Roman"/>
            </a:rPr>
            <a:t>’</a:t>
          </a:r>
          <a:endParaRPr lang="en-US" sz="2000" dirty="0"/>
        </a:p>
      </dgm:t>
    </dgm:pt>
    <dgm:pt modelId="{94C9B3D6-9662-438E-88C9-2FDA758A48EE}" type="parTrans" cxnId="{AAE53E2D-96EA-4426-8E9A-D6A9775E88AF}">
      <dgm:prSet/>
      <dgm:spPr/>
      <dgm:t>
        <a:bodyPr/>
        <a:lstStyle/>
        <a:p>
          <a:endParaRPr lang="en-US"/>
        </a:p>
      </dgm:t>
    </dgm:pt>
    <dgm:pt modelId="{94570353-4CFF-43BB-BEBB-13054BC9AD1D}" type="sibTrans" cxnId="{AAE53E2D-96EA-4426-8E9A-D6A9775E88AF}">
      <dgm:prSet/>
      <dgm:spPr/>
      <dgm:t>
        <a:bodyPr/>
        <a:lstStyle/>
        <a:p>
          <a:endParaRPr lang="en-US"/>
        </a:p>
      </dgm:t>
    </dgm:pt>
    <dgm:pt modelId="{4CCF78F5-6E22-4F03-911A-9F9C60C0EE49}">
      <dgm:prSet phldrT="[Text]" custT="1"/>
      <dgm:spPr/>
      <dgm:t>
        <a:bodyPr/>
        <a:lstStyle/>
        <a:p>
          <a:r>
            <a:rPr lang="en-US" sz="2000" dirty="0" smtClean="0"/>
            <a:t>  y</a:t>
          </a:r>
          <a:endParaRPr lang="en-US" sz="2000" dirty="0"/>
        </a:p>
      </dgm:t>
    </dgm:pt>
    <dgm:pt modelId="{5FA9488D-A094-4AE4-97C9-80885BC37A54}" type="parTrans" cxnId="{F8111C4C-5BCB-46FA-8700-C3E0B2D1E94C}">
      <dgm:prSet/>
      <dgm:spPr/>
      <dgm:t>
        <a:bodyPr/>
        <a:lstStyle/>
        <a:p>
          <a:endParaRPr lang="en-US"/>
        </a:p>
      </dgm:t>
    </dgm:pt>
    <dgm:pt modelId="{2CAA047A-BEF3-4B54-B42C-9AC9487A9968}" type="sibTrans" cxnId="{F8111C4C-5BCB-46FA-8700-C3E0B2D1E94C}">
      <dgm:prSet/>
      <dgm:spPr/>
      <dgm:t>
        <a:bodyPr/>
        <a:lstStyle/>
        <a:p>
          <a:endParaRPr lang="en-US"/>
        </a:p>
      </dgm:t>
    </dgm:pt>
    <dgm:pt modelId="{32F096BB-F82D-4836-A5F3-1E75493577F8}">
      <dgm:prSet phldrT="[Text]" custT="1"/>
      <dgm:spPr/>
      <dgm:t>
        <a:bodyPr/>
        <a:lstStyle/>
        <a:p>
          <a:endParaRPr lang="en-US" sz="2000" dirty="0"/>
        </a:p>
      </dgm:t>
    </dgm:pt>
    <dgm:pt modelId="{C39AAD55-260F-412B-9DAA-FFD71E118580}" type="parTrans" cxnId="{CBC9C30D-EA10-4F79-BF12-09C07404AE5E}">
      <dgm:prSet/>
      <dgm:spPr/>
      <dgm:t>
        <a:bodyPr/>
        <a:lstStyle/>
        <a:p>
          <a:endParaRPr lang="en-US"/>
        </a:p>
      </dgm:t>
    </dgm:pt>
    <dgm:pt modelId="{363A231E-0CB1-4324-AF87-E99247C38A99}" type="sibTrans" cxnId="{CBC9C30D-EA10-4F79-BF12-09C07404AE5E}">
      <dgm:prSet/>
      <dgm:spPr/>
      <dgm:t>
        <a:bodyPr/>
        <a:lstStyle/>
        <a:p>
          <a:endParaRPr lang="en-US"/>
        </a:p>
      </dgm:t>
    </dgm:pt>
    <dgm:pt modelId="{A2ED4399-60DC-483C-8011-79FBDE01A015}">
      <dgm:prSet phldrT="[Text]" custT="1"/>
      <dgm:spPr/>
      <dgm:t>
        <a:bodyPr/>
        <a:lstStyle/>
        <a:p>
          <a:endParaRPr lang="en-US" sz="2000" dirty="0"/>
        </a:p>
      </dgm:t>
    </dgm:pt>
    <dgm:pt modelId="{4770C5C7-1B9B-471F-A3AB-34C3725E2F92}" type="parTrans" cxnId="{0252C179-FAAB-4536-9988-7E1110A124CB}">
      <dgm:prSet/>
      <dgm:spPr/>
      <dgm:t>
        <a:bodyPr/>
        <a:lstStyle/>
        <a:p>
          <a:endParaRPr lang="en-US"/>
        </a:p>
      </dgm:t>
    </dgm:pt>
    <dgm:pt modelId="{03F76CC2-E426-4C46-8103-FBB147F6A421}" type="sibTrans" cxnId="{0252C179-FAAB-4536-9988-7E1110A124CB}">
      <dgm:prSet/>
      <dgm:spPr/>
      <dgm:t>
        <a:bodyPr/>
        <a:lstStyle/>
        <a:p>
          <a:endParaRPr lang="en-US"/>
        </a:p>
      </dgm:t>
    </dgm:pt>
    <dgm:pt modelId="{932B818E-786D-4750-897F-B20F64A7C7FD}">
      <dgm:prSet phldrT="[Text]" custT="1"/>
      <dgm:spPr/>
      <dgm:t>
        <a:bodyPr/>
        <a:lstStyle/>
        <a:p>
          <a:r>
            <a:rPr lang="en-US" sz="2000" dirty="0" smtClean="0"/>
            <a:t> *x</a:t>
          </a:r>
          <a:endParaRPr lang="en-US" sz="2000" dirty="0"/>
        </a:p>
      </dgm:t>
    </dgm:pt>
    <dgm:pt modelId="{CCC32282-567A-4063-91CA-87FEA8EAD01D}" type="parTrans" cxnId="{438B4CE9-375F-47C5-B011-79CA6EC6571E}">
      <dgm:prSet/>
      <dgm:spPr/>
      <dgm:t>
        <a:bodyPr/>
        <a:lstStyle/>
        <a:p>
          <a:endParaRPr lang="en-US"/>
        </a:p>
      </dgm:t>
    </dgm:pt>
    <dgm:pt modelId="{73BC959A-8562-4013-8025-1B14D4311426}" type="sibTrans" cxnId="{438B4CE9-375F-47C5-B011-79CA6EC6571E}">
      <dgm:prSet/>
      <dgm:spPr/>
      <dgm:t>
        <a:bodyPr/>
        <a:lstStyle/>
        <a:p>
          <a:endParaRPr lang="en-US"/>
        </a:p>
      </dgm:t>
    </dgm:pt>
    <dgm:pt modelId="{527D27AA-9E08-4252-91AA-7F0DFA80E6F4}">
      <dgm:prSet phldrT="[Text]" custT="1"/>
      <dgm:spPr/>
      <dgm:t>
        <a:bodyPr/>
        <a:lstStyle/>
        <a:p>
          <a:endParaRPr lang="en-US" sz="2000" dirty="0"/>
        </a:p>
      </dgm:t>
    </dgm:pt>
    <dgm:pt modelId="{36C25C86-8244-4017-AF08-06D0D733F1BC}" type="parTrans" cxnId="{F3FD8044-84DA-4DA8-A3F3-550132BE057F}">
      <dgm:prSet/>
      <dgm:spPr/>
      <dgm:t>
        <a:bodyPr/>
        <a:lstStyle/>
        <a:p>
          <a:endParaRPr lang="en-US"/>
        </a:p>
      </dgm:t>
    </dgm:pt>
    <dgm:pt modelId="{F1504814-35C8-4D4B-83AA-738A63B0EC2F}" type="sibTrans" cxnId="{F3FD8044-84DA-4DA8-A3F3-550132BE057F}">
      <dgm:prSet/>
      <dgm:spPr/>
      <dgm:t>
        <a:bodyPr/>
        <a:lstStyle/>
        <a:p>
          <a:endParaRPr lang="en-US"/>
        </a:p>
      </dgm:t>
    </dgm:pt>
    <dgm:pt modelId="{08B7F73A-18C1-42B0-AC9B-FA3AA1F3C1A8}">
      <dgm:prSet phldrT="[Text]" custT="1"/>
      <dgm:spPr/>
      <dgm:t>
        <a:bodyPr/>
        <a:lstStyle/>
        <a:p>
          <a:r>
            <a:rPr lang="en-US" sz="2000" dirty="0" smtClean="0"/>
            <a:t>*x</a:t>
          </a:r>
          <a:endParaRPr lang="en-US" sz="2000" dirty="0"/>
        </a:p>
      </dgm:t>
    </dgm:pt>
    <dgm:pt modelId="{1108250E-C662-4419-8F00-4F41A3952401}" type="parTrans" cxnId="{A6A7D49B-5DB2-442A-A827-5C343B2C0696}">
      <dgm:prSet/>
      <dgm:spPr/>
      <dgm:t>
        <a:bodyPr/>
        <a:lstStyle/>
        <a:p>
          <a:endParaRPr lang="en-US"/>
        </a:p>
      </dgm:t>
    </dgm:pt>
    <dgm:pt modelId="{DF2585CB-9462-4D16-A08A-21159A1D4E6C}" type="sibTrans" cxnId="{A6A7D49B-5DB2-442A-A827-5C343B2C0696}">
      <dgm:prSet/>
      <dgm:spPr/>
      <dgm:t>
        <a:bodyPr/>
        <a:lstStyle/>
        <a:p>
          <a:endParaRPr lang="en-US"/>
        </a:p>
      </dgm:t>
    </dgm:pt>
    <dgm:pt modelId="{32CB5C89-B4E9-496D-AD62-08902A515A44}">
      <dgm:prSet phldrT="[Text]" custT="1"/>
      <dgm:spPr/>
      <dgm:t>
        <a:bodyPr/>
        <a:lstStyle/>
        <a:p>
          <a:endParaRPr lang="en-US" sz="2000" dirty="0"/>
        </a:p>
      </dgm:t>
    </dgm:pt>
    <dgm:pt modelId="{181B5821-7471-4D2A-878F-A6FCBDB872E0}" type="parTrans" cxnId="{CE4C3ECE-9D7B-4AD6-BED3-91865D809976}">
      <dgm:prSet/>
      <dgm:spPr/>
      <dgm:t>
        <a:bodyPr/>
        <a:lstStyle/>
        <a:p>
          <a:endParaRPr lang="en-US"/>
        </a:p>
      </dgm:t>
    </dgm:pt>
    <dgm:pt modelId="{620BD59B-2384-44D2-8833-6E90809FAFF5}" type="sibTrans" cxnId="{CE4C3ECE-9D7B-4AD6-BED3-91865D809976}">
      <dgm:prSet/>
      <dgm:spPr/>
      <dgm:t>
        <a:bodyPr/>
        <a:lstStyle/>
        <a:p>
          <a:endParaRPr lang="en-US"/>
        </a:p>
      </dgm:t>
    </dgm:pt>
    <dgm:pt modelId="{F5AA0094-C7E9-443F-ACE5-8A4D647442A1}">
      <dgm:prSet phldrT="[Text]" custT="1"/>
      <dgm:spPr/>
      <dgm:t>
        <a:bodyPr/>
        <a:lstStyle/>
        <a:p>
          <a:r>
            <a:rPr lang="en-US" sz="2000" dirty="0" smtClean="0"/>
            <a:t>  /</a:t>
          </a:r>
          <a:r>
            <a:rPr lang="en-US" sz="2000" dirty="0" smtClean="0">
              <a:latin typeface="Times New Roman"/>
              <a:cs typeface="Times New Roman"/>
            </a:rPr>
            <a:t>Ø/</a:t>
          </a:r>
          <a:endParaRPr lang="en-US" sz="2000" dirty="0"/>
        </a:p>
      </dgm:t>
    </dgm:pt>
    <dgm:pt modelId="{2C2ADC85-B4E4-4FF8-96F8-6A4F06B4609A}" type="parTrans" cxnId="{2E8B6130-B8F6-4889-9529-874918A7500C}">
      <dgm:prSet/>
      <dgm:spPr/>
      <dgm:t>
        <a:bodyPr/>
        <a:lstStyle/>
        <a:p>
          <a:endParaRPr lang="en-US"/>
        </a:p>
      </dgm:t>
    </dgm:pt>
    <dgm:pt modelId="{DC7742F5-CAD8-4CEE-8658-2C8A6E33843F}" type="sibTrans" cxnId="{2E8B6130-B8F6-4889-9529-874918A7500C}">
      <dgm:prSet/>
      <dgm:spPr/>
      <dgm:t>
        <a:bodyPr/>
        <a:lstStyle/>
        <a:p>
          <a:endParaRPr lang="en-US"/>
        </a:p>
      </dgm:t>
    </dgm:pt>
    <dgm:pt modelId="{C7585373-E10D-4B65-A4DA-6BD7CE4DF0A8}">
      <dgm:prSet phldrT="[Text]" custT="1"/>
      <dgm:spPr/>
      <dgm:t>
        <a:bodyPr/>
        <a:lstStyle/>
        <a:p>
          <a:r>
            <a:rPr lang="en-US" sz="2000" dirty="0" smtClean="0"/>
            <a:t>*/</a:t>
          </a:r>
          <a:r>
            <a:rPr lang="en-US" sz="2000" dirty="0" smtClean="0">
              <a:latin typeface="Times New Roman"/>
              <a:cs typeface="Times New Roman"/>
            </a:rPr>
            <a:t>Ø/</a:t>
          </a:r>
          <a:endParaRPr lang="en-US" sz="2000" dirty="0"/>
        </a:p>
      </dgm:t>
    </dgm:pt>
    <dgm:pt modelId="{380468E9-0BC9-4C0A-B0F7-ACBF9578995E}" type="parTrans" cxnId="{46DFBA3F-D460-4085-9635-2D2D1BF83E1F}">
      <dgm:prSet/>
      <dgm:spPr/>
      <dgm:t>
        <a:bodyPr/>
        <a:lstStyle/>
        <a:p>
          <a:endParaRPr lang="en-US"/>
        </a:p>
      </dgm:t>
    </dgm:pt>
    <dgm:pt modelId="{414EDD77-3E6B-4537-9012-077911963046}" type="sibTrans" cxnId="{46DFBA3F-D460-4085-9635-2D2D1BF83E1F}">
      <dgm:prSet/>
      <dgm:spPr/>
      <dgm:t>
        <a:bodyPr/>
        <a:lstStyle/>
        <a:p>
          <a:endParaRPr lang="en-US"/>
        </a:p>
      </dgm:t>
    </dgm:pt>
    <dgm:pt modelId="{0956E3B3-C3B9-4BEA-87B8-B8B93917A11A}">
      <dgm:prSet phldrT="[Text]" custT="1"/>
      <dgm:spPr/>
      <dgm:t>
        <a:bodyPr/>
        <a:lstStyle/>
        <a:p>
          <a:r>
            <a:rPr lang="en-US" sz="2000" dirty="0" smtClean="0"/>
            <a:t>    X</a:t>
          </a:r>
          <a:endParaRPr lang="en-US" sz="2000" dirty="0"/>
        </a:p>
      </dgm:t>
    </dgm:pt>
    <dgm:pt modelId="{BBE438C2-CC95-4B9E-B99B-856A3A0511E7}" type="parTrans" cxnId="{2AD23FE5-A844-40D3-B476-61EE06101487}">
      <dgm:prSet/>
      <dgm:spPr/>
      <dgm:t>
        <a:bodyPr/>
        <a:lstStyle/>
        <a:p>
          <a:endParaRPr lang="en-US"/>
        </a:p>
      </dgm:t>
    </dgm:pt>
    <dgm:pt modelId="{3198B3AC-36E9-42E9-91D5-DE0648D0D6B5}" type="sibTrans" cxnId="{2AD23FE5-A844-40D3-B476-61EE06101487}">
      <dgm:prSet/>
      <dgm:spPr/>
      <dgm:t>
        <a:bodyPr/>
        <a:lstStyle/>
        <a:p>
          <a:endParaRPr lang="en-US"/>
        </a:p>
      </dgm:t>
    </dgm:pt>
    <dgm:pt modelId="{81C2EFE3-95F3-4624-9E29-9BA7EB2975AB}">
      <dgm:prSet phldrT="[Text]" custT="1"/>
      <dgm:spPr/>
      <dgm:t>
        <a:bodyPr/>
        <a:lstStyle/>
        <a:p>
          <a:endParaRPr lang="en-US" sz="2000" dirty="0"/>
        </a:p>
      </dgm:t>
    </dgm:pt>
    <dgm:pt modelId="{B32D9D59-0AFA-48B7-AF1E-4F8285FC4367}" type="parTrans" cxnId="{45F65258-CB46-44EB-A0EA-110AC96EB243}">
      <dgm:prSet/>
      <dgm:spPr/>
      <dgm:t>
        <a:bodyPr/>
        <a:lstStyle/>
        <a:p>
          <a:endParaRPr lang="en-US"/>
        </a:p>
      </dgm:t>
    </dgm:pt>
    <dgm:pt modelId="{A1C3A552-7B7F-46BE-8D0E-5595A35C33CA}" type="sibTrans" cxnId="{45F65258-CB46-44EB-A0EA-110AC96EB243}">
      <dgm:prSet/>
      <dgm:spPr/>
      <dgm:t>
        <a:bodyPr/>
        <a:lstStyle/>
        <a:p>
          <a:endParaRPr lang="en-US"/>
        </a:p>
      </dgm:t>
    </dgm:pt>
    <dgm:pt modelId="{4C1A48BB-2063-4FAF-9378-7A03CC4A7E4E}" type="pres">
      <dgm:prSet presAssocID="{E2D76622-F7A8-4855-93BE-8C5FF7C012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948A9E-21A1-4C07-B82C-60419ACB4B3D}" type="pres">
      <dgm:prSet presAssocID="{7A1CD46F-E469-4005-8540-A8C8CBD42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6C269-4352-40EA-837F-C4BA6B403C33}" type="pres">
      <dgm:prSet presAssocID="{EE73697D-D89A-4281-A782-42678E19DFA0}" presName="sibTrans" presStyleCnt="0"/>
      <dgm:spPr/>
    </dgm:pt>
    <dgm:pt modelId="{E8316E94-965C-4918-ABE5-58800FA94194}" type="pres">
      <dgm:prSet presAssocID="{F8259EDE-161B-40F0-BEC9-AE4B65524F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4D9BE-EE25-4703-973C-AB96AEECB7EC}" type="pres">
      <dgm:prSet presAssocID="{CFABB83D-2A45-4992-8F73-B72DB5EA3E20}" presName="sibTrans" presStyleCnt="0"/>
      <dgm:spPr/>
    </dgm:pt>
    <dgm:pt modelId="{852AF4E5-3159-49FD-96B8-2E3352A4DA3D}" type="pres">
      <dgm:prSet presAssocID="{A00E8A34-3F06-44A3-B196-4043AABD6C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09A910-823D-4241-B692-6B8FA4F62DBD}" type="presOf" srcId="{27368D2C-2013-42F5-B835-7FD5DE4EB331}" destId="{852AF4E5-3159-49FD-96B8-2E3352A4DA3D}" srcOrd="0" destOrd="2" presId="urn:microsoft.com/office/officeart/2005/8/layout/hList6"/>
    <dgm:cxn modelId="{B11BBC6A-C90E-4EFF-862C-8E2B3E577374}" srcId="{F8259EDE-161B-40F0-BEC9-AE4B65524FC4}" destId="{01D4734C-7FD0-4267-BE47-DCD3A43AC678}" srcOrd="1" destOrd="0" parTransId="{24BFC525-5997-494C-87D5-CF678E108062}" sibTransId="{5475040E-06D1-4CE4-B3BA-2A09672EA007}"/>
    <dgm:cxn modelId="{41FFA295-D234-4330-91ED-CF13474AE18B}" type="presOf" srcId="{32CB5C89-B4E9-496D-AD62-08902A515A44}" destId="{E8316E94-965C-4918-ABE5-58800FA94194}" srcOrd="0" destOrd="4" presId="urn:microsoft.com/office/officeart/2005/8/layout/hList6"/>
    <dgm:cxn modelId="{071E3E29-6737-41C3-9679-1FAE4B5EF867}" srcId="{E2D76622-F7A8-4855-93BE-8C5FF7C01272}" destId="{7A1CD46F-E469-4005-8540-A8C8CBD428FD}" srcOrd="0" destOrd="0" parTransId="{41B7B0B1-7F76-4589-86BF-98BACEDAAFC8}" sibTransId="{EE73697D-D89A-4281-A782-42678E19DFA0}"/>
    <dgm:cxn modelId="{ACA5EF3F-C09F-4E75-91A3-CE6E98E229F1}" srcId="{7A1CD46F-E469-4005-8540-A8C8CBD428FD}" destId="{C1CC99A3-557E-4FE2-A6A7-97F8F554E27C}" srcOrd="0" destOrd="0" parTransId="{A243F67B-D0A4-414E-BBF7-DC14ADEE6B42}" sibTransId="{B2213E77-503E-47FB-8F84-F23D2C016AC9}"/>
    <dgm:cxn modelId="{43BF3511-F049-4E72-B0B2-9053C91B5CC5}" type="presOf" srcId="{F8259EDE-161B-40F0-BEC9-AE4B65524FC4}" destId="{E8316E94-965C-4918-ABE5-58800FA94194}" srcOrd="0" destOrd="0" presId="urn:microsoft.com/office/officeart/2005/8/layout/hList6"/>
    <dgm:cxn modelId="{46DFBA3F-D460-4085-9635-2D2D1BF83E1F}" srcId="{A00E8A34-3F06-44A3-B196-4043AABD6CA5}" destId="{C7585373-E10D-4B65-A4DA-6BD7CE4DF0A8}" srcOrd="2" destOrd="0" parTransId="{380468E9-0BC9-4C0A-B0F7-ACBF9578995E}" sibTransId="{414EDD77-3E6B-4537-9012-077911963046}"/>
    <dgm:cxn modelId="{A6A7D49B-5DB2-442A-A827-5C343B2C0696}" srcId="{F8259EDE-161B-40F0-BEC9-AE4B65524FC4}" destId="{08B7F73A-18C1-42B0-AC9B-FA3AA1F3C1A8}" srcOrd="2" destOrd="0" parTransId="{1108250E-C662-4419-8F00-4F41A3952401}" sibTransId="{DF2585CB-9462-4D16-A08A-21159A1D4E6C}"/>
    <dgm:cxn modelId="{22895A9A-0260-4EEF-8D5B-B7EB720F2841}" srcId="{E2D76622-F7A8-4855-93BE-8C5FF7C01272}" destId="{F8259EDE-161B-40F0-BEC9-AE4B65524FC4}" srcOrd="1" destOrd="0" parTransId="{19128042-2C73-46C3-89C8-29FD06C4A022}" sibTransId="{CFABB83D-2A45-4992-8F73-B72DB5EA3E20}"/>
    <dgm:cxn modelId="{353092F8-975E-4D9D-9315-E7AD37CDB1E8}" type="presOf" srcId="{C7585373-E10D-4B65-A4DA-6BD7CE4DF0A8}" destId="{852AF4E5-3159-49FD-96B8-2E3352A4DA3D}" srcOrd="0" destOrd="3" presId="urn:microsoft.com/office/officeart/2005/8/layout/hList6"/>
    <dgm:cxn modelId="{61A51824-2315-4582-81FE-2342FCE74F54}" srcId="{E2D76622-F7A8-4855-93BE-8C5FF7C01272}" destId="{A00E8A34-3F06-44A3-B196-4043AABD6CA5}" srcOrd="2" destOrd="0" parTransId="{1D09D5A1-5273-4E34-BBC1-85B3D00A429E}" sibTransId="{B99E2E8E-2D98-40A1-A783-C86A1711B327}"/>
    <dgm:cxn modelId="{D9B1A1D5-F2D1-4E2B-8F44-C4A013E82018}" type="presOf" srcId="{4CCF78F5-6E22-4F03-911A-9F9C60C0EE49}" destId="{24948A9E-21A1-4C07-B82C-60419ACB4B3D}" srcOrd="0" destOrd="6" presId="urn:microsoft.com/office/officeart/2005/8/layout/hList6"/>
    <dgm:cxn modelId="{88EFC2B6-C181-443E-8003-866486A9C2F4}" type="presOf" srcId="{820A11CF-A84E-4B54-88E8-B705C318BC6C}" destId="{24948A9E-21A1-4C07-B82C-60419ACB4B3D}" srcOrd="0" destOrd="3" presId="urn:microsoft.com/office/officeart/2005/8/layout/hList6"/>
    <dgm:cxn modelId="{7BDE4194-CFCF-4A8E-AA47-EE65E5D56ED2}" srcId="{F8259EDE-161B-40F0-BEC9-AE4B65524FC4}" destId="{CE316147-FA0D-4225-87F9-FEDCE7B2785E}" srcOrd="0" destOrd="0" parTransId="{34B3AAD3-8B78-455F-8CE1-9EDE90C013F6}" sibTransId="{DCD6303C-9AAD-4B5D-B91B-964BCEA321E3}"/>
    <dgm:cxn modelId="{A4DE7097-2BF0-40B5-B28D-8BE74D756FFA}" type="presOf" srcId="{E2D76622-F7A8-4855-93BE-8C5FF7C01272}" destId="{4C1A48BB-2063-4FAF-9378-7A03CC4A7E4E}" srcOrd="0" destOrd="0" presId="urn:microsoft.com/office/officeart/2005/8/layout/hList6"/>
    <dgm:cxn modelId="{F8111C4C-5BCB-46FA-8700-C3E0B2D1E94C}" srcId="{7A1CD46F-E469-4005-8540-A8C8CBD428FD}" destId="{4CCF78F5-6E22-4F03-911A-9F9C60C0EE49}" srcOrd="5" destOrd="0" parTransId="{5FA9488D-A094-4AE4-97C9-80885BC37A54}" sibTransId="{2CAA047A-BEF3-4B54-B42C-9AC9487A9968}"/>
    <dgm:cxn modelId="{128003AD-14ED-467A-AAC5-2423665BAB94}" srcId="{A00E8A34-3F06-44A3-B196-4043AABD6CA5}" destId="{27368D2C-2013-42F5-B835-7FD5DE4EB331}" srcOrd="1" destOrd="0" parTransId="{38C963EF-6486-421D-9587-37D63FB06A98}" sibTransId="{860D9BC7-4EE4-4895-87BE-7B1887057061}"/>
    <dgm:cxn modelId="{F702A14C-6F80-44BE-8C21-0245FB034C09}" type="presOf" srcId="{01D4734C-7FD0-4267-BE47-DCD3A43AC678}" destId="{E8316E94-965C-4918-ABE5-58800FA94194}" srcOrd="0" destOrd="2" presId="urn:microsoft.com/office/officeart/2005/8/layout/hList6"/>
    <dgm:cxn modelId="{0B1A2F00-D8C5-4870-8408-16FB75E7B6F0}" type="presOf" srcId="{0956E3B3-C3B9-4BEA-87B8-B8B93917A11A}" destId="{852AF4E5-3159-49FD-96B8-2E3352A4DA3D}" srcOrd="0" destOrd="5" presId="urn:microsoft.com/office/officeart/2005/8/layout/hList6"/>
    <dgm:cxn modelId="{AC7E6BCF-098A-40C6-A5E1-244B5C7C6D39}" type="presOf" srcId="{7A1CD46F-E469-4005-8540-A8C8CBD428FD}" destId="{24948A9E-21A1-4C07-B82C-60419ACB4B3D}" srcOrd="0" destOrd="0" presId="urn:microsoft.com/office/officeart/2005/8/layout/hList6"/>
    <dgm:cxn modelId="{2AD23FE5-A844-40D3-B476-61EE06101487}" srcId="{A00E8A34-3F06-44A3-B196-4043AABD6CA5}" destId="{0956E3B3-C3B9-4BEA-87B8-B8B93917A11A}" srcOrd="4" destOrd="0" parTransId="{BBE438C2-CC95-4B9E-B99B-856A3A0511E7}" sibTransId="{3198B3AC-36E9-42E9-91D5-DE0648D0D6B5}"/>
    <dgm:cxn modelId="{CBC9C30D-EA10-4F79-BF12-09C07404AE5E}" srcId="{7A1CD46F-E469-4005-8540-A8C8CBD428FD}" destId="{32F096BB-F82D-4836-A5F3-1E75493577F8}" srcOrd="4" destOrd="0" parTransId="{C39AAD55-260F-412B-9DAA-FFD71E118580}" sibTransId="{363A231E-0CB1-4324-AF87-E99247C38A99}"/>
    <dgm:cxn modelId="{4AE0850D-5E59-49C0-B04C-A4D1E44FEB8D}" type="presOf" srcId="{81C2EFE3-95F3-4624-9E29-9BA7EB2975AB}" destId="{852AF4E5-3159-49FD-96B8-2E3352A4DA3D}" srcOrd="0" destOrd="4" presId="urn:microsoft.com/office/officeart/2005/8/layout/hList6"/>
    <dgm:cxn modelId="{5955A872-FEA9-4F16-97F9-0EFFBF9DF449}" type="presOf" srcId="{0BA5EA0D-0E27-4C7E-991F-CAE97106424B}" destId="{852AF4E5-3159-49FD-96B8-2E3352A4DA3D}" srcOrd="0" destOrd="1" presId="urn:microsoft.com/office/officeart/2005/8/layout/hList6"/>
    <dgm:cxn modelId="{45F65258-CB46-44EB-A0EA-110AC96EB243}" srcId="{A00E8A34-3F06-44A3-B196-4043AABD6CA5}" destId="{81C2EFE3-95F3-4624-9E29-9BA7EB2975AB}" srcOrd="3" destOrd="0" parTransId="{B32D9D59-0AFA-48B7-AF1E-4F8285FC4367}" sibTransId="{A1C3A552-7B7F-46BE-8D0E-5595A35C33CA}"/>
    <dgm:cxn modelId="{99B47701-C525-4F7E-9512-E26C093531C9}" type="presOf" srcId="{527D27AA-9E08-4252-91AA-7F0DFA80E6F4}" destId="{E8316E94-965C-4918-ABE5-58800FA94194}" srcOrd="0" destOrd="6" presId="urn:microsoft.com/office/officeart/2005/8/layout/hList6"/>
    <dgm:cxn modelId="{F3FD8044-84DA-4DA8-A3F3-550132BE057F}" srcId="{F8259EDE-161B-40F0-BEC9-AE4B65524FC4}" destId="{527D27AA-9E08-4252-91AA-7F0DFA80E6F4}" srcOrd="5" destOrd="0" parTransId="{36C25C86-8244-4017-AF08-06D0D733F1BC}" sibTransId="{F1504814-35C8-4D4B-83AA-738A63B0EC2F}"/>
    <dgm:cxn modelId="{0252C179-FAAB-4536-9988-7E1110A124CB}" srcId="{F8259EDE-161B-40F0-BEC9-AE4B65524FC4}" destId="{A2ED4399-60DC-483C-8011-79FBDE01A015}" srcOrd="6" destOrd="0" parTransId="{4770C5C7-1B9B-471F-A3AB-34C3725E2F92}" sibTransId="{03F76CC2-E426-4C46-8103-FBB147F6A421}"/>
    <dgm:cxn modelId="{EB0BFA3D-B7B6-4625-9E61-3866D895D1D1}" type="presOf" srcId="{932B818E-786D-4750-897F-B20F64A7C7FD}" destId="{24948A9E-21A1-4C07-B82C-60419ACB4B3D}" srcOrd="0" destOrd="4" presId="urn:microsoft.com/office/officeart/2005/8/layout/hList6"/>
    <dgm:cxn modelId="{E95E7E06-D949-4B98-AF14-928E25C477C6}" type="presOf" srcId="{C1CC99A3-557E-4FE2-A6A7-97F8F554E27C}" destId="{24948A9E-21A1-4C07-B82C-60419ACB4B3D}" srcOrd="0" destOrd="1" presId="urn:microsoft.com/office/officeart/2005/8/layout/hList6"/>
    <dgm:cxn modelId="{CB9C149B-F1FF-468A-AB5E-C5BB7C2EE007}" srcId="{A00E8A34-3F06-44A3-B196-4043AABD6CA5}" destId="{0BA5EA0D-0E27-4C7E-991F-CAE97106424B}" srcOrd="0" destOrd="0" parTransId="{1223D8C5-A964-4293-99F0-2D1FE77A16E1}" sibTransId="{867B232F-B09D-4003-BAC9-DA73B53049D0}"/>
    <dgm:cxn modelId="{AAE53E2D-96EA-4426-8E9A-D6A9775E88AF}" srcId="{7A1CD46F-E469-4005-8540-A8C8CBD428FD}" destId="{820A11CF-A84E-4B54-88E8-B705C318BC6C}" srcOrd="2" destOrd="0" parTransId="{94C9B3D6-9662-438E-88C9-2FDA758A48EE}" sibTransId="{94570353-4CFF-43BB-BEBB-13054BC9AD1D}"/>
    <dgm:cxn modelId="{FF4800AA-1EF1-4581-9C74-A3C10A7E961B}" type="presOf" srcId="{CE316147-FA0D-4225-87F9-FEDCE7B2785E}" destId="{E8316E94-965C-4918-ABE5-58800FA94194}" srcOrd="0" destOrd="1" presId="urn:microsoft.com/office/officeart/2005/8/layout/hList6"/>
    <dgm:cxn modelId="{10E25414-FC61-4091-9D40-A5B2DEFFD831}" type="presOf" srcId="{7B8B9010-DD97-4EE2-945D-089199D4E8F1}" destId="{24948A9E-21A1-4C07-B82C-60419ACB4B3D}" srcOrd="0" destOrd="2" presId="urn:microsoft.com/office/officeart/2005/8/layout/hList6"/>
    <dgm:cxn modelId="{E5545387-937D-43B1-B392-20C23E72C834}" type="presOf" srcId="{A00E8A34-3F06-44A3-B196-4043AABD6CA5}" destId="{852AF4E5-3159-49FD-96B8-2E3352A4DA3D}" srcOrd="0" destOrd="0" presId="urn:microsoft.com/office/officeart/2005/8/layout/hList6"/>
    <dgm:cxn modelId="{05817181-DE87-4D00-A221-3864427790B2}" type="presOf" srcId="{A2ED4399-60DC-483C-8011-79FBDE01A015}" destId="{E8316E94-965C-4918-ABE5-58800FA94194}" srcOrd="0" destOrd="7" presId="urn:microsoft.com/office/officeart/2005/8/layout/hList6"/>
    <dgm:cxn modelId="{CBB32970-507E-4C10-B2D4-2FCB1161348D}" srcId="{7A1CD46F-E469-4005-8540-A8C8CBD428FD}" destId="{7B8B9010-DD97-4EE2-945D-089199D4E8F1}" srcOrd="1" destOrd="0" parTransId="{BEA52927-0DE2-45BE-B58C-F993CAB3DC9B}" sibTransId="{C7E6B178-540E-4EE7-BDD0-60BB018718EA}"/>
    <dgm:cxn modelId="{E956C643-4985-4A50-B34B-A2AA59572793}" type="presOf" srcId="{32F096BB-F82D-4836-A5F3-1E75493577F8}" destId="{24948A9E-21A1-4C07-B82C-60419ACB4B3D}" srcOrd="0" destOrd="5" presId="urn:microsoft.com/office/officeart/2005/8/layout/hList6"/>
    <dgm:cxn modelId="{2E8B6130-B8F6-4889-9529-874918A7500C}" srcId="{F8259EDE-161B-40F0-BEC9-AE4B65524FC4}" destId="{F5AA0094-C7E9-443F-ACE5-8A4D647442A1}" srcOrd="4" destOrd="0" parTransId="{2C2ADC85-B4E4-4FF8-96F8-6A4F06B4609A}" sibTransId="{DC7742F5-CAD8-4CEE-8658-2C8A6E33843F}"/>
    <dgm:cxn modelId="{64DAC4A3-A8F2-46F8-AF3C-D486BBFA5F28}" type="presOf" srcId="{08B7F73A-18C1-42B0-AC9B-FA3AA1F3C1A8}" destId="{E8316E94-965C-4918-ABE5-58800FA94194}" srcOrd="0" destOrd="3" presId="urn:microsoft.com/office/officeart/2005/8/layout/hList6"/>
    <dgm:cxn modelId="{438B4CE9-375F-47C5-B011-79CA6EC6571E}" srcId="{7A1CD46F-E469-4005-8540-A8C8CBD428FD}" destId="{932B818E-786D-4750-897F-B20F64A7C7FD}" srcOrd="3" destOrd="0" parTransId="{CCC32282-567A-4063-91CA-87FEA8EAD01D}" sibTransId="{73BC959A-8562-4013-8025-1B14D4311426}"/>
    <dgm:cxn modelId="{CE4C3ECE-9D7B-4AD6-BED3-91865D809976}" srcId="{F8259EDE-161B-40F0-BEC9-AE4B65524FC4}" destId="{32CB5C89-B4E9-496D-AD62-08902A515A44}" srcOrd="3" destOrd="0" parTransId="{181B5821-7471-4D2A-878F-A6FCBDB872E0}" sibTransId="{620BD59B-2384-44D2-8833-6E90809FAFF5}"/>
    <dgm:cxn modelId="{51519F95-1F27-4EC0-BCC2-780ECDB8A917}" type="presOf" srcId="{F5AA0094-C7E9-443F-ACE5-8A4D647442A1}" destId="{E8316E94-965C-4918-ABE5-58800FA94194}" srcOrd="0" destOrd="5" presId="urn:microsoft.com/office/officeart/2005/8/layout/hList6"/>
    <dgm:cxn modelId="{CA1639E0-4747-40D6-9644-7EE13112BA93}" type="presParOf" srcId="{4C1A48BB-2063-4FAF-9378-7A03CC4A7E4E}" destId="{24948A9E-21A1-4C07-B82C-60419ACB4B3D}" srcOrd="0" destOrd="0" presId="urn:microsoft.com/office/officeart/2005/8/layout/hList6"/>
    <dgm:cxn modelId="{3F3F2F15-86B7-4E45-8171-8B1FD08B6C03}" type="presParOf" srcId="{4C1A48BB-2063-4FAF-9378-7A03CC4A7E4E}" destId="{34E6C269-4352-40EA-837F-C4BA6B403C33}" srcOrd="1" destOrd="0" presId="urn:microsoft.com/office/officeart/2005/8/layout/hList6"/>
    <dgm:cxn modelId="{97AF390F-BCA3-4F34-BA78-6C9C155CB5F7}" type="presParOf" srcId="{4C1A48BB-2063-4FAF-9378-7A03CC4A7E4E}" destId="{E8316E94-965C-4918-ABE5-58800FA94194}" srcOrd="2" destOrd="0" presId="urn:microsoft.com/office/officeart/2005/8/layout/hList6"/>
    <dgm:cxn modelId="{70627321-C13C-4673-A87A-D7838B1795B0}" type="presParOf" srcId="{4C1A48BB-2063-4FAF-9378-7A03CC4A7E4E}" destId="{2174D9BE-EE25-4703-973C-AB96AEECB7EC}" srcOrd="3" destOrd="0" presId="urn:microsoft.com/office/officeart/2005/8/layout/hList6"/>
    <dgm:cxn modelId="{B1324B55-0CF1-4A79-A960-1E9371EE09AD}" type="presParOf" srcId="{4C1A48BB-2063-4FAF-9378-7A03CC4A7E4E}" destId="{852AF4E5-3159-49FD-96B8-2E3352A4DA3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D76663E-00D1-4688-8A08-F70ABCD37AC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826D06-32CF-4634-B144-B8FEA9CF2D46}">
      <dgm:prSet phldrT="[Text]" custT="1"/>
      <dgm:spPr/>
      <dgm:t>
        <a:bodyPr/>
        <a:lstStyle/>
        <a:p>
          <a:r>
            <a:rPr lang="en-US" sz="2400" dirty="0" smtClean="0"/>
            <a:t>Split/ </a:t>
          </a:r>
          <a:r>
            <a:rPr lang="en-US" sz="2400" dirty="0" err="1" smtClean="0"/>
            <a:t>perekahan</a:t>
          </a:r>
          <a:r>
            <a:rPr lang="en-US" sz="2400" dirty="0" smtClean="0"/>
            <a:t>; </a:t>
          </a:r>
          <a:r>
            <a:rPr lang="en-US" sz="2400" dirty="0" err="1" smtClean="0"/>
            <a:t>sebuah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proto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menjadi</a:t>
          </a:r>
          <a:r>
            <a:rPr lang="en-US" sz="2400" dirty="0" smtClean="0"/>
            <a:t> </a:t>
          </a:r>
          <a:r>
            <a:rPr lang="en-US" sz="2400" dirty="0" err="1" smtClean="0"/>
            <a:t>beberapa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</a:t>
          </a:r>
          <a:r>
            <a:rPr lang="en-US" sz="2400" dirty="0" err="1" smtClean="0"/>
            <a:t>di</a:t>
          </a:r>
          <a:r>
            <a:rPr lang="en-US" sz="2400" dirty="0" smtClean="0"/>
            <a:t>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turunan</a:t>
          </a:r>
          <a:endParaRPr lang="en-US" sz="2400" dirty="0"/>
        </a:p>
      </dgm:t>
    </dgm:pt>
    <dgm:pt modelId="{C1DCDC7A-7C98-4F59-9F75-16A4824C70DF}" type="parTrans" cxnId="{8F8978F7-D143-4D07-B24D-1E96CDD4DD2F}">
      <dgm:prSet/>
      <dgm:spPr/>
      <dgm:t>
        <a:bodyPr/>
        <a:lstStyle/>
        <a:p>
          <a:endParaRPr lang="en-US"/>
        </a:p>
      </dgm:t>
    </dgm:pt>
    <dgm:pt modelId="{DF441881-BDF1-48C4-9137-0329C199D419}" type="sibTrans" cxnId="{8F8978F7-D143-4D07-B24D-1E96CDD4DD2F}">
      <dgm:prSet/>
      <dgm:spPr/>
      <dgm:t>
        <a:bodyPr/>
        <a:lstStyle/>
        <a:p>
          <a:endParaRPr lang="en-US"/>
        </a:p>
      </dgm:t>
    </dgm:pt>
    <dgm:pt modelId="{544EB7FF-D169-4BDF-88CE-61FA5B3C780C}">
      <dgm:prSet phldrT="[Text]" custT="1"/>
      <dgm:spPr/>
      <dgm:t>
        <a:bodyPr/>
        <a:lstStyle/>
        <a:p>
          <a:r>
            <a:rPr lang="en-US" sz="2400" dirty="0" err="1" smtClean="0"/>
            <a:t>Peleburan</a:t>
          </a:r>
          <a:r>
            <a:rPr lang="en-US" sz="2400" dirty="0" smtClean="0"/>
            <a:t>/ Merger: </a:t>
          </a:r>
          <a:r>
            <a:rPr lang="en-US" sz="2400" dirty="0" err="1" smtClean="0"/>
            <a:t>beberapa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proto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menjadi</a:t>
          </a:r>
          <a:r>
            <a:rPr lang="en-US" sz="2400" dirty="0" smtClean="0"/>
            <a:t> </a:t>
          </a:r>
          <a:r>
            <a:rPr lang="en-US" sz="2400" dirty="0" err="1" smtClean="0"/>
            <a:t>satu</a:t>
          </a:r>
          <a:r>
            <a:rPr lang="en-US" sz="2400" dirty="0" smtClean="0"/>
            <a:t> </a:t>
          </a:r>
          <a:r>
            <a:rPr lang="en-US" sz="2400" dirty="0" err="1" smtClean="0"/>
            <a:t>fonem</a:t>
          </a:r>
          <a:r>
            <a:rPr lang="en-US" sz="2400" dirty="0" smtClean="0"/>
            <a:t> </a:t>
          </a:r>
          <a:r>
            <a:rPr lang="en-US" sz="2400" dirty="0" err="1" smtClean="0"/>
            <a:t>di</a:t>
          </a:r>
          <a:r>
            <a:rPr lang="en-US" sz="2400" dirty="0" smtClean="0"/>
            <a:t>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turunan</a:t>
          </a:r>
          <a:endParaRPr lang="en-US" sz="2400" dirty="0"/>
        </a:p>
      </dgm:t>
    </dgm:pt>
    <dgm:pt modelId="{C037E040-45C7-48CA-8C18-3BDF22869E52}" type="parTrans" cxnId="{DBE65187-155C-4CC5-9AEC-7825AA4B74E8}">
      <dgm:prSet/>
      <dgm:spPr/>
      <dgm:t>
        <a:bodyPr/>
        <a:lstStyle/>
        <a:p>
          <a:endParaRPr lang="en-US"/>
        </a:p>
      </dgm:t>
    </dgm:pt>
    <dgm:pt modelId="{7B8D5F35-7B69-42E2-B956-0FB8C2B1D558}" type="sibTrans" cxnId="{DBE65187-155C-4CC5-9AEC-7825AA4B74E8}">
      <dgm:prSet/>
      <dgm:spPr/>
      <dgm:t>
        <a:bodyPr/>
        <a:lstStyle/>
        <a:p>
          <a:endParaRPr lang="en-US"/>
        </a:p>
      </dgm:t>
    </dgm:pt>
    <dgm:pt modelId="{47270F7D-07C5-4069-A9FB-ECC8F7751398}">
      <dgm:prSet phldrT="[Text]" custT="1"/>
      <dgm:spPr/>
      <dgm:t>
        <a:bodyPr/>
        <a:lstStyle/>
        <a:p>
          <a:r>
            <a:rPr lang="en-US" sz="2000" dirty="0" smtClean="0"/>
            <a:t>PAN *-</a:t>
          </a:r>
          <a:r>
            <a:rPr lang="en-US" sz="2000" dirty="0" err="1" smtClean="0"/>
            <a:t>uy</a:t>
          </a:r>
          <a:r>
            <a:rPr lang="en-US" sz="2000" dirty="0" smtClean="0"/>
            <a:t>,  *-</a:t>
          </a:r>
          <a:r>
            <a:rPr lang="en-US" sz="2000" dirty="0" err="1" smtClean="0">
              <a:latin typeface="Times New Roman"/>
              <a:cs typeface="Times New Roman"/>
            </a:rPr>
            <a:t>ǝ</a:t>
          </a:r>
          <a:r>
            <a:rPr lang="en-US" sz="2000" dirty="0" err="1" smtClean="0"/>
            <a:t>y</a:t>
          </a:r>
          <a:r>
            <a:rPr lang="en-US" sz="2000" dirty="0" smtClean="0"/>
            <a:t>, </a:t>
          </a:r>
          <a:r>
            <a:rPr lang="en-US" sz="2000" dirty="0" err="1" smtClean="0"/>
            <a:t>dan</a:t>
          </a:r>
          <a:r>
            <a:rPr lang="en-US" sz="2000" dirty="0" smtClean="0"/>
            <a:t> *-ay  &gt; *</a:t>
          </a:r>
          <a:r>
            <a:rPr lang="en-US" sz="2000" dirty="0" err="1" smtClean="0"/>
            <a:t>i</a:t>
          </a:r>
          <a:r>
            <a:rPr lang="en-US" sz="2000" dirty="0" smtClean="0"/>
            <a:t> proto Bali-</a:t>
          </a:r>
          <a:r>
            <a:rPr lang="en-US" sz="2000" dirty="0" err="1" smtClean="0"/>
            <a:t>Sasak</a:t>
          </a:r>
          <a:r>
            <a:rPr lang="en-US" sz="2000" dirty="0" smtClean="0"/>
            <a:t>-Sumbawa</a:t>
          </a:r>
          <a:endParaRPr lang="en-US" sz="2000" dirty="0"/>
        </a:p>
      </dgm:t>
    </dgm:pt>
    <dgm:pt modelId="{572CD557-4C8C-45F9-A40D-C552ECC75165}" type="parTrans" cxnId="{A8E9666C-2FC4-40C3-8334-0B2BAEAAF2B2}">
      <dgm:prSet/>
      <dgm:spPr/>
      <dgm:t>
        <a:bodyPr/>
        <a:lstStyle/>
        <a:p>
          <a:endParaRPr lang="en-US"/>
        </a:p>
      </dgm:t>
    </dgm:pt>
    <dgm:pt modelId="{ACFFABAE-40B0-4DF3-921F-762EEA42688F}" type="sibTrans" cxnId="{A8E9666C-2FC4-40C3-8334-0B2BAEAAF2B2}">
      <dgm:prSet/>
      <dgm:spPr/>
      <dgm:t>
        <a:bodyPr/>
        <a:lstStyle/>
        <a:p>
          <a:endParaRPr lang="en-US"/>
        </a:p>
      </dgm:t>
    </dgm:pt>
    <dgm:pt modelId="{3EC5733D-0613-4416-AE3D-2B8F28E6909C}">
      <dgm:prSet phldrT="[Text]" custT="1"/>
      <dgm:spPr/>
      <dgm:t>
        <a:bodyPr/>
        <a:lstStyle/>
        <a:p>
          <a:r>
            <a:rPr lang="en-US" sz="2000" dirty="0" smtClean="0"/>
            <a:t>*kuku    &gt;   </a:t>
          </a:r>
          <a:r>
            <a:rPr lang="en-US" sz="2000" dirty="0" err="1" smtClean="0"/>
            <a:t>kukuq</a:t>
          </a:r>
          <a:r>
            <a:rPr lang="en-US" sz="2000" dirty="0" smtClean="0"/>
            <a:t> ‘kuku’</a:t>
          </a:r>
          <a:endParaRPr lang="en-US" sz="2000" dirty="0"/>
        </a:p>
      </dgm:t>
    </dgm:pt>
    <dgm:pt modelId="{59CA11DA-B0AF-4EEF-98E3-9D9A66EDFE2B}" type="sibTrans" cxnId="{ADAB31D5-76EF-40C0-BFEE-C0E5C32FEAA4}">
      <dgm:prSet/>
      <dgm:spPr/>
      <dgm:t>
        <a:bodyPr/>
        <a:lstStyle/>
        <a:p>
          <a:endParaRPr lang="en-US"/>
        </a:p>
      </dgm:t>
    </dgm:pt>
    <dgm:pt modelId="{98F7B1DB-D826-44C2-B571-B91BD259BB0C}" type="parTrans" cxnId="{ADAB31D5-76EF-40C0-BFEE-C0E5C32FEAA4}">
      <dgm:prSet/>
      <dgm:spPr/>
      <dgm:t>
        <a:bodyPr/>
        <a:lstStyle/>
        <a:p>
          <a:endParaRPr lang="en-US"/>
        </a:p>
      </dgm:t>
    </dgm:pt>
    <dgm:pt modelId="{9099AC9E-B0C9-4517-BBF8-844E7E8FE0FA}">
      <dgm:prSet phldrT="[Text]" custT="1"/>
      <dgm:spPr/>
      <dgm:t>
        <a:bodyPr/>
        <a:lstStyle/>
        <a:p>
          <a:r>
            <a:rPr lang="en-US" sz="2000" dirty="0" smtClean="0"/>
            <a:t>PAN *k/#-  &gt; PS *k </a:t>
          </a:r>
          <a:r>
            <a:rPr lang="en-US" sz="2000" dirty="0" err="1" smtClean="0"/>
            <a:t>dan</a:t>
          </a:r>
          <a:r>
            <a:rPr lang="en-US" sz="2000" dirty="0" smtClean="0"/>
            <a:t> *g</a:t>
          </a:r>
          <a:endParaRPr lang="en-US" sz="2000" dirty="0"/>
        </a:p>
      </dgm:t>
    </dgm:pt>
    <dgm:pt modelId="{39EEE1A6-EF60-446B-A87E-AAB9BAC9FF88}" type="sibTrans" cxnId="{03D84909-0B31-4EEE-98EB-A313B5F687A6}">
      <dgm:prSet/>
      <dgm:spPr/>
      <dgm:t>
        <a:bodyPr/>
        <a:lstStyle/>
        <a:p>
          <a:endParaRPr lang="en-US"/>
        </a:p>
      </dgm:t>
    </dgm:pt>
    <dgm:pt modelId="{9C0CA824-EEFD-487D-AD36-D2CE9ECAFDD8}" type="parTrans" cxnId="{03D84909-0B31-4EEE-98EB-A313B5F687A6}">
      <dgm:prSet/>
      <dgm:spPr/>
      <dgm:t>
        <a:bodyPr/>
        <a:lstStyle/>
        <a:p>
          <a:endParaRPr lang="en-US"/>
        </a:p>
      </dgm:t>
    </dgm:pt>
    <dgm:pt modelId="{5FB0E126-9348-449E-9DE7-184DAA9B5AE2}">
      <dgm:prSet phldrT="[Text]" custT="1"/>
      <dgm:spPr/>
      <dgm:t>
        <a:bodyPr/>
        <a:lstStyle/>
        <a:p>
          <a:r>
            <a:rPr lang="en-US" sz="2000" dirty="0" smtClean="0"/>
            <a:t>*</a:t>
          </a:r>
          <a:r>
            <a:rPr lang="en-US" sz="2000" dirty="0" err="1" smtClean="0"/>
            <a:t>kutu</a:t>
          </a:r>
          <a:r>
            <a:rPr lang="en-US" sz="2000" dirty="0" smtClean="0"/>
            <a:t>     &gt;   </a:t>
          </a:r>
          <a:r>
            <a:rPr lang="en-US" sz="2000" dirty="0" err="1" smtClean="0"/>
            <a:t>gutu</a:t>
          </a:r>
          <a:r>
            <a:rPr lang="en-US" sz="2000" dirty="0" smtClean="0"/>
            <a:t>  ‘</a:t>
          </a:r>
          <a:r>
            <a:rPr lang="en-US" sz="2000" dirty="0" err="1" smtClean="0"/>
            <a:t>kutu</a:t>
          </a:r>
          <a:r>
            <a:rPr lang="en-US" sz="2000" dirty="0" smtClean="0"/>
            <a:t>’</a:t>
          </a:r>
          <a:endParaRPr lang="en-US" sz="2000" dirty="0"/>
        </a:p>
      </dgm:t>
    </dgm:pt>
    <dgm:pt modelId="{6A4A6E50-1539-4384-9178-3429DC6AC0A4}" type="parTrans" cxnId="{4ADE7F10-005D-4966-ADF6-53559CE65449}">
      <dgm:prSet/>
      <dgm:spPr/>
    </dgm:pt>
    <dgm:pt modelId="{9E86173D-B3E7-4FAE-B92D-8B46D85BD2CF}" type="sibTrans" cxnId="{4ADE7F10-005D-4966-ADF6-53559CE65449}">
      <dgm:prSet/>
      <dgm:spPr/>
    </dgm:pt>
    <dgm:pt modelId="{CE90E7A0-25E2-4284-B136-26608EE9B30F}">
      <dgm:prSet phldrT="[Text]" custT="1"/>
      <dgm:spPr/>
      <dgm:t>
        <a:bodyPr/>
        <a:lstStyle/>
        <a:p>
          <a:r>
            <a:rPr lang="en-US" sz="2000" dirty="0" smtClean="0"/>
            <a:t>         x</a:t>
          </a:r>
          <a:endParaRPr lang="en-US" sz="2000" dirty="0"/>
        </a:p>
      </dgm:t>
    </dgm:pt>
    <dgm:pt modelId="{803BC45F-D322-426E-90B4-C9E39204E681}" type="parTrans" cxnId="{59152BA9-C932-4C20-96EA-954EC320C952}">
      <dgm:prSet/>
      <dgm:spPr/>
    </dgm:pt>
    <dgm:pt modelId="{43F79FA9-0651-441C-9E98-5FEFB10E6012}" type="sibTrans" cxnId="{59152BA9-C932-4C20-96EA-954EC320C952}">
      <dgm:prSet/>
      <dgm:spPr/>
    </dgm:pt>
    <dgm:pt modelId="{D0626F66-3AE5-4A50-BBD2-5AC0AA23CB54}">
      <dgm:prSet phldrT="[Text]" custT="1"/>
      <dgm:spPr/>
      <dgm:t>
        <a:bodyPr/>
        <a:lstStyle/>
        <a:p>
          <a:endParaRPr lang="en-US" sz="2000" dirty="0"/>
        </a:p>
      </dgm:t>
    </dgm:pt>
    <dgm:pt modelId="{09D24FAD-8BC8-42E1-AA51-199135CDEA74}" type="parTrans" cxnId="{3D1B4699-C3D8-457C-9FE2-A480E8EC6309}">
      <dgm:prSet/>
      <dgm:spPr/>
    </dgm:pt>
    <dgm:pt modelId="{058C8550-6225-4EA8-8DAC-A1F507FB5277}" type="sibTrans" cxnId="{3D1B4699-C3D8-457C-9FE2-A480E8EC6309}">
      <dgm:prSet/>
      <dgm:spPr/>
    </dgm:pt>
    <dgm:pt modelId="{E3EA2F05-B11B-49DD-9456-EBA76863BBAE}">
      <dgm:prSet phldrT="[Text]" custT="1"/>
      <dgm:spPr/>
      <dgm:t>
        <a:bodyPr/>
        <a:lstStyle/>
        <a:p>
          <a:r>
            <a:rPr lang="en-US" sz="2000" dirty="0" smtClean="0"/>
            <a:t>x             y</a:t>
          </a:r>
          <a:endParaRPr lang="en-US" sz="2000" dirty="0"/>
        </a:p>
      </dgm:t>
    </dgm:pt>
    <dgm:pt modelId="{C3E350FF-EB48-4EE5-A2D6-DFE9438FDB9B}" type="parTrans" cxnId="{7D34428F-997D-4437-B18C-09337F8A35AC}">
      <dgm:prSet/>
      <dgm:spPr/>
    </dgm:pt>
    <dgm:pt modelId="{35F18E30-C332-4D65-937C-2BE672D5F220}" type="sibTrans" cxnId="{7D34428F-997D-4437-B18C-09337F8A35AC}">
      <dgm:prSet/>
      <dgm:spPr/>
    </dgm:pt>
    <dgm:pt modelId="{4A2499BD-5B39-46F5-92FC-44F7F6112DD6}">
      <dgm:prSet phldrT="[Text]" custT="1"/>
      <dgm:spPr/>
      <dgm:t>
        <a:bodyPr/>
        <a:lstStyle/>
        <a:p>
          <a:endParaRPr lang="en-US" sz="2000" dirty="0"/>
        </a:p>
      </dgm:t>
    </dgm:pt>
    <dgm:pt modelId="{B6488E6C-9CE0-4C29-A557-27F0210EA3C7}" type="parTrans" cxnId="{230E0EE9-F9B5-425F-B640-BD28031F2D79}">
      <dgm:prSet/>
      <dgm:spPr/>
    </dgm:pt>
    <dgm:pt modelId="{516D0A2B-35E1-4AE2-9D8C-C569B685605B}" type="sibTrans" cxnId="{230E0EE9-F9B5-425F-B640-BD28031F2D79}">
      <dgm:prSet/>
      <dgm:spPr/>
    </dgm:pt>
    <dgm:pt modelId="{3D40A3BE-B25E-4297-8850-08038F63A5FD}">
      <dgm:prSet phldrT="[Text]" custT="1"/>
      <dgm:spPr/>
      <dgm:t>
        <a:bodyPr/>
        <a:lstStyle/>
        <a:p>
          <a:endParaRPr lang="en-US" sz="2000" dirty="0"/>
        </a:p>
      </dgm:t>
    </dgm:pt>
    <dgm:pt modelId="{C130E39F-E5C7-47C2-97DC-FDBEC2376224}" type="parTrans" cxnId="{2A0B7C3B-5472-4D29-BEFD-CF8A0E1AC1A6}">
      <dgm:prSet/>
      <dgm:spPr/>
    </dgm:pt>
    <dgm:pt modelId="{AB24BF00-092C-4994-B3A5-EFB3DD74880A}" type="sibTrans" cxnId="{2A0B7C3B-5472-4D29-BEFD-CF8A0E1AC1A6}">
      <dgm:prSet/>
      <dgm:spPr/>
    </dgm:pt>
    <dgm:pt modelId="{F349A5F7-55B7-4232-B1A6-D4C9456B9C79}">
      <dgm:prSet phldrT="[Text]" custT="1"/>
      <dgm:spPr/>
      <dgm:t>
        <a:bodyPr/>
        <a:lstStyle/>
        <a:p>
          <a:r>
            <a:rPr lang="en-US" sz="2000" dirty="0" smtClean="0"/>
            <a:t>*</a:t>
          </a:r>
          <a:r>
            <a:rPr lang="en-US" sz="2000" dirty="0" err="1" smtClean="0"/>
            <a:t>babuy</a:t>
          </a:r>
          <a:r>
            <a:rPr lang="en-US" sz="2000" dirty="0" smtClean="0"/>
            <a:t>       &gt;      *</a:t>
          </a:r>
          <a:r>
            <a:rPr lang="en-US" sz="2000" dirty="0" err="1" smtClean="0"/>
            <a:t>bawi</a:t>
          </a:r>
          <a:r>
            <a:rPr lang="en-US" sz="2000" dirty="0" smtClean="0"/>
            <a:t> ‘</a:t>
          </a:r>
          <a:r>
            <a:rPr lang="en-US" sz="2000" dirty="0" err="1" smtClean="0"/>
            <a:t>babi</a:t>
          </a:r>
          <a:r>
            <a:rPr lang="en-US" sz="2000" dirty="0" smtClean="0"/>
            <a:t>’</a:t>
          </a:r>
          <a:endParaRPr lang="en-US" sz="2000" dirty="0"/>
        </a:p>
      </dgm:t>
    </dgm:pt>
    <dgm:pt modelId="{F24CC06D-EB53-412C-8AA0-4A767F6D87B3}" type="parTrans" cxnId="{C561566E-673D-494A-A75F-A268407D47A9}">
      <dgm:prSet/>
      <dgm:spPr/>
    </dgm:pt>
    <dgm:pt modelId="{924CA280-1C41-4CDC-BEC0-1F2B26F41F9E}" type="sibTrans" cxnId="{C561566E-673D-494A-A75F-A268407D47A9}">
      <dgm:prSet/>
      <dgm:spPr/>
    </dgm:pt>
    <dgm:pt modelId="{C9097E9E-3F86-4111-8F9A-50040271D5CF}">
      <dgm:prSet phldrT="[Text]" custT="1"/>
      <dgm:spPr/>
      <dgm:t>
        <a:bodyPr/>
        <a:lstStyle/>
        <a:p>
          <a:r>
            <a:rPr lang="en-US" sz="2000" dirty="0" smtClean="0"/>
            <a:t>* </a:t>
          </a:r>
          <a:r>
            <a:rPr lang="en-US" sz="2000" dirty="0" err="1" smtClean="0"/>
            <a:t>paj</a:t>
          </a:r>
          <a:r>
            <a:rPr lang="en-US" sz="2000" dirty="0" err="1" smtClean="0">
              <a:latin typeface="Times New Roman"/>
              <a:cs typeface="Times New Roman"/>
            </a:rPr>
            <a:t>ǝy</a:t>
          </a:r>
          <a:r>
            <a:rPr lang="en-US" sz="2000" dirty="0" smtClean="0">
              <a:latin typeface="Times New Roman"/>
              <a:cs typeface="Times New Roman"/>
            </a:rPr>
            <a:t>        &gt;      *</a:t>
          </a:r>
          <a:r>
            <a:rPr lang="en-US" sz="2000" dirty="0" err="1" smtClean="0">
              <a:latin typeface="Times New Roman"/>
              <a:cs typeface="Times New Roman"/>
            </a:rPr>
            <a:t>padi</a:t>
          </a:r>
          <a:r>
            <a:rPr lang="en-US" sz="2000" dirty="0" smtClean="0">
              <a:latin typeface="Times New Roman"/>
              <a:cs typeface="Times New Roman"/>
            </a:rPr>
            <a:t>  ‘</a:t>
          </a:r>
          <a:r>
            <a:rPr lang="en-US" sz="2000" dirty="0" err="1" smtClean="0">
              <a:latin typeface="Times New Roman"/>
              <a:cs typeface="Times New Roman"/>
            </a:rPr>
            <a:t>padi</a:t>
          </a:r>
          <a:r>
            <a:rPr lang="en-US" sz="2000" dirty="0" smtClean="0">
              <a:latin typeface="Times New Roman"/>
              <a:cs typeface="Times New Roman"/>
            </a:rPr>
            <a:t>’</a:t>
          </a:r>
          <a:endParaRPr lang="en-US" sz="2000" dirty="0"/>
        </a:p>
      </dgm:t>
    </dgm:pt>
    <dgm:pt modelId="{0A9896D6-D89F-4F35-B03F-3D96625AECC0}" type="parTrans" cxnId="{9336CBE1-26C9-4421-AF1A-F5593A707764}">
      <dgm:prSet/>
      <dgm:spPr/>
    </dgm:pt>
    <dgm:pt modelId="{30DBE6F1-B6BF-444C-8983-A0A76F41E66A}" type="sibTrans" cxnId="{9336CBE1-26C9-4421-AF1A-F5593A707764}">
      <dgm:prSet/>
      <dgm:spPr/>
    </dgm:pt>
    <dgm:pt modelId="{EDCF5303-DD57-4D16-891B-75CFF0F277C0}">
      <dgm:prSet phldrT="[Text]" custT="1"/>
      <dgm:spPr/>
      <dgm:t>
        <a:bodyPr/>
        <a:lstStyle/>
        <a:p>
          <a:r>
            <a:rPr lang="en-US" sz="2000" dirty="0" smtClean="0">
              <a:latin typeface="Times New Roman"/>
              <a:cs typeface="Times New Roman"/>
            </a:rPr>
            <a:t>*</a:t>
          </a:r>
          <a:r>
            <a:rPr lang="en-US" sz="2000" dirty="0" err="1" smtClean="0">
              <a:latin typeface="Times New Roman"/>
              <a:cs typeface="Times New Roman"/>
            </a:rPr>
            <a:t>qantay</a:t>
          </a:r>
          <a:r>
            <a:rPr lang="en-US" sz="2000" dirty="0" smtClean="0">
              <a:latin typeface="Times New Roman"/>
              <a:cs typeface="Times New Roman"/>
            </a:rPr>
            <a:t>       &gt;      *anti  ‘</a:t>
          </a:r>
          <a:r>
            <a:rPr lang="en-US" sz="2000" dirty="0" err="1" smtClean="0">
              <a:latin typeface="Times New Roman"/>
              <a:cs typeface="Times New Roman"/>
            </a:rPr>
            <a:t>menanti</a:t>
          </a:r>
          <a:r>
            <a:rPr lang="en-US" sz="2000" dirty="0" smtClean="0">
              <a:latin typeface="Times New Roman"/>
              <a:cs typeface="Times New Roman"/>
            </a:rPr>
            <a:t>’</a:t>
          </a:r>
          <a:endParaRPr lang="en-US" sz="2000" dirty="0"/>
        </a:p>
      </dgm:t>
    </dgm:pt>
    <dgm:pt modelId="{063D2213-EEE2-4454-BFAE-63D250EFF6B5}" type="sibTrans" cxnId="{F81F04F3-9091-44A8-83F6-4499F5E58F82}">
      <dgm:prSet/>
      <dgm:spPr/>
    </dgm:pt>
    <dgm:pt modelId="{64691866-51F6-4E2A-BA09-352356502C71}" type="parTrans" cxnId="{F81F04F3-9091-44A8-83F6-4499F5E58F82}">
      <dgm:prSet/>
      <dgm:spPr/>
    </dgm:pt>
    <dgm:pt modelId="{D3695124-645D-4E0F-888F-9C53FF45E91F}">
      <dgm:prSet phldrT="[Text]" custT="1"/>
      <dgm:spPr/>
      <dgm:t>
        <a:bodyPr/>
        <a:lstStyle/>
        <a:p>
          <a:r>
            <a:rPr lang="en-US" sz="2000" dirty="0" smtClean="0"/>
            <a:t>*x        *y       *z</a:t>
          </a:r>
          <a:endParaRPr lang="en-US" sz="2000" dirty="0"/>
        </a:p>
      </dgm:t>
    </dgm:pt>
    <dgm:pt modelId="{761B14CA-90DE-40C7-9BB0-8B0A46773B08}" type="parTrans" cxnId="{25B4A1E9-91A9-460B-BEDE-1B6C5AF7E97F}">
      <dgm:prSet/>
      <dgm:spPr/>
    </dgm:pt>
    <dgm:pt modelId="{AE5C6C2B-FBB8-42F2-8677-FBC339725B16}" type="sibTrans" cxnId="{25B4A1E9-91A9-460B-BEDE-1B6C5AF7E97F}">
      <dgm:prSet/>
      <dgm:spPr/>
    </dgm:pt>
    <dgm:pt modelId="{A6546522-4C99-49FE-BE30-5EB70BFC50CA}">
      <dgm:prSet phldrT="[Text]" custT="1"/>
      <dgm:spPr/>
      <dgm:t>
        <a:bodyPr/>
        <a:lstStyle/>
        <a:p>
          <a:r>
            <a:rPr lang="en-US" sz="2000" dirty="0" smtClean="0"/>
            <a:t>            p</a:t>
          </a:r>
          <a:endParaRPr lang="en-US" sz="2000" dirty="0"/>
        </a:p>
      </dgm:t>
    </dgm:pt>
    <dgm:pt modelId="{0432F7EE-1596-4F4D-BC62-A20114433D5F}" type="parTrans" cxnId="{275953FB-0476-45C7-816E-D28E04ABD9C3}">
      <dgm:prSet/>
      <dgm:spPr/>
    </dgm:pt>
    <dgm:pt modelId="{5FE8C0BB-EEC7-4FCB-9C88-15C111D13118}" type="sibTrans" cxnId="{275953FB-0476-45C7-816E-D28E04ABD9C3}">
      <dgm:prSet/>
      <dgm:spPr/>
    </dgm:pt>
    <dgm:pt modelId="{CD00E963-DE75-41BD-A3E0-4C5A0F972C6A}">
      <dgm:prSet phldrT="[Text]" custT="1"/>
      <dgm:spPr/>
      <dgm:t>
        <a:bodyPr/>
        <a:lstStyle/>
        <a:p>
          <a:endParaRPr lang="en-US" sz="2000" dirty="0"/>
        </a:p>
      </dgm:t>
    </dgm:pt>
    <dgm:pt modelId="{93AD8F75-5B06-4466-B2AD-34E04D58CBA7}" type="parTrans" cxnId="{47359E23-A30E-46D0-ACE5-E33A71012A8F}">
      <dgm:prSet/>
      <dgm:spPr/>
    </dgm:pt>
    <dgm:pt modelId="{9B707452-0E93-42BC-A0B0-AA935CAFA27E}" type="sibTrans" cxnId="{47359E23-A30E-46D0-ACE5-E33A71012A8F}">
      <dgm:prSet/>
      <dgm:spPr/>
    </dgm:pt>
    <dgm:pt modelId="{970AC1A4-CE69-4F94-92D9-6057F164D24F}">
      <dgm:prSet phldrT="[Text]" custT="1"/>
      <dgm:spPr/>
      <dgm:t>
        <a:bodyPr/>
        <a:lstStyle/>
        <a:p>
          <a:endParaRPr lang="en-US" sz="2000" dirty="0"/>
        </a:p>
      </dgm:t>
    </dgm:pt>
    <dgm:pt modelId="{98F9C12D-BBC2-4192-BB6A-1420821C964E}" type="parTrans" cxnId="{8BD35C15-4CB0-4133-8BB3-E880F8424434}">
      <dgm:prSet/>
      <dgm:spPr/>
    </dgm:pt>
    <dgm:pt modelId="{AF1F78FE-993C-4BA0-A263-5E0DD5131BAF}" type="sibTrans" cxnId="{8BD35C15-4CB0-4133-8BB3-E880F8424434}">
      <dgm:prSet/>
      <dgm:spPr/>
    </dgm:pt>
    <dgm:pt modelId="{28C8993C-93F5-4637-911D-5A86F2292361}" type="pres">
      <dgm:prSet presAssocID="{3D76663E-00D1-4688-8A08-F70ABCD37A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E84712-3D6E-43DF-A593-14483D379075}" type="pres">
      <dgm:prSet presAssocID="{23826D06-32CF-4634-B144-B8FEA9CF2D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F9352-C35B-46FB-B95E-57A616C33265}" type="pres">
      <dgm:prSet presAssocID="{DF441881-BDF1-48C4-9137-0329C199D419}" presName="sibTrans" presStyleCnt="0"/>
      <dgm:spPr/>
    </dgm:pt>
    <dgm:pt modelId="{6872BAD7-C16F-4286-95B0-3D57A801BECD}" type="pres">
      <dgm:prSet presAssocID="{544EB7FF-D169-4BDF-88CE-61FA5B3C780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28ED9-06D0-4D5C-8C88-789A5D274726}" type="presOf" srcId="{9099AC9E-B0C9-4517-BBF8-844E7E8FE0FA}" destId="{98E84712-3D6E-43DF-A593-14483D379075}" srcOrd="0" destOrd="1" presId="urn:microsoft.com/office/officeart/2005/8/layout/hList6"/>
    <dgm:cxn modelId="{275953FB-0476-45C7-816E-D28E04ABD9C3}" srcId="{544EB7FF-D169-4BDF-88CE-61FA5B3C780C}" destId="{A6546522-4C99-49FE-BE30-5EB70BFC50CA}" srcOrd="7" destOrd="0" parTransId="{0432F7EE-1596-4F4D-BC62-A20114433D5F}" sibTransId="{5FE8C0BB-EEC7-4FCB-9C88-15C111D13118}"/>
    <dgm:cxn modelId="{DBE65187-155C-4CC5-9AEC-7825AA4B74E8}" srcId="{3D76663E-00D1-4688-8A08-F70ABCD37ACD}" destId="{544EB7FF-D169-4BDF-88CE-61FA5B3C780C}" srcOrd="1" destOrd="0" parTransId="{C037E040-45C7-48CA-8C18-3BDF22869E52}" sibTransId="{7B8D5F35-7B69-42E2-B956-0FB8C2B1D558}"/>
    <dgm:cxn modelId="{1CD84A6F-1D50-4E33-A227-2F50F6CA13A8}" type="presOf" srcId="{3D76663E-00D1-4688-8A08-F70ABCD37ACD}" destId="{28C8993C-93F5-4637-911D-5A86F2292361}" srcOrd="0" destOrd="0" presId="urn:microsoft.com/office/officeart/2005/8/layout/hList6"/>
    <dgm:cxn modelId="{ADDA2B7F-4B5F-4E91-9A27-6870237B2A6F}" type="presOf" srcId="{3EC5733D-0613-4416-AE3D-2B8F28E6909C}" destId="{98E84712-3D6E-43DF-A593-14483D379075}" srcOrd="0" destOrd="2" presId="urn:microsoft.com/office/officeart/2005/8/layout/hList6"/>
    <dgm:cxn modelId="{BAD70F10-2348-4883-9AA2-70AB67BCB923}" type="presOf" srcId="{5FB0E126-9348-449E-9DE7-184DAA9B5AE2}" destId="{98E84712-3D6E-43DF-A593-14483D379075}" srcOrd="0" destOrd="3" presId="urn:microsoft.com/office/officeart/2005/8/layout/hList6"/>
    <dgm:cxn modelId="{BB93FF2E-4AB7-460E-9394-7A0FF6BFBC0C}" type="presOf" srcId="{F349A5F7-55B7-4232-B1A6-D4C9456B9C79}" destId="{6872BAD7-C16F-4286-95B0-3D57A801BECD}" srcOrd="0" destOrd="2" presId="urn:microsoft.com/office/officeart/2005/8/layout/hList6"/>
    <dgm:cxn modelId="{47359E23-A30E-46D0-ACE5-E33A71012A8F}" srcId="{544EB7FF-D169-4BDF-88CE-61FA5B3C780C}" destId="{CD00E963-DE75-41BD-A3E0-4C5A0F972C6A}" srcOrd="5" destOrd="0" parTransId="{93AD8F75-5B06-4466-B2AD-34E04D58CBA7}" sibTransId="{9B707452-0E93-42BC-A0B0-AA935CAFA27E}"/>
    <dgm:cxn modelId="{A8E9666C-2FC4-40C3-8334-0B2BAEAAF2B2}" srcId="{544EB7FF-D169-4BDF-88CE-61FA5B3C780C}" destId="{47270F7D-07C5-4069-A9FB-ECC8F7751398}" srcOrd="0" destOrd="0" parTransId="{572CD557-4C8C-45F9-A40D-C552ECC75165}" sibTransId="{ACFFABAE-40B0-4DF3-921F-762EEA42688F}"/>
    <dgm:cxn modelId="{F81F04F3-9091-44A8-83F6-4499F5E58F82}" srcId="{544EB7FF-D169-4BDF-88CE-61FA5B3C780C}" destId="{EDCF5303-DD57-4D16-891B-75CFF0F277C0}" srcOrd="3" destOrd="0" parTransId="{64691866-51F6-4E2A-BA09-352356502C71}" sibTransId="{063D2213-EEE2-4454-BFAE-63D250EFF6B5}"/>
    <dgm:cxn modelId="{8F8978F7-D143-4D07-B24D-1E96CDD4DD2F}" srcId="{3D76663E-00D1-4688-8A08-F70ABCD37ACD}" destId="{23826D06-32CF-4634-B144-B8FEA9CF2D46}" srcOrd="0" destOrd="0" parTransId="{C1DCDC7A-7C98-4F59-9F75-16A4824C70DF}" sibTransId="{DF441881-BDF1-48C4-9137-0329C199D419}"/>
    <dgm:cxn modelId="{04B6D0CE-20BB-4BAF-B934-F7B64AF26CA7}" type="presOf" srcId="{23826D06-32CF-4634-B144-B8FEA9CF2D46}" destId="{98E84712-3D6E-43DF-A593-14483D379075}" srcOrd="0" destOrd="0" presId="urn:microsoft.com/office/officeart/2005/8/layout/hList6"/>
    <dgm:cxn modelId="{59152BA9-C932-4C20-96EA-954EC320C952}" srcId="{23826D06-32CF-4634-B144-B8FEA9CF2D46}" destId="{CE90E7A0-25E2-4284-B136-26608EE9B30F}" srcOrd="4" destOrd="0" parTransId="{803BC45F-D322-426E-90B4-C9E39204E681}" sibTransId="{43F79FA9-0651-441C-9E98-5FEFB10E6012}"/>
    <dgm:cxn modelId="{C6C8CBAC-FD2E-4482-9DB9-80EA187A86A0}" type="presOf" srcId="{4A2499BD-5B39-46F5-92FC-44F7F6112DD6}" destId="{98E84712-3D6E-43DF-A593-14483D379075}" srcOrd="0" destOrd="6" presId="urn:microsoft.com/office/officeart/2005/8/layout/hList6"/>
    <dgm:cxn modelId="{03D84909-0B31-4EEE-98EB-A313B5F687A6}" srcId="{23826D06-32CF-4634-B144-B8FEA9CF2D46}" destId="{9099AC9E-B0C9-4517-BBF8-844E7E8FE0FA}" srcOrd="0" destOrd="0" parTransId="{9C0CA824-EEFD-487D-AD36-D2CE9ECAFDD8}" sibTransId="{39EEE1A6-EF60-446B-A87E-AAB9BAC9FF88}"/>
    <dgm:cxn modelId="{A748C8AD-E77D-4D91-9BC4-B6F480C23A78}" type="presOf" srcId="{A6546522-4C99-49FE-BE30-5EB70BFC50CA}" destId="{6872BAD7-C16F-4286-95B0-3D57A801BECD}" srcOrd="0" destOrd="8" presId="urn:microsoft.com/office/officeart/2005/8/layout/hList6"/>
    <dgm:cxn modelId="{4ADE7F10-005D-4966-ADF6-53559CE65449}" srcId="{23826D06-32CF-4634-B144-B8FEA9CF2D46}" destId="{5FB0E126-9348-449E-9DE7-184DAA9B5AE2}" srcOrd="2" destOrd="0" parTransId="{6A4A6E50-1539-4384-9178-3429DC6AC0A4}" sibTransId="{9E86173D-B3E7-4FAE-B92D-8B46D85BD2CF}"/>
    <dgm:cxn modelId="{ADAB31D5-76EF-40C0-BFEE-C0E5C32FEAA4}" srcId="{23826D06-32CF-4634-B144-B8FEA9CF2D46}" destId="{3EC5733D-0613-4416-AE3D-2B8F28E6909C}" srcOrd="1" destOrd="0" parTransId="{98F7B1DB-D826-44C2-B571-B91BD259BB0C}" sibTransId="{59CA11DA-B0AF-4EEF-98E3-9D9A66EDFE2B}"/>
    <dgm:cxn modelId="{897DD22E-8387-4A4B-8F9E-EBFDD2BD8872}" type="presOf" srcId="{D0626F66-3AE5-4A50-BBD2-5AC0AA23CB54}" destId="{98E84712-3D6E-43DF-A593-14483D379075}" srcOrd="0" destOrd="4" presId="urn:microsoft.com/office/officeart/2005/8/layout/hList6"/>
    <dgm:cxn modelId="{9336CBE1-26C9-4421-AF1A-F5593A707764}" srcId="{544EB7FF-D169-4BDF-88CE-61FA5B3C780C}" destId="{C9097E9E-3F86-4111-8F9A-50040271D5CF}" srcOrd="2" destOrd="0" parTransId="{0A9896D6-D89F-4F35-B03F-3D96625AECC0}" sibTransId="{30DBE6F1-B6BF-444C-8983-A0A76F41E66A}"/>
    <dgm:cxn modelId="{3D1B4699-C3D8-457C-9FE2-A480E8EC6309}" srcId="{23826D06-32CF-4634-B144-B8FEA9CF2D46}" destId="{D0626F66-3AE5-4A50-BBD2-5AC0AA23CB54}" srcOrd="3" destOrd="0" parTransId="{09D24FAD-8BC8-42E1-AA51-199135CDEA74}" sibTransId="{058C8550-6225-4EA8-8DAC-A1F507FB5277}"/>
    <dgm:cxn modelId="{8BAA98F1-5400-42DE-905E-84E0BD4EBF2B}" type="presOf" srcId="{3D40A3BE-B25E-4297-8850-08038F63A5FD}" destId="{98E84712-3D6E-43DF-A593-14483D379075}" srcOrd="0" destOrd="7" presId="urn:microsoft.com/office/officeart/2005/8/layout/hList6"/>
    <dgm:cxn modelId="{230E0EE9-F9B5-425F-B640-BD28031F2D79}" srcId="{23826D06-32CF-4634-B144-B8FEA9CF2D46}" destId="{4A2499BD-5B39-46F5-92FC-44F7F6112DD6}" srcOrd="5" destOrd="0" parTransId="{B6488E6C-9CE0-4C29-A557-27F0210EA3C7}" sibTransId="{516D0A2B-35E1-4AE2-9D8C-C569B685605B}"/>
    <dgm:cxn modelId="{4EEF52CA-C1D5-4B5A-B3A8-19E6CC194DBE}" type="presOf" srcId="{970AC1A4-CE69-4F94-92D9-6057F164D24F}" destId="{6872BAD7-C16F-4286-95B0-3D57A801BECD}" srcOrd="0" destOrd="7" presId="urn:microsoft.com/office/officeart/2005/8/layout/hList6"/>
    <dgm:cxn modelId="{1E01A77C-8F3A-440E-B470-702D57060C5B}" type="presOf" srcId="{47270F7D-07C5-4069-A9FB-ECC8F7751398}" destId="{6872BAD7-C16F-4286-95B0-3D57A801BECD}" srcOrd="0" destOrd="1" presId="urn:microsoft.com/office/officeart/2005/8/layout/hList6"/>
    <dgm:cxn modelId="{7970246A-2960-47C5-81D9-08C96E30066E}" type="presOf" srcId="{E3EA2F05-B11B-49DD-9456-EBA76863BBAE}" destId="{98E84712-3D6E-43DF-A593-14483D379075}" srcOrd="0" destOrd="8" presId="urn:microsoft.com/office/officeart/2005/8/layout/hList6"/>
    <dgm:cxn modelId="{9AEE1992-CFBA-4343-B76E-391A397365F2}" type="presOf" srcId="{D3695124-645D-4E0F-888F-9C53FF45E91F}" destId="{6872BAD7-C16F-4286-95B0-3D57A801BECD}" srcOrd="0" destOrd="5" presId="urn:microsoft.com/office/officeart/2005/8/layout/hList6"/>
    <dgm:cxn modelId="{1665E6DC-309F-41B2-A109-4BACB1371C32}" type="presOf" srcId="{C9097E9E-3F86-4111-8F9A-50040271D5CF}" destId="{6872BAD7-C16F-4286-95B0-3D57A801BECD}" srcOrd="0" destOrd="3" presId="urn:microsoft.com/office/officeart/2005/8/layout/hList6"/>
    <dgm:cxn modelId="{25B4A1E9-91A9-460B-BEDE-1B6C5AF7E97F}" srcId="{544EB7FF-D169-4BDF-88CE-61FA5B3C780C}" destId="{D3695124-645D-4E0F-888F-9C53FF45E91F}" srcOrd="4" destOrd="0" parTransId="{761B14CA-90DE-40C7-9BB0-8B0A46773B08}" sibTransId="{AE5C6C2B-FBB8-42F2-8677-FBC339725B16}"/>
    <dgm:cxn modelId="{2A0B7C3B-5472-4D29-BEFD-CF8A0E1AC1A6}" srcId="{23826D06-32CF-4634-B144-B8FEA9CF2D46}" destId="{3D40A3BE-B25E-4297-8850-08038F63A5FD}" srcOrd="6" destOrd="0" parTransId="{C130E39F-E5C7-47C2-97DC-FDBEC2376224}" sibTransId="{AB24BF00-092C-4994-B3A5-EFB3DD74880A}"/>
    <dgm:cxn modelId="{7D34428F-997D-4437-B18C-09337F8A35AC}" srcId="{23826D06-32CF-4634-B144-B8FEA9CF2D46}" destId="{E3EA2F05-B11B-49DD-9456-EBA76863BBAE}" srcOrd="7" destOrd="0" parTransId="{C3E350FF-EB48-4EE5-A2D6-DFE9438FDB9B}" sibTransId="{35F18E30-C332-4D65-937C-2BE672D5F220}"/>
    <dgm:cxn modelId="{E3BE688B-E3F9-43F4-8944-6B96F88C6165}" type="presOf" srcId="{EDCF5303-DD57-4D16-891B-75CFF0F277C0}" destId="{6872BAD7-C16F-4286-95B0-3D57A801BECD}" srcOrd="0" destOrd="4" presId="urn:microsoft.com/office/officeart/2005/8/layout/hList6"/>
    <dgm:cxn modelId="{7B78B7AF-2E4F-4BEA-9030-91236040BD2F}" type="presOf" srcId="{CE90E7A0-25E2-4284-B136-26608EE9B30F}" destId="{98E84712-3D6E-43DF-A593-14483D379075}" srcOrd="0" destOrd="5" presId="urn:microsoft.com/office/officeart/2005/8/layout/hList6"/>
    <dgm:cxn modelId="{C561566E-673D-494A-A75F-A268407D47A9}" srcId="{544EB7FF-D169-4BDF-88CE-61FA5B3C780C}" destId="{F349A5F7-55B7-4232-B1A6-D4C9456B9C79}" srcOrd="1" destOrd="0" parTransId="{F24CC06D-EB53-412C-8AA0-4A767F6D87B3}" sibTransId="{924CA280-1C41-4CDC-BEC0-1F2B26F41F9E}"/>
    <dgm:cxn modelId="{3CFB7508-04EB-4D1B-B6E5-3F7D01D7058B}" type="presOf" srcId="{544EB7FF-D169-4BDF-88CE-61FA5B3C780C}" destId="{6872BAD7-C16F-4286-95B0-3D57A801BECD}" srcOrd="0" destOrd="0" presId="urn:microsoft.com/office/officeart/2005/8/layout/hList6"/>
    <dgm:cxn modelId="{ADC19A90-6FD2-4280-94C0-9643CB80754F}" type="presOf" srcId="{CD00E963-DE75-41BD-A3E0-4C5A0F972C6A}" destId="{6872BAD7-C16F-4286-95B0-3D57A801BECD}" srcOrd="0" destOrd="6" presId="urn:microsoft.com/office/officeart/2005/8/layout/hList6"/>
    <dgm:cxn modelId="{8BD35C15-4CB0-4133-8BB3-E880F8424434}" srcId="{544EB7FF-D169-4BDF-88CE-61FA5B3C780C}" destId="{970AC1A4-CE69-4F94-92D9-6057F164D24F}" srcOrd="6" destOrd="0" parTransId="{98F9C12D-BBC2-4192-BB6A-1420821C964E}" sibTransId="{AF1F78FE-993C-4BA0-A263-5E0DD5131BAF}"/>
    <dgm:cxn modelId="{1F66A627-43F3-452A-9945-73511E70F8BE}" type="presParOf" srcId="{28C8993C-93F5-4637-911D-5A86F2292361}" destId="{98E84712-3D6E-43DF-A593-14483D379075}" srcOrd="0" destOrd="0" presId="urn:microsoft.com/office/officeart/2005/8/layout/hList6"/>
    <dgm:cxn modelId="{789CA2D0-736F-471C-8A36-C426B915F049}" type="presParOf" srcId="{28C8993C-93F5-4637-911D-5A86F2292361}" destId="{CAEF9352-C35B-46FB-B95E-57A616C33265}" srcOrd="1" destOrd="0" presId="urn:microsoft.com/office/officeart/2005/8/layout/hList6"/>
    <dgm:cxn modelId="{BB221F14-6043-43CD-93E0-A7531017C173}" type="presParOf" srcId="{28C8993C-93F5-4637-911D-5A86F2292361}" destId="{6872BAD7-C16F-4286-95B0-3D57A801BEC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F8B4EC-A773-4D81-A552-AA9560A538A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2A5081-A316-4F92-A376-B64B8FCF39E5}">
      <dgm:prSet phldrT="[Text]"/>
      <dgm:spPr/>
      <dgm:t>
        <a:bodyPr/>
        <a:lstStyle/>
        <a:p>
          <a:r>
            <a:rPr lang="en-US" dirty="0" err="1" smtClean="0"/>
            <a:t>Malagasi</a:t>
          </a:r>
          <a:r>
            <a:rPr lang="en-US" dirty="0" smtClean="0"/>
            <a:t>, </a:t>
          </a:r>
          <a:r>
            <a:rPr lang="en-US" dirty="0" err="1" smtClean="0"/>
            <a:t>Batak</a:t>
          </a:r>
          <a:r>
            <a:rPr lang="en-US" dirty="0" smtClean="0"/>
            <a:t>, </a:t>
          </a:r>
          <a:r>
            <a:rPr lang="en-US" dirty="0" err="1" smtClean="0"/>
            <a:t>Melayu</a:t>
          </a:r>
          <a:r>
            <a:rPr lang="en-US" dirty="0" smtClean="0"/>
            <a:t>, Madura, </a:t>
          </a:r>
          <a:r>
            <a:rPr lang="en-US" dirty="0" err="1" smtClean="0"/>
            <a:t>Makasar</a:t>
          </a:r>
          <a:r>
            <a:rPr lang="en-US" dirty="0" smtClean="0"/>
            <a:t>, </a:t>
          </a:r>
          <a:r>
            <a:rPr lang="en-US" dirty="0" err="1" smtClean="0"/>
            <a:t>Bugis</a:t>
          </a:r>
          <a:r>
            <a:rPr lang="en-US" dirty="0" smtClean="0"/>
            <a:t>, </a:t>
          </a:r>
          <a:r>
            <a:rPr lang="en-US" dirty="0" err="1" smtClean="0"/>
            <a:t>Sunda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bunyi</a:t>
          </a:r>
          <a:r>
            <a:rPr lang="en-US" dirty="0" smtClean="0"/>
            <a:t> R</a:t>
          </a:r>
          <a:endParaRPr lang="en-US" dirty="0"/>
        </a:p>
      </dgm:t>
    </dgm:pt>
    <dgm:pt modelId="{EFED4965-FB27-491B-9929-BB0A23BF4D6C}" type="parTrans" cxnId="{E3E95AFF-ECF4-43FF-A915-B919197DAFB6}">
      <dgm:prSet/>
      <dgm:spPr/>
      <dgm:t>
        <a:bodyPr/>
        <a:lstStyle/>
        <a:p>
          <a:endParaRPr lang="en-US"/>
        </a:p>
      </dgm:t>
    </dgm:pt>
    <dgm:pt modelId="{11B9175F-EBA9-4ED1-9274-4F8A4F07E3C5}" type="sibTrans" cxnId="{E3E95AFF-ECF4-43FF-A915-B919197DAFB6}">
      <dgm:prSet/>
      <dgm:spPr/>
      <dgm:t>
        <a:bodyPr/>
        <a:lstStyle/>
        <a:p>
          <a:endParaRPr lang="en-US"/>
        </a:p>
      </dgm:t>
    </dgm:pt>
    <dgm:pt modelId="{EC391041-2F5A-4080-A336-C786A11FCDCC}">
      <dgm:prSet phldrT="[Text]"/>
      <dgm:spPr/>
      <dgm:t>
        <a:bodyPr/>
        <a:lstStyle/>
        <a:p>
          <a:r>
            <a:rPr lang="en-US" dirty="0" smtClean="0"/>
            <a:t>R/G  &gt;  H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Dayak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Tombulu</a:t>
          </a:r>
          <a:endParaRPr lang="en-US" dirty="0"/>
        </a:p>
      </dgm:t>
    </dgm:pt>
    <dgm:pt modelId="{8E6CB623-53EB-48B4-A7F0-E133B8DD5DBB}" type="parTrans" cxnId="{58333216-56C3-4A0E-B192-F1BFC57EF861}">
      <dgm:prSet/>
      <dgm:spPr/>
      <dgm:t>
        <a:bodyPr/>
        <a:lstStyle/>
        <a:p>
          <a:endParaRPr lang="en-US"/>
        </a:p>
      </dgm:t>
    </dgm:pt>
    <dgm:pt modelId="{16EEB1D2-E859-4EED-B3C6-B9FB565A076C}" type="sibTrans" cxnId="{58333216-56C3-4A0E-B192-F1BFC57EF861}">
      <dgm:prSet/>
      <dgm:spPr/>
      <dgm:t>
        <a:bodyPr/>
        <a:lstStyle/>
        <a:p>
          <a:endParaRPr lang="en-US"/>
        </a:p>
      </dgm:t>
    </dgm:pt>
    <dgm:pt modelId="{C1A92B5F-9BE5-4026-9C21-FFCC6E01F92D}">
      <dgm:prSet phldrT="[Text]"/>
      <dgm:spPr/>
      <dgm:t>
        <a:bodyPr/>
        <a:lstStyle/>
        <a:p>
          <a:r>
            <a:rPr lang="en-US" dirty="0" smtClean="0"/>
            <a:t>R/G/H  &gt;  /</a:t>
          </a:r>
          <a:r>
            <a:rPr lang="en-US" dirty="0" smtClean="0">
              <a:latin typeface="Times New Roman"/>
              <a:cs typeface="Times New Roman"/>
            </a:rPr>
            <a:t>Ø/ </a:t>
          </a:r>
          <a:r>
            <a:rPr lang="en-US" dirty="0" err="1" smtClean="0">
              <a:latin typeface="Times New Roman"/>
              <a:cs typeface="Times New Roman"/>
            </a:rPr>
            <a:t>Jawa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Kuno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Jawa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Bali</a:t>
          </a:r>
          <a:r>
            <a:rPr lang="en-US" dirty="0" smtClean="0"/>
            <a:t> </a:t>
          </a:r>
          <a:endParaRPr lang="en-US" dirty="0"/>
        </a:p>
      </dgm:t>
    </dgm:pt>
    <dgm:pt modelId="{2C21B299-9245-4FB6-A2FC-90EA8385B225}" type="parTrans" cxnId="{C5E767E9-3556-4C8F-93A9-3EAFBA3A7433}">
      <dgm:prSet/>
      <dgm:spPr/>
      <dgm:t>
        <a:bodyPr/>
        <a:lstStyle/>
        <a:p>
          <a:endParaRPr lang="en-US"/>
        </a:p>
      </dgm:t>
    </dgm:pt>
    <dgm:pt modelId="{9887307F-4C8D-42C4-A135-6D003B813C8A}" type="sibTrans" cxnId="{C5E767E9-3556-4C8F-93A9-3EAFBA3A7433}">
      <dgm:prSet/>
      <dgm:spPr/>
      <dgm:t>
        <a:bodyPr/>
        <a:lstStyle/>
        <a:p>
          <a:endParaRPr lang="en-US"/>
        </a:p>
      </dgm:t>
    </dgm:pt>
    <dgm:pt modelId="{C5283534-DFC7-43FF-B769-3626BB1DA1F6}">
      <dgm:prSet phldrT="[Text]"/>
      <dgm:spPr/>
      <dgm:t>
        <a:bodyPr/>
        <a:lstStyle/>
        <a:p>
          <a:r>
            <a:rPr lang="en-US" dirty="0" smtClean="0"/>
            <a:t>R &gt;  G  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Formusa</a:t>
          </a:r>
          <a:r>
            <a:rPr lang="en-US" dirty="0" smtClean="0"/>
            <a:t>, </a:t>
          </a:r>
          <a:r>
            <a:rPr lang="en-US" dirty="0" err="1" smtClean="0"/>
            <a:t>Tagalog</a:t>
          </a:r>
          <a:r>
            <a:rPr lang="en-US" dirty="0" smtClean="0"/>
            <a:t>, </a:t>
          </a:r>
          <a:r>
            <a:rPr lang="en-US" dirty="0" err="1" smtClean="0"/>
            <a:t>Bisaya</a:t>
          </a:r>
          <a:endParaRPr lang="en-US" dirty="0"/>
        </a:p>
      </dgm:t>
    </dgm:pt>
    <dgm:pt modelId="{4352E5ED-3B79-4160-AC24-D5221091F6CF}" type="parTrans" cxnId="{017FB516-01F8-4DCE-97B1-3115EEC7A022}">
      <dgm:prSet/>
      <dgm:spPr/>
      <dgm:t>
        <a:bodyPr/>
        <a:lstStyle/>
        <a:p>
          <a:endParaRPr lang="en-US"/>
        </a:p>
      </dgm:t>
    </dgm:pt>
    <dgm:pt modelId="{95D19FE0-9D41-4A21-AE50-23DACAD71F4F}" type="sibTrans" cxnId="{017FB516-01F8-4DCE-97B1-3115EEC7A022}">
      <dgm:prSet/>
      <dgm:spPr/>
      <dgm:t>
        <a:bodyPr/>
        <a:lstStyle/>
        <a:p>
          <a:endParaRPr lang="en-US"/>
        </a:p>
      </dgm:t>
    </dgm:pt>
    <dgm:pt modelId="{381824FC-0C5B-4AA1-8DF4-C1997B39A72D}" type="pres">
      <dgm:prSet presAssocID="{EAF8B4EC-A773-4D81-A552-AA9560A538A0}" presName="CompostProcess" presStyleCnt="0">
        <dgm:presLayoutVars>
          <dgm:dir/>
          <dgm:resizeHandles val="exact"/>
        </dgm:presLayoutVars>
      </dgm:prSet>
      <dgm:spPr/>
    </dgm:pt>
    <dgm:pt modelId="{F64370DB-FC0D-451B-8D21-9316C046953D}" type="pres">
      <dgm:prSet presAssocID="{EAF8B4EC-A773-4D81-A552-AA9560A538A0}" presName="arrow" presStyleLbl="bgShp" presStyleIdx="0" presStyleCnt="1"/>
      <dgm:spPr/>
    </dgm:pt>
    <dgm:pt modelId="{902419B7-31C1-48D1-AE22-8640807BC49F}" type="pres">
      <dgm:prSet presAssocID="{EAF8B4EC-A773-4D81-A552-AA9560A538A0}" presName="linearProcess" presStyleCnt="0"/>
      <dgm:spPr/>
    </dgm:pt>
    <dgm:pt modelId="{90D9AFF9-72A4-4C41-BBA5-3EB8087F7609}" type="pres">
      <dgm:prSet presAssocID="{4D2A5081-A316-4F92-A376-B64B8FCF39E5}" presName="textNode" presStyleLbl="node1" presStyleIdx="0" presStyleCnt="4" custScaleY="160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1E19E-92EB-4D40-A8D2-C67B65094795}" type="pres">
      <dgm:prSet presAssocID="{11B9175F-EBA9-4ED1-9274-4F8A4F07E3C5}" presName="sibTrans" presStyleCnt="0"/>
      <dgm:spPr/>
    </dgm:pt>
    <dgm:pt modelId="{2B1B2AB2-0A75-49DB-8348-B13ED5469154}" type="pres">
      <dgm:prSet presAssocID="{C5283534-DFC7-43FF-B769-3626BB1DA1F6}" presName="textNode" presStyleLbl="node1" presStyleIdx="1" presStyleCnt="4" custScaleY="12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6F1BC-D2A8-4D51-A7EE-2A6AC32F81BB}" type="pres">
      <dgm:prSet presAssocID="{95D19FE0-9D41-4A21-AE50-23DACAD71F4F}" presName="sibTrans" presStyleCnt="0"/>
      <dgm:spPr/>
    </dgm:pt>
    <dgm:pt modelId="{40A4B602-86FC-4169-B2BA-405908C767EA}" type="pres">
      <dgm:prSet presAssocID="{EC391041-2F5A-4080-A336-C786A11FCDCC}" presName="textNode" presStyleLbl="node1" presStyleIdx="2" presStyleCnt="4" custScaleY="92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7AF96-1C84-4920-8E07-0C10166BA939}" type="pres">
      <dgm:prSet presAssocID="{16EEB1D2-E859-4EED-B3C6-B9FB565A076C}" presName="sibTrans" presStyleCnt="0"/>
      <dgm:spPr/>
    </dgm:pt>
    <dgm:pt modelId="{96DC6C77-EBC2-4C8B-BB7D-1A68CA9243C6}" type="pres">
      <dgm:prSet presAssocID="{C1A92B5F-9BE5-4026-9C21-FFCC6E01F92D}" presName="textNode" presStyleLbl="node1" presStyleIdx="3" presStyleCnt="4" custScaleY="78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C07929-1386-43B8-82EA-ABEF6521F825}" type="presOf" srcId="{C5283534-DFC7-43FF-B769-3626BB1DA1F6}" destId="{2B1B2AB2-0A75-49DB-8348-B13ED5469154}" srcOrd="0" destOrd="0" presId="urn:microsoft.com/office/officeart/2005/8/layout/hProcess9"/>
    <dgm:cxn modelId="{C5E767E9-3556-4C8F-93A9-3EAFBA3A7433}" srcId="{EAF8B4EC-A773-4D81-A552-AA9560A538A0}" destId="{C1A92B5F-9BE5-4026-9C21-FFCC6E01F92D}" srcOrd="3" destOrd="0" parTransId="{2C21B299-9245-4FB6-A2FC-90EA8385B225}" sibTransId="{9887307F-4C8D-42C4-A135-6D003B813C8A}"/>
    <dgm:cxn modelId="{A4B255BC-4C1A-47FA-9930-C057A24C2D67}" type="presOf" srcId="{EAF8B4EC-A773-4D81-A552-AA9560A538A0}" destId="{381824FC-0C5B-4AA1-8DF4-C1997B39A72D}" srcOrd="0" destOrd="0" presId="urn:microsoft.com/office/officeart/2005/8/layout/hProcess9"/>
    <dgm:cxn modelId="{C696B61B-9E5D-4851-A0D9-2EAD9718068C}" type="presOf" srcId="{C1A92B5F-9BE5-4026-9C21-FFCC6E01F92D}" destId="{96DC6C77-EBC2-4C8B-BB7D-1A68CA9243C6}" srcOrd="0" destOrd="0" presId="urn:microsoft.com/office/officeart/2005/8/layout/hProcess9"/>
    <dgm:cxn modelId="{CF6FD87E-D93C-48F4-814D-72B3F4747F8C}" type="presOf" srcId="{4D2A5081-A316-4F92-A376-B64B8FCF39E5}" destId="{90D9AFF9-72A4-4C41-BBA5-3EB8087F7609}" srcOrd="0" destOrd="0" presId="urn:microsoft.com/office/officeart/2005/8/layout/hProcess9"/>
    <dgm:cxn modelId="{E3E95AFF-ECF4-43FF-A915-B919197DAFB6}" srcId="{EAF8B4EC-A773-4D81-A552-AA9560A538A0}" destId="{4D2A5081-A316-4F92-A376-B64B8FCF39E5}" srcOrd="0" destOrd="0" parTransId="{EFED4965-FB27-491B-9929-BB0A23BF4D6C}" sibTransId="{11B9175F-EBA9-4ED1-9274-4F8A4F07E3C5}"/>
    <dgm:cxn modelId="{017FB516-01F8-4DCE-97B1-3115EEC7A022}" srcId="{EAF8B4EC-A773-4D81-A552-AA9560A538A0}" destId="{C5283534-DFC7-43FF-B769-3626BB1DA1F6}" srcOrd="1" destOrd="0" parTransId="{4352E5ED-3B79-4160-AC24-D5221091F6CF}" sibTransId="{95D19FE0-9D41-4A21-AE50-23DACAD71F4F}"/>
    <dgm:cxn modelId="{BFAD3143-B4C8-481F-996B-400E76C76E6C}" type="presOf" srcId="{EC391041-2F5A-4080-A336-C786A11FCDCC}" destId="{40A4B602-86FC-4169-B2BA-405908C767EA}" srcOrd="0" destOrd="0" presId="urn:microsoft.com/office/officeart/2005/8/layout/hProcess9"/>
    <dgm:cxn modelId="{58333216-56C3-4A0E-B192-F1BFC57EF861}" srcId="{EAF8B4EC-A773-4D81-A552-AA9560A538A0}" destId="{EC391041-2F5A-4080-A336-C786A11FCDCC}" srcOrd="2" destOrd="0" parTransId="{8E6CB623-53EB-48B4-A7F0-E133B8DD5DBB}" sibTransId="{16EEB1D2-E859-4EED-B3C6-B9FB565A076C}"/>
    <dgm:cxn modelId="{E23E6AB4-AAD8-4999-8C66-C967C25EE64E}" type="presParOf" srcId="{381824FC-0C5B-4AA1-8DF4-C1997B39A72D}" destId="{F64370DB-FC0D-451B-8D21-9316C046953D}" srcOrd="0" destOrd="0" presId="urn:microsoft.com/office/officeart/2005/8/layout/hProcess9"/>
    <dgm:cxn modelId="{B395CBE0-249F-4158-AA4A-D9915B8D2EFB}" type="presParOf" srcId="{381824FC-0C5B-4AA1-8DF4-C1997B39A72D}" destId="{902419B7-31C1-48D1-AE22-8640807BC49F}" srcOrd="1" destOrd="0" presId="urn:microsoft.com/office/officeart/2005/8/layout/hProcess9"/>
    <dgm:cxn modelId="{48D932BB-6A80-4303-A5AB-03CFFC738CA7}" type="presParOf" srcId="{902419B7-31C1-48D1-AE22-8640807BC49F}" destId="{90D9AFF9-72A4-4C41-BBA5-3EB8087F7609}" srcOrd="0" destOrd="0" presId="urn:microsoft.com/office/officeart/2005/8/layout/hProcess9"/>
    <dgm:cxn modelId="{712953A2-4D11-4228-87B5-C006A57272F1}" type="presParOf" srcId="{902419B7-31C1-48D1-AE22-8640807BC49F}" destId="{F311E19E-92EB-4D40-A8D2-C67B65094795}" srcOrd="1" destOrd="0" presId="urn:microsoft.com/office/officeart/2005/8/layout/hProcess9"/>
    <dgm:cxn modelId="{1C68FEBA-0282-4421-B755-40A60BBF9A73}" type="presParOf" srcId="{902419B7-31C1-48D1-AE22-8640807BC49F}" destId="{2B1B2AB2-0A75-49DB-8348-B13ED5469154}" srcOrd="2" destOrd="0" presId="urn:microsoft.com/office/officeart/2005/8/layout/hProcess9"/>
    <dgm:cxn modelId="{765A2A7D-A573-430B-8E16-E1CBC9F1FEB0}" type="presParOf" srcId="{902419B7-31C1-48D1-AE22-8640807BC49F}" destId="{C676F1BC-D2A8-4D51-A7EE-2A6AC32F81BB}" srcOrd="3" destOrd="0" presId="urn:microsoft.com/office/officeart/2005/8/layout/hProcess9"/>
    <dgm:cxn modelId="{0ED5DD7D-0B67-4399-9170-B6D8B0D9CE0A}" type="presParOf" srcId="{902419B7-31C1-48D1-AE22-8640807BC49F}" destId="{40A4B602-86FC-4169-B2BA-405908C767EA}" srcOrd="4" destOrd="0" presId="urn:microsoft.com/office/officeart/2005/8/layout/hProcess9"/>
    <dgm:cxn modelId="{A8881C01-7262-4E01-86CA-564622C4C5AC}" type="presParOf" srcId="{902419B7-31C1-48D1-AE22-8640807BC49F}" destId="{41E7AF96-1C84-4920-8E07-0C10166BA939}" srcOrd="5" destOrd="0" presId="urn:microsoft.com/office/officeart/2005/8/layout/hProcess9"/>
    <dgm:cxn modelId="{DDD2EEA1-BAF0-4C7F-B13F-3F0B55328CAB}" type="presParOf" srcId="{902419B7-31C1-48D1-AE22-8640807BC49F}" destId="{96DC6C77-EBC2-4C8B-BB7D-1A68CA9243C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68830DA-40C8-449B-8066-4DBFC9FC832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E79021F-7A49-4368-8C8C-FB46FC1A6E16}">
      <dgm:prSet phldrT="[Text]"/>
      <dgm:spPr/>
      <dgm:t>
        <a:bodyPr/>
        <a:lstStyle/>
        <a:p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r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vokal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Jawa</a:t>
          </a:r>
          <a:endParaRPr lang="en-US" dirty="0"/>
        </a:p>
      </dgm:t>
    </dgm:pt>
    <dgm:pt modelId="{59354DF1-3913-4D73-84E3-55CE20F32E7A}" type="parTrans" cxnId="{DC79C09A-FE63-4112-B6F0-F9C9ACE579C4}">
      <dgm:prSet/>
      <dgm:spPr/>
      <dgm:t>
        <a:bodyPr/>
        <a:lstStyle/>
        <a:p>
          <a:endParaRPr lang="en-US"/>
        </a:p>
      </dgm:t>
    </dgm:pt>
    <dgm:pt modelId="{94D1784D-753F-4B94-A75A-3110ED0C02EE}" type="sibTrans" cxnId="{DC79C09A-FE63-4112-B6F0-F9C9ACE579C4}">
      <dgm:prSet/>
      <dgm:spPr/>
      <dgm:t>
        <a:bodyPr/>
        <a:lstStyle/>
        <a:p>
          <a:endParaRPr lang="en-US"/>
        </a:p>
      </dgm:t>
    </dgm:pt>
    <dgm:pt modelId="{51D30885-A0C6-4B86-B413-F9B0F3D288BE}">
      <dgm:prSet phldrT="[Text]"/>
      <dgm:spPr/>
      <dgm:t>
        <a:bodyPr/>
        <a:lstStyle/>
        <a:p>
          <a:r>
            <a:rPr lang="en-US" dirty="0" smtClean="0"/>
            <a:t>r  &gt;  d 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Melayu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Bali</a:t>
          </a:r>
          <a:endParaRPr lang="en-US" dirty="0"/>
        </a:p>
      </dgm:t>
    </dgm:pt>
    <dgm:pt modelId="{091EE283-75CB-4E5C-B9E3-4C4D95719EC8}" type="parTrans" cxnId="{BD79AE0C-A465-4B91-A289-077EFB0A0F37}">
      <dgm:prSet/>
      <dgm:spPr/>
      <dgm:t>
        <a:bodyPr/>
        <a:lstStyle/>
        <a:p>
          <a:endParaRPr lang="en-US"/>
        </a:p>
      </dgm:t>
    </dgm:pt>
    <dgm:pt modelId="{6B6E0A12-D09A-467D-9523-7F492C87FEC2}" type="sibTrans" cxnId="{BD79AE0C-A465-4B91-A289-077EFB0A0F37}">
      <dgm:prSet/>
      <dgm:spPr/>
      <dgm:t>
        <a:bodyPr/>
        <a:lstStyle/>
        <a:p>
          <a:endParaRPr lang="en-US"/>
        </a:p>
      </dgm:t>
    </dgm:pt>
    <dgm:pt modelId="{6C5535EA-F7F3-4870-A24B-78FB67A2AA6D}">
      <dgm:prSet phldrT="[Text]"/>
      <dgm:spPr/>
      <dgm:t>
        <a:bodyPr/>
        <a:lstStyle/>
        <a:p>
          <a:r>
            <a:rPr lang="en-US" dirty="0" smtClean="0"/>
            <a:t>r/ d  &gt;  l 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Tagalog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Bisaya</a:t>
          </a:r>
          <a:endParaRPr lang="en-US" dirty="0"/>
        </a:p>
      </dgm:t>
    </dgm:pt>
    <dgm:pt modelId="{CCA024A3-A3B5-4FB8-BC54-D62DDCAD5BC1}" type="parTrans" cxnId="{25DB4033-F92D-46AE-BFC1-62918414E829}">
      <dgm:prSet/>
      <dgm:spPr/>
      <dgm:t>
        <a:bodyPr/>
        <a:lstStyle/>
        <a:p>
          <a:endParaRPr lang="en-US"/>
        </a:p>
      </dgm:t>
    </dgm:pt>
    <dgm:pt modelId="{9C6ED8EC-8BA1-45FA-A2D6-3595AE3BB795}" type="sibTrans" cxnId="{25DB4033-F92D-46AE-BFC1-62918414E829}">
      <dgm:prSet/>
      <dgm:spPr/>
      <dgm:t>
        <a:bodyPr/>
        <a:lstStyle/>
        <a:p>
          <a:endParaRPr lang="en-US"/>
        </a:p>
      </dgm:t>
    </dgm:pt>
    <dgm:pt modelId="{018608DC-8038-4529-BB43-521B170422B2}" type="pres">
      <dgm:prSet presAssocID="{B68830DA-40C8-449B-8066-4DBFC9FC832A}" presName="CompostProcess" presStyleCnt="0">
        <dgm:presLayoutVars>
          <dgm:dir/>
          <dgm:resizeHandles val="exact"/>
        </dgm:presLayoutVars>
      </dgm:prSet>
      <dgm:spPr/>
    </dgm:pt>
    <dgm:pt modelId="{C9E06084-D224-4917-9214-E1EFB9BD8EAD}" type="pres">
      <dgm:prSet presAssocID="{B68830DA-40C8-449B-8066-4DBFC9FC832A}" presName="arrow" presStyleLbl="bgShp" presStyleIdx="0" presStyleCnt="1"/>
      <dgm:spPr/>
    </dgm:pt>
    <dgm:pt modelId="{296F82A4-FC8A-464A-979B-27ACD7858817}" type="pres">
      <dgm:prSet presAssocID="{B68830DA-40C8-449B-8066-4DBFC9FC832A}" presName="linearProcess" presStyleCnt="0"/>
      <dgm:spPr/>
    </dgm:pt>
    <dgm:pt modelId="{5B105466-1507-41FA-A646-AAE65E67671E}" type="pres">
      <dgm:prSet presAssocID="{BE79021F-7A49-4368-8C8C-FB46FC1A6E1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E16EB-7A17-4BE4-A445-C6909FAC1598}" type="pres">
      <dgm:prSet presAssocID="{94D1784D-753F-4B94-A75A-3110ED0C02EE}" presName="sibTrans" presStyleCnt="0"/>
      <dgm:spPr/>
    </dgm:pt>
    <dgm:pt modelId="{2AFC6887-DE42-4D7D-98CC-23E8C23D1BF1}" type="pres">
      <dgm:prSet presAssocID="{51D30885-A0C6-4B86-B413-F9B0F3D288B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73280-7598-400B-9169-3E39E95A053E}" type="pres">
      <dgm:prSet presAssocID="{6B6E0A12-D09A-467D-9523-7F492C87FEC2}" presName="sibTrans" presStyleCnt="0"/>
      <dgm:spPr/>
    </dgm:pt>
    <dgm:pt modelId="{74FC565F-9991-484E-8C74-F3FE509C51BB}" type="pres">
      <dgm:prSet presAssocID="{6C5535EA-F7F3-4870-A24B-78FB67A2AA6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0D8E12-C2CE-4FE2-B0B9-4A85D70D19C3}" type="presOf" srcId="{B68830DA-40C8-449B-8066-4DBFC9FC832A}" destId="{018608DC-8038-4529-BB43-521B170422B2}" srcOrd="0" destOrd="0" presId="urn:microsoft.com/office/officeart/2005/8/layout/hProcess9"/>
    <dgm:cxn modelId="{BD79AE0C-A465-4B91-A289-077EFB0A0F37}" srcId="{B68830DA-40C8-449B-8066-4DBFC9FC832A}" destId="{51D30885-A0C6-4B86-B413-F9B0F3D288BE}" srcOrd="1" destOrd="0" parTransId="{091EE283-75CB-4E5C-B9E3-4C4D95719EC8}" sibTransId="{6B6E0A12-D09A-467D-9523-7F492C87FEC2}"/>
    <dgm:cxn modelId="{5352AF8B-C5ED-42EE-B5A2-4B91F7AB1ABB}" type="presOf" srcId="{6C5535EA-F7F3-4870-A24B-78FB67A2AA6D}" destId="{74FC565F-9991-484E-8C74-F3FE509C51BB}" srcOrd="0" destOrd="0" presId="urn:microsoft.com/office/officeart/2005/8/layout/hProcess9"/>
    <dgm:cxn modelId="{25DB4033-F92D-46AE-BFC1-62918414E829}" srcId="{B68830DA-40C8-449B-8066-4DBFC9FC832A}" destId="{6C5535EA-F7F3-4870-A24B-78FB67A2AA6D}" srcOrd="2" destOrd="0" parTransId="{CCA024A3-A3B5-4FB8-BC54-D62DDCAD5BC1}" sibTransId="{9C6ED8EC-8BA1-45FA-A2D6-3595AE3BB795}"/>
    <dgm:cxn modelId="{8F758B2A-7339-47A6-9412-286986263C67}" type="presOf" srcId="{51D30885-A0C6-4B86-B413-F9B0F3D288BE}" destId="{2AFC6887-DE42-4D7D-98CC-23E8C23D1BF1}" srcOrd="0" destOrd="0" presId="urn:microsoft.com/office/officeart/2005/8/layout/hProcess9"/>
    <dgm:cxn modelId="{F2034905-8999-403E-A2C1-AC64AB6AAC0F}" type="presOf" srcId="{BE79021F-7A49-4368-8C8C-FB46FC1A6E16}" destId="{5B105466-1507-41FA-A646-AAE65E67671E}" srcOrd="0" destOrd="0" presId="urn:microsoft.com/office/officeart/2005/8/layout/hProcess9"/>
    <dgm:cxn modelId="{DC79C09A-FE63-4112-B6F0-F9C9ACE579C4}" srcId="{B68830DA-40C8-449B-8066-4DBFC9FC832A}" destId="{BE79021F-7A49-4368-8C8C-FB46FC1A6E16}" srcOrd="0" destOrd="0" parTransId="{59354DF1-3913-4D73-84E3-55CE20F32E7A}" sibTransId="{94D1784D-753F-4B94-A75A-3110ED0C02EE}"/>
    <dgm:cxn modelId="{D37F03F3-9043-4FDF-B855-0ADD8F66B7FA}" type="presParOf" srcId="{018608DC-8038-4529-BB43-521B170422B2}" destId="{C9E06084-D224-4917-9214-E1EFB9BD8EAD}" srcOrd="0" destOrd="0" presId="urn:microsoft.com/office/officeart/2005/8/layout/hProcess9"/>
    <dgm:cxn modelId="{D9893488-1E86-4FE2-9342-9F5D286CA136}" type="presParOf" srcId="{018608DC-8038-4529-BB43-521B170422B2}" destId="{296F82A4-FC8A-464A-979B-27ACD7858817}" srcOrd="1" destOrd="0" presId="urn:microsoft.com/office/officeart/2005/8/layout/hProcess9"/>
    <dgm:cxn modelId="{0E965637-B3D3-4078-B0C7-123FF8CC8509}" type="presParOf" srcId="{296F82A4-FC8A-464A-979B-27ACD7858817}" destId="{5B105466-1507-41FA-A646-AAE65E67671E}" srcOrd="0" destOrd="0" presId="urn:microsoft.com/office/officeart/2005/8/layout/hProcess9"/>
    <dgm:cxn modelId="{D88A1DF1-6FC5-49A5-B440-6CF8BDDA51D7}" type="presParOf" srcId="{296F82A4-FC8A-464A-979B-27ACD7858817}" destId="{1B3E16EB-7A17-4BE4-A445-C6909FAC1598}" srcOrd="1" destOrd="0" presId="urn:microsoft.com/office/officeart/2005/8/layout/hProcess9"/>
    <dgm:cxn modelId="{FC09B998-DF0D-4838-8442-E78CCCDFFBC0}" type="presParOf" srcId="{296F82A4-FC8A-464A-979B-27ACD7858817}" destId="{2AFC6887-DE42-4D7D-98CC-23E8C23D1BF1}" srcOrd="2" destOrd="0" presId="urn:microsoft.com/office/officeart/2005/8/layout/hProcess9"/>
    <dgm:cxn modelId="{0BEB7952-5591-4D28-8806-BB20DA156821}" type="presParOf" srcId="{296F82A4-FC8A-464A-979B-27ACD7858817}" destId="{A6073280-7598-400B-9169-3E39E95A053E}" srcOrd="3" destOrd="0" presId="urn:microsoft.com/office/officeart/2005/8/layout/hProcess9"/>
    <dgm:cxn modelId="{42CE37D4-A1F3-490B-AA6D-5C543F54A004}" type="presParOf" srcId="{296F82A4-FC8A-464A-979B-27ACD7858817}" destId="{74FC565F-9991-484E-8C74-F3FE509C51B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669C8-FF88-4074-A9EC-206D21B123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59547B-DE24-4B67-B817-1C96F4BC9CAB}">
      <dgm:prSet phldrT="[Text]"/>
      <dgm:spPr/>
      <dgm:t>
        <a:bodyPr/>
        <a:lstStyle/>
        <a:p>
          <a:r>
            <a:rPr lang="en-US" dirty="0" err="1" smtClean="0"/>
            <a:t>Pengertian</a:t>
          </a:r>
          <a:r>
            <a:rPr lang="en-US" dirty="0" smtClean="0"/>
            <a:t> LHK</a:t>
          </a:r>
          <a:endParaRPr lang="en-US" dirty="0"/>
        </a:p>
      </dgm:t>
    </dgm:pt>
    <dgm:pt modelId="{9653A18A-C64B-4B2E-9C10-CC081D760B1F}" type="parTrans" cxnId="{51352A03-0549-4328-A87D-289CEDA2670D}">
      <dgm:prSet/>
      <dgm:spPr/>
      <dgm:t>
        <a:bodyPr/>
        <a:lstStyle/>
        <a:p>
          <a:endParaRPr lang="en-US"/>
        </a:p>
      </dgm:t>
    </dgm:pt>
    <dgm:pt modelId="{38002CAF-8FF5-462E-8675-9B5AD83B3CF9}" type="sibTrans" cxnId="{51352A03-0549-4328-A87D-289CEDA2670D}">
      <dgm:prSet/>
      <dgm:spPr/>
      <dgm:t>
        <a:bodyPr/>
        <a:lstStyle/>
        <a:p>
          <a:endParaRPr lang="en-US"/>
        </a:p>
      </dgm:t>
    </dgm:pt>
    <dgm:pt modelId="{AEE9D91D-94AB-4C20-82AA-1C775BBEE797}">
      <dgm:prSet phldrT="[Text]"/>
      <dgm:spPr/>
      <dgm:t>
        <a:bodyPr/>
        <a:lstStyle/>
        <a:p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linguistik</a:t>
          </a:r>
          <a:r>
            <a:rPr lang="en-US" dirty="0" smtClean="0"/>
            <a:t> yang </a:t>
          </a:r>
          <a:r>
            <a:rPr lang="en-US" dirty="0" err="1" smtClean="0"/>
            <a:t>menelaah</a:t>
          </a:r>
          <a:r>
            <a:rPr lang="en-US" dirty="0" smtClean="0"/>
            <a:t> </a:t>
          </a:r>
          <a:r>
            <a:rPr lang="en-US" dirty="0" err="1" smtClean="0"/>
            <a:t>perkembangan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yang lain, </a:t>
          </a:r>
          <a:endParaRPr lang="en-US" dirty="0"/>
        </a:p>
      </dgm:t>
    </dgm:pt>
    <dgm:pt modelId="{68E1DDAC-CB7C-47BB-8287-68CAC9B12E12}" type="parTrans" cxnId="{269AEECA-CF34-45B4-918D-CC876FC3C44D}">
      <dgm:prSet/>
      <dgm:spPr/>
      <dgm:t>
        <a:bodyPr/>
        <a:lstStyle/>
        <a:p>
          <a:endParaRPr lang="en-US"/>
        </a:p>
      </dgm:t>
    </dgm:pt>
    <dgm:pt modelId="{9BDE3CF9-8BAF-4A1E-88B4-D7A3E7D106A5}" type="sibTrans" cxnId="{269AEECA-CF34-45B4-918D-CC876FC3C44D}">
      <dgm:prSet/>
      <dgm:spPr/>
      <dgm:t>
        <a:bodyPr/>
        <a:lstStyle/>
        <a:p>
          <a:endParaRPr lang="en-US"/>
        </a:p>
      </dgm:t>
    </dgm:pt>
    <dgm:pt modelId="{09F95CDF-3B7D-4F10-96AA-44BFA0D561F7}">
      <dgm:prSet phldrT="[Text]"/>
      <dgm:spPr/>
      <dgm:t>
        <a:bodyPr/>
        <a:lstStyle/>
        <a:p>
          <a:r>
            <a:rPr lang="en-US" dirty="0" err="1" smtClean="0"/>
            <a:t>Tugas</a:t>
          </a:r>
          <a:r>
            <a:rPr lang="en-US" dirty="0" smtClean="0"/>
            <a:t> </a:t>
          </a:r>
          <a:r>
            <a:rPr lang="en-US" dirty="0" err="1" smtClean="0"/>
            <a:t>utama</a:t>
          </a:r>
          <a:r>
            <a:rPr lang="en-US" dirty="0" smtClean="0"/>
            <a:t> LHK</a:t>
          </a:r>
          <a:endParaRPr lang="en-US" dirty="0"/>
        </a:p>
      </dgm:t>
    </dgm:pt>
    <dgm:pt modelId="{AD3A1748-D60A-4DE0-BDBF-43C87B748FB6}" type="parTrans" cxnId="{9A867C75-C09E-4247-8680-EBCB5D43544A}">
      <dgm:prSet/>
      <dgm:spPr/>
      <dgm:t>
        <a:bodyPr/>
        <a:lstStyle/>
        <a:p>
          <a:endParaRPr lang="en-US"/>
        </a:p>
      </dgm:t>
    </dgm:pt>
    <dgm:pt modelId="{4205485A-6BC2-4696-98DD-7D1EFC142B20}" type="sibTrans" cxnId="{9A867C75-C09E-4247-8680-EBCB5D43544A}">
      <dgm:prSet/>
      <dgm:spPr/>
      <dgm:t>
        <a:bodyPr/>
        <a:lstStyle/>
        <a:p>
          <a:endParaRPr lang="en-US"/>
        </a:p>
      </dgm:t>
    </dgm:pt>
    <dgm:pt modelId="{C95CD2A9-B6CB-48CC-9F85-891B3348FA48}">
      <dgm:prSet phldrT="[Text]"/>
      <dgm:spPr/>
      <dgm:t>
        <a:bodyPr/>
        <a:lstStyle/>
        <a:p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penjelasan</a:t>
          </a:r>
          <a:r>
            <a:rPr lang="en-US" dirty="0" smtClean="0"/>
            <a:t> </a:t>
          </a:r>
          <a:r>
            <a:rPr lang="en-US" dirty="0" err="1" smtClean="0"/>
            <a:t>mengenai</a:t>
          </a:r>
          <a:r>
            <a:rPr lang="en-US" dirty="0" smtClean="0"/>
            <a:t> </a:t>
          </a:r>
          <a:r>
            <a:rPr lang="en-US" dirty="0" err="1" smtClean="0"/>
            <a:t>hakikat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, </a:t>
          </a:r>
          <a:endParaRPr lang="en-US" dirty="0"/>
        </a:p>
      </dgm:t>
    </dgm:pt>
    <dgm:pt modelId="{A3BD2F6D-F3B8-42DE-9666-DCCFC1D17A30}" type="parTrans" cxnId="{0B1CED21-C352-4D76-A0F3-9BE719C803AF}">
      <dgm:prSet/>
      <dgm:spPr/>
      <dgm:t>
        <a:bodyPr/>
        <a:lstStyle/>
        <a:p>
          <a:endParaRPr lang="en-US"/>
        </a:p>
      </dgm:t>
    </dgm:pt>
    <dgm:pt modelId="{864EDC64-38A4-44DD-B060-037629092DAF}" type="sibTrans" cxnId="{0B1CED21-C352-4D76-A0F3-9BE719C803AF}">
      <dgm:prSet/>
      <dgm:spPr/>
      <dgm:t>
        <a:bodyPr/>
        <a:lstStyle/>
        <a:p>
          <a:endParaRPr lang="en-US"/>
        </a:p>
      </dgm:t>
    </dgm:pt>
    <dgm:pt modelId="{70D25EAF-DC13-4B38-9966-5D6F29EB09D8}">
      <dgm:prSet phldrT="[Text]"/>
      <dgm:spPr/>
      <dgm:t>
        <a:bodyPr/>
        <a:lstStyle/>
        <a:p>
          <a:r>
            <a:rPr lang="en-US" dirty="0" err="1" smtClean="0"/>
            <a:t>Objek</a:t>
          </a:r>
          <a:r>
            <a:rPr lang="en-US" dirty="0" smtClean="0"/>
            <a:t> LHK</a:t>
          </a:r>
          <a:endParaRPr lang="en-US" dirty="0"/>
        </a:p>
      </dgm:t>
    </dgm:pt>
    <dgm:pt modelId="{F7840D2D-7B34-419D-9368-BD5881525BC6}" type="parTrans" cxnId="{214907C2-BF4C-4535-BBDC-1BD6E1C6E080}">
      <dgm:prSet/>
      <dgm:spPr/>
      <dgm:t>
        <a:bodyPr/>
        <a:lstStyle/>
        <a:p>
          <a:endParaRPr lang="en-US"/>
        </a:p>
      </dgm:t>
    </dgm:pt>
    <dgm:pt modelId="{0359E091-77BC-4628-8484-A6A7100E4A84}" type="sibTrans" cxnId="{214907C2-BF4C-4535-BBDC-1BD6E1C6E080}">
      <dgm:prSet/>
      <dgm:spPr/>
      <dgm:t>
        <a:bodyPr/>
        <a:lstStyle/>
        <a:p>
          <a:endParaRPr lang="en-US"/>
        </a:p>
      </dgm:t>
    </dgm:pt>
    <dgm:pt modelId="{15EB15D6-B9AB-4730-A72E-F0E0235FF6F8}">
      <dgm:prSet phldrT="[Text]"/>
      <dgm:spPr/>
      <dgm:t>
        <a:bodyPr/>
        <a:lstStyle/>
        <a:p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khususnya</a:t>
          </a:r>
          <a:r>
            <a:rPr lang="en-US" dirty="0" smtClean="0"/>
            <a:t> / langue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meng</a:t>
          </a:r>
          <a:r>
            <a:rPr lang="id-ID" dirty="0" smtClean="0"/>
            <a:t>a</a:t>
          </a:r>
          <a:r>
            <a:rPr lang="en-US" dirty="0" err="1" smtClean="0"/>
            <a:t>mati</a:t>
          </a:r>
          <a:r>
            <a:rPr lang="en-US" dirty="0" smtClean="0"/>
            <a:t> </a:t>
          </a:r>
          <a:r>
            <a:rPr lang="en-US" dirty="0" err="1" smtClean="0"/>
            <a:t>hakikat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umu</a:t>
          </a:r>
          <a:r>
            <a:rPr lang="id-ID" dirty="0" smtClean="0"/>
            <a:t>m</a:t>
          </a:r>
          <a:r>
            <a:rPr lang="en-US" dirty="0" err="1" smtClean="0"/>
            <a:t>nya</a:t>
          </a:r>
          <a:r>
            <a:rPr lang="en-US" dirty="0" smtClean="0"/>
            <a:t>.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khusus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alami</a:t>
          </a:r>
          <a:r>
            <a:rPr lang="en-US" dirty="0" smtClean="0"/>
            <a:t> yang </a:t>
          </a:r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wajar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pemakaianya</a:t>
          </a:r>
          <a:r>
            <a:rPr lang="en-US" dirty="0" smtClean="0"/>
            <a:t>/ </a:t>
          </a:r>
          <a:r>
            <a:rPr lang="en-US" dirty="0" err="1" smtClean="0"/>
            <a:t>tidak</a:t>
          </a:r>
          <a:r>
            <a:rPr lang="en-US" dirty="0" smtClean="0"/>
            <a:t>  </a:t>
          </a:r>
          <a:r>
            <a:rPr lang="en-US" dirty="0" err="1" smtClean="0"/>
            <a:t>diketahui</a:t>
          </a:r>
          <a:r>
            <a:rPr lang="en-US" dirty="0" smtClean="0"/>
            <a:t> </a:t>
          </a:r>
          <a:r>
            <a:rPr lang="en-US" dirty="0" err="1" smtClean="0"/>
            <a:t>siapa</a:t>
          </a:r>
          <a:r>
            <a:rPr lang="en-US" dirty="0" smtClean="0"/>
            <a:t> </a:t>
          </a:r>
          <a:r>
            <a:rPr lang="en-US" dirty="0" err="1" smtClean="0"/>
            <a:t>penciptanya</a:t>
          </a:r>
          <a:r>
            <a:rPr lang="en-US" dirty="0" smtClean="0"/>
            <a:t>, </a:t>
          </a:r>
          <a:r>
            <a:rPr lang="en-US" dirty="0" err="1" smtClean="0"/>
            <a:t>kapan</a:t>
          </a:r>
          <a:r>
            <a:rPr lang="en-US" dirty="0" smtClean="0"/>
            <a:t>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, </a:t>
          </a:r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pertama</a:t>
          </a:r>
          <a:r>
            <a:rPr lang="en-US" dirty="0" smtClean="0"/>
            <a:t> kali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siapa</a:t>
          </a:r>
          <a:endParaRPr lang="en-US" dirty="0"/>
        </a:p>
      </dgm:t>
    </dgm:pt>
    <dgm:pt modelId="{F42780B2-4320-4EBE-ACBA-71B4EB138C98}" type="parTrans" cxnId="{7FDB34F5-4838-44D7-A496-A9DE2409B63B}">
      <dgm:prSet/>
      <dgm:spPr/>
      <dgm:t>
        <a:bodyPr/>
        <a:lstStyle/>
        <a:p>
          <a:endParaRPr lang="en-US"/>
        </a:p>
      </dgm:t>
    </dgm:pt>
    <dgm:pt modelId="{A394BF31-047A-4221-9EA0-2F6AE91B6EE1}" type="sibTrans" cxnId="{7FDB34F5-4838-44D7-A496-A9DE2409B63B}">
      <dgm:prSet/>
      <dgm:spPr/>
      <dgm:t>
        <a:bodyPr/>
        <a:lstStyle/>
        <a:p>
          <a:endParaRPr lang="en-US"/>
        </a:p>
      </dgm:t>
    </dgm:pt>
    <dgm:pt modelId="{6F7B60DE-C183-4E89-95EE-F5406FC2D4BE}">
      <dgm:prSet phldrT="[Text]"/>
      <dgm:spPr/>
      <dgm:t>
        <a:bodyPr/>
        <a:lstStyle/>
        <a:p>
          <a:r>
            <a:rPr lang="en-US" dirty="0" err="1" smtClean="0"/>
            <a:t>mengamati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</a:t>
          </a:r>
          <a:r>
            <a:rPr lang="en-US" dirty="0" err="1" smtClean="0"/>
            <a:t>bagaimana</a:t>
          </a:r>
          <a:r>
            <a:rPr lang="en-US" dirty="0" smtClean="0"/>
            <a:t> </a:t>
          </a:r>
          <a:r>
            <a:rPr lang="en-US" dirty="0" err="1" smtClean="0"/>
            <a:t>bahasa-bahasa</a:t>
          </a:r>
          <a:r>
            <a:rPr lang="en-US" dirty="0" smtClean="0"/>
            <a:t> </a:t>
          </a:r>
          <a:r>
            <a:rPr lang="en-US" dirty="0" err="1" smtClean="0"/>
            <a:t>mengalami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, </a:t>
          </a:r>
          <a:endParaRPr lang="en-US" dirty="0"/>
        </a:p>
      </dgm:t>
    </dgm:pt>
    <dgm:pt modelId="{6E52BBD2-2EBE-4B11-A657-DB8A82E27630}" type="parTrans" cxnId="{B95F250A-A649-46FE-B39C-C0AE777779F1}">
      <dgm:prSet/>
      <dgm:spPr/>
    </dgm:pt>
    <dgm:pt modelId="{66DDDCA6-4571-4244-A988-C08D990B23C7}" type="sibTrans" cxnId="{B95F250A-A649-46FE-B39C-C0AE777779F1}">
      <dgm:prSet/>
      <dgm:spPr/>
    </dgm:pt>
    <dgm:pt modelId="{C3BED8BA-92A3-4EEB-BF8E-8D20EEC04B21}">
      <dgm:prSet phldrT="[Text]"/>
      <dgm:spPr/>
      <dgm:t>
        <a:bodyPr/>
        <a:lstStyle/>
        <a:p>
          <a:r>
            <a:rPr lang="en-US" dirty="0" err="1" smtClean="0"/>
            <a:t>mengkaji</a:t>
          </a:r>
          <a:r>
            <a:rPr lang="en-US" dirty="0" smtClean="0"/>
            <a:t> </a:t>
          </a:r>
          <a:r>
            <a:rPr lang="en-US" dirty="0" err="1" smtClean="0"/>
            <a:t>sebab</a:t>
          </a:r>
          <a:r>
            <a:rPr lang="en-US" dirty="0" smtClean="0"/>
            <a:t> </a:t>
          </a:r>
          <a:r>
            <a:rPr lang="en-US" dirty="0" err="1" smtClean="0"/>
            <a:t>akibat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membuat</a:t>
          </a:r>
          <a:r>
            <a:rPr lang="en-US" dirty="0" smtClean="0"/>
            <a:t> </a:t>
          </a:r>
          <a:r>
            <a:rPr lang="en-US" dirty="0" err="1" smtClean="0"/>
            <a:t>pengelompokkan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yang </a:t>
          </a:r>
          <a:r>
            <a:rPr lang="en-US" dirty="0" err="1" smtClean="0"/>
            <a:t>berkerabat</a:t>
          </a:r>
          <a:r>
            <a:rPr lang="en-US" dirty="0" smtClean="0"/>
            <a:t> </a:t>
          </a:r>
          <a:endParaRPr lang="en-US" dirty="0"/>
        </a:p>
      </dgm:t>
    </dgm:pt>
    <dgm:pt modelId="{E69115B6-D2E9-458C-A843-BA367CD93B5D}" type="parTrans" cxnId="{C28F4E89-269D-4F71-8D03-A5036F6A9A1A}">
      <dgm:prSet/>
      <dgm:spPr/>
    </dgm:pt>
    <dgm:pt modelId="{031B5A1D-5888-43F7-8A36-FF7757D2AB27}" type="sibTrans" cxnId="{C28F4E89-269D-4F71-8D03-A5036F6A9A1A}">
      <dgm:prSet/>
      <dgm:spPr/>
    </dgm:pt>
    <dgm:pt modelId="{61FF0F60-78F5-4267-9D4D-5837938770DA}">
      <dgm:prSet phldrT="[Text]"/>
      <dgm:spPr/>
      <dgm:t>
        <a:bodyPr/>
        <a:lstStyle/>
        <a:p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kekerabatan</a:t>
          </a:r>
          <a:r>
            <a:rPr lang="en-US" dirty="0" smtClean="0"/>
            <a:t> </a:t>
          </a:r>
          <a:r>
            <a:rPr lang="en-US" dirty="0" err="1" smtClean="0"/>
            <a:t>antarbahasa</a:t>
          </a:r>
          <a:r>
            <a:rPr lang="en-US" dirty="0" smtClean="0"/>
            <a:t> </a:t>
          </a:r>
          <a:r>
            <a:rPr lang="en-US" dirty="0" err="1" smtClean="0"/>
            <a:t>serumpun</a:t>
          </a:r>
          <a:endParaRPr lang="en-US" dirty="0"/>
        </a:p>
      </dgm:t>
    </dgm:pt>
    <dgm:pt modelId="{3437CB6A-F14D-4387-909E-5689EBCFE33D}" type="parTrans" cxnId="{2909AF2E-E563-4D67-8488-0EEBC4FFBA85}">
      <dgm:prSet/>
      <dgm:spPr/>
    </dgm:pt>
    <dgm:pt modelId="{9AF16278-F41B-48B2-952B-D75AE91A978E}" type="sibTrans" cxnId="{2909AF2E-E563-4D67-8488-0EEBC4FFBA85}">
      <dgm:prSet/>
      <dgm:spPr/>
    </dgm:pt>
    <dgm:pt modelId="{12ABB803-64DE-4615-B16E-368B09D49E39}">
      <dgm:prSet phldrT="[Text]"/>
      <dgm:spPr/>
      <dgm:t>
        <a:bodyPr/>
        <a:lstStyle/>
        <a:p>
          <a:r>
            <a:rPr lang="en-US" dirty="0" err="1" smtClean="0"/>
            <a:t>upaya</a:t>
          </a:r>
          <a:r>
            <a:rPr lang="en-US" dirty="0" smtClean="0"/>
            <a:t> </a:t>
          </a:r>
          <a:r>
            <a:rPr lang="en-US" dirty="0" err="1" smtClean="0"/>
            <a:t>rekonstruksi</a:t>
          </a:r>
          <a:r>
            <a:rPr lang="en-US" dirty="0" smtClean="0"/>
            <a:t> </a:t>
          </a:r>
          <a:r>
            <a:rPr lang="en-US" dirty="0" err="1" smtClean="0"/>
            <a:t>protobahasa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serumpun</a:t>
          </a:r>
          <a:r>
            <a:rPr lang="en-US" dirty="0" smtClean="0"/>
            <a:t> </a:t>
          </a:r>
          <a:endParaRPr lang="en-US" dirty="0"/>
        </a:p>
      </dgm:t>
    </dgm:pt>
    <dgm:pt modelId="{86DFEF38-7D70-44D3-B5C4-7071E4814C36}" type="parTrans" cxnId="{50335954-CF44-47CF-B1F8-3ABCF9CFFFCA}">
      <dgm:prSet/>
      <dgm:spPr/>
    </dgm:pt>
    <dgm:pt modelId="{8760D242-46E1-48DA-B813-E9FCC22F8CEC}" type="sibTrans" cxnId="{50335954-CF44-47CF-B1F8-3ABCF9CFFFCA}">
      <dgm:prSet/>
      <dgm:spPr/>
    </dgm:pt>
    <dgm:pt modelId="{2B199AC5-3288-47F5-B40F-D5CD88BC0DBB}" type="pres">
      <dgm:prSet presAssocID="{3FB669C8-FF88-4074-A9EC-206D21B123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D4AB6-8A11-4F57-B208-67F499D8D348}" type="pres">
      <dgm:prSet presAssocID="{9A59547B-DE24-4B67-B817-1C96F4BC9CAB}" presName="linNode" presStyleCnt="0"/>
      <dgm:spPr/>
    </dgm:pt>
    <dgm:pt modelId="{E0C371BE-2986-4EB2-89E8-BB69AFADE972}" type="pres">
      <dgm:prSet presAssocID="{9A59547B-DE24-4B67-B817-1C96F4BC9CA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0AE67-1C5F-4C3D-81A9-D53C5837B220}" type="pres">
      <dgm:prSet presAssocID="{9A59547B-DE24-4B67-B817-1C96F4BC9CA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BB9C-1BBF-4398-8243-84FEEB9045CE}" type="pres">
      <dgm:prSet presAssocID="{38002CAF-8FF5-462E-8675-9B5AD83B3CF9}" presName="sp" presStyleCnt="0"/>
      <dgm:spPr/>
    </dgm:pt>
    <dgm:pt modelId="{77DA02D0-6FD3-4FB8-81B3-138F3EFD9B59}" type="pres">
      <dgm:prSet presAssocID="{09F95CDF-3B7D-4F10-96AA-44BFA0D561F7}" presName="linNode" presStyleCnt="0"/>
      <dgm:spPr/>
    </dgm:pt>
    <dgm:pt modelId="{A7078C10-DA86-400B-B9D1-5FA2C98DDD94}" type="pres">
      <dgm:prSet presAssocID="{09F95CDF-3B7D-4F10-96AA-44BFA0D561F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B6BF2-7E69-4C69-8734-C1B0A8F5C7F2}" type="pres">
      <dgm:prSet presAssocID="{09F95CDF-3B7D-4F10-96AA-44BFA0D561F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1FE67-70F6-4E2B-BC6A-98155439BA80}" type="pres">
      <dgm:prSet presAssocID="{4205485A-6BC2-4696-98DD-7D1EFC142B20}" presName="sp" presStyleCnt="0"/>
      <dgm:spPr/>
    </dgm:pt>
    <dgm:pt modelId="{E1B57565-96BD-4F9B-BDD8-23247A853913}" type="pres">
      <dgm:prSet presAssocID="{70D25EAF-DC13-4B38-9966-5D6F29EB09D8}" presName="linNode" presStyleCnt="0"/>
      <dgm:spPr/>
    </dgm:pt>
    <dgm:pt modelId="{A9166BDD-38B5-44EA-907E-52FBF20EB9D2}" type="pres">
      <dgm:prSet presAssocID="{70D25EAF-DC13-4B38-9966-5D6F29EB09D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FBDE3-597C-4318-A494-400507302686}" type="pres">
      <dgm:prSet presAssocID="{70D25EAF-DC13-4B38-9966-5D6F29EB09D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B34F5-4838-44D7-A496-A9DE2409B63B}" srcId="{70D25EAF-DC13-4B38-9966-5D6F29EB09D8}" destId="{15EB15D6-B9AB-4730-A72E-F0E0235FF6F8}" srcOrd="0" destOrd="0" parTransId="{F42780B2-4320-4EBE-ACBA-71B4EB138C98}" sibTransId="{A394BF31-047A-4221-9EA0-2F6AE91B6EE1}"/>
    <dgm:cxn modelId="{31109C2A-A618-4A6F-92A6-CB9D9843307E}" type="presOf" srcId="{12ABB803-64DE-4615-B16E-368B09D49E39}" destId="{A25B6BF2-7E69-4C69-8734-C1B0A8F5C7F2}" srcOrd="0" destOrd="2" presId="urn:microsoft.com/office/officeart/2005/8/layout/vList5"/>
    <dgm:cxn modelId="{2909AF2E-E563-4D67-8488-0EEBC4FFBA85}" srcId="{09F95CDF-3B7D-4F10-96AA-44BFA0D561F7}" destId="{61FF0F60-78F5-4267-9D4D-5837938770DA}" srcOrd="1" destOrd="0" parTransId="{3437CB6A-F14D-4387-909E-5689EBCFE33D}" sibTransId="{9AF16278-F41B-48B2-952B-D75AE91A978E}"/>
    <dgm:cxn modelId="{70E1D3A8-ABBB-408A-A9BB-BAEE296F126F}" type="presOf" srcId="{09F95CDF-3B7D-4F10-96AA-44BFA0D561F7}" destId="{A7078C10-DA86-400B-B9D1-5FA2C98DDD94}" srcOrd="0" destOrd="0" presId="urn:microsoft.com/office/officeart/2005/8/layout/vList5"/>
    <dgm:cxn modelId="{0B1CED21-C352-4D76-A0F3-9BE719C803AF}" srcId="{09F95CDF-3B7D-4F10-96AA-44BFA0D561F7}" destId="{C95CD2A9-B6CB-48CC-9F85-891B3348FA48}" srcOrd="0" destOrd="0" parTransId="{A3BD2F6D-F3B8-42DE-9666-DCCFC1D17A30}" sibTransId="{864EDC64-38A4-44DD-B060-037629092DAF}"/>
    <dgm:cxn modelId="{57E48C22-8FB5-4801-9650-BD7472EE9BEB}" type="presOf" srcId="{3FB669C8-FF88-4074-A9EC-206D21B12389}" destId="{2B199AC5-3288-47F5-B40F-D5CD88BC0DBB}" srcOrd="0" destOrd="0" presId="urn:microsoft.com/office/officeart/2005/8/layout/vList5"/>
    <dgm:cxn modelId="{F43A7881-5E4C-4F20-B265-B8915EC0EAFF}" type="presOf" srcId="{AEE9D91D-94AB-4C20-82AA-1C775BBEE797}" destId="{0CD0AE67-1C5F-4C3D-81A9-D53C5837B220}" srcOrd="0" destOrd="0" presId="urn:microsoft.com/office/officeart/2005/8/layout/vList5"/>
    <dgm:cxn modelId="{1C8CFA37-E343-4633-A5D4-06C61202510A}" type="presOf" srcId="{70D25EAF-DC13-4B38-9966-5D6F29EB09D8}" destId="{A9166BDD-38B5-44EA-907E-52FBF20EB9D2}" srcOrd="0" destOrd="0" presId="urn:microsoft.com/office/officeart/2005/8/layout/vList5"/>
    <dgm:cxn modelId="{3861B611-618C-4F79-8B12-36F3344527B7}" type="presOf" srcId="{61FF0F60-78F5-4267-9D4D-5837938770DA}" destId="{A25B6BF2-7E69-4C69-8734-C1B0A8F5C7F2}" srcOrd="0" destOrd="1" presId="urn:microsoft.com/office/officeart/2005/8/layout/vList5"/>
    <dgm:cxn modelId="{FE96C62D-FF55-44A6-AEC8-9E6778B4DB94}" type="presOf" srcId="{9A59547B-DE24-4B67-B817-1C96F4BC9CAB}" destId="{E0C371BE-2986-4EB2-89E8-BB69AFADE972}" srcOrd="0" destOrd="0" presId="urn:microsoft.com/office/officeart/2005/8/layout/vList5"/>
    <dgm:cxn modelId="{50335954-CF44-47CF-B1F8-3ABCF9CFFFCA}" srcId="{09F95CDF-3B7D-4F10-96AA-44BFA0D561F7}" destId="{12ABB803-64DE-4615-B16E-368B09D49E39}" srcOrd="2" destOrd="0" parTransId="{86DFEF38-7D70-44D3-B5C4-7071E4814C36}" sibTransId="{8760D242-46E1-48DA-B813-E9FCC22F8CEC}"/>
    <dgm:cxn modelId="{C28F4E89-269D-4F71-8D03-A5036F6A9A1A}" srcId="{9A59547B-DE24-4B67-B817-1C96F4BC9CAB}" destId="{C3BED8BA-92A3-4EEB-BF8E-8D20EEC04B21}" srcOrd="2" destOrd="0" parTransId="{E69115B6-D2E9-458C-A843-BA367CD93B5D}" sibTransId="{031B5A1D-5888-43F7-8A36-FF7757D2AB27}"/>
    <dgm:cxn modelId="{F432F57D-005B-4B74-B600-8E68B696CC38}" type="presOf" srcId="{6F7B60DE-C183-4E89-95EE-F5406FC2D4BE}" destId="{0CD0AE67-1C5F-4C3D-81A9-D53C5837B220}" srcOrd="0" destOrd="1" presId="urn:microsoft.com/office/officeart/2005/8/layout/vList5"/>
    <dgm:cxn modelId="{9A867C75-C09E-4247-8680-EBCB5D43544A}" srcId="{3FB669C8-FF88-4074-A9EC-206D21B12389}" destId="{09F95CDF-3B7D-4F10-96AA-44BFA0D561F7}" srcOrd="1" destOrd="0" parTransId="{AD3A1748-D60A-4DE0-BDBF-43C87B748FB6}" sibTransId="{4205485A-6BC2-4696-98DD-7D1EFC142B20}"/>
    <dgm:cxn modelId="{4956ADBE-63CD-4CCF-8122-37B61EB04DA5}" type="presOf" srcId="{C3BED8BA-92A3-4EEB-BF8E-8D20EEC04B21}" destId="{0CD0AE67-1C5F-4C3D-81A9-D53C5837B220}" srcOrd="0" destOrd="2" presId="urn:microsoft.com/office/officeart/2005/8/layout/vList5"/>
    <dgm:cxn modelId="{214907C2-BF4C-4535-BBDC-1BD6E1C6E080}" srcId="{3FB669C8-FF88-4074-A9EC-206D21B12389}" destId="{70D25EAF-DC13-4B38-9966-5D6F29EB09D8}" srcOrd="2" destOrd="0" parTransId="{F7840D2D-7B34-419D-9368-BD5881525BC6}" sibTransId="{0359E091-77BC-4628-8484-A6A7100E4A84}"/>
    <dgm:cxn modelId="{772E7201-2225-464E-B4A5-3EE247185C99}" type="presOf" srcId="{C95CD2A9-B6CB-48CC-9F85-891B3348FA48}" destId="{A25B6BF2-7E69-4C69-8734-C1B0A8F5C7F2}" srcOrd="0" destOrd="0" presId="urn:microsoft.com/office/officeart/2005/8/layout/vList5"/>
    <dgm:cxn modelId="{269AEECA-CF34-45B4-918D-CC876FC3C44D}" srcId="{9A59547B-DE24-4B67-B817-1C96F4BC9CAB}" destId="{AEE9D91D-94AB-4C20-82AA-1C775BBEE797}" srcOrd="0" destOrd="0" parTransId="{68E1DDAC-CB7C-47BB-8287-68CAC9B12E12}" sibTransId="{9BDE3CF9-8BAF-4A1E-88B4-D7A3E7D106A5}"/>
    <dgm:cxn modelId="{3D8713C4-8D3B-4B44-9D5A-B9E5756572BC}" type="presOf" srcId="{15EB15D6-B9AB-4730-A72E-F0E0235FF6F8}" destId="{C79FBDE3-597C-4318-A494-400507302686}" srcOrd="0" destOrd="0" presId="urn:microsoft.com/office/officeart/2005/8/layout/vList5"/>
    <dgm:cxn modelId="{B95F250A-A649-46FE-B39C-C0AE777779F1}" srcId="{9A59547B-DE24-4B67-B817-1C96F4BC9CAB}" destId="{6F7B60DE-C183-4E89-95EE-F5406FC2D4BE}" srcOrd="1" destOrd="0" parTransId="{6E52BBD2-2EBE-4B11-A657-DB8A82E27630}" sibTransId="{66DDDCA6-4571-4244-A988-C08D990B23C7}"/>
    <dgm:cxn modelId="{51352A03-0549-4328-A87D-289CEDA2670D}" srcId="{3FB669C8-FF88-4074-A9EC-206D21B12389}" destId="{9A59547B-DE24-4B67-B817-1C96F4BC9CAB}" srcOrd="0" destOrd="0" parTransId="{9653A18A-C64B-4B2E-9C10-CC081D760B1F}" sibTransId="{38002CAF-8FF5-462E-8675-9B5AD83B3CF9}"/>
    <dgm:cxn modelId="{B537957A-B044-4629-B360-73892849A90F}" type="presParOf" srcId="{2B199AC5-3288-47F5-B40F-D5CD88BC0DBB}" destId="{A27D4AB6-8A11-4F57-B208-67F499D8D348}" srcOrd="0" destOrd="0" presId="urn:microsoft.com/office/officeart/2005/8/layout/vList5"/>
    <dgm:cxn modelId="{DB80DD2C-2D26-416A-AC35-7DA4195D4E99}" type="presParOf" srcId="{A27D4AB6-8A11-4F57-B208-67F499D8D348}" destId="{E0C371BE-2986-4EB2-89E8-BB69AFADE972}" srcOrd="0" destOrd="0" presId="urn:microsoft.com/office/officeart/2005/8/layout/vList5"/>
    <dgm:cxn modelId="{0E8681E4-BFC0-4FD1-86B1-541AEF7DF21F}" type="presParOf" srcId="{A27D4AB6-8A11-4F57-B208-67F499D8D348}" destId="{0CD0AE67-1C5F-4C3D-81A9-D53C5837B220}" srcOrd="1" destOrd="0" presId="urn:microsoft.com/office/officeart/2005/8/layout/vList5"/>
    <dgm:cxn modelId="{8E58B469-2DA8-4A68-9D9F-7C854A5BA1BB}" type="presParOf" srcId="{2B199AC5-3288-47F5-B40F-D5CD88BC0DBB}" destId="{F57CBB9C-1BBF-4398-8243-84FEEB9045CE}" srcOrd="1" destOrd="0" presId="urn:microsoft.com/office/officeart/2005/8/layout/vList5"/>
    <dgm:cxn modelId="{7B5E868B-6969-40E2-BE8A-F291C6B3F7A2}" type="presParOf" srcId="{2B199AC5-3288-47F5-B40F-D5CD88BC0DBB}" destId="{77DA02D0-6FD3-4FB8-81B3-138F3EFD9B59}" srcOrd="2" destOrd="0" presId="urn:microsoft.com/office/officeart/2005/8/layout/vList5"/>
    <dgm:cxn modelId="{26E7AC4F-F8AA-433E-8BC1-2EECF8B79CFC}" type="presParOf" srcId="{77DA02D0-6FD3-4FB8-81B3-138F3EFD9B59}" destId="{A7078C10-DA86-400B-B9D1-5FA2C98DDD94}" srcOrd="0" destOrd="0" presId="urn:microsoft.com/office/officeart/2005/8/layout/vList5"/>
    <dgm:cxn modelId="{99DE5EEF-47B5-4A50-9F52-90906C096C4A}" type="presParOf" srcId="{77DA02D0-6FD3-4FB8-81B3-138F3EFD9B59}" destId="{A25B6BF2-7E69-4C69-8734-C1B0A8F5C7F2}" srcOrd="1" destOrd="0" presId="urn:microsoft.com/office/officeart/2005/8/layout/vList5"/>
    <dgm:cxn modelId="{B242819C-EB49-4524-AB40-5F4F50F9D08B}" type="presParOf" srcId="{2B199AC5-3288-47F5-B40F-D5CD88BC0DBB}" destId="{3F21FE67-70F6-4E2B-BC6A-98155439BA80}" srcOrd="3" destOrd="0" presId="urn:microsoft.com/office/officeart/2005/8/layout/vList5"/>
    <dgm:cxn modelId="{77BD4AB8-8ADD-452A-8F11-4F7ED0EFC207}" type="presParOf" srcId="{2B199AC5-3288-47F5-B40F-D5CD88BC0DBB}" destId="{E1B57565-96BD-4F9B-BDD8-23247A853913}" srcOrd="4" destOrd="0" presId="urn:microsoft.com/office/officeart/2005/8/layout/vList5"/>
    <dgm:cxn modelId="{2184C514-F6A2-4963-BB99-7F4B2B8345D7}" type="presParOf" srcId="{E1B57565-96BD-4F9B-BDD8-23247A853913}" destId="{A9166BDD-38B5-44EA-907E-52FBF20EB9D2}" srcOrd="0" destOrd="0" presId="urn:microsoft.com/office/officeart/2005/8/layout/vList5"/>
    <dgm:cxn modelId="{2EA9D8CA-4642-4A07-9678-58957CDCC6E4}" type="presParOf" srcId="{E1B57565-96BD-4F9B-BDD8-23247A853913}" destId="{C79FBDE3-597C-4318-A494-40050730268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008A89-3D50-43FD-9A20-00B04C57ECB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97E016-9E2C-46C0-9553-36366D02B403}">
      <dgm:prSet phldrT="[Text]" custT="1"/>
      <dgm:spPr/>
      <dgm:t>
        <a:bodyPr/>
        <a:lstStyle/>
        <a:p>
          <a:r>
            <a:rPr lang="en-US" sz="2800" dirty="0" err="1" smtClean="0"/>
            <a:t>Linguistik</a:t>
          </a:r>
          <a:r>
            <a:rPr lang="en-US" sz="2800" dirty="0" smtClean="0"/>
            <a:t> </a:t>
          </a:r>
          <a:r>
            <a:rPr lang="en-US" sz="2800" dirty="0" err="1" smtClean="0"/>
            <a:t>komparatif</a:t>
          </a:r>
          <a:r>
            <a:rPr lang="en-US" sz="2800" dirty="0" smtClean="0"/>
            <a:t> ----</a:t>
          </a:r>
          <a:r>
            <a:rPr lang="en-US" sz="2800" dirty="0" err="1" smtClean="0"/>
            <a:t>Komparatif</a:t>
          </a:r>
          <a:r>
            <a:rPr lang="en-US" sz="2800" dirty="0" smtClean="0"/>
            <a:t> </a:t>
          </a:r>
          <a:r>
            <a:rPr lang="en-US" sz="2800" dirty="0" err="1" smtClean="0"/>
            <a:t>menunjukkan</a:t>
          </a:r>
          <a:r>
            <a:rPr lang="en-US" sz="2800" dirty="0" smtClean="0"/>
            <a:t> </a:t>
          </a:r>
          <a:r>
            <a:rPr lang="en-US" sz="2800" dirty="0" err="1" smtClean="0"/>
            <a:t>pemakaian</a:t>
          </a:r>
          <a:r>
            <a:rPr lang="en-US" sz="2800" dirty="0" smtClean="0"/>
            <a:t> </a:t>
          </a:r>
          <a:r>
            <a:rPr lang="en-US" sz="2800" dirty="0" err="1" smtClean="0"/>
            <a:t>metode</a:t>
          </a:r>
          <a:r>
            <a:rPr lang="en-US" sz="2800" dirty="0" smtClean="0"/>
            <a:t>/ </a:t>
          </a:r>
          <a:r>
            <a:rPr lang="en-US" sz="2800" dirty="0" err="1" smtClean="0"/>
            <a:t>teknik</a:t>
          </a:r>
          <a:r>
            <a:rPr lang="en-US" sz="2800" dirty="0" smtClean="0"/>
            <a:t> yang </a:t>
          </a:r>
          <a:r>
            <a:rPr lang="en-US" sz="2800" dirty="0" err="1" smtClean="0"/>
            <a:t>digunakan</a:t>
          </a:r>
          <a:r>
            <a:rPr lang="en-US" sz="2800" dirty="0" smtClean="0"/>
            <a:t> </a:t>
          </a:r>
          <a:r>
            <a:rPr lang="en-US" sz="2800" dirty="0" err="1" smtClean="0"/>
            <a:t>dalam</a:t>
          </a:r>
          <a:r>
            <a:rPr lang="en-US" sz="2800" dirty="0" smtClean="0"/>
            <a:t> </a:t>
          </a:r>
          <a:r>
            <a:rPr lang="en-US" sz="2800" dirty="0" err="1" smtClean="0"/>
            <a:t>kajiannya</a:t>
          </a:r>
          <a:endParaRPr lang="en-US" sz="2800" dirty="0"/>
        </a:p>
      </dgm:t>
    </dgm:pt>
    <dgm:pt modelId="{96E31480-590D-4765-AEEF-AC4896FB2E9D}" type="parTrans" cxnId="{3DE99456-17A7-4EAE-A16B-FFD09919DD70}">
      <dgm:prSet/>
      <dgm:spPr/>
      <dgm:t>
        <a:bodyPr/>
        <a:lstStyle/>
        <a:p>
          <a:endParaRPr lang="en-US"/>
        </a:p>
      </dgm:t>
    </dgm:pt>
    <dgm:pt modelId="{C75F29C1-95EA-40E4-8722-BD816622E79C}" type="sibTrans" cxnId="{3DE99456-17A7-4EAE-A16B-FFD09919DD70}">
      <dgm:prSet/>
      <dgm:spPr/>
      <dgm:t>
        <a:bodyPr/>
        <a:lstStyle/>
        <a:p>
          <a:endParaRPr lang="en-US"/>
        </a:p>
      </dgm:t>
    </dgm:pt>
    <dgm:pt modelId="{80B7F45D-9A30-4531-9B46-07B05B988EF4}">
      <dgm:prSet phldrT="[Text]"/>
      <dgm:spPr/>
      <dgm:t>
        <a:bodyPr/>
        <a:lstStyle/>
        <a:p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linguistik</a:t>
          </a:r>
          <a:r>
            <a:rPr lang="en-US" dirty="0" smtClean="0"/>
            <a:t> yang </a:t>
          </a:r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r>
            <a:rPr lang="en-US" dirty="0" smtClean="0"/>
            <a:t>:</a:t>
          </a:r>
        </a:p>
        <a:p>
          <a:r>
            <a:rPr lang="en-US" dirty="0" err="1" smtClean="0"/>
            <a:t>Tipologi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: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, </a:t>
          </a:r>
          <a:r>
            <a:rPr lang="en-US" dirty="0" err="1" smtClean="0"/>
            <a:t>dimensi</a:t>
          </a:r>
          <a:r>
            <a:rPr lang="en-US" dirty="0" smtClean="0"/>
            <a:t> </a:t>
          </a:r>
          <a:r>
            <a:rPr lang="en-US" dirty="0" err="1" smtClean="0"/>
            <a:t>sinkronis</a:t>
          </a:r>
          <a:r>
            <a:rPr lang="en-US" dirty="0" smtClean="0"/>
            <a:t>,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klasifikasi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tipologi</a:t>
          </a:r>
          <a:endParaRPr lang="en-US" dirty="0" smtClean="0"/>
        </a:p>
        <a:p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kontrastif</a:t>
          </a:r>
          <a:r>
            <a:rPr lang="en-US" dirty="0" smtClean="0"/>
            <a:t>: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struktural</a:t>
          </a:r>
          <a:r>
            <a:rPr lang="en-US" dirty="0" smtClean="0"/>
            <a:t>, </a:t>
          </a:r>
          <a:r>
            <a:rPr lang="en-US" dirty="0" err="1" smtClean="0"/>
            <a:t>dimensi</a:t>
          </a:r>
          <a:r>
            <a:rPr lang="en-US" dirty="0" smtClean="0"/>
            <a:t> </a:t>
          </a:r>
          <a:r>
            <a:rPr lang="en-US" dirty="0" err="1" smtClean="0"/>
            <a:t>sinkronis</a:t>
          </a:r>
          <a:r>
            <a:rPr lang="en-US" dirty="0" smtClean="0"/>
            <a:t>,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didaktis</a:t>
          </a:r>
          <a:r>
            <a:rPr lang="en-US" dirty="0" smtClean="0"/>
            <a:t>/ </a:t>
          </a:r>
          <a:r>
            <a:rPr lang="en-US" dirty="0" err="1" smtClean="0"/>
            <a:t>pengajaran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endParaRPr lang="en-US" dirty="0" smtClean="0"/>
        </a:p>
        <a:p>
          <a:r>
            <a:rPr lang="en-US" dirty="0" err="1" smtClean="0"/>
            <a:t>Linguistik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r>
            <a:rPr lang="en-US" dirty="0" smtClean="0"/>
            <a:t>: </a:t>
          </a:r>
          <a:r>
            <a:rPr lang="en-US" dirty="0" err="1" smtClean="0"/>
            <a:t>kajian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 </a:t>
          </a:r>
          <a:r>
            <a:rPr lang="en-US" dirty="0" err="1" smtClean="0"/>
            <a:t>bahasa</a:t>
          </a:r>
          <a:r>
            <a:rPr lang="en-US" dirty="0" smtClean="0"/>
            <a:t>, </a:t>
          </a:r>
          <a:r>
            <a:rPr lang="en-US" dirty="0" err="1" smtClean="0"/>
            <a:t>dimensi</a:t>
          </a:r>
          <a:r>
            <a:rPr lang="en-US" dirty="0" smtClean="0"/>
            <a:t> </a:t>
          </a:r>
          <a:r>
            <a:rPr lang="en-US" dirty="0" err="1" smtClean="0"/>
            <a:t>diakronis</a:t>
          </a:r>
          <a:r>
            <a:rPr lang="en-US" dirty="0" smtClean="0"/>
            <a:t>,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pengelompokkan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berkerabat</a:t>
          </a:r>
          <a:endParaRPr lang="en-US" dirty="0"/>
        </a:p>
      </dgm:t>
    </dgm:pt>
    <dgm:pt modelId="{2DFE98CF-F11F-437D-A6B1-ECBDBA52C7C4}" type="parTrans" cxnId="{110689D4-6972-474E-939D-2ECDC7400D27}">
      <dgm:prSet/>
      <dgm:spPr/>
      <dgm:t>
        <a:bodyPr/>
        <a:lstStyle/>
        <a:p>
          <a:endParaRPr lang="en-US"/>
        </a:p>
      </dgm:t>
    </dgm:pt>
    <dgm:pt modelId="{5EAC880D-9F5A-45DE-8AB8-FD6BFF91E793}" type="sibTrans" cxnId="{110689D4-6972-474E-939D-2ECDC7400D27}">
      <dgm:prSet/>
      <dgm:spPr/>
      <dgm:t>
        <a:bodyPr/>
        <a:lstStyle/>
        <a:p>
          <a:endParaRPr lang="en-US"/>
        </a:p>
      </dgm:t>
    </dgm:pt>
    <dgm:pt modelId="{57732757-5D07-4B40-9B11-2E6FBB4E9C10}">
      <dgm:prSet phldrT="[Text]"/>
      <dgm:spPr/>
      <dgm:t>
        <a:bodyPr/>
        <a:lstStyle/>
        <a:p>
          <a:r>
            <a:rPr lang="en-US" dirty="0" err="1" smtClean="0"/>
            <a:t>Metode</a:t>
          </a:r>
          <a:r>
            <a:rPr lang="en-US" dirty="0" smtClean="0"/>
            <a:t> </a:t>
          </a:r>
          <a:r>
            <a:rPr lang="en-US" dirty="0" err="1" smtClean="0"/>
            <a:t>komparatif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LHK;</a:t>
          </a:r>
          <a:endParaRPr lang="en-US" dirty="0"/>
        </a:p>
      </dgm:t>
    </dgm:pt>
    <dgm:pt modelId="{EEF425A0-C3CE-45E1-B18A-952CE3598872}" type="parTrans" cxnId="{8C35EA7F-3C85-4356-9D4F-67AC2B5DC791}">
      <dgm:prSet/>
      <dgm:spPr/>
      <dgm:t>
        <a:bodyPr/>
        <a:lstStyle/>
        <a:p>
          <a:endParaRPr lang="en-US"/>
        </a:p>
      </dgm:t>
    </dgm:pt>
    <dgm:pt modelId="{084EAA20-9A8D-4433-9FFD-98722A9690A2}" type="sibTrans" cxnId="{8C35EA7F-3C85-4356-9D4F-67AC2B5DC791}">
      <dgm:prSet/>
      <dgm:spPr/>
      <dgm:t>
        <a:bodyPr/>
        <a:lstStyle/>
        <a:p>
          <a:endParaRPr lang="en-US"/>
        </a:p>
      </dgm:t>
    </dgm:pt>
    <dgm:pt modelId="{CA3A77C0-5C56-448F-BCCB-CFB16F5BE5D4}">
      <dgm:prSet/>
      <dgm:spPr/>
      <dgm:t>
        <a:bodyPr/>
        <a:lstStyle/>
        <a:p>
          <a:r>
            <a:rPr lang="en-US" smtClean="0"/>
            <a:t>Identifikasi bentuk persamaan dan perbedaan</a:t>
          </a:r>
          <a:endParaRPr lang="en-US" dirty="0" smtClean="0"/>
        </a:p>
      </dgm:t>
    </dgm:pt>
    <dgm:pt modelId="{214325D6-1106-42C7-A972-D58267010BDE}" type="parTrans" cxnId="{C9FAB69E-3F48-4493-91D3-825107DD1FBB}">
      <dgm:prSet/>
      <dgm:spPr/>
      <dgm:t>
        <a:bodyPr/>
        <a:lstStyle/>
        <a:p>
          <a:endParaRPr lang="en-US"/>
        </a:p>
      </dgm:t>
    </dgm:pt>
    <dgm:pt modelId="{9C221776-71A8-46A0-987E-B63F89FFAC18}" type="sibTrans" cxnId="{C9FAB69E-3F48-4493-91D3-825107DD1FBB}">
      <dgm:prSet/>
      <dgm:spPr/>
      <dgm:t>
        <a:bodyPr/>
        <a:lstStyle/>
        <a:p>
          <a:endParaRPr lang="en-US"/>
        </a:p>
      </dgm:t>
    </dgm:pt>
    <dgm:pt modelId="{6987E020-AF00-49B4-A857-A7ADC0F21146}">
      <dgm:prSet/>
      <dgm:spPr/>
      <dgm:t>
        <a:bodyPr/>
        <a:lstStyle/>
        <a:p>
          <a:r>
            <a:rPr lang="en-US" smtClean="0"/>
            <a:t>Dasar korespondensi bunyi dan makna, dituntut penguasaan fonologi secara general dan fonologi khusus bahasa yang diteliti</a:t>
          </a:r>
          <a:endParaRPr lang="en-US" dirty="0" smtClean="0"/>
        </a:p>
      </dgm:t>
    </dgm:pt>
    <dgm:pt modelId="{BE8B9F08-1D26-40F1-A785-3DC9DA6CD18F}" type="parTrans" cxnId="{BF53D51C-C83A-4F21-AA0A-2C87F14A0ACC}">
      <dgm:prSet/>
      <dgm:spPr/>
      <dgm:t>
        <a:bodyPr/>
        <a:lstStyle/>
        <a:p>
          <a:endParaRPr lang="en-US"/>
        </a:p>
      </dgm:t>
    </dgm:pt>
    <dgm:pt modelId="{8237D8D5-92A1-4470-9207-87FBA65CDDDA}" type="sibTrans" cxnId="{BF53D51C-C83A-4F21-AA0A-2C87F14A0ACC}">
      <dgm:prSet/>
      <dgm:spPr/>
      <dgm:t>
        <a:bodyPr/>
        <a:lstStyle/>
        <a:p>
          <a:endParaRPr lang="en-US"/>
        </a:p>
      </dgm:t>
    </dgm:pt>
    <dgm:pt modelId="{E7AEC92D-6B56-4288-9932-955DC84D4173}">
      <dgm:prSet/>
      <dgm:spPr/>
      <dgm:t>
        <a:bodyPr/>
        <a:lstStyle/>
        <a:p>
          <a:r>
            <a:rPr lang="en-US" smtClean="0"/>
            <a:t>Merekonstruksi tahap awal perkembangan dasar bentuk yang diturunkan</a:t>
          </a:r>
          <a:endParaRPr lang="en-US" dirty="0" smtClean="0"/>
        </a:p>
      </dgm:t>
    </dgm:pt>
    <dgm:pt modelId="{F8E243DC-05E7-4E58-ABE5-3B002EA51430}" type="parTrans" cxnId="{605555EF-87CB-4137-9B6E-8263B1F79CCE}">
      <dgm:prSet/>
      <dgm:spPr/>
      <dgm:t>
        <a:bodyPr/>
        <a:lstStyle/>
        <a:p>
          <a:endParaRPr lang="en-US"/>
        </a:p>
      </dgm:t>
    </dgm:pt>
    <dgm:pt modelId="{B305DA1E-6450-4E8E-8736-116F0E02789D}" type="sibTrans" cxnId="{605555EF-87CB-4137-9B6E-8263B1F79CCE}">
      <dgm:prSet/>
      <dgm:spPr/>
      <dgm:t>
        <a:bodyPr/>
        <a:lstStyle/>
        <a:p>
          <a:endParaRPr lang="en-US"/>
        </a:p>
      </dgm:t>
    </dgm:pt>
    <dgm:pt modelId="{F2E0D854-4206-48EE-B977-E6FDB395AA52}">
      <dgm:prSet/>
      <dgm:spPr/>
      <dgm:t>
        <a:bodyPr/>
        <a:lstStyle/>
        <a:p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tiga</a:t>
          </a:r>
          <a:r>
            <a:rPr lang="en-US" dirty="0" smtClean="0"/>
            <a:t> /3 </a:t>
          </a:r>
          <a:r>
            <a:rPr lang="en-US" dirty="0" err="1" smtClean="0"/>
            <a:t>kriteria</a:t>
          </a:r>
          <a:r>
            <a:rPr lang="en-US" dirty="0" smtClean="0"/>
            <a:t>, </a:t>
          </a:r>
          <a:r>
            <a:rPr lang="en-US" dirty="0" err="1" smtClean="0"/>
            <a:t>yaitu</a:t>
          </a:r>
          <a:r>
            <a:rPr lang="en-US" dirty="0" smtClean="0"/>
            <a:t> non </a:t>
          </a:r>
          <a:r>
            <a:rPr lang="en-US" dirty="0" err="1" smtClean="0"/>
            <a:t>arbritrary</a:t>
          </a:r>
          <a:r>
            <a:rPr lang="en-US" dirty="0" smtClean="0"/>
            <a:t>/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bebas</a:t>
          </a:r>
          <a:r>
            <a:rPr lang="en-US" dirty="0" smtClean="0"/>
            <a:t>/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mana</a:t>
          </a:r>
          <a:r>
            <a:rPr lang="en-US" dirty="0" smtClean="0"/>
            <a:t> </a:t>
          </a:r>
          <a:r>
            <a:rPr lang="en-US" dirty="0" err="1" smtClean="0"/>
            <a:t>suka</a:t>
          </a:r>
          <a:r>
            <a:rPr lang="en-US" dirty="0" smtClean="0"/>
            <a:t>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pengelompokkan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, exhaustive/</a:t>
          </a:r>
          <a:r>
            <a:rPr lang="en-US" dirty="0" err="1" smtClean="0"/>
            <a:t>lengkap</a:t>
          </a:r>
          <a:r>
            <a:rPr lang="en-US" dirty="0" smtClean="0"/>
            <a:t>,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uniqueness/ </a:t>
          </a:r>
          <a:r>
            <a:rPr lang="en-US" dirty="0" err="1" smtClean="0"/>
            <a:t>khas</a:t>
          </a:r>
          <a:r>
            <a:rPr lang="en-US" dirty="0" smtClean="0"/>
            <a:t>,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endParaRPr lang="en-US" dirty="0"/>
        </a:p>
      </dgm:t>
    </dgm:pt>
    <dgm:pt modelId="{4D84AE5E-C2AC-4F00-A573-C79E8BB75F70}" type="parTrans" cxnId="{62C5E950-C0B8-4CB5-987C-F6F9EE06C847}">
      <dgm:prSet/>
      <dgm:spPr/>
      <dgm:t>
        <a:bodyPr/>
        <a:lstStyle/>
        <a:p>
          <a:endParaRPr lang="en-US"/>
        </a:p>
      </dgm:t>
    </dgm:pt>
    <dgm:pt modelId="{2FB1E7A0-E980-4EFB-B4FB-96048C40BAA8}" type="sibTrans" cxnId="{62C5E950-C0B8-4CB5-987C-F6F9EE06C847}">
      <dgm:prSet/>
      <dgm:spPr/>
      <dgm:t>
        <a:bodyPr/>
        <a:lstStyle/>
        <a:p>
          <a:endParaRPr lang="en-US"/>
        </a:p>
      </dgm:t>
    </dgm:pt>
    <dgm:pt modelId="{4E3E423D-8BA4-4FFB-9FDF-CA6A71A8941A}" type="pres">
      <dgm:prSet presAssocID="{14008A89-3D50-43FD-9A20-00B04C57EC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43659-16ED-4617-B34A-9D8E9F535A77}" type="pres">
      <dgm:prSet presAssocID="{2A97E016-9E2C-46C0-9553-36366D02B4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FC5B2-F810-444B-A7AD-82BC2404A18E}" type="pres">
      <dgm:prSet presAssocID="{C75F29C1-95EA-40E4-8722-BD816622E79C}" presName="sibTrans" presStyleCnt="0"/>
      <dgm:spPr/>
    </dgm:pt>
    <dgm:pt modelId="{F572C1C8-31AE-4A50-9DEE-2BE86A004AB7}" type="pres">
      <dgm:prSet presAssocID="{80B7F45D-9A30-4531-9B46-07B05B988E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87D34-ED12-401A-A61E-BD764D6C9578}" type="pres">
      <dgm:prSet presAssocID="{5EAC880D-9F5A-45DE-8AB8-FD6BFF91E793}" presName="sibTrans" presStyleCnt="0"/>
      <dgm:spPr/>
    </dgm:pt>
    <dgm:pt modelId="{CE719A1D-F5A6-495A-9F5C-15A129ECF5FC}" type="pres">
      <dgm:prSet presAssocID="{57732757-5D07-4B40-9B11-2E6FBB4E9C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FAB69E-3F48-4493-91D3-825107DD1FBB}" srcId="{57732757-5D07-4B40-9B11-2E6FBB4E9C10}" destId="{CA3A77C0-5C56-448F-BCCB-CFB16F5BE5D4}" srcOrd="0" destOrd="0" parTransId="{214325D6-1106-42C7-A972-D58267010BDE}" sibTransId="{9C221776-71A8-46A0-987E-B63F89FFAC18}"/>
    <dgm:cxn modelId="{62C5E950-C0B8-4CB5-987C-F6F9EE06C847}" srcId="{57732757-5D07-4B40-9B11-2E6FBB4E9C10}" destId="{F2E0D854-4206-48EE-B977-E6FDB395AA52}" srcOrd="3" destOrd="0" parTransId="{4D84AE5E-C2AC-4F00-A573-C79E8BB75F70}" sibTransId="{2FB1E7A0-E980-4EFB-B4FB-96048C40BAA8}"/>
    <dgm:cxn modelId="{97242748-BE0C-4071-B418-4F22BDBDA55B}" type="presOf" srcId="{2A97E016-9E2C-46C0-9553-36366D02B403}" destId="{5AA43659-16ED-4617-B34A-9D8E9F535A77}" srcOrd="0" destOrd="0" presId="urn:microsoft.com/office/officeart/2005/8/layout/hList6"/>
    <dgm:cxn modelId="{7EB46EDC-7154-4546-BE95-FEC92ACD2D91}" type="presOf" srcId="{E7AEC92D-6B56-4288-9932-955DC84D4173}" destId="{CE719A1D-F5A6-495A-9F5C-15A129ECF5FC}" srcOrd="0" destOrd="3" presId="urn:microsoft.com/office/officeart/2005/8/layout/hList6"/>
    <dgm:cxn modelId="{16FC934F-C578-4944-BDCE-2B8220826BAA}" type="presOf" srcId="{57732757-5D07-4B40-9B11-2E6FBB4E9C10}" destId="{CE719A1D-F5A6-495A-9F5C-15A129ECF5FC}" srcOrd="0" destOrd="0" presId="urn:microsoft.com/office/officeart/2005/8/layout/hList6"/>
    <dgm:cxn modelId="{C21E0C8C-6954-401F-9CEA-55FA7D962C15}" type="presOf" srcId="{F2E0D854-4206-48EE-B977-E6FDB395AA52}" destId="{CE719A1D-F5A6-495A-9F5C-15A129ECF5FC}" srcOrd="0" destOrd="4" presId="urn:microsoft.com/office/officeart/2005/8/layout/hList6"/>
    <dgm:cxn modelId="{3DE99456-17A7-4EAE-A16B-FFD09919DD70}" srcId="{14008A89-3D50-43FD-9A20-00B04C57ECB0}" destId="{2A97E016-9E2C-46C0-9553-36366D02B403}" srcOrd="0" destOrd="0" parTransId="{96E31480-590D-4765-AEEF-AC4896FB2E9D}" sibTransId="{C75F29C1-95EA-40E4-8722-BD816622E79C}"/>
    <dgm:cxn modelId="{6C64C4BC-6C80-4D3A-90C4-B93C420F9EEB}" type="presOf" srcId="{6987E020-AF00-49B4-A857-A7ADC0F21146}" destId="{CE719A1D-F5A6-495A-9F5C-15A129ECF5FC}" srcOrd="0" destOrd="2" presId="urn:microsoft.com/office/officeart/2005/8/layout/hList6"/>
    <dgm:cxn modelId="{605555EF-87CB-4137-9B6E-8263B1F79CCE}" srcId="{57732757-5D07-4B40-9B11-2E6FBB4E9C10}" destId="{E7AEC92D-6B56-4288-9932-955DC84D4173}" srcOrd="2" destOrd="0" parTransId="{F8E243DC-05E7-4E58-ABE5-3B002EA51430}" sibTransId="{B305DA1E-6450-4E8E-8736-116F0E02789D}"/>
    <dgm:cxn modelId="{84F0EDDB-9910-49A7-818C-5EF0F8459585}" type="presOf" srcId="{14008A89-3D50-43FD-9A20-00B04C57ECB0}" destId="{4E3E423D-8BA4-4FFB-9FDF-CA6A71A8941A}" srcOrd="0" destOrd="0" presId="urn:microsoft.com/office/officeart/2005/8/layout/hList6"/>
    <dgm:cxn modelId="{8397AB5C-B284-491B-A5B2-806CB43E5DC2}" type="presOf" srcId="{80B7F45D-9A30-4531-9B46-07B05B988EF4}" destId="{F572C1C8-31AE-4A50-9DEE-2BE86A004AB7}" srcOrd="0" destOrd="0" presId="urn:microsoft.com/office/officeart/2005/8/layout/hList6"/>
    <dgm:cxn modelId="{C7A004E0-F588-4F99-BBFC-750E917C3F68}" type="presOf" srcId="{CA3A77C0-5C56-448F-BCCB-CFB16F5BE5D4}" destId="{CE719A1D-F5A6-495A-9F5C-15A129ECF5FC}" srcOrd="0" destOrd="1" presId="urn:microsoft.com/office/officeart/2005/8/layout/hList6"/>
    <dgm:cxn modelId="{BF53D51C-C83A-4F21-AA0A-2C87F14A0ACC}" srcId="{57732757-5D07-4B40-9B11-2E6FBB4E9C10}" destId="{6987E020-AF00-49B4-A857-A7ADC0F21146}" srcOrd="1" destOrd="0" parTransId="{BE8B9F08-1D26-40F1-A785-3DC9DA6CD18F}" sibTransId="{8237D8D5-92A1-4470-9207-87FBA65CDDDA}"/>
    <dgm:cxn modelId="{8C35EA7F-3C85-4356-9D4F-67AC2B5DC791}" srcId="{14008A89-3D50-43FD-9A20-00B04C57ECB0}" destId="{57732757-5D07-4B40-9B11-2E6FBB4E9C10}" srcOrd="2" destOrd="0" parTransId="{EEF425A0-C3CE-45E1-B18A-952CE3598872}" sibTransId="{084EAA20-9A8D-4433-9FFD-98722A9690A2}"/>
    <dgm:cxn modelId="{110689D4-6972-474E-939D-2ECDC7400D27}" srcId="{14008A89-3D50-43FD-9A20-00B04C57ECB0}" destId="{80B7F45D-9A30-4531-9B46-07B05B988EF4}" srcOrd="1" destOrd="0" parTransId="{2DFE98CF-F11F-437D-A6B1-ECBDBA52C7C4}" sibTransId="{5EAC880D-9F5A-45DE-8AB8-FD6BFF91E793}"/>
    <dgm:cxn modelId="{EE7F5F16-80F8-4AC5-ACAB-1050F7240D4E}" type="presParOf" srcId="{4E3E423D-8BA4-4FFB-9FDF-CA6A71A8941A}" destId="{5AA43659-16ED-4617-B34A-9D8E9F535A77}" srcOrd="0" destOrd="0" presId="urn:microsoft.com/office/officeart/2005/8/layout/hList6"/>
    <dgm:cxn modelId="{4F2CC7D0-AAEA-413B-BE52-B26CF2F38D72}" type="presParOf" srcId="{4E3E423D-8BA4-4FFB-9FDF-CA6A71A8941A}" destId="{429FC5B2-F810-444B-A7AD-82BC2404A18E}" srcOrd="1" destOrd="0" presId="urn:microsoft.com/office/officeart/2005/8/layout/hList6"/>
    <dgm:cxn modelId="{66568331-1B69-4E34-A43E-285462D8799E}" type="presParOf" srcId="{4E3E423D-8BA4-4FFB-9FDF-CA6A71A8941A}" destId="{F572C1C8-31AE-4A50-9DEE-2BE86A004AB7}" srcOrd="2" destOrd="0" presId="urn:microsoft.com/office/officeart/2005/8/layout/hList6"/>
    <dgm:cxn modelId="{4133004E-70EC-44DE-8CFC-C4D632F67D49}" type="presParOf" srcId="{4E3E423D-8BA4-4FFB-9FDF-CA6A71A8941A}" destId="{E8D87D34-ED12-401A-A61E-BD764D6C9578}" srcOrd="3" destOrd="0" presId="urn:microsoft.com/office/officeart/2005/8/layout/hList6"/>
    <dgm:cxn modelId="{F477893E-45C0-4325-B3B1-5CF87055394D}" type="presParOf" srcId="{4E3E423D-8BA4-4FFB-9FDF-CA6A71A8941A}" destId="{CE719A1D-F5A6-495A-9F5C-15A129ECF5F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265174-745C-49A9-B49B-5A495BA2349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B620E-3D72-4459-B912-CECFAA93FB9E}">
      <dgm:prSet phldrT="[Text]"/>
      <dgm:spPr/>
      <dgm:t>
        <a:bodyPr/>
        <a:lstStyle/>
        <a:p>
          <a:r>
            <a:rPr lang="en-US" dirty="0" err="1" smtClean="0"/>
            <a:t>Klasifikasi</a:t>
          </a:r>
          <a:r>
            <a:rPr lang="en-US" dirty="0" smtClean="0"/>
            <a:t> </a:t>
          </a:r>
          <a:r>
            <a:rPr lang="en-US" dirty="0" err="1" smtClean="0"/>
            <a:t>wilayah</a:t>
          </a:r>
          <a:r>
            <a:rPr lang="en-US" dirty="0" smtClean="0"/>
            <a:t>/ areal;</a:t>
          </a:r>
          <a:endParaRPr lang="en-US" dirty="0"/>
        </a:p>
      </dgm:t>
    </dgm:pt>
    <dgm:pt modelId="{AFF5F802-1F65-4149-B4D6-8EE816777625}" type="parTrans" cxnId="{A1EDA3B9-ABE2-4318-BF8A-976666887A5F}">
      <dgm:prSet/>
      <dgm:spPr/>
      <dgm:t>
        <a:bodyPr/>
        <a:lstStyle/>
        <a:p>
          <a:endParaRPr lang="en-US"/>
        </a:p>
      </dgm:t>
    </dgm:pt>
    <dgm:pt modelId="{B3F7D031-243E-46B1-8970-A92F5EC41128}" type="sibTrans" cxnId="{A1EDA3B9-ABE2-4318-BF8A-976666887A5F}">
      <dgm:prSet/>
      <dgm:spPr/>
      <dgm:t>
        <a:bodyPr/>
        <a:lstStyle/>
        <a:p>
          <a:endParaRPr lang="en-US"/>
        </a:p>
      </dgm:t>
    </dgm:pt>
    <dgm:pt modelId="{8930B0D7-B996-41BC-8D59-E688DBAE687B}">
      <dgm:prSet phldrT="[Text]"/>
      <dgm:spPr/>
      <dgm:t>
        <a:bodyPr/>
        <a:lstStyle/>
        <a:p>
          <a:r>
            <a:rPr lang="en-US" dirty="0" err="1" smtClean="0"/>
            <a:t>Didasarkan</a:t>
          </a:r>
          <a:r>
            <a:rPr lang="en-US" dirty="0" smtClean="0"/>
            <a:t> </a:t>
          </a:r>
          <a:r>
            <a:rPr lang="en-US" dirty="0" err="1" smtClean="0"/>
            <a:t>antar</a:t>
          </a:r>
          <a:r>
            <a:rPr lang="en-US" dirty="0" smtClean="0"/>
            <a:t> </a:t>
          </a:r>
          <a:r>
            <a:rPr lang="en-US" dirty="0" err="1" smtClean="0"/>
            <a:t>pengaruh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yang </a:t>
          </a:r>
          <a:r>
            <a:rPr lang="en-US" dirty="0" err="1" smtClean="0"/>
            <a:t>berkontak</a:t>
          </a:r>
          <a:r>
            <a:rPr lang="en-US" dirty="0" smtClean="0"/>
            <a:t>, </a:t>
          </a:r>
          <a:r>
            <a:rPr lang="en-US" dirty="0" err="1" smtClean="0"/>
            <a:t>bahasa</a:t>
          </a:r>
          <a:r>
            <a:rPr lang="en-US" dirty="0" smtClean="0"/>
            <a:t> yang </a:t>
          </a:r>
          <a:r>
            <a:rPr lang="en-US" dirty="0" err="1" smtClean="0"/>
            <a:t>mempunyai</a:t>
          </a:r>
          <a:r>
            <a:rPr lang="en-US" dirty="0" smtClean="0"/>
            <a:t> </a:t>
          </a:r>
          <a:r>
            <a:rPr lang="en-US" dirty="0" err="1" smtClean="0"/>
            <a:t>ciri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akibat</a:t>
          </a:r>
          <a:r>
            <a:rPr lang="en-US" dirty="0" smtClean="0"/>
            <a:t> </a:t>
          </a:r>
          <a:r>
            <a:rPr lang="en-US" dirty="0" err="1" smtClean="0"/>
            <a:t>saling</a:t>
          </a:r>
          <a:r>
            <a:rPr lang="en-US" dirty="0" smtClean="0"/>
            <a:t> </a:t>
          </a:r>
          <a:r>
            <a:rPr lang="en-US" dirty="0" err="1" smtClean="0"/>
            <a:t>pengaruh</a:t>
          </a:r>
          <a:r>
            <a:rPr lang="en-US" dirty="0" smtClean="0"/>
            <a:t> </a:t>
          </a:r>
          <a:r>
            <a:rPr lang="en-US" dirty="0" err="1" smtClean="0"/>
            <a:t>tergolong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wilayah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endParaRPr lang="en-US" dirty="0"/>
        </a:p>
      </dgm:t>
    </dgm:pt>
    <dgm:pt modelId="{43CD598D-4FD9-407C-A145-475890882F49}" type="parTrans" cxnId="{A9F43A50-D22B-4996-9D32-38E9BC8ACF90}">
      <dgm:prSet/>
      <dgm:spPr/>
      <dgm:t>
        <a:bodyPr/>
        <a:lstStyle/>
        <a:p>
          <a:endParaRPr lang="en-US"/>
        </a:p>
      </dgm:t>
    </dgm:pt>
    <dgm:pt modelId="{A1B182CC-18CB-4A93-8E39-10D205F4B2D6}" type="sibTrans" cxnId="{A9F43A50-D22B-4996-9D32-38E9BC8ACF90}">
      <dgm:prSet/>
      <dgm:spPr/>
      <dgm:t>
        <a:bodyPr/>
        <a:lstStyle/>
        <a:p>
          <a:endParaRPr lang="en-US"/>
        </a:p>
      </dgm:t>
    </dgm:pt>
    <dgm:pt modelId="{4FD85651-6326-40AA-8556-029586ED8F94}" type="pres">
      <dgm:prSet presAssocID="{1E265174-745C-49A9-B49B-5A495BA234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F09A2B-C284-4252-BF84-856CA81B27CA}" type="pres">
      <dgm:prSet presAssocID="{726B620E-3D72-4459-B912-CECFAA93FB9E}" presName="linNode" presStyleCnt="0"/>
      <dgm:spPr/>
    </dgm:pt>
    <dgm:pt modelId="{CE506919-E823-4CF3-9B09-13D9B2B7AFFA}" type="pres">
      <dgm:prSet presAssocID="{726B620E-3D72-4459-B912-CECFAA93FB9E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7D88D-E10E-47C2-93EB-7B637459844C}" type="pres">
      <dgm:prSet presAssocID="{726B620E-3D72-4459-B912-CECFAA93FB9E}" presName="childShp" presStyleLbl="bgAccFollowNode1" presStyleIdx="0" presStyleCnt="1" custScaleX="110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DA3B9-ABE2-4318-BF8A-976666887A5F}" srcId="{1E265174-745C-49A9-B49B-5A495BA23499}" destId="{726B620E-3D72-4459-B912-CECFAA93FB9E}" srcOrd="0" destOrd="0" parTransId="{AFF5F802-1F65-4149-B4D6-8EE816777625}" sibTransId="{B3F7D031-243E-46B1-8970-A92F5EC41128}"/>
    <dgm:cxn modelId="{449C24F9-ECCF-4829-A53B-7AC26D3CC1ED}" type="presOf" srcId="{1E265174-745C-49A9-B49B-5A495BA23499}" destId="{4FD85651-6326-40AA-8556-029586ED8F94}" srcOrd="0" destOrd="0" presId="urn:microsoft.com/office/officeart/2005/8/layout/vList6"/>
    <dgm:cxn modelId="{A9F43A50-D22B-4996-9D32-38E9BC8ACF90}" srcId="{726B620E-3D72-4459-B912-CECFAA93FB9E}" destId="{8930B0D7-B996-41BC-8D59-E688DBAE687B}" srcOrd="0" destOrd="0" parTransId="{43CD598D-4FD9-407C-A145-475890882F49}" sibTransId="{A1B182CC-18CB-4A93-8E39-10D205F4B2D6}"/>
    <dgm:cxn modelId="{0AA6E1D4-C6A0-477E-BC6F-5D25D5A29117}" type="presOf" srcId="{726B620E-3D72-4459-B912-CECFAA93FB9E}" destId="{CE506919-E823-4CF3-9B09-13D9B2B7AFFA}" srcOrd="0" destOrd="0" presId="urn:microsoft.com/office/officeart/2005/8/layout/vList6"/>
    <dgm:cxn modelId="{0B8BA7B0-0199-4DAE-9626-964387F923C7}" type="presOf" srcId="{8930B0D7-B996-41BC-8D59-E688DBAE687B}" destId="{A977D88D-E10E-47C2-93EB-7B637459844C}" srcOrd="0" destOrd="0" presId="urn:microsoft.com/office/officeart/2005/8/layout/vList6"/>
    <dgm:cxn modelId="{80E9B2BE-4901-4153-B585-8287B4E24AF2}" type="presParOf" srcId="{4FD85651-6326-40AA-8556-029586ED8F94}" destId="{ADF09A2B-C284-4252-BF84-856CA81B27CA}" srcOrd="0" destOrd="0" presId="urn:microsoft.com/office/officeart/2005/8/layout/vList6"/>
    <dgm:cxn modelId="{674B2F48-C799-481D-AD69-89DE7192AC0E}" type="presParOf" srcId="{ADF09A2B-C284-4252-BF84-856CA81B27CA}" destId="{CE506919-E823-4CF3-9B09-13D9B2B7AFFA}" srcOrd="0" destOrd="0" presId="urn:microsoft.com/office/officeart/2005/8/layout/vList6"/>
    <dgm:cxn modelId="{C79CAE44-E7D8-4A8B-864F-835D60CCA0FC}" type="presParOf" srcId="{ADF09A2B-C284-4252-BF84-856CA81B27CA}" destId="{A977D88D-E10E-47C2-93EB-7B637459844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EF4300-AFDC-4785-9AED-D0A76561F85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C5D5D-82BC-4A58-B8A1-56E3721290ED}">
      <dgm:prSet phldrT="[Text]"/>
      <dgm:spPr/>
      <dgm:t>
        <a:bodyPr/>
        <a:lstStyle/>
        <a:p>
          <a:r>
            <a:rPr lang="en-US" b="1" dirty="0" err="1" smtClean="0"/>
            <a:t>Ada</a:t>
          </a:r>
          <a:r>
            <a:rPr lang="en-US" b="1" dirty="0" smtClean="0"/>
            <a:t> </a:t>
          </a:r>
          <a:r>
            <a:rPr lang="en-US" b="1" dirty="0" err="1" smtClean="0"/>
            <a:t>tiga</a:t>
          </a:r>
          <a:r>
            <a:rPr lang="en-US" b="1" dirty="0" smtClean="0"/>
            <a:t> </a:t>
          </a:r>
          <a:r>
            <a:rPr lang="en-US" b="1" dirty="0" err="1" smtClean="0"/>
            <a:t>klasifikasi</a:t>
          </a:r>
          <a:r>
            <a:rPr lang="en-US" b="1" dirty="0" smtClean="0"/>
            <a:t> </a:t>
          </a:r>
          <a:r>
            <a:rPr lang="en-US" b="1" dirty="0" err="1" smtClean="0"/>
            <a:t>bahasa</a:t>
          </a:r>
          <a:r>
            <a:rPr lang="en-US" b="1" dirty="0" smtClean="0"/>
            <a:t> yang </a:t>
          </a:r>
          <a:r>
            <a:rPr lang="en-US" b="1" dirty="0" err="1" smtClean="0"/>
            <a:t>utama</a:t>
          </a:r>
          <a:r>
            <a:rPr lang="en-US" b="1" dirty="0" smtClean="0"/>
            <a:t>:</a:t>
          </a:r>
          <a:br>
            <a:rPr lang="en-US" b="1" dirty="0" smtClean="0"/>
          </a:br>
          <a:endParaRPr lang="en-US" dirty="0"/>
        </a:p>
      </dgm:t>
    </dgm:pt>
    <dgm:pt modelId="{3E5D70AC-9875-42C0-B3F0-7B0A985F40E1}" type="parTrans" cxnId="{A1B76CEF-CD31-4EDB-9E0E-D56F3AE7D5CE}">
      <dgm:prSet/>
      <dgm:spPr/>
      <dgm:t>
        <a:bodyPr/>
        <a:lstStyle/>
        <a:p>
          <a:endParaRPr lang="en-US"/>
        </a:p>
      </dgm:t>
    </dgm:pt>
    <dgm:pt modelId="{FF78BAAE-4365-4FD6-AF17-B47D3ABFC836}" type="sibTrans" cxnId="{A1B76CEF-CD31-4EDB-9E0E-D56F3AE7D5CE}">
      <dgm:prSet/>
      <dgm:spPr/>
      <dgm:t>
        <a:bodyPr/>
        <a:lstStyle/>
        <a:p>
          <a:endParaRPr lang="en-US"/>
        </a:p>
      </dgm:t>
    </dgm:pt>
    <dgm:pt modelId="{D7C9C06A-C7C8-43F4-8F39-ACC8B4C1025D}">
      <dgm:prSet phldrT="[Text]"/>
      <dgm:spPr/>
      <dgm:t>
        <a:bodyPr/>
        <a:lstStyle/>
        <a:p>
          <a:r>
            <a:rPr lang="en-US" b="1" dirty="0" err="1" smtClean="0"/>
            <a:t>klasifikasi</a:t>
          </a:r>
          <a:r>
            <a:rPr lang="en-US" b="1" dirty="0" smtClean="0"/>
            <a:t> </a:t>
          </a:r>
          <a:r>
            <a:rPr lang="en-US" b="1" dirty="0" err="1" smtClean="0"/>
            <a:t>bahasa</a:t>
          </a:r>
          <a:r>
            <a:rPr lang="en-US" b="1" dirty="0" smtClean="0"/>
            <a:t> </a:t>
          </a:r>
          <a:r>
            <a:rPr lang="en-US" b="1" dirty="0" err="1" smtClean="0"/>
            <a:t>secara</a:t>
          </a:r>
          <a:r>
            <a:rPr lang="en-US" b="1" dirty="0" smtClean="0"/>
            <a:t> </a:t>
          </a:r>
          <a:r>
            <a:rPr lang="en-US" b="1" dirty="0" err="1" smtClean="0"/>
            <a:t>genetis</a:t>
          </a:r>
          <a:endParaRPr lang="en-US" dirty="0"/>
        </a:p>
      </dgm:t>
    </dgm:pt>
    <dgm:pt modelId="{831C7F97-772F-4F87-9442-7AF72B126AF5}" type="parTrans" cxnId="{AFD95A25-6AB1-48A9-B335-9A9935D97AF2}">
      <dgm:prSet/>
      <dgm:spPr/>
      <dgm:t>
        <a:bodyPr/>
        <a:lstStyle/>
        <a:p>
          <a:endParaRPr lang="en-US"/>
        </a:p>
      </dgm:t>
    </dgm:pt>
    <dgm:pt modelId="{A68A2F91-6557-4067-A2B1-F73DFC5732C4}" type="sibTrans" cxnId="{AFD95A25-6AB1-48A9-B335-9A9935D97AF2}">
      <dgm:prSet/>
      <dgm:spPr/>
      <dgm:t>
        <a:bodyPr/>
        <a:lstStyle/>
        <a:p>
          <a:endParaRPr lang="en-US"/>
        </a:p>
      </dgm:t>
    </dgm:pt>
    <dgm:pt modelId="{194574E5-353E-40B7-8A94-D2AED2B1EEE7}">
      <dgm:prSet phldrT="[Text]"/>
      <dgm:spPr/>
      <dgm:t>
        <a:bodyPr/>
        <a:lstStyle/>
        <a:p>
          <a:r>
            <a:rPr lang="en-US" b="1" dirty="0" err="1" smtClean="0"/>
            <a:t>klasifikasi</a:t>
          </a:r>
          <a:r>
            <a:rPr lang="en-US" b="1" dirty="0" smtClean="0"/>
            <a:t> </a:t>
          </a:r>
          <a:r>
            <a:rPr lang="en-US" b="1" dirty="0" err="1" smtClean="0"/>
            <a:t>bahasa</a:t>
          </a:r>
          <a:r>
            <a:rPr lang="en-US" b="1" dirty="0" smtClean="0"/>
            <a:t> </a:t>
          </a:r>
          <a:r>
            <a:rPr lang="en-US" b="1" dirty="0" err="1" smtClean="0"/>
            <a:t>secara</a:t>
          </a:r>
          <a:r>
            <a:rPr lang="en-US" b="1" dirty="0" smtClean="0"/>
            <a:t> </a:t>
          </a:r>
          <a:r>
            <a:rPr lang="en-US" b="1" dirty="0" err="1" smtClean="0"/>
            <a:t>wilayah</a:t>
          </a:r>
          <a:r>
            <a:rPr lang="en-US" b="1" dirty="0" smtClean="0"/>
            <a:t>/ areal</a:t>
          </a:r>
          <a:br>
            <a:rPr lang="en-US" b="1" dirty="0" smtClean="0"/>
          </a:br>
          <a:endParaRPr lang="en-US" dirty="0"/>
        </a:p>
      </dgm:t>
    </dgm:pt>
    <dgm:pt modelId="{A38E675B-3B0D-4919-AB54-05D2931F52F9}" type="parTrans" cxnId="{0FC6E79F-DE29-4AF1-9267-CA4D95034B05}">
      <dgm:prSet/>
      <dgm:spPr/>
      <dgm:t>
        <a:bodyPr/>
        <a:lstStyle/>
        <a:p>
          <a:endParaRPr lang="en-US"/>
        </a:p>
      </dgm:t>
    </dgm:pt>
    <dgm:pt modelId="{886C19EA-0761-4C9F-974F-08FE097822F8}" type="sibTrans" cxnId="{0FC6E79F-DE29-4AF1-9267-CA4D95034B05}">
      <dgm:prSet/>
      <dgm:spPr/>
      <dgm:t>
        <a:bodyPr/>
        <a:lstStyle/>
        <a:p>
          <a:endParaRPr lang="en-US"/>
        </a:p>
      </dgm:t>
    </dgm:pt>
    <dgm:pt modelId="{F34B423D-EC5D-4E4E-8484-C9F5668973E2}">
      <dgm:prSet phldrT="[Text]"/>
      <dgm:spPr/>
      <dgm:t>
        <a:bodyPr/>
        <a:lstStyle/>
        <a:p>
          <a:r>
            <a:rPr lang="en-US" b="1" dirty="0" err="1" smtClean="0"/>
            <a:t>klasifikasi</a:t>
          </a:r>
          <a:r>
            <a:rPr lang="en-US" b="1" dirty="0" smtClean="0"/>
            <a:t> </a:t>
          </a:r>
          <a:r>
            <a:rPr lang="en-US" b="1" dirty="0" err="1" smtClean="0"/>
            <a:t>bahasa</a:t>
          </a:r>
          <a:r>
            <a:rPr lang="en-US" b="1" dirty="0" smtClean="0"/>
            <a:t> </a:t>
          </a:r>
          <a:r>
            <a:rPr lang="en-US" b="1" dirty="0" err="1" smtClean="0"/>
            <a:t>secara</a:t>
          </a:r>
          <a:r>
            <a:rPr lang="en-US" b="1" dirty="0" smtClean="0"/>
            <a:t> </a:t>
          </a:r>
          <a:r>
            <a:rPr lang="en-US" b="1" dirty="0" err="1" smtClean="0"/>
            <a:t>tipologis</a:t>
          </a:r>
          <a:endParaRPr lang="en-US" dirty="0"/>
        </a:p>
      </dgm:t>
    </dgm:pt>
    <dgm:pt modelId="{79C85D65-F727-4135-9853-FED22B5B0F3C}" type="parTrans" cxnId="{922B6B58-9A1F-42E2-829B-42E647C31316}">
      <dgm:prSet/>
      <dgm:spPr/>
      <dgm:t>
        <a:bodyPr/>
        <a:lstStyle/>
        <a:p>
          <a:endParaRPr lang="en-US"/>
        </a:p>
      </dgm:t>
    </dgm:pt>
    <dgm:pt modelId="{97534F62-6644-428F-90B5-8CBD4DC358D4}" type="sibTrans" cxnId="{922B6B58-9A1F-42E2-829B-42E647C31316}">
      <dgm:prSet/>
      <dgm:spPr/>
      <dgm:t>
        <a:bodyPr/>
        <a:lstStyle/>
        <a:p>
          <a:endParaRPr lang="en-US"/>
        </a:p>
      </dgm:t>
    </dgm:pt>
    <dgm:pt modelId="{CB8E9209-DC8E-476D-A564-9B4C1B1DE69F}" type="pres">
      <dgm:prSet presAssocID="{7DEF4300-AFDC-4785-9AED-D0A76561F8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21451C-0EA6-44BB-97D7-AC5445F0F6F3}" type="pres">
      <dgm:prSet presAssocID="{A99C5D5D-82BC-4A58-B8A1-56E3721290ED}" presName="root" presStyleCnt="0"/>
      <dgm:spPr/>
    </dgm:pt>
    <dgm:pt modelId="{B315F343-E1F8-4C12-852B-FA6174DAA857}" type="pres">
      <dgm:prSet presAssocID="{A99C5D5D-82BC-4A58-B8A1-56E3721290ED}" presName="rootComposite" presStyleCnt="0"/>
      <dgm:spPr/>
    </dgm:pt>
    <dgm:pt modelId="{A7F139BB-C14D-47C4-ACBA-679C5377B57E}" type="pres">
      <dgm:prSet presAssocID="{A99C5D5D-82BC-4A58-B8A1-56E3721290ED}" presName="rootText" presStyleLbl="node1" presStyleIdx="0" presStyleCnt="1" custScaleX="288883"/>
      <dgm:spPr/>
      <dgm:t>
        <a:bodyPr/>
        <a:lstStyle/>
        <a:p>
          <a:endParaRPr lang="en-US"/>
        </a:p>
      </dgm:t>
    </dgm:pt>
    <dgm:pt modelId="{B7D42FC5-C41B-4E1E-AA10-73B2D42AF029}" type="pres">
      <dgm:prSet presAssocID="{A99C5D5D-82BC-4A58-B8A1-56E3721290ED}" presName="rootConnector" presStyleLbl="node1" presStyleIdx="0" presStyleCnt="1"/>
      <dgm:spPr/>
      <dgm:t>
        <a:bodyPr/>
        <a:lstStyle/>
        <a:p>
          <a:endParaRPr lang="en-US"/>
        </a:p>
      </dgm:t>
    </dgm:pt>
    <dgm:pt modelId="{961A279E-56DF-400C-A1DB-F0FCFBB731EA}" type="pres">
      <dgm:prSet presAssocID="{A99C5D5D-82BC-4A58-B8A1-56E3721290ED}" presName="childShape" presStyleCnt="0"/>
      <dgm:spPr/>
    </dgm:pt>
    <dgm:pt modelId="{935F1189-8DA7-40EB-89C8-4A9BE480EB93}" type="pres">
      <dgm:prSet presAssocID="{831C7F97-772F-4F87-9442-7AF72B126AF5}" presName="Name13" presStyleLbl="parChTrans1D2" presStyleIdx="0" presStyleCnt="3"/>
      <dgm:spPr/>
      <dgm:t>
        <a:bodyPr/>
        <a:lstStyle/>
        <a:p>
          <a:endParaRPr lang="en-US"/>
        </a:p>
      </dgm:t>
    </dgm:pt>
    <dgm:pt modelId="{53AB649C-C242-436D-A722-ABB24AB536CD}" type="pres">
      <dgm:prSet presAssocID="{D7C9C06A-C7C8-43F4-8F39-ACC8B4C1025D}" presName="childText" presStyleLbl="bgAcc1" presStyleIdx="0" presStyleCnt="3" custScaleX="333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F96EC-20F9-47A6-9702-5ECB65B596B7}" type="pres">
      <dgm:prSet presAssocID="{79C85D65-F727-4135-9853-FED22B5B0F3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9ABFD8B3-9C15-4CBE-921D-79771ACA7CAF}" type="pres">
      <dgm:prSet presAssocID="{F34B423D-EC5D-4E4E-8484-C9F5668973E2}" presName="childText" presStyleLbl="bgAcc1" presStyleIdx="1" presStyleCnt="3" custScaleX="341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18D48-113C-4AAE-A819-61717B5153F4}" type="pres">
      <dgm:prSet presAssocID="{A38E675B-3B0D-4919-AB54-05D2931F52F9}" presName="Name13" presStyleLbl="parChTrans1D2" presStyleIdx="2" presStyleCnt="3"/>
      <dgm:spPr/>
      <dgm:t>
        <a:bodyPr/>
        <a:lstStyle/>
        <a:p>
          <a:endParaRPr lang="en-US"/>
        </a:p>
      </dgm:t>
    </dgm:pt>
    <dgm:pt modelId="{32B8A4BB-7D0D-46D6-8B78-2E385D46B27F}" type="pres">
      <dgm:prSet presAssocID="{194574E5-353E-40B7-8A94-D2AED2B1EEE7}" presName="childText" presStyleLbl="bgAcc1" presStyleIdx="2" presStyleCnt="3" custScaleX="343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E7E79C-1BC4-46C7-BFE5-35D15F07F8B3}" type="presOf" srcId="{7DEF4300-AFDC-4785-9AED-D0A76561F852}" destId="{CB8E9209-DC8E-476D-A564-9B4C1B1DE69F}" srcOrd="0" destOrd="0" presId="urn:microsoft.com/office/officeart/2005/8/layout/hierarchy3"/>
    <dgm:cxn modelId="{AFD95A25-6AB1-48A9-B335-9A9935D97AF2}" srcId="{A99C5D5D-82BC-4A58-B8A1-56E3721290ED}" destId="{D7C9C06A-C7C8-43F4-8F39-ACC8B4C1025D}" srcOrd="0" destOrd="0" parTransId="{831C7F97-772F-4F87-9442-7AF72B126AF5}" sibTransId="{A68A2F91-6557-4067-A2B1-F73DFC5732C4}"/>
    <dgm:cxn modelId="{A838846E-7CA3-402F-BFE4-0FD84E29F107}" type="presOf" srcId="{D7C9C06A-C7C8-43F4-8F39-ACC8B4C1025D}" destId="{53AB649C-C242-436D-A722-ABB24AB536CD}" srcOrd="0" destOrd="0" presId="urn:microsoft.com/office/officeart/2005/8/layout/hierarchy3"/>
    <dgm:cxn modelId="{B0D114CD-8982-4E1A-9A5A-6AA284F7704C}" type="presOf" srcId="{A99C5D5D-82BC-4A58-B8A1-56E3721290ED}" destId="{A7F139BB-C14D-47C4-ACBA-679C5377B57E}" srcOrd="0" destOrd="0" presId="urn:microsoft.com/office/officeart/2005/8/layout/hierarchy3"/>
    <dgm:cxn modelId="{B055B172-588F-4DEC-A1E2-5DD4B85C7E96}" type="presOf" srcId="{831C7F97-772F-4F87-9442-7AF72B126AF5}" destId="{935F1189-8DA7-40EB-89C8-4A9BE480EB93}" srcOrd="0" destOrd="0" presId="urn:microsoft.com/office/officeart/2005/8/layout/hierarchy3"/>
    <dgm:cxn modelId="{0FC6E79F-DE29-4AF1-9267-CA4D95034B05}" srcId="{A99C5D5D-82BC-4A58-B8A1-56E3721290ED}" destId="{194574E5-353E-40B7-8A94-D2AED2B1EEE7}" srcOrd="2" destOrd="0" parTransId="{A38E675B-3B0D-4919-AB54-05D2931F52F9}" sibTransId="{886C19EA-0761-4C9F-974F-08FE097822F8}"/>
    <dgm:cxn modelId="{F1A2C4C0-2489-4487-B43D-B271C03176F7}" type="presOf" srcId="{A99C5D5D-82BC-4A58-B8A1-56E3721290ED}" destId="{B7D42FC5-C41B-4E1E-AA10-73B2D42AF029}" srcOrd="1" destOrd="0" presId="urn:microsoft.com/office/officeart/2005/8/layout/hierarchy3"/>
    <dgm:cxn modelId="{F7816EC8-BC4A-4F29-94E5-62CBF61079AE}" type="presOf" srcId="{79C85D65-F727-4135-9853-FED22B5B0F3C}" destId="{79AF96EC-20F9-47A6-9702-5ECB65B596B7}" srcOrd="0" destOrd="0" presId="urn:microsoft.com/office/officeart/2005/8/layout/hierarchy3"/>
    <dgm:cxn modelId="{A1B76CEF-CD31-4EDB-9E0E-D56F3AE7D5CE}" srcId="{7DEF4300-AFDC-4785-9AED-D0A76561F852}" destId="{A99C5D5D-82BC-4A58-B8A1-56E3721290ED}" srcOrd="0" destOrd="0" parTransId="{3E5D70AC-9875-42C0-B3F0-7B0A985F40E1}" sibTransId="{FF78BAAE-4365-4FD6-AF17-B47D3ABFC836}"/>
    <dgm:cxn modelId="{FC09E439-EE04-417D-89C9-8416B293829F}" type="presOf" srcId="{A38E675B-3B0D-4919-AB54-05D2931F52F9}" destId="{E6A18D48-113C-4AAE-A819-61717B5153F4}" srcOrd="0" destOrd="0" presId="urn:microsoft.com/office/officeart/2005/8/layout/hierarchy3"/>
    <dgm:cxn modelId="{94ED6C8B-7E56-461F-8266-103DB6028898}" type="presOf" srcId="{F34B423D-EC5D-4E4E-8484-C9F5668973E2}" destId="{9ABFD8B3-9C15-4CBE-921D-79771ACA7CAF}" srcOrd="0" destOrd="0" presId="urn:microsoft.com/office/officeart/2005/8/layout/hierarchy3"/>
    <dgm:cxn modelId="{E4D35F01-826E-4A99-B477-48E4FD1965E7}" type="presOf" srcId="{194574E5-353E-40B7-8A94-D2AED2B1EEE7}" destId="{32B8A4BB-7D0D-46D6-8B78-2E385D46B27F}" srcOrd="0" destOrd="0" presId="urn:microsoft.com/office/officeart/2005/8/layout/hierarchy3"/>
    <dgm:cxn modelId="{922B6B58-9A1F-42E2-829B-42E647C31316}" srcId="{A99C5D5D-82BC-4A58-B8A1-56E3721290ED}" destId="{F34B423D-EC5D-4E4E-8484-C9F5668973E2}" srcOrd="1" destOrd="0" parTransId="{79C85D65-F727-4135-9853-FED22B5B0F3C}" sibTransId="{97534F62-6644-428F-90B5-8CBD4DC358D4}"/>
    <dgm:cxn modelId="{4FB85AD7-0983-440B-A9AF-9C5F86A14C45}" type="presParOf" srcId="{CB8E9209-DC8E-476D-A564-9B4C1B1DE69F}" destId="{1F21451C-0EA6-44BB-97D7-AC5445F0F6F3}" srcOrd="0" destOrd="0" presId="urn:microsoft.com/office/officeart/2005/8/layout/hierarchy3"/>
    <dgm:cxn modelId="{9A43ADA8-2F18-4E8A-9BC8-B40039AE461B}" type="presParOf" srcId="{1F21451C-0EA6-44BB-97D7-AC5445F0F6F3}" destId="{B315F343-E1F8-4C12-852B-FA6174DAA857}" srcOrd="0" destOrd="0" presId="urn:microsoft.com/office/officeart/2005/8/layout/hierarchy3"/>
    <dgm:cxn modelId="{910CA2D2-125F-4043-A0D1-5D3C0511399C}" type="presParOf" srcId="{B315F343-E1F8-4C12-852B-FA6174DAA857}" destId="{A7F139BB-C14D-47C4-ACBA-679C5377B57E}" srcOrd="0" destOrd="0" presId="urn:microsoft.com/office/officeart/2005/8/layout/hierarchy3"/>
    <dgm:cxn modelId="{76FF9781-4937-433F-8AA1-B4779ACD5CDA}" type="presParOf" srcId="{B315F343-E1F8-4C12-852B-FA6174DAA857}" destId="{B7D42FC5-C41B-4E1E-AA10-73B2D42AF029}" srcOrd="1" destOrd="0" presId="urn:microsoft.com/office/officeart/2005/8/layout/hierarchy3"/>
    <dgm:cxn modelId="{7D1B509C-0694-48FB-9EFA-D79A36D8697F}" type="presParOf" srcId="{1F21451C-0EA6-44BB-97D7-AC5445F0F6F3}" destId="{961A279E-56DF-400C-A1DB-F0FCFBB731EA}" srcOrd="1" destOrd="0" presId="urn:microsoft.com/office/officeart/2005/8/layout/hierarchy3"/>
    <dgm:cxn modelId="{A5E33694-7CBC-4C6C-A06C-D3B1C5D08573}" type="presParOf" srcId="{961A279E-56DF-400C-A1DB-F0FCFBB731EA}" destId="{935F1189-8DA7-40EB-89C8-4A9BE480EB93}" srcOrd="0" destOrd="0" presId="urn:microsoft.com/office/officeart/2005/8/layout/hierarchy3"/>
    <dgm:cxn modelId="{2FCB47D0-4386-4D07-BE1C-25D9743ACB2C}" type="presParOf" srcId="{961A279E-56DF-400C-A1DB-F0FCFBB731EA}" destId="{53AB649C-C242-436D-A722-ABB24AB536CD}" srcOrd="1" destOrd="0" presId="urn:microsoft.com/office/officeart/2005/8/layout/hierarchy3"/>
    <dgm:cxn modelId="{A05405C3-EC0A-483A-A612-50A476E4BC57}" type="presParOf" srcId="{961A279E-56DF-400C-A1DB-F0FCFBB731EA}" destId="{79AF96EC-20F9-47A6-9702-5ECB65B596B7}" srcOrd="2" destOrd="0" presId="urn:microsoft.com/office/officeart/2005/8/layout/hierarchy3"/>
    <dgm:cxn modelId="{9CEEE257-BAE2-4D3B-B8F5-2642562571A5}" type="presParOf" srcId="{961A279E-56DF-400C-A1DB-F0FCFBB731EA}" destId="{9ABFD8B3-9C15-4CBE-921D-79771ACA7CAF}" srcOrd="3" destOrd="0" presId="urn:microsoft.com/office/officeart/2005/8/layout/hierarchy3"/>
    <dgm:cxn modelId="{0A6B6500-6F4F-45FD-A9CD-0BAA7750DF6D}" type="presParOf" srcId="{961A279E-56DF-400C-A1DB-F0FCFBB731EA}" destId="{E6A18D48-113C-4AAE-A819-61717B5153F4}" srcOrd="4" destOrd="0" presId="urn:microsoft.com/office/officeart/2005/8/layout/hierarchy3"/>
    <dgm:cxn modelId="{93522C1B-D63F-4A07-88FF-420371F1EFD1}" type="presParOf" srcId="{961A279E-56DF-400C-A1DB-F0FCFBB731EA}" destId="{32B8A4BB-7D0D-46D6-8B78-2E385D46B27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5F04B5-C497-49B1-80AF-4E8B821DEDA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0BB8F2B-5FD1-48D7-A994-D7C7A258C27C}">
      <dgm:prSet phldrT="[Text]"/>
      <dgm:spPr/>
      <dgm:t>
        <a:bodyPr/>
        <a:lstStyle/>
        <a:p>
          <a:r>
            <a:rPr lang="id-ID" dirty="0" smtClean="0"/>
            <a:t>Klasifikasi ini disebut juga tipologi areal</a:t>
          </a:r>
          <a:endParaRPr lang="id-ID" dirty="0"/>
        </a:p>
      </dgm:t>
    </dgm:pt>
    <dgm:pt modelId="{2204A6B0-7D37-4184-B506-5E5209106605}" type="parTrans" cxnId="{E803167C-A6F0-4583-9E31-B02A54AFA5C7}">
      <dgm:prSet/>
      <dgm:spPr/>
    </dgm:pt>
    <dgm:pt modelId="{5A9A0D0B-E2CF-4C6F-A4E8-5DAF30789791}" type="sibTrans" cxnId="{E803167C-A6F0-4583-9E31-B02A54AFA5C7}">
      <dgm:prSet/>
      <dgm:spPr/>
    </dgm:pt>
    <dgm:pt modelId="{AEB32DA9-9B58-4BB9-A31F-84ACEBA8B1ED}">
      <dgm:prSet phldrT="[Text]"/>
      <dgm:spPr/>
      <dgm:t>
        <a:bodyPr/>
        <a:lstStyle/>
        <a:p>
          <a:r>
            <a:rPr lang="id-ID" dirty="0" smtClean="0"/>
            <a:t>Kriteria yang dipergunakan adalah lokasi geografis atau areal</a:t>
          </a:r>
          <a:endParaRPr lang="id-ID" dirty="0"/>
        </a:p>
      </dgm:t>
    </dgm:pt>
    <dgm:pt modelId="{C0E2150A-CD4E-486C-9C71-134E0CBC8906}" type="parTrans" cxnId="{298D71A6-8798-4493-AF33-4D8C7CAE53DB}">
      <dgm:prSet/>
      <dgm:spPr/>
    </dgm:pt>
    <dgm:pt modelId="{FACB210D-65B9-4587-A3D0-00C18D2343A8}" type="sibTrans" cxnId="{298D71A6-8798-4493-AF33-4D8C7CAE53DB}">
      <dgm:prSet/>
      <dgm:spPr/>
    </dgm:pt>
    <dgm:pt modelId="{11A46761-C1EB-4FD8-AB94-17EFE329AD62}">
      <dgm:prSet phldrT="[Text]"/>
      <dgm:spPr/>
      <dgm:t>
        <a:bodyPr/>
        <a:lstStyle/>
        <a:p>
          <a:r>
            <a:rPr lang="id-ID" dirty="0" smtClean="0"/>
            <a:t>Setiap daerah/ lokasi geografis mewarnai corak pemakaian bahasanya. Bahasa Melayu yang dipergun</a:t>
          </a:r>
          <a:r>
            <a:rPr lang="en-US" dirty="0" smtClean="0"/>
            <a:t>a</a:t>
          </a:r>
          <a:r>
            <a:rPr lang="id-ID" dirty="0" smtClean="0"/>
            <a:t>kan di wilayah Jakarta berbeda coraknya dengan bahasa Melayu yang dipakai di wilayah Minang, Riau, Banjar, Ambon, Makasar, Irian, Larantuka, Manado, dan sebagainya.</a:t>
          </a:r>
          <a:endParaRPr lang="id-ID" dirty="0"/>
        </a:p>
      </dgm:t>
    </dgm:pt>
    <dgm:pt modelId="{2D1641CF-F0A2-4435-90E1-998143DB3ECA}" type="parTrans" cxnId="{74DD08D7-2CF7-4C60-BE43-471B866ED63A}">
      <dgm:prSet/>
      <dgm:spPr/>
    </dgm:pt>
    <dgm:pt modelId="{5748E1E7-FB96-4BBA-B386-11330FBD354D}" type="sibTrans" cxnId="{74DD08D7-2CF7-4C60-BE43-471B866ED63A}">
      <dgm:prSet/>
      <dgm:spPr/>
    </dgm:pt>
    <dgm:pt modelId="{74B93E29-E573-4E36-8BF7-97882080E7FF}" type="pres">
      <dgm:prSet presAssocID="{005F04B5-C497-49B1-80AF-4E8B821DEDAB}" presName="Name0" presStyleCnt="0">
        <dgm:presLayoutVars>
          <dgm:dir/>
          <dgm:animLvl val="lvl"/>
          <dgm:resizeHandles val="exact"/>
        </dgm:presLayoutVars>
      </dgm:prSet>
      <dgm:spPr/>
    </dgm:pt>
    <dgm:pt modelId="{33CE6112-1262-42CE-A0C6-9C068BE59D59}" type="pres">
      <dgm:prSet presAssocID="{A0BB8F2B-5FD1-48D7-A994-D7C7A258C27C}" presName="Name8" presStyleCnt="0"/>
      <dgm:spPr/>
    </dgm:pt>
    <dgm:pt modelId="{8E93860E-1F4D-403A-99D9-7179B1048BA5}" type="pres">
      <dgm:prSet presAssocID="{A0BB8F2B-5FD1-48D7-A994-D7C7A258C27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4E44EB-5CEB-44B9-BC25-9CFE372E2133}" type="pres">
      <dgm:prSet presAssocID="{A0BB8F2B-5FD1-48D7-A994-D7C7A258C2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239C9C-912A-4471-9095-89DD423E2A12}" type="pres">
      <dgm:prSet presAssocID="{AEB32DA9-9B58-4BB9-A31F-84ACEBA8B1ED}" presName="Name8" presStyleCnt="0"/>
      <dgm:spPr/>
    </dgm:pt>
    <dgm:pt modelId="{5AA8BE3F-8AEE-4F29-9603-3DC05E0943A9}" type="pres">
      <dgm:prSet presAssocID="{AEB32DA9-9B58-4BB9-A31F-84ACEBA8B1E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2D757E-8F6D-496B-ACD8-02BB6A0AE134}" type="pres">
      <dgm:prSet presAssocID="{AEB32DA9-9B58-4BB9-A31F-84ACEBA8B1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2EA11D-D1EB-4FF4-BE03-C54E3DCEEC9C}" type="pres">
      <dgm:prSet presAssocID="{11A46761-C1EB-4FD8-AB94-17EFE329AD62}" presName="Name8" presStyleCnt="0"/>
      <dgm:spPr/>
    </dgm:pt>
    <dgm:pt modelId="{6456921B-C951-4B15-8D69-A9B265B76DCB}" type="pres">
      <dgm:prSet presAssocID="{11A46761-C1EB-4FD8-AB94-17EFE329AD6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45286F-A5B9-4CE9-9F22-4DF092BA23BA}" type="pres">
      <dgm:prSet presAssocID="{11A46761-C1EB-4FD8-AB94-17EFE329AD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E1F7527-0B98-4849-B099-BA83D7004551}" type="presOf" srcId="{11A46761-C1EB-4FD8-AB94-17EFE329AD62}" destId="{0045286F-A5B9-4CE9-9F22-4DF092BA23BA}" srcOrd="1" destOrd="0" presId="urn:microsoft.com/office/officeart/2005/8/layout/pyramid1"/>
    <dgm:cxn modelId="{E4DA5863-1CFE-429B-AC8A-BBADB3334B49}" type="presOf" srcId="{A0BB8F2B-5FD1-48D7-A994-D7C7A258C27C}" destId="{8E93860E-1F4D-403A-99D9-7179B1048BA5}" srcOrd="0" destOrd="0" presId="urn:microsoft.com/office/officeart/2005/8/layout/pyramid1"/>
    <dgm:cxn modelId="{298D71A6-8798-4493-AF33-4D8C7CAE53DB}" srcId="{005F04B5-C497-49B1-80AF-4E8B821DEDAB}" destId="{AEB32DA9-9B58-4BB9-A31F-84ACEBA8B1ED}" srcOrd="1" destOrd="0" parTransId="{C0E2150A-CD4E-486C-9C71-134E0CBC8906}" sibTransId="{FACB210D-65B9-4587-A3D0-00C18D2343A8}"/>
    <dgm:cxn modelId="{93EF4426-D056-4BED-9276-3DE960A151DB}" type="presOf" srcId="{AEB32DA9-9B58-4BB9-A31F-84ACEBA8B1ED}" destId="{5AA8BE3F-8AEE-4F29-9603-3DC05E0943A9}" srcOrd="0" destOrd="0" presId="urn:microsoft.com/office/officeart/2005/8/layout/pyramid1"/>
    <dgm:cxn modelId="{74DD08D7-2CF7-4C60-BE43-471B866ED63A}" srcId="{005F04B5-C497-49B1-80AF-4E8B821DEDAB}" destId="{11A46761-C1EB-4FD8-AB94-17EFE329AD62}" srcOrd="2" destOrd="0" parTransId="{2D1641CF-F0A2-4435-90E1-998143DB3ECA}" sibTransId="{5748E1E7-FB96-4BBA-B386-11330FBD354D}"/>
    <dgm:cxn modelId="{CFA98BA8-2958-474E-ABF9-3B2418C7852B}" type="presOf" srcId="{A0BB8F2B-5FD1-48D7-A994-D7C7A258C27C}" destId="{F84E44EB-5CEB-44B9-BC25-9CFE372E2133}" srcOrd="1" destOrd="0" presId="urn:microsoft.com/office/officeart/2005/8/layout/pyramid1"/>
    <dgm:cxn modelId="{7B64C91D-B1E0-4AEC-8A69-66588DF46127}" type="presOf" srcId="{AEB32DA9-9B58-4BB9-A31F-84ACEBA8B1ED}" destId="{D92D757E-8F6D-496B-ACD8-02BB6A0AE134}" srcOrd="1" destOrd="0" presId="urn:microsoft.com/office/officeart/2005/8/layout/pyramid1"/>
    <dgm:cxn modelId="{32E02730-3881-4ED7-9BC4-0DF8C0D8FEC6}" type="presOf" srcId="{11A46761-C1EB-4FD8-AB94-17EFE329AD62}" destId="{6456921B-C951-4B15-8D69-A9B265B76DCB}" srcOrd="0" destOrd="0" presId="urn:microsoft.com/office/officeart/2005/8/layout/pyramid1"/>
    <dgm:cxn modelId="{E74347D5-D89D-4866-A0F1-BEFD9281A577}" type="presOf" srcId="{005F04B5-C497-49B1-80AF-4E8B821DEDAB}" destId="{74B93E29-E573-4E36-8BF7-97882080E7FF}" srcOrd="0" destOrd="0" presId="urn:microsoft.com/office/officeart/2005/8/layout/pyramid1"/>
    <dgm:cxn modelId="{E803167C-A6F0-4583-9E31-B02A54AFA5C7}" srcId="{005F04B5-C497-49B1-80AF-4E8B821DEDAB}" destId="{A0BB8F2B-5FD1-48D7-A994-D7C7A258C27C}" srcOrd="0" destOrd="0" parTransId="{2204A6B0-7D37-4184-B506-5E5209106605}" sibTransId="{5A9A0D0B-E2CF-4C6F-A4E8-5DAF30789791}"/>
    <dgm:cxn modelId="{8ED179B5-2692-4F05-9A59-66679D34C95C}" type="presParOf" srcId="{74B93E29-E573-4E36-8BF7-97882080E7FF}" destId="{33CE6112-1262-42CE-A0C6-9C068BE59D59}" srcOrd="0" destOrd="0" presId="urn:microsoft.com/office/officeart/2005/8/layout/pyramid1"/>
    <dgm:cxn modelId="{4282608D-A4C4-4FB4-B96D-DA1517001115}" type="presParOf" srcId="{33CE6112-1262-42CE-A0C6-9C068BE59D59}" destId="{8E93860E-1F4D-403A-99D9-7179B1048BA5}" srcOrd="0" destOrd="0" presId="urn:microsoft.com/office/officeart/2005/8/layout/pyramid1"/>
    <dgm:cxn modelId="{AFFFF3BF-52B8-4FD5-ACB5-772C56E284F1}" type="presParOf" srcId="{33CE6112-1262-42CE-A0C6-9C068BE59D59}" destId="{F84E44EB-5CEB-44B9-BC25-9CFE372E2133}" srcOrd="1" destOrd="0" presId="urn:microsoft.com/office/officeart/2005/8/layout/pyramid1"/>
    <dgm:cxn modelId="{54EAF951-3EF8-4342-8DC8-EC2F3D53BE83}" type="presParOf" srcId="{74B93E29-E573-4E36-8BF7-97882080E7FF}" destId="{8D239C9C-912A-4471-9095-89DD423E2A12}" srcOrd="1" destOrd="0" presId="urn:microsoft.com/office/officeart/2005/8/layout/pyramid1"/>
    <dgm:cxn modelId="{CC85F80A-3AE2-4802-BAD7-555EFEAD4E02}" type="presParOf" srcId="{8D239C9C-912A-4471-9095-89DD423E2A12}" destId="{5AA8BE3F-8AEE-4F29-9603-3DC05E0943A9}" srcOrd="0" destOrd="0" presId="urn:microsoft.com/office/officeart/2005/8/layout/pyramid1"/>
    <dgm:cxn modelId="{81C3B7BE-DB22-4453-83B9-B27A485718D4}" type="presParOf" srcId="{8D239C9C-912A-4471-9095-89DD423E2A12}" destId="{D92D757E-8F6D-496B-ACD8-02BB6A0AE134}" srcOrd="1" destOrd="0" presId="urn:microsoft.com/office/officeart/2005/8/layout/pyramid1"/>
    <dgm:cxn modelId="{D4DB1D57-190D-448D-B7D2-0B580C3ECC7E}" type="presParOf" srcId="{74B93E29-E573-4E36-8BF7-97882080E7FF}" destId="{F92EA11D-D1EB-4FF4-BE03-C54E3DCEEC9C}" srcOrd="2" destOrd="0" presId="urn:microsoft.com/office/officeart/2005/8/layout/pyramid1"/>
    <dgm:cxn modelId="{0C3724B4-C327-4A0E-B371-83ACEE6035DB}" type="presParOf" srcId="{F92EA11D-D1EB-4FF4-BE03-C54E3DCEEC9C}" destId="{6456921B-C951-4B15-8D69-A9B265B76DCB}" srcOrd="0" destOrd="0" presId="urn:microsoft.com/office/officeart/2005/8/layout/pyramid1"/>
    <dgm:cxn modelId="{B2A8A0EE-B775-4F05-A0ED-9CB28667D00C}" type="presParOf" srcId="{F92EA11D-D1EB-4FF4-BE03-C54E3DCEEC9C}" destId="{0045286F-A5B9-4CE9-9F22-4DF092BA23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EA205D-1815-4362-B345-DFB3FD0E68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AA680FE-E157-43DE-BFB1-83155D808E95}">
      <dgm:prSet phldrT="[Text]"/>
      <dgm:spPr/>
      <dgm:t>
        <a:bodyPr/>
        <a:lstStyle/>
        <a:p>
          <a:r>
            <a:rPr lang="id-ID" dirty="0" smtClean="0"/>
            <a:t>tipologi regional bahasa Nusantara</a:t>
          </a:r>
        </a:p>
        <a:p>
          <a:r>
            <a:rPr lang="id-ID" dirty="0" smtClean="0"/>
            <a:t>(S.J Esser tahun 1938) </a:t>
          </a:r>
          <a:endParaRPr lang="id-ID" dirty="0"/>
        </a:p>
      </dgm:t>
    </dgm:pt>
    <dgm:pt modelId="{8228395A-A719-4C19-A0B1-5722007D5305}" type="parTrans" cxnId="{E48DF1AF-2F9A-4CB2-9D3B-572809A9350B}">
      <dgm:prSet/>
      <dgm:spPr/>
      <dgm:t>
        <a:bodyPr/>
        <a:lstStyle/>
        <a:p>
          <a:endParaRPr lang="id-ID"/>
        </a:p>
      </dgm:t>
    </dgm:pt>
    <dgm:pt modelId="{39FB3B93-D4B6-4331-A719-9F03ED26D839}" type="sibTrans" cxnId="{E48DF1AF-2F9A-4CB2-9D3B-572809A9350B}">
      <dgm:prSet/>
      <dgm:spPr/>
      <dgm:t>
        <a:bodyPr/>
        <a:lstStyle/>
        <a:p>
          <a:endParaRPr lang="id-ID"/>
        </a:p>
      </dgm:t>
    </dgm:pt>
    <dgm:pt modelId="{69B0D9F6-3290-4F6A-9603-91878A7A567D}">
      <dgm:prSet phldrT="[Text]"/>
      <dgm:spPr/>
      <dgm:t>
        <a:bodyPr/>
        <a:lstStyle/>
        <a:p>
          <a:r>
            <a:rPr lang="id-ID" dirty="0" smtClean="0"/>
            <a:t>kelompok Sumatra</a:t>
          </a:r>
          <a:endParaRPr lang="id-ID" dirty="0"/>
        </a:p>
      </dgm:t>
    </dgm:pt>
    <dgm:pt modelId="{DDFD1B10-5B8B-4E02-B5F8-8AAB598D0CCB}" type="parTrans" cxnId="{6912B5A6-C99D-4129-BDAF-0BE8A1CB56E4}">
      <dgm:prSet/>
      <dgm:spPr/>
      <dgm:t>
        <a:bodyPr/>
        <a:lstStyle/>
        <a:p>
          <a:endParaRPr lang="id-ID"/>
        </a:p>
      </dgm:t>
    </dgm:pt>
    <dgm:pt modelId="{A1DBF13B-DA03-40C8-B02A-56DD4FC28049}" type="sibTrans" cxnId="{6912B5A6-C99D-4129-BDAF-0BE8A1CB56E4}">
      <dgm:prSet/>
      <dgm:spPr/>
      <dgm:t>
        <a:bodyPr/>
        <a:lstStyle/>
        <a:p>
          <a:endParaRPr lang="id-ID"/>
        </a:p>
      </dgm:t>
    </dgm:pt>
    <dgm:pt modelId="{90170D53-6B1A-4D25-BFBC-5CE71E69507F}">
      <dgm:prSet phldrT="[Text]"/>
      <dgm:spPr/>
      <dgm:t>
        <a:bodyPr/>
        <a:lstStyle/>
        <a:p>
          <a:r>
            <a:rPr lang="id-ID" dirty="0" smtClean="0"/>
            <a:t>kelompok Bali-Sasak </a:t>
          </a:r>
          <a:endParaRPr lang="id-ID" dirty="0"/>
        </a:p>
      </dgm:t>
    </dgm:pt>
    <dgm:pt modelId="{0D70826D-FA1E-481B-A45D-670C481DF104}" type="parTrans" cxnId="{BFE0264C-4E8A-452C-84AC-88DA41BFB715}">
      <dgm:prSet/>
      <dgm:spPr/>
      <dgm:t>
        <a:bodyPr/>
        <a:lstStyle/>
        <a:p>
          <a:endParaRPr lang="id-ID"/>
        </a:p>
      </dgm:t>
    </dgm:pt>
    <dgm:pt modelId="{92482929-8BE5-43CA-9348-FDF6727F438D}" type="sibTrans" cxnId="{BFE0264C-4E8A-452C-84AC-88DA41BFB715}">
      <dgm:prSet/>
      <dgm:spPr/>
      <dgm:t>
        <a:bodyPr/>
        <a:lstStyle/>
        <a:p>
          <a:endParaRPr lang="id-ID"/>
        </a:p>
      </dgm:t>
    </dgm:pt>
    <dgm:pt modelId="{B853367C-58BF-4920-BFCD-82D7760D52AA}">
      <dgm:prSet phldrT="[Text]"/>
      <dgm:spPr/>
      <dgm:t>
        <a:bodyPr/>
        <a:lstStyle/>
        <a:p>
          <a:r>
            <a:rPr lang="id-ID" dirty="0" smtClean="0"/>
            <a:t>kelompok Jawa</a:t>
          </a:r>
          <a:endParaRPr lang="id-ID" dirty="0"/>
        </a:p>
      </dgm:t>
    </dgm:pt>
    <dgm:pt modelId="{76CC65D5-EB7F-49AB-9F39-6CEA5F3E7584}" type="parTrans" cxnId="{009A280E-65FF-4956-8694-7FEA82D0BF4F}">
      <dgm:prSet/>
      <dgm:spPr/>
      <dgm:t>
        <a:bodyPr/>
        <a:lstStyle/>
        <a:p>
          <a:endParaRPr lang="id-ID"/>
        </a:p>
      </dgm:t>
    </dgm:pt>
    <dgm:pt modelId="{41575D01-3837-46DC-8DE9-5A23BE272EE0}" type="sibTrans" cxnId="{009A280E-65FF-4956-8694-7FEA82D0BF4F}">
      <dgm:prSet/>
      <dgm:spPr/>
      <dgm:t>
        <a:bodyPr/>
        <a:lstStyle/>
        <a:p>
          <a:endParaRPr lang="id-ID"/>
        </a:p>
      </dgm:t>
    </dgm:pt>
    <dgm:pt modelId="{813703DF-386B-4897-B925-5AA2DEA447FD}">
      <dgm:prSet phldrT="[Text]"/>
      <dgm:spPr/>
      <dgm:t>
        <a:bodyPr/>
        <a:lstStyle/>
        <a:p>
          <a:r>
            <a:rPr lang="id-ID" dirty="0" smtClean="0"/>
            <a:t>kelompok Dayak Kalimantan</a:t>
          </a:r>
          <a:endParaRPr lang="id-ID" dirty="0"/>
        </a:p>
      </dgm:t>
    </dgm:pt>
    <dgm:pt modelId="{67FC7CD6-F2FB-45D8-A180-4479373EFFDC}" type="parTrans" cxnId="{504AFC4B-D819-42C7-91CB-769C961B0067}">
      <dgm:prSet/>
      <dgm:spPr/>
      <dgm:t>
        <a:bodyPr/>
        <a:lstStyle/>
        <a:p>
          <a:endParaRPr lang="id-ID"/>
        </a:p>
      </dgm:t>
    </dgm:pt>
    <dgm:pt modelId="{599D95FF-C578-4A42-9DB5-FE8D620725A9}" type="sibTrans" cxnId="{504AFC4B-D819-42C7-91CB-769C961B0067}">
      <dgm:prSet/>
      <dgm:spPr/>
      <dgm:t>
        <a:bodyPr/>
        <a:lstStyle/>
        <a:p>
          <a:endParaRPr lang="id-ID"/>
        </a:p>
      </dgm:t>
    </dgm:pt>
    <dgm:pt modelId="{BC2264D2-7D61-40BC-8AA4-9DEEBDDF0F88}" type="pres">
      <dgm:prSet presAssocID="{DAEA205D-1815-4362-B345-DFB3FD0E68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8BA214-1626-415E-876D-BD1554C64CBB}" type="pres">
      <dgm:prSet presAssocID="{5AA680FE-E157-43DE-BFB1-83155D808E95}" presName="hierRoot1" presStyleCnt="0"/>
      <dgm:spPr/>
    </dgm:pt>
    <dgm:pt modelId="{CA0C2334-F76D-4FA6-BBE7-0B8BB62D9359}" type="pres">
      <dgm:prSet presAssocID="{5AA680FE-E157-43DE-BFB1-83155D808E95}" presName="composite" presStyleCnt="0"/>
      <dgm:spPr/>
    </dgm:pt>
    <dgm:pt modelId="{2A58C433-8455-47E4-A0E5-DF75DD27733F}" type="pres">
      <dgm:prSet presAssocID="{5AA680FE-E157-43DE-BFB1-83155D808E95}" presName="background" presStyleLbl="node0" presStyleIdx="0" presStyleCnt="1"/>
      <dgm:spPr/>
    </dgm:pt>
    <dgm:pt modelId="{6722EDD1-985F-4711-A33F-C91F9494644D}" type="pres">
      <dgm:prSet presAssocID="{5AA680FE-E157-43DE-BFB1-83155D808E95}" presName="text" presStyleLbl="fgAcc0" presStyleIdx="0" presStyleCnt="1" custScaleX="40823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B916621-F229-428C-A757-CAAE8BD4BF51}" type="pres">
      <dgm:prSet presAssocID="{5AA680FE-E157-43DE-BFB1-83155D808E95}" presName="hierChild2" presStyleCnt="0"/>
      <dgm:spPr/>
    </dgm:pt>
    <dgm:pt modelId="{AB80C003-BE8F-453D-B64F-2EDD86543FC9}" type="pres">
      <dgm:prSet presAssocID="{DDFD1B10-5B8B-4E02-B5F8-8AAB598D0CCB}" presName="Name10" presStyleLbl="parChTrans1D2" presStyleIdx="0" presStyleCnt="4"/>
      <dgm:spPr/>
    </dgm:pt>
    <dgm:pt modelId="{8604ED36-0112-4E91-8EA0-E6A26F0194C1}" type="pres">
      <dgm:prSet presAssocID="{69B0D9F6-3290-4F6A-9603-91878A7A567D}" presName="hierRoot2" presStyleCnt="0"/>
      <dgm:spPr/>
    </dgm:pt>
    <dgm:pt modelId="{3476E0EE-AAB8-4DD8-9BE0-B4CCBF714AB7}" type="pres">
      <dgm:prSet presAssocID="{69B0D9F6-3290-4F6A-9603-91878A7A567D}" presName="composite2" presStyleCnt="0"/>
      <dgm:spPr/>
    </dgm:pt>
    <dgm:pt modelId="{63566F76-5C7C-4CDE-B578-9E1E391E55A3}" type="pres">
      <dgm:prSet presAssocID="{69B0D9F6-3290-4F6A-9603-91878A7A567D}" presName="background2" presStyleLbl="node2" presStyleIdx="0" presStyleCnt="4"/>
      <dgm:spPr/>
    </dgm:pt>
    <dgm:pt modelId="{AEEDB96B-F733-4815-90C8-D996198A174E}" type="pres">
      <dgm:prSet presAssocID="{69B0D9F6-3290-4F6A-9603-91878A7A567D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00A40FA-AFE1-442E-8A55-32C9A6E63776}" type="pres">
      <dgm:prSet presAssocID="{69B0D9F6-3290-4F6A-9603-91878A7A567D}" presName="hierChild3" presStyleCnt="0"/>
      <dgm:spPr/>
    </dgm:pt>
    <dgm:pt modelId="{428386D5-2833-47F6-88B6-4C767CEA4334}" type="pres">
      <dgm:prSet presAssocID="{76CC65D5-EB7F-49AB-9F39-6CEA5F3E7584}" presName="Name10" presStyleLbl="parChTrans1D2" presStyleIdx="1" presStyleCnt="4"/>
      <dgm:spPr/>
    </dgm:pt>
    <dgm:pt modelId="{E1C834A8-CC32-46EB-98CE-26FEEEF61BB3}" type="pres">
      <dgm:prSet presAssocID="{B853367C-58BF-4920-BFCD-82D7760D52AA}" presName="hierRoot2" presStyleCnt="0"/>
      <dgm:spPr/>
    </dgm:pt>
    <dgm:pt modelId="{F41FF496-33FA-4C11-B3C8-B93EFF814A1A}" type="pres">
      <dgm:prSet presAssocID="{B853367C-58BF-4920-BFCD-82D7760D52AA}" presName="composite2" presStyleCnt="0"/>
      <dgm:spPr/>
    </dgm:pt>
    <dgm:pt modelId="{E4892928-1520-481A-949F-03D39731726E}" type="pres">
      <dgm:prSet presAssocID="{B853367C-58BF-4920-BFCD-82D7760D52AA}" presName="background2" presStyleLbl="node2" presStyleIdx="1" presStyleCnt="4"/>
      <dgm:spPr/>
    </dgm:pt>
    <dgm:pt modelId="{4DBFE5E9-9644-4D67-B812-8FA695A311D0}" type="pres">
      <dgm:prSet presAssocID="{B853367C-58BF-4920-BFCD-82D7760D52A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DFFCD74-F942-42A2-AD51-110301323E1B}" type="pres">
      <dgm:prSet presAssocID="{B853367C-58BF-4920-BFCD-82D7760D52AA}" presName="hierChild3" presStyleCnt="0"/>
      <dgm:spPr/>
    </dgm:pt>
    <dgm:pt modelId="{BA8847EC-7F1E-4467-8224-332BEA1315FE}" type="pres">
      <dgm:prSet presAssocID="{67FC7CD6-F2FB-45D8-A180-4479373EFFDC}" presName="Name10" presStyleLbl="parChTrans1D2" presStyleIdx="2" presStyleCnt="4"/>
      <dgm:spPr/>
    </dgm:pt>
    <dgm:pt modelId="{1917462B-E833-4CD1-9A56-2499531BDE33}" type="pres">
      <dgm:prSet presAssocID="{813703DF-386B-4897-B925-5AA2DEA447FD}" presName="hierRoot2" presStyleCnt="0"/>
      <dgm:spPr/>
    </dgm:pt>
    <dgm:pt modelId="{70F1BC29-B70C-49E9-B4E3-AC9E7F5D2CD0}" type="pres">
      <dgm:prSet presAssocID="{813703DF-386B-4897-B925-5AA2DEA447FD}" presName="composite2" presStyleCnt="0"/>
      <dgm:spPr/>
    </dgm:pt>
    <dgm:pt modelId="{6061FEDB-4570-4BFC-8336-695AE3393EAD}" type="pres">
      <dgm:prSet presAssocID="{813703DF-386B-4897-B925-5AA2DEA447FD}" presName="background2" presStyleLbl="node2" presStyleIdx="2" presStyleCnt="4"/>
      <dgm:spPr/>
    </dgm:pt>
    <dgm:pt modelId="{A6E1576B-6343-46F8-8EB7-5A3172FEF9F8}" type="pres">
      <dgm:prSet presAssocID="{813703DF-386B-4897-B925-5AA2DEA447FD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587BA4A-F092-4DF9-B6C0-532B282B03D3}" type="pres">
      <dgm:prSet presAssocID="{813703DF-386B-4897-B925-5AA2DEA447FD}" presName="hierChild3" presStyleCnt="0"/>
      <dgm:spPr/>
    </dgm:pt>
    <dgm:pt modelId="{9EECAC92-47D2-44D9-BFCB-954C98E840FA}" type="pres">
      <dgm:prSet presAssocID="{0D70826D-FA1E-481B-A45D-670C481DF104}" presName="Name10" presStyleLbl="parChTrans1D2" presStyleIdx="3" presStyleCnt="4"/>
      <dgm:spPr/>
    </dgm:pt>
    <dgm:pt modelId="{0AAFE315-53C4-4B31-992F-81E3E3F0C2AB}" type="pres">
      <dgm:prSet presAssocID="{90170D53-6B1A-4D25-BFBC-5CE71E69507F}" presName="hierRoot2" presStyleCnt="0"/>
      <dgm:spPr/>
    </dgm:pt>
    <dgm:pt modelId="{54BF894E-DB3C-4009-863F-A8743EC58B9E}" type="pres">
      <dgm:prSet presAssocID="{90170D53-6B1A-4D25-BFBC-5CE71E69507F}" presName="composite2" presStyleCnt="0"/>
      <dgm:spPr/>
    </dgm:pt>
    <dgm:pt modelId="{F1913DCE-D9A6-4299-9B8B-397CA2081A38}" type="pres">
      <dgm:prSet presAssocID="{90170D53-6B1A-4D25-BFBC-5CE71E69507F}" presName="background2" presStyleLbl="node2" presStyleIdx="3" presStyleCnt="4"/>
      <dgm:spPr/>
    </dgm:pt>
    <dgm:pt modelId="{5F064236-0335-432C-8EE2-CF4BC4FD4864}" type="pres">
      <dgm:prSet presAssocID="{90170D53-6B1A-4D25-BFBC-5CE71E69507F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4373DBB-DA14-4A7C-983F-61C325B10ACE}" type="pres">
      <dgm:prSet presAssocID="{90170D53-6B1A-4D25-BFBC-5CE71E69507F}" presName="hierChild3" presStyleCnt="0"/>
      <dgm:spPr/>
    </dgm:pt>
  </dgm:ptLst>
  <dgm:cxnLst>
    <dgm:cxn modelId="{4160A197-A4AA-41AC-84A8-10CF4481C43E}" type="presOf" srcId="{90170D53-6B1A-4D25-BFBC-5CE71E69507F}" destId="{5F064236-0335-432C-8EE2-CF4BC4FD4864}" srcOrd="0" destOrd="0" presId="urn:microsoft.com/office/officeart/2005/8/layout/hierarchy1"/>
    <dgm:cxn modelId="{A0E310DE-8079-4F34-B14D-9C9762AF476D}" type="presOf" srcId="{DAEA205D-1815-4362-B345-DFB3FD0E68BD}" destId="{BC2264D2-7D61-40BC-8AA4-9DEEBDDF0F88}" srcOrd="0" destOrd="0" presId="urn:microsoft.com/office/officeart/2005/8/layout/hierarchy1"/>
    <dgm:cxn modelId="{BFE0264C-4E8A-452C-84AC-88DA41BFB715}" srcId="{5AA680FE-E157-43DE-BFB1-83155D808E95}" destId="{90170D53-6B1A-4D25-BFBC-5CE71E69507F}" srcOrd="3" destOrd="0" parTransId="{0D70826D-FA1E-481B-A45D-670C481DF104}" sibTransId="{92482929-8BE5-43CA-9348-FDF6727F438D}"/>
    <dgm:cxn modelId="{06A6520A-7857-4AAF-A184-9DE808A0F8F9}" type="presOf" srcId="{B853367C-58BF-4920-BFCD-82D7760D52AA}" destId="{4DBFE5E9-9644-4D67-B812-8FA695A311D0}" srcOrd="0" destOrd="0" presId="urn:microsoft.com/office/officeart/2005/8/layout/hierarchy1"/>
    <dgm:cxn modelId="{21ECCF9D-D9FD-479E-B490-0028D1FB57C6}" type="presOf" srcId="{67FC7CD6-F2FB-45D8-A180-4479373EFFDC}" destId="{BA8847EC-7F1E-4467-8224-332BEA1315FE}" srcOrd="0" destOrd="0" presId="urn:microsoft.com/office/officeart/2005/8/layout/hierarchy1"/>
    <dgm:cxn modelId="{ED3E4D7C-F612-458F-9213-3792E39A4498}" type="presOf" srcId="{5AA680FE-E157-43DE-BFB1-83155D808E95}" destId="{6722EDD1-985F-4711-A33F-C91F9494644D}" srcOrd="0" destOrd="0" presId="urn:microsoft.com/office/officeart/2005/8/layout/hierarchy1"/>
    <dgm:cxn modelId="{6912B5A6-C99D-4129-BDAF-0BE8A1CB56E4}" srcId="{5AA680FE-E157-43DE-BFB1-83155D808E95}" destId="{69B0D9F6-3290-4F6A-9603-91878A7A567D}" srcOrd="0" destOrd="0" parTransId="{DDFD1B10-5B8B-4E02-B5F8-8AAB598D0CCB}" sibTransId="{A1DBF13B-DA03-40C8-B02A-56DD4FC28049}"/>
    <dgm:cxn modelId="{A4A4D70B-F178-4ED0-AE80-943D1FA83D12}" type="presOf" srcId="{76CC65D5-EB7F-49AB-9F39-6CEA5F3E7584}" destId="{428386D5-2833-47F6-88B6-4C767CEA4334}" srcOrd="0" destOrd="0" presId="urn:microsoft.com/office/officeart/2005/8/layout/hierarchy1"/>
    <dgm:cxn modelId="{425CB98D-AFA8-4879-A3A1-82993C22E54D}" type="presOf" srcId="{69B0D9F6-3290-4F6A-9603-91878A7A567D}" destId="{AEEDB96B-F733-4815-90C8-D996198A174E}" srcOrd="0" destOrd="0" presId="urn:microsoft.com/office/officeart/2005/8/layout/hierarchy1"/>
    <dgm:cxn modelId="{009A280E-65FF-4956-8694-7FEA82D0BF4F}" srcId="{5AA680FE-E157-43DE-BFB1-83155D808E95}" destId="{B853367C-58BF-4920-BFCD-82D7760D52AA}" srcOrd="1" destOrd="0" parTransId="{76CC65D5-EB7F-49AB-9F39-6CEA5F3E7584}" sibTransId="{41575D01-3837-46DC-8DE9-5A23BE272EE0}"/>
    <dgm:cxn modelId="{504AFC4B-D819-42C7-91CB-769C961B0067}" srcId="{5AA680FE-E157-43DE-BFB1-83155D808E95}" destId="{813703DF-386B-4897-B925-5AA2DEA447FD}" srcOrd="2" destOrd="0" parTransId="{67FC7CD6-F2FB-45D8-A180-4479373EFFDC}" sibTransId="{599D95FF-C578-4A42-9DB5-FE8D620725A9}"/>
    <dgm:cxn modelId="{C4367D59-A805-4D8F-9AC9-C5280F3C7AC4}" type="presOf" srcId="{0D70826D-FA1E-481B-A45D-670C481DF104}" destId="{9EECAC92-47D2-44D9-BFCB-954C98E840FA}" srcOrd="0" destOrd="0" presId="urn:microsoft.com/office/officeart/2005/8/layout/hierarchy1"/>
    <dgm:cxn modelId="{7B2F83A8-8744-401B-A579-CC0D715A6375}" type="presOf" srcId="{813703DF-386B-4897-B925-5AA2DEA447FD}" destId="{A6E1576B-6343-46F8-8EB7-5A3172FEF9F8}" srcOrd="0" destOrd="0" presId="urn:microsoft.com/office/officeart/2005/8/layout/hierarchy1"/>
    <dgm:cxn modelId="{E48DF1AF-2F9A-4CB2-9D3B-572809A9350B}" srcId="{DAEA205D-1815-4362-B345-DFB3FD0E68BD}" destId="{5AA680FE-E157-43DE-BFB1-83155D808E95}" srcOrd="0" destOrd="0" parTransId="{8228395A-A719-4C19-A0B1-5722007D5305}" sibTransId="{39FB3B93-D4B6-4331-A719-9F03ED26D839}"/>
    <dgm:cxn modelId="{BCA3CC8E-6B39-41C9-BB70-00B6EB019030}" type="presOf" srcId="{DDFD1B10-5B8B-4E02-B5F8-8AAB598D0CCB}" destId="{AB80C003-BE8F-453D-B64F-2EDD86543FC9}" srcOrd="0" destOrd="0" presId="urn:microsoft.com/office/officeart/2005/8/layout/hierarchy1"/>
    <dgm:cxn modelId="{8D62ABC1-D17B-4A2D-9C11-452664BFB519}" type="presParOf" srcId="{BC2264D2-7D61-40BC-8AA4-9DEEBDDF0F88}" destId="{C58BA214-1626-415E-876D-BD1554C64CBB}" srcOrd="0" destOrd="0" presId="urn:microsoft.com/office/officeart/2005/8/layout/hierarchy1"/>
    <dgm:cxn modelId="{55EAE5CB-CE1A-418A-B7E1-B512CA3888C2}" type="presParOf" srcId="{C58BA214-1626-415E-876D-BD1554C64CBB}" destId="{CA0C2334-F76D-4FA6-BBE7-0B8BB62D9359}" srcOrd="0" destOrd="0" presId="urn:microsoft.com/office/officeart/2005/8/layout/hierarchy1"/>
    <dgm:cxn modelId="{F159AC7A-4E50-4E42-8E71-83032BABB24C}" type="presParOf" srcId="{CA0C2334-F76D-4FA6-BBE7-0B8BB62D9359}" destId="{2A58C433-8455-47E4-A0E5-DF75DD27733F}" srcOrd="0" destOrd="0" presId="urn:microsoft.com/office/officeart/2005/8/layout/hierarchy1"/>
    <dgm:cxn modelId="{891BB027-A51A-4FB9-9B3F-A912C3B8D44B}" type="presParOf" srcId="{CA0C2334-F76D-4FA6-BBE7-0B8BB62D9359}" destId="{6722EDD1-985F-4711-A33F-C91F9494644D}" srcOrd="1" destOrd="0" presId="urn:microsoft.com/office/officeart/2005/8/layout/hierarchy1"/>
    <dgm:cxn modelId="{270FB9C1-1BAF-4DAE-80D4-60328E58A8E9}" type="presParOf" srcId="{C58BA214-1626-415E-876D-BD1554C64CBB}" destId="{3B916621-F229-428C-A757-CAAE8BD4BF51}" srcOrd="1" destOrd="0" presId="urn:microsoft.com/office/officeart/2005/8/layout/hierarchy1"/>
    <dgm:cxn modelId="{DA25B62C-1E7A-4F8D-893C-892BFFBEEE1E}" type="presParOf" srcId="{3B916621-F229-428C-A757-CAAE8BD4BF51}" destId="{AB80C003-BE8F-453D-B64F-2EDD86543FC9}" srcOrd="0" destOrd="0" presId="urn:microsoft.com/office/officeart/2005/8/layout/hierarchy1"/>
    <dgm:cxn modelId="{24A4E72B-F50A-4B3C-AE8E-9CC9812C96E4}" type="presParOf" srcId="{3B916621-F229-428C-A757-CAAE8BD4BF51}" destId="{8604ED36-0112-4E91-8EA0-E6A26F0194C1}" srcOrd="1" destOrd="0" presId="urn:microsoft.com/office/officeart/2005/8/layout/hierarchy1"/>
    <dgm:cxn modelId="{BBA308A8-981F-4033-9764-D0E2769FAB6F}" type="presParOf" srcId="{8604ED36-0112-4E91-8EA0-E6A26F0194C1}" destId="{3476E0EE-AAB8-4DD8-9BE0-B4CCBF714AB7}" srcOrd="0" destOrd="0" presId="urn:microsoft.com/office/officeart/2005/8/layout/hierarchy1"/>
    <dgm:cxn modelId="{230D8798-3B2D-4B88-BAA7-68AA191757AF}" type="presParOf" srcId="{3476E0EE-AAB8-4DD8-9BE0-B4CCBF714AB7}" destId="{63566F76-5C7C-4CDE-B578-9E1E391E55A3}" srcOrd="0" destOrd="0" presId="urn:microsoft.com/office/officeart/2005/8/layout/hierarchy1"/>
    <dgm:cxn modelId="{A4893C45-086B-4841-A6A2-5AE88D018B22}" type="presParOf" srcId="{3476E0EE-AAB8-4DD8-9BE0-B4CCBF714AB7}" destId="{AEEDB96B-F733-4815-90C8-D996198A174E}" srcOrd="1" destOrd="0" presId="urn:microsoft.com/office/officeart/2005/8/layout/hierarchy1"/>
    <dgm:cxn modelId="{B13D9570-64A5-4993-8AB2-C7AAAF6894A3}" type="presParOf" srcId="{8604ED36-0112-4E91-8EA0-E6A26F0194C1}" destId="{E00A40FA-AFE1-442E-8A55-32C9A6E63776}" srcOrd="1" destOrd="0" presId="urn:microsoft.com/office/officeart/2005/8/layout/hierarchy1"/>
    <dgm:cxn modelId="{7E973A11-50CD-4E39-892B-8B4D957E2DEB}" type="presParOf" srcId="{3B916621-F229-428C-A757-CAAE8BD4BF51}" destId="{428386D5-2833-47F6-88B6-4C767CEA4334}" srcOrd="2" destOrd="0" presId="urn:microsoft.com/office/officeart/2005/8/layout/hierarchy1"/>
    <dgm:cxn modelId="{7898808E-B276-4B9A-9118-3B42E678DE30}" type="presParOf" srcId="{3B916621-F229-428C-A757-CAAE8BD4BF51}" destId="{E1C834A8-CC32-46EB-98CE-26FEEEF61BB3}" srcOrd="3" destOrd="0" presId="urn:microsoft.com/office/officeart/2005/8/layout/hierarchy1"/>
    <dgm:cxn modelId="{60847D08-97E2-4379-96BA-FAA094C2FC01}" type="presParOf" srcId="{E1C834A8-CC32-46EB-98CE-26FEEEF61BB3}" destId="{F41FF496-33FA-4C11-B3C8-B93EFF814A1A}" srcOrd="0" destOrd="0" presId="urn:microsoft.com/office/officeart/2005/8/layout/hierarchy1"/>
    <dgm:cxn modelId="{943A4E4E-0ADD-445F-874E-9AF97920B365}" type="presParOf" srcId="{F41FF496-33FA-4C11-B3C8-B93EFF814A1A}" destId="{E4892928-1520-481A-949F-03D39731726E}" srcOrd="0" destOrd="0" presId="urn:microsoft.com/office/officeart/2005/8/layout/hierarchy1"/>
    <dgm:cxn modelId="{E6F6FE2F-3292-4141-84FC-D6AB0E373B66}" type="presParOf" srcId="{F41FF496-33FA-4C11-B3C8-B93EFF814A1A}" destId="{4DBFE5E9-9644-4D67-B812-8FA695A311D0}" srcOrd="1" destOrd="0" presId="urn:microsoft.com/office/officeart/2005/8/layout/hierarchy1"/>
    <dgm:cxn modelId="{BBB69C62-2A4E-4534-8EDC-1669A53091BF}" type="presParOf" srcId="{E1C834A8-CC32-46EB-98CE-26FEEEF61BB3}" destId="{ADFFCD74-F942-42A2-AD51-110301323E1B}" srcOrd="1" destOrd="0" presId="urn:microsoft.com/office/officeart/2005/8/layout/hierarchy1"/>
    <dgm:cxn modelId="{6507D65F-3819-44C2-AB65-88463687D8A3}" type="presParOf" srcId="{3B916621-F229-428C-A757-CAAE8BD4BF51}" destId="{BA8847EC-7F1E-4467-8224-332BEA1315FE}" srcOrd="4" destOrd="0" presId="urn:microsoft.com/office/officeart/2005/8/layout/hierarchy1"/>
    <dgm:cxn modelId="{408995DE-8CA8-49D3-BD68-453D90E3E7AB}" type="presParOf" srcId="{3B916621-F229-428C-A757-CAAE8BD4BF51}" destId="{1917462B-E833-4CD1-9A56-2499531BDE33}" srcOrd="5" destOrd="0" presId="urn:microsoft.com/office/officeart/2005/8/layout/hierarchy1"/>
    <dgm:cxn modelId="{0A782C6D-12A7-4C96-8C77-654E62801D57}" type="presParOf" srcId="{1917462B-E833-4CD1-9A56-2499531BDE33}" destId="{70F1BC29-B70C-49E9-B4E3-AC9E7F5D2CD0}" srcOrd="0" destOrd="0" presId="urn:microsoft.com/office/officeart/2005/8/layout/hierarchy1"/>
    <dgm:cxn modelId="{E368EF70-ABE4-4610-ABBD-9F171433DC6C}" type="presParOf" srcId="{70F1BC29-B70C-49E9-B4E3-AC9E7F5D2CD0}" destId="{6061FEDB-4570-4BFC-8336-695AE3393EAD}" srcOrd="0" destOrd="0" presId="urn:microsoft.com/office/officeart/2005/8/layout/hierarchy1"/>
    <dgm:cxn modelId="{05D4102C-76D5-4169-86EB-D41B48BFA6BE}" type="presParOf" srcId="{70F1BC29-B70C-49E9-B4E3-AC9E7F5D2CD0}" destId="{A6E1576B-6343-46F8-8EB7-5A3172FEF9F8}" srcOrd="1" destOrd="0" presId="urn:microsoft.com/office/officeart/2005/8/layout/hierarchy1"/>
    <dgm:cxn modelId="{4C4F862E-12BA-4861-8D5D-536139FA8A93}" type="presParOf" srcId="{1917462B-E833-4CD1-9A56-2499531BDE33}" destId="{B587BA4A-F092-4DF9-B6C0-532B282B03D3}" srcOrd="1" destOrd="0" presId="urn:microsoft.com/office/officeart/2005/8/layout/hierarchy1"/>
    <dgm:cxn modelId="{3112DA77-84DB-4A51-A10D-4F7E31DD9411}" type="presParOf" srcId="{3B916621-F229-428C-A757-CAAE8BD4BF51}" destId="{9EECAC92-47D2-44D9-BFCB-954C98E840FA}" srcOrd="6" destOrd="0" presId="urn:microsoft.com/office/officeart/2005/8/layout/hierarchy1"/>
    <dgm:cxn modelId="{65FE7DF4-D7BF-4A75-A188-ADD3231029BB}" type="presParOf" srcId="{3B916621-F229-428C-A757-CAAE8BD4BF51}" destId="{0AAFE315-53C4-4B31-992F-81E3E3F0C2AB}" srcOrd="7" destOrd="0" presId="urn:microsoft.com/office/officeart/2005/8/layout/hierarchy1"/>
    <dgm:cxn modelId="{83436D5F-806B-4C97-A3E3-2F9FEF5C6C38}" type="presParOf" srcId="{0AAFE315-53C4-4B31-992F-81E3E3F0C2AB}" destId="{54BF894E-DB3C-4009-863F-A8743EC58B9E}" srcOrd="0" destOrd="0" presId="urn:microsoft.com/office/officeart/2005/8/layout/hierarchy1"/>
    <dgm:cxn modelId="{44878488-2ACE-4C2E-8E6C-6DCB6547C479}" type="presParOf" srcId="{54BF894E-DB3C-4009-863F-A8743EC58B9E}" destId="{F1913DCE-D9A6-4299-9B8B-397CA2081A38}" srcOrd="0" destOrd="0" presId="urn:microsoft.com/office/officeart/2005/8/layout/hierarchy1"/>
    <dgm:cxn modelId="{ADCBA694-8C8B-4317-8A7F-ADBF9A3E87A3}" type="presParOf" srcId="{54BF894E-DB3C-4009-863F-A8743EC58B9E}" destId="{5F064236-0335-432C-8EE2-CF4BC4FD4864}" srcOrd="1" destOrd="0" presId="urn:microsoft.com/office/officeart/2005/8/layout/hierarchy1"/>
    <dgm:cxn modelId="{93105704-1621-4256-97D0-35027764D259}" type="presParOf" srcId="{0AAFE315-53C4-4B31-992F-81E3E3F0C2AB}" destId="{64373DBB-DA14-4A7C-983F-61C325B10A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44F81A-8592-4CD7-93DD-FECC1DDAF51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23514AD-21AB-44BD-81B6-2E7B3CF85593}">
      <dgm:prSet phldrT="[Text]"/>
      <dgm:spPr/>
      <dgm:t>
        <a:bodyPr/>
        <a:lstStyle/>
        <a:p>
          <a:r>
            <a:rPr lang="id-ID" dirty="0" smtClean="0"/>
            <a:t>Di wilayah pulau Jawa dan sekitarnya terdapat 3 bahasa</a:t>
          </a:r>
          <a:endParaRPr lang="id-ID" dirty="0"/>
        </a:p>
      </dgm:t>
    </dgm:pt>
    <dgm:pt modelId="{E544408F-6B30-4B7A-B7AC-73E02A9AE6B5}" type="parTrans" cxnId="{B4BBC496-54D7-45DB-A580-F2082D4A40A9}">
      <dgm:prSet/>
      <dgm:spPr/>
      <dgm:t>
        <a:bodyPr/>
        <a:lstStyle/>
        <a:p>
          <a:endParaRPr lang="id-ID"/>
        </a:p>
      </dgm:t>
    </dgm:pt>
    <dgm:pt modelId="{786B0173-85A8-4A96-AEB6-E571A5BE0C23}" type="sibTrans" cxnId="{B4BBC496-54D7-45DB-A580-F2082D4A40A9}">
      <dgm:prSet/>
      <dgm:spPr/>
      <dgm:t>
        <a:bodyPr/>
        <a:lstStyle/>
        <a:p>
          <a:endParaRPr lang="id-ID"/>
        </a:p>
      </dgm:t>
    </dgm:pt>
    <dgm:pt modelId="{0E5B08DA-6C79-4CE8-86F6-5095A0C512C1}">
      <dgm:prSet phldrT="[Text]"/>
      <dgm:spPr/>
      <dgm:t>
        <a:bodyPr/>
        <a:lstStyle/>
        <a:p>
          <a:r>
            <a:rPr lang="id-ID" dirty="0" smtClean="0"/>
            <a:t>Bahasa Madura yang digunakan di pulau Madura dan sekitarnya dan sebagian Jawa Timur. Bahasa ini mengenal 3 dialek; yakni: dialek Pamekasan, dialek Sumenep, dan dialek Bangkalan-Kangean</a:t>
          </a:r>
          <a:endParaRPr lang="id-ID" dirty="0"/>
        </a:p>
      </dgm:t>
    </dgm:pt>
    <dgm:pt modelId="{458DD84C-B99C-4356-BB9C-8B66C74FE461}" type="parTrans" cxnId="{C7889820-F67B-469C-90DD-D48AC6D234C0}">
      <dgm:prSet/>
      <dgm:spPr/>
      <dgm:t>
        <a:bodyPr/>
        <a:lstStyle/>
        <a:p>
          <a:endParaRPr lang="id-ID"/>
        </a:p>
      </dgm:t>
    </dgm:pt>
    <dgm:pt modelId="{AAA93044-AE60-4FFE-94FA-81DC3B84A5B4}" type="sibTrans" cxnId="{C7889820-F67B-469C-90DD-D48AC6D234C0}">
      <dgm:prSet/>
      <dgm:spPr/>
      <dgm:t>
        <a:bodyPr/>
        <a:lstStyle/>
        <a:p>
          <a:endParaRPr lang="id-ID"/>
        </a:p>
      </dgm:t>
    </dgm:pt>
    <dgm:pt modelId="{77B81AB0-7C2B-44E6-AEA8-86BAC7D5237A}">
      <dgm:prSet phldrT="[Text]"/>
      <dgm:spPr/>
      <dgm:t>
        <a:bodyPr/>
        <a:lstStyle/>
        <a:p>
          <a:r>
            <a:rPr lang="id-ID" dirty="0" smtClean="0"/>
            <a:t>Bahasa Jawa yang merupakan bahasa terpenting di antara bahasa-bahasa Austronesia karena : 1) bersejarah, bahasa Jawa Kuna muncul dalam prasasti sejak abad ke-9,, 2) sebagai bahasa kebudayaan dengan kesusasteraan yang luas, 3) junlah pemakai yang besar, 4) bahasa yang istimewa  membedakan bahasa menurut pangkat, usia,dll. Bahasa Jawa mem[unyai variasi regional yang beragam</a:t>
          </a:r>
          <a:endParaRPr lang="id-ID" dirty="0"/>
        </a:p>
      </dgm:t>
    </dgm:pt>
    <dgm:pt modelId="{979B4903-AA79-47A4-BCCD-075AD34270A0}" type="parTrans" cxnId="{754A66E9-A774-439F-8F8A-FF7720187B92}">
      <dgm:prSet/>
      <dgm:spPr/>
      <dgm:t>
        <a:bodyPr/>
        <a:lstStyle/>
        <a:p>
          <a:endParaRPr lang="id-ID"/>
        </a:p>
      </dgm:t>
    </dgm:pt>
    <dgm:pt modelId="{67B0D7C1-D714-493F-9C9D-2AE84EB030D3}" type="sibTrans" cxnId="{754A66E9-A774-439F-8F8A-FF7720187B92}">
      <dgm:prSet/>
      <dgm:spPr/>
      <dgm:t>
        <a:bodyPr/>
        <a:lstStyle/>
        <a:p>
          <a:endParaRPr lang="id-ID"/>
        </a:p>
      </dgm:t>
    </dgm:pt>
    <dgm:pt modelId="{1467E9ED-A539-4385-9D78-18E548162110}">
      <dgm:prSet phldrT="[Text]"/>
      <dgm:spPr/>
      <dgm:t>
        <a:bodyPr/>
        <a:lstStyle/>
        <a:p>
          <a:r>
            <a:rPr lang="id-ID" dirty="0" smtClean="0"/>
            <a:t>Bahasa Sunda yang digunakan di Jawa Barat kecuali Banten, mengenal ragam lemes terhadap orang lebih tinggi, dan Songong terhadap sesama/ lebih rendah pangkatnya </a:t>
          </a:r>
          <a:endParaRPr lang="id-ID" dirty="0"/>
        </a:p>
      </dgm:t>
    </dgm:pt>
    <dgm:pt modelId="{1EF2BFC7-5141-46AF-B5E1-24A8D76BD0DC}" type="parTrans" cxnId="{347448BD-4620-4B8E-BB2C-655634AF584B}">
      <dgm:prSet/>
      <dgm:spPr/>
      <dgm:t>
        <a:bodyPr/>
        <a:lstStyle/>
        <a:p>
          <a:endParaRPr lang="id-ID"/>
        </a:p>
      </dgm:t>
    </dgm:pt>
    <dgm:pt modelId="{C571F6E5-0535-49CD-8DD5-5B72380BD017}" type="sibTrans" cxnId="{347448BD-4620-4B8E-BB2C-655634AF584B}">
      <dgm:prSet/>
      <dgm:spPr/>
      <dgm:t>
        <a:bodyPr/>
        <a:lstStyle/>
        <a:p>
          <a:endParaRPr lang="id-ID"/>
        </a:p>
      </dgm:t>
    </dgm:pt>
    <dgm:pt modelId="{6D527126-709B-4EAC-8E90-036CD189ABC7}" type="pres">
      <dgm:prSet presAssocID="{3444F81A-8592-4CD7-93DD-FECC1DDAF519}" presName="composite" presStyleCnt="0">
        <dgm:presLayoutVars>
          <dgm:chMax val="1"/>
          <dgm:dir/>
          <dgm:resizeHandles val="exact"/>
        </dgm:presLayoutVars>
      </dgm:prSet>
      <dgm:spPr/>
    </dgm:pt>
    <dgm:pt modelId="{947B26DC-310B-4AC1-A1ED-C739047F08D4}" type="pres">
      <dgm:prSet presAssocID="{823514AD-21AB-44BD-81B6-2E7B3CF85593}" presName="roof" presStyleLbl="dkBgShp" presStyleIdx="0" presStyleCnt="2"/>
      <dgm:spPr/>
      <dgm:t>
        <a:bodyPr/>
        <a:lstStyle/>
        <a:p>
          <a:endParaRPr lang="id-ID"/>
        </a:p>
      </dgm:t>
    </dgm:pt>
    <dgm:pt modelId="{530C0C1E-FC0F-40D7-A98E-591099C0B0D0}" type="pres">
      <dgm:prSet presAssocID="{823514AD-21AB-44BD-81B6-2E7B3CF85593}" presName="pillars" presStyleCnt="0"/>
      <dgm:spPr/>
    </dgm:pt>
    <dgm:pt modelId="{F5AEB687-318D-4C01-81B3-E3D4B0560B4A}" type="pres">
      <dgm:prSet presAssocID="{823514AD-21AB-44BD-81B6-2E7B3CF85593}" presName="pillar1" presStyleLbl="node1" presStyleIdx="0" presStyleCnt="3" custScaleX="102240" custScaleY="1186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E27721-570C-4F73-B5AD-DB76E500EC15}" type="pres">
      <dgm:prSet presAssocID="{77B81AB0-7C2B-44E6-AEA8-86BAC7D5237A}" presName="pillarX" presStyleLbl="node1" presStyleIdx="1" presStyleCnt="3" custScaleX="105915" custScaleY="1186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B092C6-B02E-4972-B44A-CDF13D07B7CB}" type="pres">
      <dgm:prSet presAssocID="{1467E9ED-A539-4385-9D78-18E548162110}" presName="pillarX" presStyleLbl="node1" presStyleIdx="2" presStyleCnt="3" custScaleX="108700" custScaleY="1186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4B657F-D23C-43D4-9C0F-17826F31A143}" type="pres">
      <dgm:prSet presAssocID="{823514AD-21AB-44BD-81B6-2E7B3CF85593}" presName="base" presStyleLbl="dkBgShp" presStyleIdx="1" presStyleCnt="2"/>
      <dgm:spPr/>
    </dgm:pt>
  </dgm:ptLst>
  <dgm:cxnLst>
    <dgm:cxn modelId="{942042AF-1A73-4430-8AAF-EFB6321EE507}" type="presOf" srcId="{77B81AB0-7C2B-44E6-AEA8-86BAC7D5237A}" destId="{A2E27721-570C-4F73-B5AD-DB76E500EC15}" srcOrd="0" destOrd="0" presId="urn:microsoft.com/office/officeart/2005/8/layout/hList3"/>
    <dgm:cxn modelId="{E6235A1E-281C-4A5E-A9BA-2453360658D1}" type="presOf" srcId="{3444F81A-8592-4CD7-93DD-FECC1DDAF519}" destId="{6D527126-709B-4EAC-8E90-036CD189ABC7}" srcOrd="0" destOrd="0" presId="urn:microsoft.com/office/officeart/2005/8/layout/hList3"/>
    <dgm:cxn modelId="{9E641260-D961-4258-8384-41FD5AD5E0AD}" type="presOf" srcId="{0E5B08DA-6C79-4CE8-86F6-5095A0C512C1}" destId="{F5AEB687-318D-4C01-81B3-E3D4B0560B4A}" srcOrd="0" destOrd="0" presId="urn:microsoft.com/office/officeart/2005/8/layout/hList3"/>
    <dgm:cxn modelId="{C7889820-F67B-469C-90DD-D48AC6D234C0}" srcId="{823514AD-21AB-44BD-81B6-2E7B3CF85593}" destId="{0E5B08DA-6C79-4CE8-86F6-5095A0C512C1}" srcOrd="0" destOrd="0" parTransId="{458DD84C-B99C-4356-BB9C-8B66C74FE461}" sibTransId="{AAA93044-AE60-4FFE-94FA-81DC3B84A5B4}"/>
    <dgm:cxn modelId="{C363F141-5657-4C4D-BE52-371A49A9D308}" type="presOf" srcId="{1467E9ED-A539-4385-9D78-18E548162110}" destId="{8BB092C6-B02E-4972-B44A-CDF13D07B7CB}" srcOrd="0" destOrd="0" presId="urn:microsoft.com/office/officeart/2005/8/layout/hList3"/>
    <dgm:cxn modelId="{B4BBC496-54D7-45DB-A580-F2082D4A40A9}" srcId="{3444F81A-8592-4CD7-93DD-FECC1DDAF519}" destId="{823514AD-21AB-44BD-81B6-2E7B3CF85593}" srcOrd="0" destOrd="0" parTransId="{E544408F-6B30-4B7A-B7AC-73E02A9AE6B5}" sibTransId="{786B0173-85A8-4A96-AEB6-E571A5BE0C23}"/>
    <dgm:cxn modelId="{FDA625A4-F894-4D87-861D-952397323037}" type="presOf" srcId="{823514AD-21AB-44BD-81B6-2E7B3CF85593}" destId="{947B26DC-310B-4AC1-A1ED-C739047F08D4}" srcOrd="0" destOrd="0" presId="urn:microsoft.com/office/officeart/2005/8/layout/hList3"/>
    <dgm:cxn modelId="{754A66E9-A774-439F-8F8A-FF7720187B92}" srcId="{823514AD-21AB-44BD-81B6-2E7B3CF85593}" destId="{77B81AB0-7C2B-44E6-AEA8-86BAC7D5237A}" srcOrd="1" destOrd="0" parTransId="{979B4903-AA79-47A4-BCCD-075AD34270A0}" sibTransId="{67B0D7C1-D714-493F-9C9D-2AE84EB030D3}"/>
    <dgm:cxn modelId="{347448BD-4620-4B8E-BB2C-655634AF584B}" srcId="{823514AD-21AB-44BD-81B6-2E7B3CF85593}" destId="{1467E9ED-A539-4385-9D78-18E548162110}" srcOrd="2" destOrd="0" parTransId="{1EF2BFC7-5141-46AF-B5E1-24A8D76BD0DC}" sibTransId="{C571F6E5-0535-49CD-8DD5-5B72380BD017}"/>
    <dgm:cxn modelId="{AA833225-773C-41EE-8BBC-06BFD48707BA}" type="presParOf" srcId="{6D527126-709B-4EAC-8E90-036CD189ABC7}" destId="{947B26DC-310B-4AC1-A1ED-C739047F08D4}" srcOrd="0" destOrd="0" presId="urn:microsoft.com/office/officeart/2005/8/layout/hList3"/>
    <dgm:cxn modelId="{ADF34535-0051-4662-AACB-714662A76F84}" type="presParOf" srcId="{6D527126-709B-4EAC-8E90-036CD189ABC7}" destId="{530C0C1E-FC0F-40D7-A98E-591099C0B0D0}" srcOrd="1" destOrd="0" presId="urn:microsoft.com/office/officeart/2005/8/layout/hList3"/>
    <dgm:cxn modelId="{6A6356CC-F9B1-4867-B795-EB15758747AF}" type="presParOf" srcId="{530C0C1E-FC0F-40D7-A98E-591099C0B0D0}" destId="{F5AEB687-318D-4C01-81B3-E3D4B0560B4A}" srcOrd="0" destOrd="0" presId="urn:microsoft.com/office/officeart/2005/8/layout/hList3"/>
    <dgm:cxn modelId="{2A913E95-BE36-41C2-AC7E-88A635383C03}" type="presParOf" srcId="{530C0C1E-FC0F-40D7-A98E-591099C0B0D0}" destId="{A2E27721-570C-4F73-B5AD-DB76E500EC15}" srcOrd="1" destOrd="0" presId="urn:microsoft.com/office/officeart/2005/8/layout/hList3"/>
    <dgm:cxn modelId="{C366C147-3F0F-41EB-A756-901526BB3F45}" type="presParOf" srcId="{530C0C1E-FC0F-40D7-A98E-591099C0B0D0}" destId="{8BB092C6-B02E-4972-B44A-CDF13D07B7CB}" srcOrd="2" destOrd="0" presId="urn:microsoft.com/office/officeart/2005/8/layout/hList3"/>
    <dgm:cxn modelId="{3D65924B-37E6-4E19-A8CC-2E7370C2E6C8}" type="presParOf" srcId="{6D527126-709B-4EAC-8E90-036CD189ABC7}" destId="{304B657F-D23C-43D4-9C0F-17826F31A14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985E87-91A8-4A2E-857C-8CC705FE1C5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043D0ED-5293-4CC1-A2D4-689C0F724525}">
      <dgm:prSet phldrT="[Text]"/>
      <dgm:spPr/>
      <dgm:t>
        <a:bodyPr/>
        <a:lstStyle/>
        <a:p>
          <a:r>
            <a:rPr lang="id-ID" dirty="0" smtClean="0"/>
            <a:t>aspek</a:t>
          </a:r>
          <a:endParaRPr lang="id-ID" dirty="0"/>
        </a:p>
      </dgm:t>
    </dgm:pt>
    <dgm:pt modelId="{296230E5-807E-44B7-8E59-98866AFD0B95}" type="parTrans" cxnId="{E2462F5C-D762-4022-A3DC-400B5659A866}">
      <dgm:prSet/>
      <dgm:spPr/>
      <dgm:t>
        <a:bodyPr/>
        <a:lstStyle/>
        <a:p>
          <a:endParaRPr lang="id-ID"/>
        </a:p>
      </dgm:t>
    </dgm:pt>
    <dgm:pt modelId="{F305B743-94EB-43D5-8D3A-55B46E8A1F62}" type="sibTrans" cxnId="{E2462F5C-D762-4022-A3DC-400B5659A866}">
      <dgm:prSet/>
      <dgm:spPr/>
      <dgm:t>
        <a:bodyPr/>
        <a:lstStyle/>
        <a:p>
          <a:endParaRPr lang="id-ID"/>
        </a:p>
      </dgm:t>
    </dgm:pt>
    <dgm:pt modelId="{C8FC26E8-C9DC-410D-A5AC-5C191829D136}">
      <dgm:prSet phldrT="[Text]"/>
      <dgm:spPr/>
      <dgm:t>
        <a:bodyPr/>
        <a:lstStyle/>
        <a:p>
          <a:r>
            <a:rPr lang="id-ID" dirty="0" smtClean="0"/>
            <a:t>fonologis</a:t>
          </a:r>
          <a:endParaRPr lang="id-ID" dirty="0"/>
        </a:p>
      </dgm:t>
    </dgm:pt>
    <dgm:pt modelId="{BC03EF79-713D-456E-894E-ADDEE810AFDD}" type="parTrans" cxnId="{97B8AA42-0A19-405A-B5EF-8C0A5A487ADF}">
      <dgm:prSet/>
      <dgm:spPr/>
      <dgm:t>
        <a:bodyPr/>
        <a:lstStyle/>
        <a:p>
          <a:endParaRPr lang="id-ID"/>
        </a:p>
      </dgm:t>
    </dgm:pt>
    <dgm:pt modelId="{F8E790BE-A938-4F7B-9CE7-E36DC00BA491}" type="sibTrans" cxnId="{97B8AA42-0A19-405A-B5EF-8C0A5A487ADF}">
      <dgm:prSet/>
      <dgm:spPr/>
      <dgm:t>
        <a:bodyPr/>
        <a:lstStyle/>
        <a:p>
          <a:endParaRPr lang="id-ID"/>
        </a:p>
      </dgm:t>
    </dgm:pt>
    <dgm:pt modelId="{88FDE1E9-1D05-4183-BB09-D52376DA6757}">
      <dgm:prSet phldrT="[Text]"/>
      <dgm:spPr/>
      <dgm:t>
        <a:bodyPr/>
        <a:lstStyle/>
        <a:p>
          <a:r>
            <a:rPr lang="id-ID" dirty="0" smtClean="0"/>
            <a:t>morfologis</a:t>
          </a:r>
          <a:endParaRPr lang="id-ID" dirty="0"/>
        </a:p>
      </dgm:t>
    </dgm:pt>
    <dgm:pt modelId="{2BF2D422-C5D5-4CC9-B5ED-2384B576AB1E}" type="parTrans" cxnId="{8164A971-DFE8-4573-83AC-A04E89BB5556}">
      <dgm:prSet/>
      <dgm:spPr/>
      <dgm:t>
        <a:bodyPr/>
        <a:lstStyle/>
        <a:p>
          <a:endParaRPr lang="id-ID"/>
        </a:p>
      </dgm:t>
    </dgm:pt>
    <dgm:pt modelId="{E8EBF433-2467-4269-BBAE-6C5AC54F6DBF}" type="sibTrans" cxnId="{8164A971-DFE8-4573-83AC-A04E89BB5556}">
      <dgm:prSet/>
      <dgm:spPr/>
      <dgm:t>
        <a:bodyPr/>
        <a:lstStyle/>
        <a:p>
          <a:endParaRPr lang="id-ID"/>
        </a:p>
      </dgm:t>
    </dgm:pt>
    <dgm:pt modelId="{101A669B-03D4-4838-AF1A-6F70E57A555A}">
      <dgm:prSet phldrT="[Text]"/>
      <dgm:spPr/>
      <dgm:t>
        <a:bodyPr/>
        <a:lstStyle/>
        <a:p>
          <a:r>
            <a:rPr lang="id-ID" dirty="0" smtClean="0"/>
            <a:t>Penyebab perubahan </a:t>
          </a:r>
          <a:endParaRPr lang="id-ID" dirty="0"/>
        </a:p>
      </dgm:t>
    </dgm:pt>
    <dgm:pt modelId="{2F16C1B9-A1B3-4AF1-ADEC-0799CEF47B0B}" type="parTrans" cxnId="{4BD02169-7B34-4B25-B578-612969B917ED}">
      <dgm:prSet/>
      <dgm:spPr/>
      <dgm:t>
        <a:bodyPr/>
        <a:lstStyle/>
        <a:p>
          <a:endParaRPr lang="id-ID"/>
        </a:p>
      </dgm:t>
    </dgm:pt>
    <dgm:pt modelId="{063AEE14-404A-4AA9-B431-84FD1476FC5D}" type="sibTrans" cxnId="{4BD02169-7B34-4B25-B578-612969B917ED}">
      <dgm:prSet/>
      <dgm:spPr/>
      <dgm:t>
        <a:bodyPr/>
        <a:lstStyle/>
        <a:p>
          <a:endParaRPr lang="id-ID"/>
        </a:p>
      </dgm:t>
    </dgm:pt>
    <dgm:pt modelId="{C7A6E513-3D74-4DD0-8E86-0ABE9641E04B}">
      <dgm:prSet phldrT="[Text]"/>
      <dgm:spPr/>
      <dgm:t>
        <a:bodyPr/>
        <a:lstStyle/>
        <a:p>
          <a:r>
            <a:rPr lang="id-ID" dirty="0" smtClean="0"/>
            <a:t>Faktor yang berasal dari dalam bahasa tersebut</a:t>
          </a:r>
          <a:endParaRPr lang="id-ID" dirty="0"/>
        </a:p>
      </dgm:t>
    </dgm:pt>
    <dgm:pt modelId="{47AD18F9-231A-4F91-A545-C68EC12E15CB}" type="parTrans" cxnId="{00A332C6-805D-4674-8EDA-4DDCBD0758A7}">
      <dgm:prSet/>
      <dgm:spPr/>
      <dgm:t>
        <a:bodyPr/>
        <a:lstStyle/>
        <a:p>
          <a:endParaRPr lang="id-ID"/>
        </a:p>
      </dgm:t>
    </dgm:pt>
    <dgm:pt modelId="{3BBFB989-CE8B-4132-B81F-52FE48DB7296}" type="sibTrans" cxnId="{00A332C6-805D-4674-8EDA-4DDCBD0758A7}">
      <dgm:prSet/>
      <dgm:spPr/>
      <dgm:t>
        <a:bodyPr/>
        <a:lstStyle/>
        <a:p>
          <a:endParaRPr lang="id-ID"/>
        </a:p>
      </dgm:t>
    </dgm:pt>
    <dgm:pt modelId="{3E24C032-E1BE-4492-941E-3649C7ABBEEB}">
      <dgm:prSet phldrT="[Text]"/>
      <dgm:spPr/>
      <dgm:t>
        <a:bodyPr/>
        <a:lstStyle/>
        <a:p>
          <a:r>
            <a:rPr lang="id-ID" dirty="0" smtClean="0"/>
            <a:t>Faktor-fak</a:t>
          </a:r>
          <a:r>
            <a:rPr lang="en-US" dirty="0" smtClean="0"/>
            <a:t>t</a:t>
          </a:r>
          <a:r>
            <a:rPr lang="id-ID" dirty="0" smtClean="0"/>
            <a:t>or dari bahasa yang berkembang</a:t>
          </a:r>
          <a:endParaRPr lang="id-ID" dirty="0"/>
        </a:p>
      </dgm:t>
    </dgm:pt>
    <dgm:pt modelId="{F8B82F57-740A-472A-BDD3-2B53EF4CAC12}" type="parTrans" cxnId="{28577916-A322-4875-BCC8-B5D2E2F20EAF}">
      <dgm:prSet/>
      <dgm:spPr/>
      <dgm:t>
        <a:bodyPr/>
        <a:lstStyle/>
        <a:p>
          <a:endParaRPr lang="id-ID"/>
        </a:p>
      </dgm:t>
    </dgm:pt>
    <dgm:pt modelId="{9991ABC7-75D2-4BA1-8C0B-AF196AA98C0D}" type="sibTrans" cxnId="{28577916-A322-4875-BCC8-B5D2E2F20EAF}">
      <dgm:prSet/>
      <dgm:spPr/>
      <dgm:t>
        <a:bodyPr/>
        <a:lstStyle/>
        <a:p>
          <a:endParaRPr lang="id-ID"/>
        </a:p>
      </dgm:t>
    </dgm:pt>
    <dgm:pt modelId="{753B8E7C-08A4-4CD7-A626-5C78E6667A05}">
      <dgm:prSet phldrT="[Text]"/>
      <dgm:spPr/>
      <dgm:t>
        <a:bodyPr/>
        <a:lstStyle/>
        <a:p>
          <a:r>
            <a:rPr lang="id-ID" dirty="0" smtClean="0"/>
            <a:t>lainnya</a:t>
          </a:r>
          <a:endParaRPr lang="id-ID" dirty="0"/>
        </a:p>
      </dgm:t>
    </dgm:pt>
    <dgm:pt modelId="{AB6A326B-510E-4D4E-AE50-F3C7EEBEB22F}" type="parTrans" cxnId="{6DA28A66-3F46-4C39-8658-B87A56885910}">
      <dgm:prSet/>
      <dgm:spPr/>
      <dgm:t>
        <a:bodyPr/>
        <a:lstStyle/>
        <a:p>
          <a:endParaRPr lang="id-ID"/>
        </a:p>
      </dgm:t>
    </dgm:pt>
    <dgm:pt modelId="{09FEA63F-18A6-42EC-BAE4-84904EAA7C5C}" type="sibTrans" cxnId="{6DA28A66-3F46-4C39-8658-B87A56885910}">
      <dgm:prSet/>
      <dgm:spPr/>
      <dgm:t>
        <a:bodyPr/>
        <a:lstStyle/>
        <a:p>
          <a:endParaRPr lang="id-ID"/>
        </a:p>
      </dgm:t>
    </dgm:pt>
    <dgm:pt modelId="{F0ADBBE6-46F3-4D37-A02E-AAF2033AA8D0}">
      <dgm:prSet phldrT="[Text]"/>
      <dgm:spPr/>
      <dgm:t>
        <a:bodyPr/>
        <a:lstStyle/>
        <a:p>
          <a:r>
            <a:rPr lang="id-ID" dirty="0" smtClean="0"/>
            <a:t>leksikon</a:t>
          </a:r>
          <a:endParaRPr lang="id-ID" dirty="0"/>
        </a:p>
      </dgm:t>
    </dgm:pt>
    <dgm:pt modelId="{C3C3971D-EB48-43EB-9DF6-5D6D3F812797}" type="parTrans" cxnId="{2ACC29E5-6317-4341-8824-117630D7FE14}">
      <dgm:prSet/>
      <dgm:spPr/>
      <dgm:t>
        <a:bodyPr/>
        <a:lstStyle/>
        <a:p>
          <a:endParaRPr lang="id-ID"/>
        </a:p>
      </dgm:t>
    </dgm:pt>
    <dgm:pt modelId="{1C119282-D788-4FFD-AC4D-0E67B91D29A6}" type="sibTrans" cxnId="{2ACC29E5-6317-4341-8824-117630D7FE14}">
      <dgm:prSet/>
      <dgm:spPr/>
      <dgm:t>
        <a:bodyPr/>
        <a:lstStyle/>
        <a:p>
          <a:endParaRPr lang="id-ID"/>
        </a:p>
      </dgm:t>
    </dgm:pt>
    <dgm:pt modelId="{E45AAE15-D4BB-46D7-906E-4C632E7F7ADB}" type="pres">
      <dgm:prSet presAssocID="{E4985E87-91A8-4A2E-857C-8CC705FE1C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1E3A14-E2C3-4A4C-9E08-9AE453B36CEE}" type="pres">
      <dgm:prSet presAssocID="{B043D0ED-5293-4CC1-A2D4-689C0F724525}" presName="root" presStyleCnt="0"/>
      <dgm:spPr/>
    </dgm:pt>
    <dgm:pt modelId="{48F91347-E441-49CA-BCCF-3265AB59F5A2}" type="pres">
      <dgm:prSet presAssocID="{B043D0ED-5293-4CC1-A2D4-689C0F724525}" presName="rootComposite" presStyleCnt="0"/>
      <dgm:spPr/>
    </dgm:pt>
    <dgm:pt modelId="{ED69F6A1-B6D2-473E-B97D-D77F3F990726}" type="pres">
      <dgm:prSet presAssocID="{B043D0ED-5293-4CC1-A2D4-689C0F724525}" presName="rootText" presStyleLbl="node1" presStyleIdx="0" presStyleCnt="2" custLinFactX="-75545" custLinFactNeighborX="-100000" custLinFactNeighborY="5954"/>
      <dgm:spPr/>
      <dgm:t>
        <a:bodyPr/>
        <a:lstStyle/>
        <a:p>
          <a:endParaRPr lang="id-ID"/>
        </a:p>
      </dgm:t>
    </dgm:pt>
    <dgm:pt modelId="{E62CC5F6-EEAF-46A5-8954-65C7E36B5CC6}" type="pres">
      <dgm:prSet presAssocID="{B043D0ED-5293-4CC1-A2D4-689C0F724525}" presName="rootConnector" presStyleLbl="node1" presStyleIdx="0" presStyleCnt="2"/>
      <dgm:spPr/>
    </dgm:pt>
    <dgm:pt modelId="{D732EA7D-02D4-4D95-8CC4-6A8B01AD4E8D}" type="pres">
      <dgm:prSet presAssocID="{B043D0ED-5293-4CC1-A2D4-689C0F724525}" presName="childShape" presStyleCnt="0"/>
      <dgm:spPr/>
    </dgm:pt>
    <dgm:pt modelId="{D7549420-CAE1-4282-89B0-56B3706FA061}" type="pres">
      <dgm:prSet presAssocID="{BC03EF79-713D-456E-894E-ADDEE810AFDD}" presName="Name13" presStyleLbl="parChTrans1D2" presStyleIdx="0" presStyleCnt="6"/>
      <dgm:spPr/>
    </dgm:pt>
    <dgm:pt modelId="{A77ADDD5-4E01-46D0-BBAF-E32F470AF858}" type="pres">
      <dgm:prSet presAssocID="{C8FC26E8-C9DC-410D-A5AC-5C191829D136}" presName="childText" presStyleLbl="bgAcc1" presStyleIdx="0" presStyleCnt="6" custLinFactX="-47135" custLinFactNeighborX="-100000" custLinFactNeighborY="-1329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89C2F8-3788-465D-8BDF-ADB47F0AF152}" type="pres">
      <dgm:prSet presAssocID="{C3C3971D-EB48-43EB-9DF6-5D6D3F812797}" presName="Name13" presStyleLbl="parChTrans1D2" presStyleIdx="1" presStyleCnt="6"/>
      <dgm:spPr/>
    </dgm:pt>
    <dgm:pt modelId="{53EB5766-4983-42C0-8D38-EEEBC3337914}" type="pres">
      <dgm:prSet presAssocID="{F0ADBBE6-46F3-4D37-A02E-AAF2033AA8D0}" presName="childText" presStyleLbl="bgAcc1" presStyleIdx="1" presStyleCnt="6" custLinFactX="-47135" custLinFactNeighborX="-100000" custLinFactNeighborY="-505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5C6D9D-2DDE-42FE-9214-CCA7AE5705F5}" type="pres">
      <dgm:prSet presAssocID="{2BF2D422-C5D5-4CC9-B5ED-2384B576AB1E}" presName="Name13" presStyleLbl="parChTrans1D2" presStyleIdx="2" presStyleCnt="6"/>
      <dgm:spPr/>
    </dgm:pt>
    <dgm:pt modelId="{5B2DD2FE-3BE9-4EBB-9FA4-BD81FD28138F}" type="pres">
      <dgm:prSet presAssocID="{88FDE1E9-1D05-4183-BB09-D52376DA6757}" presName="childText" presStyleLbl="bgAcc1" presStyleIdx="2" presStyleCnt="6" custLinFactX="-47135" custLinFactNeighborX="-100000" custLinFactNeighborY="318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8CEB4B-E0F5-44C0-A783-FEF99A3686D7}" type="pres">
      <dgm:prSet presAssocID="{AB6A326B-510E-4D4E-AE50-F3C7EEBEB22F}" presName="Name13" presStyleLbl="parChTrans1D2" presStyleIdx="3" presStyleCnt="6"/>
      <dgm:spPr/>
    </dgm:pt>
    <dgm:pt modelId="{01DED3F9-8956-4508-B033-43D4AA340C7B}" type="pres">
      <dgm:prSet presAssocID="{753B8E7C-08A4-4CD7-A626-5C78E6667A05}" presName="childText" presStyleLbl="bgAcc1" presStyleIdx="3" presStyleCnt="6" custLinFactX="-47135" custLinFactNeighborX="-100000" custLinFactNeighborY="-634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6D719A-AF99-4024-8679-8AEB019376DD}" type="pres">
      <dgm:prSet presAssocID="{101A669B-03D4-4838-AF1A-6F70E57A555A}" presName="root" presStyleCnt="0"/>
      <dgm:spPr/>
    </dgm:pt>
    <dgm:pt modelId="{8FA34E0A-E1E5-4357-95F3-D9CFD4BA56D6}" type="pres">
      <dgm:prSet presAssocID="{101A669B-03D4-4838-AF1A-6F70E57A555A}" presName="rootComposite" presStyleCnt="0"/>
      <dgm:spPr/>
    </dgm:pt>
    <dgm:pt modelId="{09BF6A74-4AAA-4260-85C9-EA52DCE450A0}" type="pres">
      <dgm:prSet presAssocID="{101A669B-03D4-4838-AF1A-6F70E57A555A}" presName="rootText" presStyleLbl="node1" presStyleIdx="1" presStyleCnt="2"/>
      <dgm:spPr/>
      <dgm:t>
        <a:bodyPr/>
        <a:lstStyle/>
        <a:p>
          <a:endParaRPr lang="id-ID"/>
        </a:p>
      </dgm:t>
    </dgm:pt>
    <dgm:pt modelId="{88A339C1-6755-42D8-A92A-AFDA4F05FB94}" type="pres">
      <dgm:prSet presAssocID="{101A669B-03D4-4838-AF1A-6F70E57A555A}" presName="rootConnector" presStyleLbl="node1" presStyleIdx="1" presStyleCnt="2"/>
      <dgm:spPr/>
    </dgm:pt>
    <dgm:pt modelId="{D6564FB0-B3EC-46A2-BEA9-9480D80DEE1F}" type="pres">
      <dgm:prSet presAssocID="{101A669B-03D4-4838-AF1A-6F70E57A555A}" presName="childShape" presStyleCnt="0"/>
      <dgm:spPr/>
    </dgm:pt>
    <dgm:pt modelId="{B04A9574-0111-455E-BBCD-CC4439E4B496}" type="pres">
      <dgm:prSet presAssocID="{47AD18F9-231A-4F91-A545-C68EC12E15CB}" presName="Name13" presStyleLbl="parChTrans1D2" presStyleIdx="4" presStyleCnt="6"/>
      <dgm:spPr/>
    </dgm:pt>
    <dgm:pt modelId="{BFB02FC0-777A-455D-8594-685BC7008599}" type="pres">
      <dgm:prSet presAssocID="{C7A6E513-3D74-4DD0-8E86-0ABE9641E04B}" presName="childText" presStyleLbl="bgAcc1" presStyleIdx="4" presStyleCnt="6" custScaleX="12963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42AB29-9436-4D72-A72E-035BB51B620F}" type="pres">
      <dgm:prSet presAssocID="{F8B82F57-740A-472A-BDD3-2B53EF4CAC12}" presName="Name13" presStyleLbl="parChTrans1D2" presStyleIdx="5" presStyleCnt="6"/>
      <dgm:spPr/>
    </dgm:pt>
    <dgm:pt modelId="{7FDBD1ED-B47A-4568-BA39-87D45E087A13}" type="pres">
      <dgm:prSet presAssocID="{3E24C032-E1BE-4492-941E-3649C7ABBEEB}" presName="childText" presStyleLbl="bgAcc1" presStyleIdx="5" presStyleCnt="6" custScaleX="14074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14DA218-5551-4861-A6C9-A9D86037719B}" type="presOf" srcId="{E4985E87-91A8-4A2E-857C-8CC705FE1C5A}" destId="{E45AAE15-D4BB-46D7-906E-4C632E7F7ADB}" srcOrd="0" destOrd="0" presId="urn:microsoft.com/office/officeart/2005/8/layout/hierarchy3"/>
    <dgm:cxn modelId="{B8363B8B-A64E-4941-96E8-46A11E8CF4E2}" type="presOf" srcId="{88FDE1E9-1D05-4183-BB09-D52376DA6757}" destId="{5B2DD2FE-3BE9-4EBB-9FA4-BD81FD28138F}" srcOrd="0" destOrd="0" presId="urn:microsoft.com/office/officeart/2005/8/layout/hierarchy3"/>
    <dgm:cxn modelId="{8164A971-DFE8-4573-83AC-A04E89BB5556}" srcId="{B043D0ED-5293-4CC1-A2D4-689C0F724525}" destId="{88FDE1E9-1D05-4183-BB09-D52376DA6757}" srcOrd="2" destOrd="0" parTransId="{2BF2D422-C5D5-4CC9-B5ED-2384B576AB1E}" sibTransId="{E8EBF433-2467-4269-BBAE-6C5AC54F6DBF}"/>
    <dgm:cxn modelId="{F79893F6-129B-429F-8202-E3CAF895B331}" type="presOf" srcId="{47AD18F9-231A-4F91-A545-C68EC12E15CB}" destId="{B04A9574-0111-455E-BBCD-CC4439E4B496}" srcOrd="0" destOrd="0" presId="urn:microsoft.com/office/officeart/2005/8/layout/hierarchy3"/>
    <dgm:cxn modelId="{E2462F5C-D762-4022-A3DC-400B5659A866}" srcId="{E4985E87-91A8-4A2E-857C-8CC705FE1C5A}" destId="{B043D0ED-5293-4CC1-A2D4-689C0F724525}" srcOrd="0" destOrd="0" parTransId="{296230E5-807E-44B7-8E59-98866AFD0B95}" sibTransId="{F305B743-94EB-43D5-8D3A-55B46E8A1F62}"/>
    <dgm:cxn modelId="{9BB4E871-09FF-4144-A9C3-F22F31103CFE}" type="presOf" srcId="{101A669B-03D4-4838-AF1A-6F70E57A555A}" destId="{88A339C1-6755-42D8-A92A-AFDA4F05FB94}" srcOrd="1" destOrd="0" presId="urn:microsoft.com/office/officeart/2005/8/layout/hierarchy3"/>
    <dgm:cxn modelId="{42A7D672-6D10-4534-8EAC-D0A68F471DDB}" type="presOf" srcId="{753B8E7C-08A4-4CD7-A626-5C78E6667A05}" destId="{01DED3F9-8956-4508-B033-43D4AA340C7B}" srcOrd="0" destOrd="0" presId="urn:microsoft.com/office/officeart/2005/8/layout/hierarchy3"/>
    <dgm:cxn modelId="{00A332C6-805D-4674-8EDA-4DDCBD0758A7}" srcId="{101A669B-03D4-4838-AF1A-6F70E57A555A}" destId="{C7A6E513-3D74-4DD0-8E86-0ABE9641E04B}" srcOrd="0" destOrd="0" parTransId="{47AD18F9-231A-4F91-A545-C68EC12E15CB}" sibTransId="{3BBFB989-CE8B-4132-B81F-52FE48DB7296}"/>
    <dgm:cxn modelId="{250F5285-4815-47BD-9337-EE3923AF3A5E}" type="presOf" srcId="{AB6A326B-510E-4D4E-AE50-F3C7EEBEB22F}" destId="{FC8CEB4B-E0F5-44C0-A783-FEF99A3686D7}" srcOrd="0" destOrd="0" presId="urn:microsoft.com/office/officeart/2005/8/layout/hierarchy3"/>
    <dgm:cxn modelId="{03AC098F-25EF-4F97-8DB2-99ACA068B8B8}" type="presOf" srcId="{B043D0ED-5293-4CC1-A2D4-689C0F724525}" destId="{ED69F6A1-B6D2-473E-B97D-D77F3F990726}" srcOrd="0" destOrd="0" presId="urn:microsoft.com/office/officeart/2005/8/layout/hierarchy3"/>
    <dgm:cxn modelId="{6DA28A66-3F46-4C39-8658-B87A56885910}" srcId="{B043D0ED-5293-4CC1-A2D4-689C0F724525}" destId="{753B8E7C-08A4-4CD7-A626-5C78E6667A05}" srcOrd="3" destOrd="0" parTransId="{AB6A326B-510E-4D4E-AE50-F3C7EEBEB22F}" sibTransId="{09FEA63F-18A6-42EC-BAE4-84904EAA7C5C}"/>
    <dgm:cxn modelId="{4BD02169-7B34-4B25-B578-612969B917ED}" srcId="{E4985E87-91A8-4A2E-857C-8CC705FE1C5A}" destId="{101A669B-03D4-4838-AF1A-6F70E57A555A}" srcOrd="1" destOrd="0" parTransId="{2F16C1B9-A1B3-4AF1-ADEC-0799CEF47B0B}" sibTransId="{063AEE14-404A-4AA9-B431-84FD1476FC5D}"/>
    <dgm:cxn modelId="{2ACC29E5-6317-4341-8824-117630D7FE14}" srcId="{B043D0ED-5293-4CC1-A2D4-689C0F724525}" destId="{F0ADBBE6-46F3-4D37-A02E-AAF2033AA8D0}" srcOrd="1" destOrd="0" parTransId="{C3C3971D-EB48-43EB-9DF6-5D6D3F812797}" sibTransId="{1C119282-D788-4FFD-AC4D-0E67B91D29A6}"/>
    <dgm:cxn modelId="{866C57E2-4025-4C5C-BEC2-38EC70DBC73E}" type="presOf" srcId="{3E24C032-E1BE-4492-941E-3649C7ABBEEB}" destId="{7FDBD1ED-B47A-4568-BA39-87D45E087A13}" srcOrd="0" destOrd="0" presId="urn:microsoft.com/office/officeart/2005/8/layout/hierarchy3"/>
    <dgm:cxn modelId="{7EF911A0-B908-42A8-A7A6-128BC3386B3F}" type="presOf" srcId="{C7A6E513-3D74-4DD0-8E86-0ABE9641E04B}" destId="{BFB02FC0-777A-455D-8594-685BC7008599}" srcOrd="0" destOrd="0" presId="urn:microsoft.com/office/officeart/2005/8/layout/hierarchy3"/>
    <dgm:cxn modelId="{5F336F3A-0FB5-4085-9506-6A387A1073E1}" type="presOf" srcId="{F0ADBBE6-46F3-4D37-A02E-AAF2033AA8D0}" destId="{53EB5766-4983-42C0-8D38-EEEBC3337914}" srcOrd="0" destOrd="0" presId="urn:microsoft.com/office/officeart/2005/8/layout/hierarchy3"/>
    <dgm:cxn modelId="{4FC6DBFD-88FB-452E-96D1-0CACA02D9A3F}" type="presOf" srcId="{C8FC26E8-C9DC-410D-A5AC-5C191829D136}" destId="{A77ADDD5-4E01-46D0-BBAF-E32F470AF858}" srcOrd="0" destOrd="0" presId="urn:microsoft.com/office/officeart/2005/8/layout/hierarchy3"/>
    <dgm:cxn modelId="{568FB14C-AD6B-4A4A-AF48-7264C83E45BA}" type="presOf" srcId="{101A669B-03D4-4838-AF1A-6F70E57A555A}" destId="{09BF6A74-4AAA-4260-85C9-EA52DCE450A0}" srcOrd="0" destOrd="0" presId="urn:microsoft.com/office/officeart/2005/8/layout/hierarchy3"/>
    <dgm:cxn modelId="{A70F822B-BEEB-4B56-B95C-71049A869CA6}" type="presOf" srcId="{B043D0ED-5293-4CC1-A2D4-689C0F724525}" destId="{E62CC5F6-EEAF-46A5-8954-65C7E36B5CC6}" srcOrd="1" destOrd="0" presId="urn:microsoft.com/office/officeart/2005/8/layout/hierarchy3"/>
    <dgm:cxn modelId="{97B8AA42-0A19-405A-B5EF-8C0A5A487ADF}" srcId="{B043D0ED-5293-4CC1-A2D4-689C0F724525}" destId="{C8FC26E8-C9DC-410D-A5AC-5C191829D136}" srcOrd="0" destOrd="0" parTransId="{BC03EF79-713D-456E-894E-ADDEE810AFDD}" sibTransId="{F8E790BE-A938-4F7B-9CE7-E36DC00BA491}"/>
    <dgm:cxn modelId="{4BF71FE6-F1B7-43E5-9B8D-E72330A7E2D3}" type="presOf" srcId="{C3C3971D-EB48-43EB-9DF6-5D6D3F812797}" destId="{1789C2F8-3788-465D-8BDF-ADB47F0AF152}" srcOrd="0" destOrd="0" presId="urn:microsoft.com/office/officeart/2005/8/layout/hierarchy3"/>
    <dgm:cxn modelId="{28577916-A322-4875-BCC8-B5D2E2F20EAF}" srcId="{101A669B-03D4-4838-AF1A-6F70E57A555A}" destId="{3E24C032-E1BE-4492-941E-3649C7ABBEEB}" srcOrd="1" destOrd="0" parTransId="{F8B82F57-740A-472A-BDD3-2B53EF4CAC12}" sibTransId="{9991ABC7-75D2-4BA1-8C0B-AF196AA98C0D}"/>
    <dgm:cxn modelId="{B7C0D183-88A3-4B15-A5A7-1082EDBDBB4D}" type="presOf" srcId="{BC03EF79-713D-456E-894E-ADDEE810AFDD}" destId="{D7549420-CAE1-4282-89B0-56B3706FA061}" srcOrd="0" destOrd="0" presId="urn:microsoft.com/office/officeart/2005/8/layout/hierarchy3"/>
    <dgm:cxn modelId="{C5875033-C7D2-44C0-9A80-A690EBDDAADD}" type="presOf" srcId="{F8B82F57-740A-472A-BDD3-2B53EF4CAC12}" destId="{8C42AB29-9436-4D72-A72E-035BB51B620F}" srcOrd="0" destOrd="0" presId="urn:microsoft.com/office/officeart/2005/8/layout/hierarchy3"/>
    <dgm:cxn modelId="{7342EA6D-E7AF-49FB-A3DA-C99DCFA13287}" type="presOf" srcId="{2BF2D422-C5D5-4CC9-B5ED-2384B576AB1E}" destId="{885C6D9D-2DDE-42FE-9214-CCA7AE5705F5}" srcOrd="0" destOrd="0" presId="urn:microsoft.com/office/officeart/2005/8/layout/hierarchy3"/>
    <dgm:cxn modelId="{126C796E-3A3F-4699-8B6F-B90DD2894F66}" type="presParOf" srcId="{E45AAE15-D4BB-46D7-906E-4C632E7F7ADB}" destId="{BC1E3A14-E2C3-4A4C-9E08-9AE453B36CEE}" srcOrd="0" destOrd="0" presId="urn:microsoft.com/office/officeart/2005/8/layout/hierarchy3"/>
    <dgm:cxn modelId="{BDE84206-64C9-4A37-86D2-C90C7BB3D582}" type="presParOf" srcId="{BC1E3A14-E2C3-4A4C-9E08-9AE453B36CEE}" destId="{48F91347-E441-49CA-BCCF-3265AB59F5A2}" srcOrd="0" destOrd="0" presId="urn:microsoft.com/office/officeart/2005/8/layout/hierarchy3"/>
    <dgm:cxn modelId="{B4DA31BD-772B-4A93-8A96-0E77F325BA73}" type="presParOf" srcId="{48F91347-E441-49CA-BCCF-3265AB59F5A2}" destId="{ED69F6A1-B6D2-473E-B97D-D77F3F990726}" srcOrd="0" destOrd="0" presId="urn:microsoft.com/office/officeart/2005/8/layout/hierarchy3"/>
    <dgm:cxn modelId="{FA5DDE80-971D-4148-99D0-B42FA1498C3B}" type="presParOf" srcId="{48F91347-E441-49CA-BCCF-3265AB59F5A2}" destId="{E62CC5F6-EEAF-46A5-8954-65C7E36B5CC6}" srcOrd="1" destOrd="0" presId="urn:microsoft.com/office/officeart/2005/8/layout/hierarchy3"/>
    <dgm:cxn modelId="{57D3A184-CD42-4DC9-9950-5A8815409655}" type="presParOf" srcId="{BC1E3A14-E2C3-4A4C-9E08-9AE453B36CEE}" destId="{D732EA7D-02D4-4D95-8CC4-6A8B01AD4E8D}" srcOrd="1" destOrd="0" presId="urn:microsoft.com/office/officeart/2005/8/layout/hierarchy3"/>
    <dgm:cxn modelId="{9B15B461-0864-4B1D-8448-1C115E539036}" type="presParOf" srcId="{D732EA7D-02D4-4D95-8CC4-6A8B01AD4E8D}" destId="{D7549420-CAE1-4282-89B0-56B3706FA061}" srcOrd="0" destOrd="0" presId="urn:microsoft.com/office/officeart/2005/8/layout/hierarchy3"/>
    <dgm:cxn modelId="{6BA23899-1FEE-4AE2-ABB9-C7574D9400EC}" type="presParOf" srcId="{D732EA7D-02D4-4D95-8CC4-6A8B01AD4E8D}" destId="{A77ADDD5-4E01-46D0-BBAF-E32F470AF858}" srcOrd="1" destOrd="0" presId="urn:microsoft.com/office/officeart/2005/8/layout/hierarchy3"/>
    <dgm:cxn modelId="{E97A2A59-437A-4818-A7F3-579848D81CAC}" type="presParOf" srcId="{D732EA7D-02D4-4D95-8CC4-6A8B01AD4E8D}" destId="{1789C2F8-3788-465D-8BDF-ADB47F0AF152}" srcOrd="2" destOrd="0" presId="urn:microsoft.com/office/officeart/2005/8/layout/hierarchy3"/>
    <dgm:cxn modelId="{1D956E58-6617-486D-8A24-46D181E798FB}" type="presParOf" srcId="{D732EA7D-02D4-4D95-8CC4-6A8B01AD4E8D}" destId="{53EB5766-4983-42C0-8D38-EEEBC3337914}" srcOrd="3" destOrd="0" presId="urn:microsoft.com/office/officeart/2005/8/layout/hierarchy3"/>
    <dgm:cxn modelId="{EB4FD2EA-2341-4998-82AF-4A412EBE8E6D}" type="presParOf" srcId="{D732EA7D-02D4-4D95-8CC4-6A8B01AD4E8D}" destId="{885C6D9D-2DDE-42FE-9214-CCA7AE5705F5}" srcOrd="4" destOrd="0" presId="urn:microsoft.com/office/officeart/2005/8/layout/hierarchy3"/>
    <dgm:cxn modelId="{A2473D11-6BD1-4512-B458-8D199D34B999}" type="presParOf" srcId="{D732EA7D-02D4-4D95-8CC4-6A8B01AD4E8D}" destId="{5B2DD2FE-3BE9-4EBB-9FA4-BD81FD28138F}" srcOrd="5" destOrd="0" presId="urn:microsoft.com/office/officeart/2005/8/layout/hierarchy3"/>
    <dgm:cxn modelId="{73EC37E5-80C6-473A-8A07-E9FCBE948BE8}" type="presParOf" srcId="{D732EA7D-02D4-4D95-8CC4-6A8B01AD4E8D}" destId="{FC8CEB4B-E0F5-44C0-A783-FEF99A3686D7}" srcOrd="6" destOrd="0" presId="urn:microsoft.com/office/officeart/2005/8/layout/hierarchy3"/>
    <dgm:cxn modelId="{F901E153-0316-4CA1-AE34-40DE32899DD8}" type="presParOf" srcId="{D732EA7D-02D4-4D95-8CC4-6A8B01AD4E8D}" destId="{01DED3F9-8956-4508-B033-43D4AA340C7B}" srcOrd="7" destOrd="0" presId="urn:microsoft.com/office/officeart/2005/8/layout/hierarchy3"/>
    <dgm:cxn modelId="{687C2EDA-DB62-4833-8B08-DBB048C4382C}" type="presParOf" srcId="{E45AAE15-D4BB-46D7-906E-4C632E7F7ADB}" destId="{066D719A-AF99-4024-8679-8AEB019376DD}" srcOrd="1" destOrd="0" presId="urn:microsoft.com/office/officeart/2005/8/layout/hierarchy3"/>
    <dgm:cxn modelId="{D470A2C7-6B1B-4941-944D-CB78CC486322}" type="presParOf" srcId="{066D719A-AF99-4024-8679-8AEB019376DD}" destId="{8FA34E0A-E1E5-4357-95F3-D9CFD4BA56D6}" srcOrd="0" destOrd="0" presId="urn:microsoft.com/office/officeart/2005/8/layout/hierarchy3"/>
    <dgm:cxn modelId="{BCA15D71-C9A8-4742-A52D-E918AE2BD41E}" type="presParOf" srcId="{8FA34E0A-E1E5-4357-95F3-D9CFD4BA56D6}" destId="{09BF6A74-4AAA-4260-85C9-EA52DCE450A0}" srcOrd="0" destOrd="0" presId="urn:microsoft.com/office/officeart/2005/8/layout/hierarchy3"/>
    <dgm:cxn modelId="{BDF19725-4F72-4C5F-8148-526FC02522CB}" type="presParOf" srcId="{8FA34E0A-E1E5-4357-95F3-D9CFD4BA56D6}" destId="{88A339C1-6755-42D8-A92A-AFDA4F05FB94}" srcOrd="1" destOrd="0" presId="urn:microsoft.com/office/officeart/2005/8/layout/hierarchy3"/>
    <dgm:cxn modelId="{1663D232-71E8-4C79-989F-D6EF0228EC06}" type="presParOf" srcId="{066D719A-AF99-4024-8679-8AEB019376DD}" destId="{D6564FB0-B3EC-46A2-BEA9-9480D80DEE1F}" srcOrd="1" destOrd="0" presId="urn:microsoft.com/office/officeart/2005/8/layout/hierarchy3"/>
    <dgm:cxn modelId="{77DA81BC-BBBB-408A-B0FF-D456BF3D46B5}" type="presParOf" srcId="{D6564FB0-B3EC-46A2-BEA9-9480D80DEE1F}" destId="{B04A9574-0111-455E-BBCD-CC4439E4B496}" srcOrd="0" destOrd="0" presId="urn:microsoft.com/office/officeart/2005/8/layout/hierarchy3"/>
    <dgm:cxn modelId="{6251E742-062B-4913-B47C-C6C280F131A0}" type="presParOf" srcId="{D6564FB0-B3EC-46A2-BEA9-9480D80DEE1F}" destId="{BFB02FC0-777A-455D-8594-685BC7008599}" srcOrd="1" destOrd="0" presId="urn:microsoft.com/office/officeart/2005/8/layout/hierarchy3"/>
    <dgm:cxn modelId="{CBD152F5-ED2E-4011-A831-54DFBED3622A}" type="presParOf" srcId="{D6564FB0-B3EC-46A2-BEA9-9480D80DEE1F}" destId="{8C42AB29-9436-4D72-A72E-035BB51B620F}" srcOrd="2" destOrd="0" presId="urn:microsoft.com/office/officeart/2005/8/layout/hierarchy3"/>
    <dgm:cxn modelId="{C6ABCA67-968A-4FB8-B704-17511AE30A4E}" type="presParOf" srcId="{D6564FB0-B3EC-46A2-BEA9-9480D80DEE1F}" destId="{7FDBD1ED-B47A-4568-BA39-87D45E087A1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59998-FE33-483E-BBB5-8F6EE78FE642}">
      <dsp:nvSpPr>
        <dsp:cNvPr id="0" name=""/>
        <dsp:cNvSpPr/>
      </dsp:nvSpPr>
      <dsp:spPr>
        <a:xfrm>
          <a:off x="0" y="0"/>
          <a:ext cx="8686800" cy="18745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Apa</a:t>
          </a:r>
          <a:r>
            <a:rPr lang="en-US" sz="5500" kern="1200" dirty="0" smtClean="0"/>
            <a:t> </a:t>
          </a:r>
          <a:r>
            <a:rPr lang="en-US" sz="5500" kern="1200" dirty="0" err="1" smtClean="0"/>
            <a:t>linguistik</a:t>
          </a:r>
          <a:r>
            <a:rPr lang="en-US" sz="5500" kern="1200" dirty="0" smtClean="0"/>
            <a:t> </a:t>
          </a:r>
          <a:r>
            <a:rPr lang="en-US" sz="5500" kern="1200" dirty="0" err="1" smtClean="0"/>
            <a:t>historis</a:t>
          </a:r>
          <a:r>
            <a:rPr lang="en-US" sz="5500" kern="1200" dirty="0" smtClean="0"/>
            <a:t> </a:t>
          </a:r>
          <a:r>
            <a:rPr lang="en-US" sz="5500" kern="1200" dirty="0" err="1" smtClean="0"/>
            <a:t>komparatif</a:t>
          </a:r>
          <a:endParaRPr lang="en-US" sz="5500" kern="1200" dirty="0"/>
        </a:p>
      </dsp:txBody>
      <dsp:txXfrm>
        <a:off x="0" y="0"/>
        <a:ext cx="8686800" cy="1874520"/>
      </dsp:txXfrm>
    </dsp:sp>
    <dsp:sp modelId="{08A98E9D-E359-4366-95AC-AF9C62520067}">
      <dsp:nvSpPr>
        <dsp:cNvPr id="0" name=""/>
        <dsp:cNvSpPr/>
      </dsp:nvSpPr>
      <dsp:spPr>
        <a:xfrm>
          <a:off x="4241" y="1874520"/>
          <a:ext cx="2892772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linguistik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komparatif</a:t>
          </a:r>
          <a:r>
            <a:rPr lang="en-US" sz="2800" kern="1200" dirty="0" smtClean="0"/>
            <a:t>/ comparative linguistics</a:t>
          </a:r>
          <a:endParaRPr lang="en-US" sz="2800" kern="1200" dirty="0"/>
        </a:p>
      </dsp:txBody>
      <dsp:txXfrm>
        <a:off x="4241" y="1874520"/>
        <a:ext cx="2892772" cy="3936492"/>
      </dsp:txXfrm>
    </dsp:sp>
    <dsp:sp modelId="{B2751DCD-1115-4A24-86DC-C456F05951C5}">
      <dsp:nvSpPr>
        <dsp:cNvPr id="0" name=""/>
        <dsp:cNvSpPr/>
      </dsp:nvSpPr>
      <dsp:spPr>
        <a:xfrm>
          <a:off x="2897013" y="1874520"/>
          <a:ext cx="2892772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Linguistik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historis</a:t>
          </a:r>
          <a:r>
            <a:rPr lang="en-US" sz="2800" kern="1200" dirty="0" smtClean="0"/>
            <a:t>/ historical linguistics</a:t>
          </a:r>
          <a:endParaRPr lang="en-US" sz="2800" kern="1200" dirty="0"/>
        </a:p>
      </dsp:txBody>
      <dsp:txXfrm>
        <a:off x="2897013" y="1874520"/>
        <a:ext cx="2892772" cy="3936492"/>
      </dsp:txXfrm>
    </dsp:sp>
    <dsp:sp modelId="{6A35A11C-8F3B-406F-A9AB-6059DB11CD36}">
      <dsp:nvSpPr>
        <dsp:cNvPr id="0" name=""/>
        <dsp:cNvSpPr/>
      </dsp:nvSpPr>
      <dsp:spPr>
        <a:xfrm>
          <a:off x="5794027" y="1904988"/>
          <a:ext cx="2892772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lebih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populer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kalangan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linguis</a:t>
          </a:r>
          <a:r>
            <a:rPr lang="en-US" sz="2800" kern="1200" dirty="0" smtClean="0"/>
            <a:t> ; </a:t>
          </a:r>
          <a:r>
            <a:rPr lang="en-US" sz="2800" kern="1200" dirty="0" err="1" smtClean="0"/>
            <a:t>linguistik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komparatif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istilah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untuk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cabang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llinguistik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bertalian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dengan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kajian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linguistik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historis</a:t>
          </a:r>
          <a:endParaRPr lang="en-US" sz="2800" kern="1200" dirty="0"/>
        </a:p>
      </dsp:txBody>
      <dsp:txXfrm>
        <a:off x="5794027" y="1904988"/>
        <a:ext cx="2892772" cy="3936492"/>
      </dsp:txXfrm>
    </dsp:sp>
    <dsp:sp modelId="{6A4DB10C-9DF4-4E53-9468-EB306672C36F}">
      <dsp:nvSpPr>
        <dsp:cNvPr id="0" name=""/>
        <dsp:cNvSpPr/>
      </dsp:nvSpPr>
      <dsp:spPr>
        <a:xfrm>
          <a:off x="0" y="5811012"/>
          <a:ext cx="8686800" cy="4373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144C5-41D8-4D52-8A23-D299CDC8ADF9}">
      <dsp:nvSpPr>
        <dsp:cNvPr id="0" name=""/>
        <dsp:cNvSpPr/>
      </dsp:nvSpPr>
      <dsp:spPr>
        <a:xfrm>
          <a:off x="4318495" y="2462106"/>
          <a:ext cx="2369449" cy="1127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455"/>
              </a:lnTo>
              <a:lnTo>
                <a:pt x="2369449" y="768455"/>
              </a:lnTo>
              <a:lnTo>
                <a:pt x="2369449" y="11276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BE0C6-12FB-4152-817A-1BA4B5A69456}">
      <dsp:nvSpPr>
        <dsp:cNvPr id="0" name=""/>
        <dsp:cNvSpPr/>
      </dsp:nvSpPr>
      <dsp:spPr>
        <a:xfrm>
          <a:off x="1949045" y="2462106"/>
          <a:ext cx="2369449" cy="1127642"/>
        </a:xfrm>
        <a:custGeom>
          <a:avLst/>
          <a:gdLst/>
          <a:ahLst/>
          <a:cxnLst/>
          <a:rect l="0" t="0" r="0" b="0"/>
          <a:pathLst>
            <a:path>
              <a:moveTo>
                <a:pt x="2369449" y="0"/>
              </a:moveTo>
              <a:lnTo>
                <a:pt x="2369449" y="768455"/>
              </a:lnTo>
              <a:lnTo>
                <a:pt x="0" y="768455"/>
              </a:lnTo>
              <a:lnTo>
                <a:pt x="0" y="11276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749F-8D7A-4148-9701-99BF10481AED}">
      <dsp:nvSpPr>
        <dsp:cNvPr id="0" name=""/>
        <dsp:cNvSpPr/>
      </dsp:nvSpPr>
      <dsp:spPr>
        <a:xfrm>
          <a:off x="2379854" y="33"/>
          <a:ext cx="3877281" cy="2462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C939E6-EF13-44A9-A1B7-04160F341D87}">
      <dsp:nvSpPr>
        <dsp:cNvPr id="0" name=""/>
        <dsp:cNvSpPr/>
      </dsp:nvSpPr>
      <dsp:spPr>
        <a:xfrm>
          <a:off x="2810663" y="409301"/>
          <a:ext cx="3877281" cy="2462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Pewarisan bentuk dari protobahasa</a:t>
          </a:r>
          <a:endParaRPr lang="id-ID" sz="2700" kern="1200" dirty="0"/>
        </a:p>
      </dsp:txBody>
      <dsp:txXfrm>
        <a:off x="2882775" y="481413"/>
        <a:ext cx="3733057" cy="2317849"/>
      </dsp:txXfrm>
    </dsp:sp>
    <dsp:sp modelId="{2EE1ABB3-E1A7-4E76-97D5-C4DA599798B5}">
      <dsp:nvSpPr>
        <dsp:cNvPr id="0" name=""/>
        <dsp:cNvSpPr/>
      </dsp:nvSpPr>
      <dsp:spPr>
        <a:xfrm>
          <a:off x="10404" y="3589749"/>
          <a:ext cx="3877281" cy="2462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ED268-B516-418C-AFDA-7CDFE6B1C1FD}">
      <dsp:nvSpPr>
        <dsp:cNvPr id="0" name=""/>
        <dsp:cNvSpPr/>
      </dsp:nvSpPr>
      <dsp:spPr>
        <a:xfrm>
          <a:off x="441213" y="3999018"/>
          <a:ext cx="3877281" cy="2462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Retensi: pewarisan protofonem suatu protobahasa sebagaimana adanya dalam bahasa turunannya</a:t>
          </a:r>
          <a:endParaRPr lang="id-ID" sz="2700" kern="1200" dirty="0"/>
        </a:p>
      </dsp:txBody>
      <dsp:txXfrm>
        <a:off x="513325" y="4071130"/>
        <a:ext cx="3733057" cy="2317849"/>
      </dsp:txXfrm>
    </dsp:sp>
    <dsp:sp modelId="{1155AB12-89B7-4101-9615-CFA88EE349EF}">
      <dsp:nvSpPr>
        <dsp:cNvPr id="0" name=""/>
        <dsp:cNvSpPr/>
      </dsp:nvSpPr>
      <dsp:spPr>
        <a:xfrm>
          <a:off x="4749304" y="3589749"/>
          <a:ext cx="3877281" cy="2462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85517-9750-45A0-820E-07713678524B}">
      <dsp:nvSpPr>
        <dsp:cNvPr id="0" name=""/>
        <dsp:cNvSpPr/>
      </dsp:nvSpPr>
      <dsp:spPr>
        <a:xfrm>
          <a:off x="5180113" y="3999018"/>
          <a:ext cx="3877281" cy="2462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Inovasi: fonem dari protobahasa mengalami perubahan pada bahasa turunan</a:t>
          </a:r>
          <a:endParaRPr lang="id-ID" sz="2700" kern="1200" dirty="0"/>
        </a:p>
      </dsp:txBody>
      <dsp:txXfrm>
        <a:off x="5252225" y="4071130"/>
        <a:ext cx="3733057" cy="23178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DD434-6E80-4D06-8FA1-30A69C377CBA}">
      <dsp:nvSpPr>
        <dsp:cNvPr id="0" name=""/>
        <dsp:cNvSpPr/>
      </dsp:nvSpPr>
      <dsp:spPr>
        <a:xfrm>
          <a:off x="3664940" y="2657915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Pola Inovasi</a:t>
          </a:r>
          <a:endParaRPr lang="id-ID" sz="3300" kern="1200" dirty="0"/>
        </a:p>
      </dsp:txBody>
      <dsp:txXfrm>
        <a:off x="3942701" y="2935676"/>
        <a:ext cx="1341146" cy="1341146"/>
      </dsp:txXfrm>
    </dsp:sp>
    <dsp:sp modelId="{06DD43F1-3DB5-4297-8C39-3EA9E5B4354A}">
      <dsp:nvSpPr>
        <dsp:cNvPr id="0" name=""/>
        <dsp:cNvSpPr/>
      </dsp:nvSpPr>
      <dsp:spPr>
        <a:xfrm rot="16200000">
          <a:off x="4412538" y="1968096"/>
          <a:ext cx="401473" cy="644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900" kern="1200"/>
        </a:p>
      </dsp:txBody>
      <dsp:txXfrm>
        <a:off x="4472759" y="2157290"/>
        <a:ext cx="281031" cy="386921"/>
      </dsp:txXfrm>
    </dsp:sp>
    <dsp:sp modelId="{FAA428F3-F386-4679-85E7-2B978648F5D6}">
      <dsp:nvSpPr>
        <dsp:cNvPr id="0" name=""/>
        <dsp:cNvSpPr/>
      </dsp:nvSpPr>
      <dsp:spPr>
        <a:xfrm>
          <a:off x="3664940" y="3750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Fonem jadi fonem lain</a:t>
          </a:r>
          <a:endParaRPr lang="id-ID" sz="1900" kern="1200" dirty="0"/>
        </a:p>
      </dsp:txBody>
      <dsp:txXfrm>
        <a:off x="3942701" y="281511"/>
        <a:ext cx="1341146" cy="1341146"/>
      </dsp:txXfrm>
    </dsp:sp>
    <dsp:sp modelId="{946DD16F-9E51-478D-A729-F7749A5455F0}">
      <dsp:nvSpPr>
        <dsp:cNvPr id="0" name=""/>
        <dsp:cNvSpPr/>
      </dsp:nvSpPr>
      <dsp:spPr>
        <a:xfrm rot="20520000">
          <a:off x="5663862" y="2877236"/>
          <a:ext cx="401473" cy="644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900" kern="1200"/>
        </a:p>
      </dsp:txBody>
      <dsp:txXfrm>
        <a:off x="5666809" y="3024818"/>
        <a:ext cx="281031" cy="386921"/>
      </dsp:txXfrm>
    </dsp:sp>
    <dsp:sp modelId="{8202F221-D5A7-4592-AAA2-11BF4CE95966}">
      <dsp:nvSpPr>
        <dsp:cNvPr id="0" name=""/>
        <dsp:cNvSpPr/>
      </dsp:nvSpPr>
      <dsp:spPr>
        <a:xfrm>
          <a:off x="6189202" y="1837733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Pelesapan fonem </a:t>
          </a:r>
          <a:endParaRPr lang="id-ID" sz="1900" kern="1200" dirty="0"/>
        </a:p>
      </dsp:txBody>
      <dsp:txXfrm>
        <a:off x="6466963" y="2115494"/>
        <a:ext cx="1341146" cy="1341146"/>
      </dsp:txXfrm>
    </dsp:sp>
    <dsp:sp modelId="{029F3446-4F96-4B01-9E9C-0C7D7131D886}">
      <dsp:nvSpPr>
        <dsp:cNvPr id="0" name=""/>
        <dsp:cNvSpPr/>
      </dsp:nvSpPr>
      <dsp:spPr>
        <a:xfrm rot="3240000">
          <a:off x="5185899" y="4348256"/>
          <a:ext cx="401473" cy="644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900" kern="1200"/>
        </a:p>
      </dsp:txBody>
      <dsp:txXfrm>
        <a:off x="5210723" y="4428509"/>
        <a:ext cx="281031" cy="386921"/>
      </dsp:txXfrm>
    </dsp:sp>
    <dsp:sp modelId="{DF3B8186-E049-4518-B856-899EC2797D30}">
      <dsp:nvSpPr>
        <dsp:cNvPr id="0" name=""/>
        <dsp:cNvSpPr/>
      </dsp:nvSpPr>
      <dsp:spPr>
        <a:xfrm>
          <a:off x="5225019" y="4805180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Pemunculan fonem</a:t>
          </a:r>
          <a:endParaRPr lang="id-ID" sz="1900" kern="1200" dirty="0"/>
        </a:p>
      </dsp:txBody>
      <dsp:txXfrm>
        <a:off x="5502780" y="5082941"/>
        <a:ext cx="1341146" cy="1341146"/>
      </dsp:txXfrm>
    </dsp:sp>
    <dsp:sp modelId="{F58FC353-A9DA-4EA3-8597-1A9C735FF78D}">
      <dsp:nvSpPr>
        <dsp:cNvPr id="0" name=""/>
        <dsp:cNvSpPr/>
      </dsp:nvSpPr>
      <dsp:spPr>
        <a:xfrm rot="7560000">
          <a:off x="3639177" y="4348256"/>
          <a:ext cx="401473" cy="644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900" kern="1200"/>
        </a:p>
      </dsp:txBody>
      <dsp:txXfrm rot="10800000">
        <a:off x="3734795" y="4428509"/>
        <a:ext cx="281031" cy="386921"/>
      </dsp:txXfrm>
    </dsp:sp>
    <dsp:sp modelId="{F0655C5B-40F0-46E1-B78D-56B6BECFF46A}">
      <dsp:nvSpPr>
        <dsp:cNvPr id="0" name=""/>
        <dsp:cNvSpPr/>
      </dsp:nvSpPr>
      <dsp:spPr>
        <a:xfrm>
          <a:off x="2104861" y="4805180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Perekahan </a:t>
          </a:r>
          <a:endParaRPr lang="id-ID" sz="1900" kern="1200" dirty="0"/>
        </a:p>
      </dsp:txBody>
      <dsp:txXfrm>
        <a:off x="2382622" y="5082941"/>
        <a:ext cx="1341146" cy="1341146"/>
      </dsp:txXfrm>
    </dsp:sp>
    <dsp:sp modelId="{EA83A0F6-6F11-4651-B946-F4F784934314}">
      <dsp:nvSpPr>
        <dsp:cNvPr id="0" name=""/>
        <dsp:cNvSpPr/>
      </dsp:nvSpPr>
      <dsp:spPr>
        <a:xfrm rot="11880000">
          <a:off x="3161213" y="2877236"/>
          <a:ext cx="401473" cy="644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900" kern="1200"/>
        </a:p>
      </dsp:txBody>
      <dsp:txXfrm rot="10800000">
        <a:off x="3278708" y="3024818"/>
        <a:ext cx="281031" cy="386921"/>
      </dsp:txXfrm>
    </dsp:sp>
    <dsp:sp modelId="{870F4FC0-0204-4266-A9B8-EE324DD90AA5}">
      <dsp:nvSpPr>
        <dsp:cNvPr id="0" name=""/>
        <dsp:cNvSpPr/>
      </dsp:nvSpPr>
      <dsp:spPr>
        <a:xfrm>
          <a:off x="1140679" y="1837733"/>
          <a:ext cx="1896668" cy="1896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Merger/ perekahan</a:t>
          </a:r>
          <a:endParaRPr lang="id-ID" sz="1900" kern="1200" dirty="0"/>
        </a:p>
      </dsp:txBody>
      <dsp:txXfrm>
        <a:off x="1418440" y="2115494"/>
        <a:ext cx="1341146" cy="13411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8A9E-21A1-4C07-B82C-60419ACB4B3D}">
      <dsp:nvSpPr>
        <dsp:cNvPr id="0" name=""/>
        <dsp:cNvSpPr/>
      </dsp:nvSpPr>
      <dsp:spPr>
        <a:xfrm rot="16200000">
          <a:off x="-1512428" y="1513433"/>
          <a:ext cx="5638800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Suatu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menjadi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yang lain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Prabahasa</a:t>
          </a:r>
          <a:r>
            <a:rPr lang="en-US" sz="2000" kern="1200" dirty="0" smtClean="0"/>
            <a:t> Sumbawa *g/ v1-v1 &gt; </a:t>
          </a:r>
          <a:r>
            <a:rPr lang="en-US" sz="2000" kern="1200" dirty="0" err="1" smtClean="0"/>
            <a:t>Dtn</a:t>
          </a:r>
          <a:r>
            <a:rPr lang="en-US" sz="2000" kern="1200" dirty="0" smtClean="0"/>
            <a:t>: /h/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</a:t>
          </a:r>
          <a:r>
            <a:rPr lang="en-US" sz="2000" kern="1200" dirty="0" err="1" smtClean="0"/>
            <a:t>pagar</a:t>
          </a:r>
          <a:r>
            <a:rPr lang="en-US" sz="2000" kern="1200" dirty="0" smtClean="0"/>
            <a:t> &gt; </a:t>
          </a:r>
          <a:r>
            <a:rPr lang="en-US" sz="2000" kern="1200" dirty="0" err="1" smtClean="0"/>
            <a:t>pahar</a:t>
          </a:r>
          <a:r>
            <a:rPr lang="en-US" sz="2000" kern="1200" dirty="0" smtClean="0"/>
            <a:t> ‘</a:t>
          </a:r>
          <a:r>
            <a:rPr lang="en-US" sz="2000" kern="1200" dirty="0" err="1" smtClean="0"/>
            <a:t>pagar</a:t>
          </a:r>
          <a:r>
            <a:rPr lang="en-US" sz="2000" kern="1200" dirty="0" smtClean="0"/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G</a:t>
          </a:r>
          <a:r>
            <a:rPr lang="en-US" sz="2000" kern="1200" dirty="0" err="1" smtClean="0">
              <a:latin typeface="Times New Roman"/>
              <a:cs typeface="Times New Roman"/>
            </a:rPr>
            <a:t>ǝgǝt</a:t>
          </a:r>
          <a:r>
            <a:rPr lang="en-US" sz="2000" kern="1200" dirty="0" smtClean="0">
              <a:latin typeface="Times New Roman"/>
              <a:cs typeface="Times New Roman"/>
            </a:rPr>
            <a:t> &gt; </a:t>
          </a:r>
          <a:r>
            <a:rPr lang="en-US" sz="2000" kern="1200" dirty="0" err="1" smtClean="0">
              <a:latin typeface="Times New Roman"/>
              <a:cs typeface="Times New Roman"/>
            </a:rPr>
            <a:t>gƐhƐt</a:t>
          </a:r>
          <a:r>
            <a:rPr lang="en-US" sz="2000" kern="1200" dirty="0" smtClean="0">
              <a:latin typeface="Times New Roman"/>
              <a:cs typeface="Times New Roman"/>
            </a:rPr>
            <a:t> ‘</a:t>
          </a:r>
          <a:r>
            <a:rPr lang="en-US" sz="2000" kern="1200" dirty="0" err="1" smtClean="0">
              <a:latin typeface="Times New Roman"/>
              <a:cs typeface="Times New Roman"/>
            </a:rPr>
            <a:t>gigit</a:t>
          </a:r>
          <a:r>
            <a:rPr lang="en-US" sz="2000" kern="1200" dirty="0" smtClean="0">
              <a:latin typeface="Times New Roman"/>
              <a:cs typeface="Times New Roman"/>
            </a:rPr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*x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y</a:t>
          </a:r>
          <a:endParaRPr lang="en-US" sz="2000" kern="1200" dirty="0"/>
        </a:p>
      </dsp:txBody>
      <dsp:txXfrm rot="5400000">
        <a:off x="1005" y="1127760"/>
        <a:ext cx="2611933" cy="3383280"/>
      </dsp:txXfrm>
    </dsp:sp>
    <dsp:sp modelId="{E8316E94-965C-4918-ABE5-58800FA94194}">
      <dsp:nvSpPr>
        <dsp:cNvPr id="0" name=""/>
        <dsp:cNvSpPr/>
      </dsp:nvSpPr>
      <dsp:spPr>
        <a:xfrm rot="16200000">
          <a:off x="1295399" y="1513433"/>
          <a:ext cx="5638800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Pelesapan</a:t>
          </a:r>
          <a:r>
            <a:rPr lang="en-US" sz="2400" kern="1200" dirty="0" smtClean="0"/>
            <a:t>: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proto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hilang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pada</a:t>
          </a:r>
          <a:r>
            <a:rPr lang="en-US" sz="2400" kern="1200" dirty="0" smtClean="0"/>
            <a:t> 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turunan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PAN *R/ -#  &gt; BJ: /</a:t>
          </a:r>
          <a:r>
            <a:rPr lang="en-US" sz="2000" kern="1200" dirty="0" smtClean="0">
              <a:latin typeface="Times New Roman"/>
              <a:cs typeface="Times New Roman"/>
            </a:rPr>
            <a:t>Ø/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DataR</a:t>
          </a:r>
          <a:r>
            <a:rPr lang="en-US" sz="2000" kern="1200" dirty="0" smtClean="0"/>
            <a:t>  &gt; rata ‘</a:t>
          </a:r>
          <a:r>
            <a:rPr lang="en-US" sz="2000" kern="1200" dirty="0" err="1" smtClean="0"/>
            <a:t>datar</a:t>
          </a:r>
          <a:r>
            <a:rPr lang="en-US" sz="2000" kern="1200" dirty="0" smtClean="0"/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*x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/</a:t>
          </a:r>
          <a:r>
            <a:rPr lang="en-US" sz="2000" kern="1200" dirty="0" smtClean="0">
              <a:latin typeface="Times New Roman"/>
              <a:cs typeface="Times New Roman"/>
            </a:rPr>
            <a:t>Ø/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5400000">
        <a:off x="2808832" y="1127760"/>
        <a:ext cx="2611933" cy="3383280"/>
      </dsp:txXfrm>
    </dsp:sp>
    <dsp:sp modelId="{852AF4E5-3159-49FD-96B8-2E3352A4DA3D}">
      <dsp:nvSpPr>
        <dsp:cNvPr id="0" name=""/>
        <dsp:cNvSpPr/>
      </dsp:nvSpPr>
      <dsp:spPr>
        <a:xfrm rot="16200000">
          <a:off x="4103228" y="1513433"/>
          <a:ext cx="5638800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Penambahan</a:t>
          </a:r>
          <a:r>
            <a:rPr lang="en-US" sz="2400" kern="1200" dirty="0" smtClean="0"/>
            <a:t>: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muncul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turunan</a:t>
          </a:r>
          <a:r>
            <a:rPr lang="en-US" sz="2400" kern="1200" dirty="0" smtClean="0"/>
            <a:t>,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Penambahan</a:t>
          </a:r>
          <a:r>
            <a:rPr lang="en-US" sz="2000" kern="1200" dirty="0" smtClean="0"/>
            <a:t> /q/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Prabahasa</a:t>
          </a:r>
          <a:r>
            <a:rPr lang="en-US" sz="2000" kern="1200" dirty="0" smtClean="0"/>
            <a:t> Sumba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PAN *</a:t>
          </a:r>
          <a:r>
            <a:rPr lang="en-US" sz="2000" kern="1200" dirty="0" err="1" smtClean="0"/>
            <a:t>uda</a:t>
          </a:r>
          <a:r>
            <a:rPr lang="en-US" sz="2000" kern="1200" dirty="0" smtClean="0"/>
            <a:t> &gt; </a:t>
          </a:r>
          <a:r>
            <a:rPr lang="en-US" sz="2000" kern="1200" dirty="0" err="1" smtClean="0"/>
            <a:t>udaq</a:t>
          </a:r>
          <a:r>
            <a:rPr lang="en-US" sz="2000" kern="1200" dirty="0" smtClean="0"/>
            <a:t> ‘</a:t>
          </a:r>
          <a:r>
            <a:rPr lang="en-US" sz="2000" kern="1200" dirty="0" err="1" smtClean="0"/>
            <a:t>muda</a:t>
          </a:r>
          <a:r>
            <a:rPr lang="en-US" sz="2000" kern="1200" dirty="0" smtClean="0"/>
            <a:t>”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*/</a:t>
          </a:r>
          <a:r>
            <a:rPr lang="en-US" sz="2000" kern="1200" dirty="0" smtClean="0">
              <a:latin typeface="Times New Roman"/>
              <a:cs typeface="Times New Roman"/>
            </a:rPr>
            <a:t>Ø/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  X</a:t>
          </a:r>
          <a:endParaRPr lang="en-US" sz="2000" kern="1200" dirty="0"/>
        </a:p>
      </dsp:txBody>
      <dsp:txXfrm rot="5400000">
        <a:off x="5616661" y="1127760"/>
        <a:ext cx="2611933" cy="33832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84712-3D6E-43DF-A593-14483D379075}">
      <dsp:nvSpPr>
        <dsp:cNvPr id="0" name=""/>
        <dsp:cNvSpPr/>
      </dsp:nvSpPr>
      <dsp:spPr>
        <a:xfrm rot="16200000">
          <a:off x="-948530" y="952648"/>
          <a:ext cx="5867399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Split/ </a:t>
          </a:r>
          <a:r>
            <a:rPr lang="en-US" sz="2400" kern="1200" dirty="0" err="1" smtClean="0"/>
            <a:t>perekahan</a:t>
          </a:r>
          <a:r>
            <a:rPr lang="en-US" sz="2400" kern="1200" dirty="0" smtClean="0"/>
            <a:t>; </a:t>
          </a:r>
          <a:r>
            <a:rPr lang="en-US" sz="2400" kern="1200" dirty="0" err="1" smtClean="0"/>
            <a:t>sebuah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proto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menjadi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beberapa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turunan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PAN *k/#-  &gt; PS *k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*g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*kuku    &gt;   </a:t>
          </a:r>
          <a:r>
            <a:rPr lang="en-US" sz="2000" kern="1200" dirty="0" err="1" smtClean="0"/>
            <a:t>kukuq</a:t>
          </a:r>
          <a:r>
            <a:rPr lang="en-US" sz="2000" kern="1200" dirty="0" smtClean="0"/>
            <a:t> ‘kuku’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</a:t>
          </a:r>
          <a:r>
            <a:rPr lang="en-US" sz="2000" kern="1200" dirty="0" err="1" smtClean="0"/>
            <a:t>kutu</a:t>
          </a:r>
          <a:r>
            <a:rPr lang="en-US" sz="2000" kern="1200" dirty="0" smtClean="0"/>
            <a:t>     &gt;   </a:t>
          </a:r>
          <a:r>
            <a:rPr lang="en-US" sz="2000" kern="1200" dirty="0" err="1" smtClean="0"/>
            <a:t>gutu</a:t>
          </a:r>
          <a:r>
            <a:rPr lang="en-US" sz="2000" kern="1200" dirty="0" smtClean="0"/>
            <a:t>  ‘</a:t>
          </a:r>
          <a:r>
            <a:rPr lang="en-US" sz="2000" kern="1200" dirty="0" err="1" smtClean="0"/>
            <a:t>kutu</a:t>
          </a:r>
          <a:r>
            <a:rPr lang="en-US" sz="2000" kern="1200" dirty="0" smtClean="0"/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       x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x             y</a:t>
          </a:r>
          <a:endParaRPr lang="en-US" sz="2000" kern="1200" dirty="0"/>
        </a:p>
      </dsp:txBody>
      <dsp:txXfrm rot="5400000">
        <a:off x="4119" y="1173479"/>
        <a:ext cx="3962102" cy="3520439"/>
      </dsp:txXfrm>
    </dsp:sp>
    <dsp:sp modelId="{6872BAD7-C16F-4286-95B0-3D57A801BECD}">
      <dsp:nvSpPr>
        <dsp:cNvPr id="0" name=""/>
        <dsp:cNvSpPr/>
      </dsp:nvSpPr>
      <dsp:spPr>
        <a:xfrm rot="16200000">
          <a:off x="3310730" y="952648"/>
          <a:ext cx="5867399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Peleburan</a:t>
          </a:r>
          <a:r>
            <a:rPr lang="en-US" sz="2400" kern="1200" dirty="0" smtClean="0"/>
            <a:t>/ Merger: </a:t>
          </a:r>
          <a:r>
            <a:rPr lang="en-US" sz="2400" kern="1200" dirty="0" err="1" smtClean="0"/>
            <a:t>beberapa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proto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menjadi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satu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fonem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turunan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PAN *-</a:t>
          </a:r>
          <a:r>
            <a:rPr lang="en-US" sz="2000" kern="1200" dirty="0" err="1" smtClean="0"/>
            <a:t>uy</a:t>
          </a:r>
          <a:r>
            <a:rPr lang="en-US" sz="2000" kern="1200" dirty="0" smtClean="0"/>
            <a:t>,  *-</a:t>
          </a:r>
          <a:r>
            <a:rPr lang="en-US" sz="2000" kern="1200" dirty="0" err="1" smtClean="0">
              <a:latin typeface="Times New Roman"/>
              <a:cs typeface="Times New Roman"/>
            </a:rPr>
            <a:t>ǝ</a:t>
          </a:r>
          <a:r>
            <a:rPr lang="en-US" sz="2000" kern="1200" dirty="0" err="1" smtClean="0"/>
            <a:t>y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*-ay  &gt; *</a:t>
          </a:r>
          <a:r>
            <a:rPr lang="en-US" sz="2000" kern="1200" dirty="0" err="1" smtClean="0"/>
            <a:t>i</a:t>
          </a:r>
          <a:r>
            <a:rPr lang="en-US" sz="2000" kern="1200" dirty="0" smtClean="0"/>
            <a:t> proto Bali-</a:t>
          </a:r>
          <a:r>
            <a:rPr lang="en-US" sz="2000" kern="1200" dirty="0" err="1" smtClean="0"/>
            <a:t>Sasak</a:t>
          </a:r>
          <a:r>
            <a:rPr lang="en-US" sz="2000" kern="1200" dirty="0" smtClean="0"/>
            <a:t>-Sumbawa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</a:t>
          </a:r>
          <a:r>
            <a:rPr lang="en-US" sz="2000" kern="1200" dirty="0" err="1" smtClean="0"/>
            <a:t>babuy</a:t>
          </a:r>
          <a:r>
            <a:rPr lang="en-US" sz="2000" kern="1200" dirty="0" smtClean="0"/>
            <a:t>       &gt;      *</a:t>
          </a:r>
          <a:r>
            <a:rPr lang="en-US" sz="2000" kern="1200" dirty="0" err="1" smtClean="0"/>
            <a:t>bawi</a:t>
          </a:r>
          <a:r>
            <a:rPr lang="en-US" sz="2000" kern="1200" dirty="0" smtClean="0"/>
            <a:t> ‘</a:t>
          </a:r>
          <a:r>
            <a:rPr lang="en-US" sz="2000" kern="1200" dirty="0" err="1" smtClean="0"/>
            <a:t>babi</a:t>
          </a:r>
          <a:r>
            <a:rPr lang="en-US" sz="2000" kern="1200" dirty="0" smtClean="0"/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 </a:t>
          </a:r>
          <a:r>
            <a:rPr lang="en-US" sz="2000" kern="1200" dirty="0" err="1" smtClean="0"/>
            <a:t>paj</a:t>
          </a:r>
          <a:r>
            <a:rPr lang="en-US" sz="2000" kern="1200" dirty="0" err="1" smtClean="0">
              <a:latin typeface="Times New Roman"/>
              <a:cs typeface="Times New Roman"/>
            </a:rPr>
            <a:t>ǝy</a:t>
          </a:r>
          <a:r>
            <a:rPr lang="en-US" sz="2000" kern="1200" dirty="0" smtClean="0">
              <a:latin typeface="Times New Roman"/>
              <a:cs typeface="Times New Roman"/>
            </a:rPr>
            <a:t>        &gt;      *</a:t>
          </a:r>
          <a:r>
            <a:rPr lang="en-US" sz="2000" kern="1200" dirty="0" err="1" smtClean="0">
              <a:latin typeface="Times New Roman"/>
              <a:cs typeface="Times New Roman"/>
            </a:rPr>
            <a:t>padi</a:t>
          </a:r>
          <a:r>
            <a:rPr lang="en-US" sz="2000" kern="1200" dirty="0" smtClean="0">
              <a:latin typeface="Times New Roman"/>
              <a:cs typeface="Times New Roman"/>
            </a:rPr>
            <a:t>  ‘</a:t>
          </a:r>
          <a:r>
            <a:rPr lang="en-US" sz="2000" kern="1200" dirty="0" err="1" smtClean="0">
              <a:latin typeface="Times New Roman"/>
              <a:cs typeface="Times New Roman"/>
            </a:rPr>
            <a:t>padi</a:t>
          </a:r>
          <a:r>
            <a:rPr lang="en-US" sz="2000" kern="1200" dirty="0" smtClean="0">
              <a:latin typeface="Times New Roman"/>
              <a:cs typeface="Times New Roman"/>
            </a:rPr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/>
              <a:cs typeface="Times New Roman"/>
            </a:rPr>
            <a:t>*</a:t>
          </a:r>
          <a:r>
            <a:rPr lang="en-US" sz="2000" kern="1200" dirty="0" err="1" smtClean="0">
              <a:latin typeface="Times New Roman"/>
              <a:cs typeface="Times New Roman"/>
            </a:rPr>
            <a:t>qantay</a:t>
          </a:r>
          <a:r>
            <a:rPr lang="en-US" sz="2000" kern="1200" dirty="0" smtClean="0">
              <a:latin typeface="Times New Roman"/>
              <a:cs typeface="Times New Roman"/>
            </a:rPr>
            <a:t>       &gt;      *anti  ‘</a:t>
          </a:r>
          <a:r>
            <a:rPr lang="en-US" sz="2000" kern="1200" dirty="0" err="1" smtClean="0">
              <a:latin typeface="Times New Roman"/>
              <a:cs typeface="Times New Roman"/>
            </a:rPr>
            <a:t>menanti</a:t>
          </a:r>
          <a:r>
            <a:rPr lang="en-US" sz="2000" kern="1200" dirty="0" smtClean="0">
              <a:latin typeface="Times New Roman"/>
              <a:cs typeface="Times New Roman"/>
            </a:rPr>
            <a:t>’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*x        *y       *z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          p</a:t>
          </a:r>
          <a:endParaRPr lang="en-US" sz="2000" kern="1200" dirty="0"/>
        </a:p>
      </dsp:txBody>
      <dsp:txXfrm rot="5400000">
        <a:off x="4263379" y="1173479"/>
        <a:ext cx="3962102" cy="35204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370DB-FC0D-451B-8D21-9316C046953D}">
      <dsp:nvSpPr>
        <dsp:cNvPr id="0" name=""/>
        <dsp:cNvSpPr/>
      </dsp:nvSpPr>
      <dsp:spPr>
        <a:xfrm>
          <a:off x="668654" y="0"/>
          <a:ext cx="7578090" cy="5562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9AFF9-72A4-4C41-BBA5-3EB8087F7609}">
      <dsp:nvSpPr>
        <dsp:cNvPr id="0" name=""/>
        <dsp:cNvSpPr/>
      </dsp:nvSpPr>
      <dsp:spPr>
        <a:xfrm>
          <a:off x="4462" y="990598"/>
          <a:ext cx="2146138" cy="358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Malagasi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Batak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Melayu</a:t>
          </a:r>
          <a:r>
            <a:rPr lang="en-US" sz="2300" kern="1200" dirty="0" smtClean="0"/>
            <a:t>, Madura, </a:t>
          </a:r>
          <a:r>
            <a:rPr lang="en-US" sz="2300" kern="1200" dirty="0" err="1" smtClean="0"/>
            <a:t>Makasar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Bugis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Sunda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ada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bunyi</a:t>
          </a:r>
          <a:r>
            <a:rPr lang="en-US" sz="2300" kern="1200" dirty="0" smtClean="0"/>
            <a:t> R</a:t>
          </a:r>
          <a:endParaRPr lang="en-US" sz="2300" kern="1200" dirty="0"/>
        </a:p>
      </dsp:txBody>
      <dsp:txXfrm>
        <a:off x="109228" y="1095364"/>
        <a:ext cx="1936606" cy="3371870"/>
      </dsp:txXfrm>
    </dsp:sp>
    <dsp:sp modelId="{2B1B2AB2-0A75-49DB-8348-B13ED5469154}">
      <dsp:nvSpPr>
        <dsp:cNvPr id="0" name=""/>
        <dsp:cNvSpPr/>
      </dsp:nvSpPr>
      <dsp:spPr>
        <a:xfrm>
          <a:off x="2257907" y="1371603"/>
          <a:ext cx="2146138" cy="2819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 &gt;  G   </a:t>
          </a:r>
          <a:r>
            <a:rPr lang="en-US" sz="2300" kern="1200" dirty="0" err="1" smtClean="0"/>
            <a:t>pada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bahasa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Formusa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Tagalog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Bisaya</a:t>
          </a:r>
          <a:endParaRPr lang="en-US" sz="2300" kern="1200" dirty="0"/>
        </a:p>
      </dsp:txBody>
      <dsp:txXfrm>
        <a:off x="2362673" y="1476369"/>
        <a:ext cx="1936606" cy="2609860"/>
      </dsp:txXfrm>
    </dsp:sp>
    <dsp:sp modelId="{40A4B602-86FC-4169-B2BA-405908C767EA}">
      <dsp:nvSpPr>
        <dsp:cNvPr id="0" name=""/>
        <dsp:cNvSpPr/>
      </dsp:nvSpPr>
      <dsp:spPr>
        <a:xfrm>
          <a:off x="4511353" y="1752597"/>
          <a:ext cx="2146138" cy="2057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R/G  &gt;  H </a:t>
          </a:r>
          <a:r>
            <a:rPr lang="en-US" sz="2300" kern="1200" dirty="0" err="1" smtClean="0"/>
            <a:t>pada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bahasa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Dayak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Tombulu</a:t>
          </a:r>
          <a:endParaRPr lang="en-US" sz="2300" kern="1200" dirty="0"/>
        </a:p>
      </dsp:txBody>
      <dsp:txXfrm>
        <a:off x="4611787" y="1853031"/>
        <a:ext cx="1945270" cy="1856537"/>
      </dsp:txXfrm>
    </dsp:sp>
    <dsp:sp modelId="{96DC6C77-EBC2-4C8B-BB7D-1A68CA9243C6}">
      <dsp:nvSpPr>
        <dsp:cNvPr id="0" name=""/>
        <dsp:cNvSpPr/>
      </dsp:nvSpPr>
      <dsp:spPr>
        <a:xfrm>
          <a:off x="6764799" y="1905001"/>
          <a:ext cx="2146138" cy="1752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R/G/H  &gt;  /</a:t>
          </a:r>
          <a:r>
            <a:rPr lang="en-US" sz="2300" kern="1200" dirty="0" smtClean="0">
              <a:latin typeface="Times New Roman"/>
              <a:cs typeface="Times New Roman"/>
            </a:rPr>
            <a:t>Ø/ </a:t>
          </a:r>
          <a:r>
            <a:rPr lang="en-US" sz="2300" kern="1200" dirty="0" err="1" smtClean="0">
              <a:latin typeface="Times New Roman"/>
              <a:cs typeface="Times New Roman"/>
            </a:rPr>
            <a:t>Jawa</a:t>
          </a:r>
          <a:r>
            <a:rPr lang="en-US" sz="2300" kern="1200" dirty="0" smtClean="0">
              <a:latin typeface="Times New Roman"/>
              <a:cs typeface="Times New Roman"/>
            </a:rPr>
            <a:t> </a:t>
          </a:r>
          <a:r>
            <a:rPr lang="en-US" sz="2300" kern="1200" dirty="0" err="1" smtClean="0">
              <a:latin typeface="Times New Roman"/>
              <a:cs typeface="Times New Roman"/>
            </a:rPr>
            <a:t>Kuno</a:t>
          </a:r>
          <a:r>
            <a:rPr lang="en-US" sz="2300" kern="1200" dirty="0" smtClean="0">
              <a:latin typeface="Times New Roman"/>
              <a:cs typeface="Times New Roman"/>
            </a:rPr>
            <a:t>, </a:t>
          </a:r>
          <a:r>
            <a:rPr lang="en-US" sz="2300" kern="1200" dirty="0" err="1" smtClean="0">
              <a:latin typeface="Times New Roman"/>
              <a:cs typeface="Times New Roman"/>
            </a:rPr>
            <a:t>Jawa</a:t>
          </a:r>
          <a:r>
            <a:rPr lang="en-US" sz="2300" kern="1200" dirty="0" smtClean="0">
              <a:latin typeface="Times New Roman"/>
              <a:cs typeface="Times New Roman"/>
            </a:rPr>
            <a:t> </a:t>
          </a:r>
          <a:r>
            <a:rPr lang="en-US" sz="2300" kern="1200" dirty="0" err="1" smtClean="0">
              <a:latin typeface="Times New Roman"/>
              <a:cs typeface="Times New Roman"/>
            </a:rPr>
            <a:t>dan</a:t>
          </a:r>
          <a:r>
            <a:rPr lang="en-US" sz="2300" kern="1200" dirty="0" smtClean="0">
              <a:latin typeface="Times New Roman"/>
              <a:cs typeface="Times New Roman"/>
            </a:rPr>
            <a:t> Bali</a:t>
          </a: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6850354" y="1990556"/>
        <a:ext cx="1975028" cy="15814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06084-D224-4917-9214-E1EFB9BD8EAD}">
      <dsp:nvSpPr>
        <dsp:cNvPr id="0" name=""/>
        <dsp:cNvSpPr/>
      </dsp:nvSpPr>
      <dsp:spPr>
        <a:xfrm>
          <a:off x="628649" y="0"/>
          <a:ext cx="7124700" cy="5791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05466-1507-41FA-A646-AAE65E67671E}">
      <dsp:nvSpPr>
        <dsp:cNvPr id="0" name=""/>
        <dsp:cNvSpPr/>
      </dsp:nvSpPr>
      <dsp:spPr>
        <a:xfrm>
          <a:off x="9004" y="1737360"/>
          <a:ext cx="2697956" cy="231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Jika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ada</a:t>
          </a:r>
          <a:r>
            <a:rPr lang="en-US" sz="2900" kern="1200" dirty="0" smtClean="0"/>
            <a:t> r </a:t>
          </a:r>
          <a:r>
            <a:rPr lang="en-US" sz="2900" kern="1200" dirty="0" err="1" smtClean="0"/>
            <a:t>antara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dua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vokal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dalam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bahasa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Jawa</a:t>
          </a:r>
          <a:endParaRPr lang="en-US" sz="2900" kern="1200" dirty="0"/>
        </a:p>
      </dsp:txBody>
      <dsp:txXfrm>
        <a:off x="122085" y="1850441"/>
        <a:ext cx="2471794" cy="2090318"/>
      </dsp:txXfrm>
    </dsp:sp>
    <dsp:sp modelId="{2AFC6887-DE42-4D7D-98CC-23E8C23D1BF1}">
      <dsp:nvSpPr>
        <dsp:cNvPr id="0" name=""/>
        <dsp:cNvSpPr/>
      </dsp:nvSpPr>
      <dsp:spPr>
        <a:xfrm>
          <a:off x="2842021" y="1737360"/>
          <a:ext cx="2697956" cy="231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  &gt;  d  </a:t>
          </a:r>
          <a:r>
            <a:rPr lang="en-US" sz="2900" kern="1200" dirty="0" err="1" smtClean="0"/>
            <a:t>dalam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bahasa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Melayu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dan</a:t>
          </a:r>
          <a:r>
            <a:rPr lang="en-US" sz="2900" kern="1200" dirty="0" smtClean="0"/>
            <a:t> Bali</a:t>
          </a:r>
          <a:endParaRPr lang="en-US" sz="2900" kern="1200" dirty="0"/>
        </a:p>
      </dsp:txBody>
      <dsp:txXfrm>
        <a:off x="2955102" y="1850441"/>
        <a:ext cx="2471794" cy="2090318"/>
      </dsp:txXfrm>
    </dsp:sp>
    <dsp:sp modelId="{74FC565F-9991-484E-8C74-F3FE509C51BB}">
      <dsp:nvSpPr>
        <dsp:cNvPr id="0" name=""/>
        <dsp:cNvSpPr/>
      </dsp:nvSpPr>
      <dsp:spPr>
        <a:xfrm>
          <a:off x="5675039" y="1737360"/>
          <a:ext cx="2697956" cy="231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r/ d  &gt;  l  </a:t>
          </a:r>
          <a:r>
            <a:rPr lang="en-US" sz="2900" kern="1200" dirty="0" err="1" smtClean="0"/>
            <a:t>dalam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bahasa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Tagalog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Bisaya</a:t>
          </a:r>
          <a:endParaRPr lang="en-US" sz="2900" kern="1200" dirty="0"/>
        </a:p>
      </dsp:txBody>
      <dsp:txXfrm>
        <a:off x="5788120" y="1850441"/>
        <a:ext cx="2471794" cy="2090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0AE67-1C5F-4C3D-81A9-D53C5837B220}">
      <dsp:nvSpPr>
        <dsp:cNvPr id="0" name=""/>
        <dsp:cNvSpPr/>
      </dsp:nvSpPr>
      <dsp:spPr>
        <a:xfrm rot="5400000">
          <a:off x="5091743" y="-1757587"/>
          <a:ext cx="1630560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bidang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linguistik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menelaah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perkembangan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satu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masa</a:t>
          </a:r>
          <a:r>
            <a:rPr lang="en-US" sz="1700" kern="1200" dirty="0" smtClean="0"/>
            <a:t> yang lain,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mengamati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cara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bagaimana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bahasa-bahasa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mengalami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perubahan</a:t>
          </a:r>
          <a:r>
            <a:rPr lang="en-US" sz="1700" kern="1200" dirty="0" smtClean="0"/>
            <a:t>,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mengkaji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sebab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akibat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perubahan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membuat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pengelompokkan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berkerabat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 rot="-5400000">
        <a:off x="3127248" y="286505"/>
        <a:ext cx="5479955" cy="1471366"/>
      </dsp:txXfrm>
    </dsp:sp>
    <dsp:sp modelId="{E0C371BE-2986-4EB2-89E8-BB69AFADE972}">
      <dsp:nvSpPr>
        <dsp:cNvPr id="0" name=""/>
        <dsp:cNvSpPr/>
      </dsp:nvSpPr>
      <dsp:spPr>
        <a:xfrm>
          <a:off x="0" y="3088"/>
          <a:ext cx="3127248" cy="2038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Pengertian</a:t>
          </a:r>
          <a:r>
            <a:rPr lang="en-US" sz="4200" kern="1200" dirty="0" smtClean="0"/>
            <a:t> LHK</a:t>
          </a:r>
          <a:endParaRPr lang="en-US" sz="4200" kern="1200" dirty="0"/>
        </a:p>
      </dsp:txBody>
      <dsp:txXfrm>
        <a:off x="99497" y="102585"/>
        <a:ext cx="2928254" cy="1839207"/>
      </dsp:txXfrm>
    </dsp:sp>
    <dsp:sp modelId="{A25B6BF2-7E69-4C69-8734-C1B0A8F5C7F2}">
      <dsp:nvSpPr>
        <dsp:cNvPr id="0" name=""/>
        <dsp:cNvSpPr/>
      </dsp:nvSpPr>
      <dsp:spPr>
        <a:xfrm rot="5400000">
          <a:off x="5091743" y="382523"/>
          <a:ext cx="1630560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memberikan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penjelasan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mengenai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hakikat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perubahan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,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penentuan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tingkat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kekerabatan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antarbahasa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serumpun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upaya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rekonstruksi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protobahasa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serumpun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 rot="-5400000">
        <a:off x="3127248" y="2426616"/>
        <a:ext cx="5479955" cy="1471366"/>
      </dsp:txXfrm>
    </dsp:sp>
    <dsp:sp modelId="{A7078C10-DA86-400B-B9D1-5FA2C98DDD94}">
      <dsp:nvSpPr>
        <dsp:cNvPr id="0" name=""/>
        <dsp:cNvSpPr/>
      </dsp:nvSpPr>
      <dsp:spPr>
        <a:xfrm>
          <a:off x="0" y="2143199"/>
          <a:ext cx="3127248" cy="2038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Tugas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utama</a:t>
          </a:r>
          <a:r>
            <a:rPr lang="en-US" sz="4200" kern="1200" dirty="0" smtClean="0"/>
            <a:t> LHK</a:t>
          </a:r>
          <a:endParaRPr lang="en-US" sz="4200" kern="1200" dirty="0"/>
        </a:p>
      </dsp:txBody>
      <dsp:txXfrm>
        <a:off x="99497" y="2242696"/>
        <a:ext cx="2928254" cy="1839207"/>
      </dsp:txXfrm>
    </dsp:sp>
    <dsp:sp modelId="{C79FBDE3-597C-4318-A494-400507302686}">
      <dsp:nvSpPr>
        <dsp:cNvPr id="0" name=""/>
        <dsp:cNvSpPr/>
      </dsp:nvSpPr>
      <dsp:spPr>
        <a:xfrm rot="5400000">
          <a:off x="5091743" y="2522635"/>
          <a:ext cx="1630560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pada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khususnya</a:t>
          </a:r>
          <a:r>
            <a:rPr lang="en-US" sz="1700" kern="1200" dirty="0" smtClean="0"/>
            <a:t> / langue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</a:t>
          </a:r>
          <a:r>
            <a:rPr lang="id-ID" sz="1700" kern="1200" dirty="0" smtClean="0"/>
            <a:t>a</a:t>
          </a:r>
          <a:r>
            <a:rPr lang="en-US" sz="1700" kern="1200" dirty="0" err="1" smtClean="0"/>
            <a:t>mati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hakikat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pada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umu</a:t>
          </a:r>
          <a:r>
            <a:rPr lang="id-ID" sz="1700" kern="1200" dirty="0" smtClean="0"/>
            <a:t>m</a:t>
          </a:r>
          <a:r>
            <a:rPr lang="en-US" sz="1700" kern="1200" dirty="0" err="1" smtClean="0"/>
            <a:t>nya</a:t>
          </a:r>
          <a:r>
            <a:rPr lang="en-US" sz="1700" kern="1200" dirty="0" smtClean="0"/>
            <a:t>.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khusus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merupakan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bahasa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alami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digunakan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secara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wajar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para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pemakaianya</a:t>
          </a:r>
          <a:r>
            <a:rPr lang="en-US" sz="1700" kern="1200" dirty="0" smtClean="0"/>
            <a:t>/ </a:t>
          </a:r>
          <a:r>
            <a:rPr lang="en-US" sz="1700" kern="1200" dirty="0" err="1" smtClean="0"/>
            <a:t>tidak</a:t>
          </a:r>
          <a:r>
            <a:rPr lang="en-US" sz="1700" kern="1200" dirty="0" smtClean="0"/>
            <a:t>  </a:t>
          </a:r>
          <a:r>
            <a:rPr lang="en-US" sz="1700" kern="1200" dirty="0" err="1" smtClean="0"/>
            <a:t>diketahui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siapa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penciptanya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kapan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mulai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ada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digunakan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pertama</a:t>
          </a:r>
          <a:r>
            <a:rPr lang="en-US" sz="1700" kern="1200" dirty="0" smtClean="0"/>
            <a:t> kali </a:t>
          </a:r>
          <a:r>
            <a:rPr lang="en-US" sz="1700" kern="1200" dirty="0" err="1" smtClean="0"/>
            <a:t>oleh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siapa</a:t>
          </a:r>
          <a:endParaRPr lang="en-US" sz="1700" kern="1200" dirty="0"/>
        </a:p>
      </dsp:txBody>
      <dsp:txXfrm rot="-5400000">
        <a:off x="3127248" y="4566728"/>
        <a:ext cx="5479955" cy="1471366"/>
      </dsp:txXfrm>
    </dsp:sp>
    <dsp:sp modelId="{A9166BDD-38B5-44EA-907E-52FBF20EB9D2}">
      <dsp:nvSpPr>
        <dsp:cNvPr id="0" name=""/>
        <dsp:cNvSpPr/>
      </dsp:nvSpPr>
      <dsp:spPr>
        <a:xfrm>
          <a:off x="0" y="4283310"/>
          <a:ext cx="3127248" cy="2038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Objek</a:t>
          </a:r>
          <a:r>
            <a:rPr lang="en-US" sz="4200" kern="1200" dirty="0" smtClean="0"/>
            <a:t> LHK</a:t>
          </a:r>
          <a:endParaRPr lang="en-US" sz="4200" kern="1200" dirty="0"/>
        </a:p>
      </dsp:txBody>
      <dsp:txXfrm>
        <a:off x="99497" y="4382807"/>
        <a:ext cx="2928254" cy="1839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43659-16ED-4617-B34A-9D8E9F535A77}">
      <dsp:nvSpPr>
        <dsp:cNvPr id="0" name=""/>
        <dsp:cNvSpPr/>
      </dsp:nvSpPr>
      <dsp:spPr>
        <a:xfrm rot="16200000">
          <a:off x="-1668419" y="1669479"/>
          <a:ext cx="6096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Linguistik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komparatif</a:t>
          </a:r>
          <a:r>
            <a:rPr lang="en-US" sz="2800" kern="1200" dirty="0" smtClean="0"/>
            <a:t> ----</a:t>
          </a:r>
          <a:r>
            <a:rPr lang="en-US" sz="2800" kern="1200" dirty="0" err="1" smtClean="0"/>
            <a:t>Komparatif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menunjukkan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pemakaian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metode</a:t>
          </a:r>
          <a:r>
            <a:rPr lang="en-US" sz="2800" kern="1200" dirty="0" smtClean="0"/>
            <a:t>/ </a:t>
          </a:r>
          <a:r>
            <a:rPr lang="en-US" sz="2800" kern="1200" dirty="0" err="1" smtClean="0"/>
            <a:t>teknik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digunakan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dalam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kajiannya</a:t>
          </a:r>
          <a:endParaRPr lang="en-US" sz="2800" kern="1200" dirty="0"/>
        </a:p>
      </dsp:txBody>
      <dsp:txXfrm rot="5400000">
        <a:off x="1060" y="1219200"/>
        <a:ext cx="2757041" cy="3657600"/>
      </dsp:txXfrm>
    </dsp:sp>
    <dsp:sp modelId="{F572C1C8-31AE-4A50-9DEE-2BE86A004AB7}">
      <dsp:nvSpPr>
        <dsp:cNvPr id="0" name=""/>
        <dsp:cNvSpPr/>
      </dsp:nvSpPr>
      <dsp:spPr>
        <a:xfrm rot="16200000">
          <a:off x="1295400" y="1669479"/>
          <a:ext cx="6096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49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Cabang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linguistik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menggunakan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metode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komparatif</a:t>
          </a:r>
          <a:r>
            <a:rPr lang="en-US" sz="1600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Tipologi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bahasa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kajian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struktural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dimensi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sinkronis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tujuan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klasifikasi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tipologi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Linguistik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kontrastif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kajian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struktural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dimensi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sinkronis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tujuan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didaktis</a:t>
          </a:r>
          <a:r>
            <a:rPr lang="en-US" sz="1600" kern="1200" dirty="0" smtClean="0"/>
            <a:t>/ </a:t>
          </a:r>
          <a:r>
            <a:rPr lang="en-US" sz="1600" kern="1200" dirty="0" err="1" smtClean="0"/>
            <a:t>pengajaran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bahasa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Linguistik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komparatif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kajian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perubahan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bahasa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dimensi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diakronis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tujuan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pengelompokkan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berkerabat</a:t>
          </a:r>
          <a:endParaRPr lang="en-US" sz="1600" kern="1200" dirty="0"/>
        </a:p>
      </dsp:txBody>
      <dsp:txXfrm rot="5400000">
        <a:off x="2964879" y="1219200"/>
        <a:ext cx="2757041" cy="3657600"/>
      </dsp:txXfrm>
    </dsp:sp>
    <dsp:sp modelId="{CE719A1D-F5A6-495A-9F5C-15A129ECF5FC}">
      <dsp:nvSpPr>
        <dsp:cNvPr id="0" name=""/>
        <dsp:cNvSpPr/>
      </dsp:nvSpPr>
      <dsp:spPr>
        <a:xfrm rot="16200000">
          <a:off x="4259219" y="1669479"/>
          <a:ext cx="6096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49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Metode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komparatif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LHK;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Identifikasi bentuk persamaan dan perbedaan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Dasar korespondensi bunyi dan makna, dituntut penguasaan fonologi secara general dan fonologi khusus bahasa yang diteliti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Merekonstruksi tahap awal perkembangan dasar bentuk yang diturunkan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Menggunakan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tiga</a:t>
          </a:r>
          <a:r>
            <a:rPr lang="en-US" sz="1200" kern="1200" dirty="0" smtClean="0"/>
            <a:t> /3 </a:t>
          </a:r>
          <a:r>
            <a:rPr lang="en-US" sz="1200" kern="1200" dirty="0" err="1" smtClean="0"/>
            <a:t>kriteria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yaitu</a:t>
          </a:r>
          <a:r>
            <a:rPr lang="en-US" sz="1200" kern="1200" dirty="0" smtClean="0"/>
            <a:t> non </a:t>
          </a:r>
          <a:r>
            <a:rPr lang="en-US" sz="1200" kern="1200" dirty="0" err="1" smtClean="0"/>
            <a:t>arbritrary</a:t>
          </a:r>
          <a:r>
            <a:rPr lang="en-US" sz="1200" kern="1200" dirty="0" smtClean="0"/>
            <a:t>/ </a:t>
          </a:r>
          <a:r>
            <a:rPr lang="en-US" sz="1200" kern="1200" dirty="0" err="1" smtClean="0"/>
            <a:t>tidak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bebas</a:t>
          </a:r>
          <a:r>
            <a:rPr lang="en-US" sz="1200" kern="1200" dirty="0" smtClean="0"/>
            <a:t>/ </a:t>
          </a:r>
          <a:r>
            <a:rPr lang="en-US" sz="1200" kern="1200" dirty="0" err="1" smtClean="0"/>
            <a:t>tidak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mana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suka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sehingga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hasil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pengelompokkan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sama</a:t>
          </a:r>
          <a:r>
            <a:rPr lang="en-US" sz="1200" kern="1200" dirty="0" smtClean="0"/>
            <a:t>, exhaustive/</a:t>
          </a:r>
          <a:r>
            <a:rPr lang="en-US" sz="1200" kern="1200" dirty="0" err="1" smtClean="0"/>
            <a:t>lengkap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semua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bahasa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masuk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satu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kelompok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uniqueness/ </a:t>
          </a:r>
          <a:r>
            <a:rPr lang="en-US" sz="1200" kern="1200" dirty="0" err="1" smtClean="0"/>
            <a:t>khas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tidak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ada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bahasa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masuk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lebih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satu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kelompok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 rot="5400000">
        <a:off x="5928698" y="1219200"/>
        <a:ext cx="2757041" cy="3657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7D88D-E10E-47C2-93EB-7B637459844C}">
      <dsp:nvSpPr>
        <dsp:cNvPr id="0" name=""/>
        <dsp:cNvSpPr/>
      </dsp:nvSpPr>
      <dsp:spPr>
        <a:xfrm>
          <a:off x="3268496" y="0"/>
          <a:ext cx="5417536" cy="5562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Didasarkan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antar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pengaruh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bahasa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berkontak</a:t>
          </a:r>
          <a:r>
            <a:rPr lang="en-US" sz="3100" kern="1200" dirty="0" smtClean="0"/>
            <a:t>, </a:t>
          </a:r>
          <a:r>
            <a:rPr lang="en-US" sz="3100" kern="1200" dirty="0" err="1" smtClean="0"/>
            <a:t>bahasa</a:t>
          </a:r>
          <a:r>
            <a:rPr lang="en-US" sz="3100" kern="1200" dirty="0" smtClean="0"/>
            <a:t> yang </a:t>
          </a:r>
          <a:r>
            <a:rPr lang="en-US" sz="3100" kern="1200" dirty="0" err="1" smtClean="0"/>
            <a:t>mempunyai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ciri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sama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akibat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saling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pengaruh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tergolong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dalam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satu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wilayah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bahasa</a:t>
          </a:r>
          <a:endParaRPr lang="en-US" sz="3100" kern="1200" dirty="0"/>
        </a:p>
      </dsp:txBody>
      <dsp:txXfrm>
        <a:off x="3268496" y="695325"/>
        <a:ext cx="3385960" cy="4171950"/>
      </dsp:txXfrm>
    </dsp:sp>
    <dsp:sp modelId="{CE506919-E823-4CF3-9B09-13D9B2B7AFFA}">
      <dsp:nvSpPr>
        <dsp:cNvPr id="0" name=""/>
        <dsp:cNvSpPr/>
      </dsp:nvSpPr>
      <dsp:spPr>
        <a:xfrm>
          <a:off x="766" y="0"/>
          <a:ext cx="3267729" cy="556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/>
            <a:t>Klasifikasi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wilayah</a:t>
          </a:r>
          <a:r>
            <a:rPr lang="en-US" sz="4700" kern="1200" dirty="0" smtClean="0"/>
            <a:t>/ areal;</a:t>
          </a:r>
          <a:endParaRPr lang="en-US" sz="4700" kern="1200" dirty="0"/>
        </a:p>
      </dsp:txBody>
      <dsp:txXfrm>
        <a:off x="160283" y="159517"/>
        <a:ext cx="2948695" cy="5243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139BB-C14D-47C4-ACBA-679C5377B57E}">
      <dsp:nvSpPr>
        <dsp:cNvPr id="0" name=""/>
        <dsp:cNvSpPr/>
      </dsp:nvSpPr>
      <dsp:spPr>
        <a:xfrm>
          <a:off x="838196" y="803"/>
          <a:ext cx="6095999" cy="105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err="1" smtClean="0"/>
            <a:t>Ada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tiga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klasifikasi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bahasa</a:t>
          </a:r>
          <a:r>
            <a:rPr lang="en-US" sz="2700" b="1" kern="1200" dirty="0" smtClean="0"/>
            <a:t> yang </a:t>
          </a:r>
          <a:r>
            <a:rPr lang="en-US" sz="2700" b="1" kern="1200" dirty="0" err="1" smtClean="0"/>
            <a:t>utama</a:t>
          </a:r>
          <a:r>
            <a:rPr lang="en-US" sz="2700" b="1" kern="1200" dirty="0" smtClean="0"/>
            <a:t>:</a:t>
          </a:r>
          <a:br>
            <a:rPr lang="en-US" sz="2700" b="1" kern="1200" dirty="0" smtClean="0"/>
          </a:br>
          <a:endParaRPr lang="en-US" sz="2700" kern="1200" dirty="0"/>
        </a:p>
      </dsp:txBody>
      <dsp:txXfrm>
        <a:off x="869099" y="31706"/>
        <a:ext cx="6034193" cy="993292"/>
      </dsp:txXfrm>
    </dsp:sp>
    <dsp:sp modelId="{935F1189-8DA7-40EB-89C8-4A9BE480EB93}">
      <dsp:nvSpPr>
        <dsp:cNvPr id="0" name=""/>
        <dsp:cNvSpPr/>
      </dsp:nvSpPr>
      <dsp:spPr>
        <a:xfrm>
          <a:off x="1447796" y="1055902"/>
          <a:ext cx="609599" cy="79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23"/>
              </a:lnTo>
              <a:lnTo>
                <a:pt x="609599" y="7913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B649C-C242-436D-A722-ABB24AB536CD}">
      <dsp:nvSpPr>
        <dsp:cNvPr id="0" name=""/>
        <dsp:cNvSpPr/>
      </dsp:nvSpPr>
      <dsp:spPr>
        <a:xfrm>
          <a:off x="2057396" y="1319676"/>
          <a:ext cx="5627050" cy="105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/>
            <a:t>klasifikasi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bahasa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secara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genetis</a:t>
          </a:r>
          <a:endParaRPr lang="en-US" sz="2600" kern="1200" dirty="0"/>
        </a:p>
      </dsp:txBody>
      <dsp:txXfrm>
        <a:off x="2088299" y="1350579"/>
        <a:ext cx="5565244" cy="993292"/>
      </dsp:txXfrm>
    </dsp:sp>
    <dsp:sp modelId="{79AF96EC-20F9-47A6-9702-5ECB65B596B7}">
      <dsp:nvSpPr>
        <dsp:cNvPr id="0" name=""/>
        <dsp:cNvSpPr/>
      </dsp:nvSpPr>
      <dsp:spPr>
        <a:xfrm>
          <a:off x="1447796" y="1055902"/>
          <a:ext cx="609599" cy="2110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0196"/>
              </a:lnTo>
              <a:lnTo>
                <a:pt x="609599" y="2110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FD8B3-9C15-4CBE-921D-79771ACA7CAF}">
      <dsp:nvSpPr>
        <dsp:cNvPr id="0" name=""/>
        <dsp:cNvSpPr/>
      </dsp:nvSpPr>
      <dsp:spPr>
        <a:xfrm>
          <a:off x="2057396" y="2638549"/>
          <a:ext cx="5767691" cy="105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/>
            <a:t>klasifikasi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bahasa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secara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tipologis</a:t>
          </a:r>
          <a:endParaRPr lang="en-US" sz="2600" kern="1200" dirty="0"/>
        </a:p>
      </dsp:txBody>
      <dsp:txXfrm>
        <a:off x="2088299" y="2669452"/>
        <a:ext cx="5705885" cy="993292"/>
      </dsp:txXfrm>
    </dsp:sp>
    <dsp:sp modelId="{E6A18D48-113C-4AAE-A819-61717B5153F4}">
      <dsp:nvSpPr>
        <dsp:cNvPr id="0" name=""/>
        <dsp:cNvSpPr/>
      </dsp:nvSpPr>
      <dsp:spPr>
        <a:xfrm>
          <a:off x="1447796" y="1055902"/>
          <a:ext cx="609599" cy="3429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069"/>
              </a:lnTo>
              <a:lnTo>
                <a:pt x="609599" y="3429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8A4BB-7D0D-46D6-8B78-2E385D46B27F}">
      <dsp:nvSpPr>
        <dsp:cNvPr id="0" name=""/>
        <dsp:cNvSpPr/>
      </dsp:nvSpPr>
      <dsp:spPr>
        <a:xfrm>
          <a:off x="2057396" y="3957422"/>
          <a:ext cx="5791207" cy="105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/>
            <a:t>klasifikasi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bahasa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secara</a:t>
          </a:r>
          <a:r>
            <a:rPr lang="en-US" sz="2600" b="1" kern="1200" dirty="0" smtClean="0"/>
            <a:t> </a:t>
          </a:r>
          <a:r>
            <a:rPr lang="en-US" sz="2600" b="1" kern="1200" dirty="0" err="1" smtClean="0"/>
            <a:t>wilayah</a:t>
          </a:r>
          <a:r>
            <a:rPr lang="en-US" sz="2600" b="1" kern="1200" dirty="0" smtClean="0"/>
            <a:t>/ areal</a:t>
          </a:r>
          <a:br>
            <a:rPr lang="en-US" sz="2600" b="1" kern="1200" dirty="0" smtClean="0"/>
          </a:br>
          <a:endParaRPr lang="en-US" sz="2600" kern="1200" dirty="0"/>
        </a:p>
      </dsp:txBody>
      <dsp:txXfrm>
        <a:off x="2088299" y="3988325"/>
        <a:ext cx="5729401" cy="993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3860E-1F4D-403A-99D9-7179B1048BA5}">
      <dsp:nvSpPr>
        <dsp:cNvPr id="0" name=""/>
        <dsp:cNvSpPr/>
      </dsp:nvSpPr>
      <dsp:spPr>
        <a:xfrm>
          <a:off x="3047999" y="0"/>
          <a:ext cx="3048000" cy="1930400"/>
        </a:xfrm>
        <a:prstGeom prst="trapezoid">
          <a:avLst>
            <a:gd name="adj" fmla="val 789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Klasifikasi ini disebut juga tipologi areal</a:t>
          </a:r>
          <a:endParaRPr lang="id-ID" sz="2200" kern="1200" dirty="0"/>
        </a:p>
      </dsp:txBody>
      <dsp:txXfrm>
        <a:off x="3047999" y="0"/>
        <a:ext cx="3048000" cy="1930400"/>
      </dsp:txXfrm>
    </dsp:sp>
    <dsp:sp modelId="{5AA8BE3F-8AEE-4F29-9603-3DC05E0943A9}">
      <dsp:nvSpPr>
        <dsp:cNvPr id="0" name=""/>
        <dsp:cNvSpPr/>
      </dsp:nvSpPr>
      <dsp:spPr>
        <a:xfrm>
          <a:off x="1523999" y="1930400"/>
          <a:ext cx="6096000" cy="1930400"/>
        </a:xfrm>
        <a:prstGeom prst="trapezoid">
          <a:avLst>
            <a:gd name="adj" fmla="val 789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Kriteria yang dipergunakan adalah lokasi geografis atau areal</a:t>
          </a:r>
          <a:endParaRPr lang="id-ID" sz="2200" kern="1200" dirty="0"/>
        </a:p>
      </dsp:txBody>
      <dsp:txXfrm>
        <a:off x="2590799" y="1930400"/>
        <a:ext cx="3962400" cy="1930400"/>
      </dsp:txXfrm>
    </dsp:sp>
    <dsp:sp modelId="{6456921B-C951-4B15-8D69-A9B265B76DCB}">
      <dsp:nvSpPr>
        <dsp:cNvPr id="0" name=""/>
        <dsp:cNvSpPr/>
      </dsp:nvSpPr>
      <dsp:spPr>
        <a:xfrm>
          <a:off x="0" y="3860800"/>
          <a:ext cx="9144000" cy="1930400"/>
        </a:xfrm>
        <a:prstGeom prst="trapezoid">
          <a:avLst>
            <a:gd name="adj" fmla="val 7894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Setiap daerah/ lokasi geografis mewarnai corak pemakaian bahasanya. Bahasa Melayu yang dipergun</a:t>
          </a:r>
          <a:r>
            <a:rPr lang="en-US" sz="2200" kern="1200" dirty="0" smtClean="0"/>
            <a:t>a</a:t>
          </a:r>
          <a:r>
            <a:rPr lang="id-ID" sz="2200" kern="1200" dirty="0" smtClean="0"/>
            <a:t>kan di wilayah Jakarta berbeda coraknya dengan bahasa Melayu yang dipakai di wilayah Minang, Riau, Banjar, Ambon, Makasar, Irian, Larantuka, Manado, dan sebagainya.</a:t>
          </a:r>
          <a:endParaRPr lang="id-ID" sz="2200" kern="1200" dirty="0"/>
        </a:p>
      </dsp:txBody>
      <dsp:txXfrm>
        <a:off x="1600199" y="3860800"/>
        <a:ext cx="5943600" cy="1930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CAC92-47D2-44D9-BFCB-954C98E840FA}">
      <dsp:nvSpPr>
        <dsp:cNvPr id="0" name=""/>
        <dsp:cNvSpPr/>
      </dsp:nvSpPr>
      <dsp:spPr>
        <a:xfrm>
          <a:off x="4242449" y="2497360"/>
          <a:ext cx="3331353" cy="528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139"/>
              </a:lnTo>
              <a:lnTo>
                <a:pt x="3331353" y="360139"/>
              </a:lnTo>
              <a:lnTo>
                <a:pt x="3331353" y="528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847EC-7F1E-4467-8224-332BEA1315FE}">
      <dsp:nvSpPr>
        <dsp:cNvPr id="0" name=""/>
        <dsp:cNvSpPr/>
      </dsp:nvSpPr>
      <dsp:spPr>
        <a:xfrm>
          <a:off x="4242449" y="2497360"/>
          <a:ext cx="1110451" cy="528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139"/>
              </a:lnTo>
              <a:lnTo>
                <a:pt x="1110451" y="360139"/>
              </a:lnTo>
              <a:lnTo>
                <a:pt x="1110451" y="528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386D5-2833-47F6-88B6-4C767CEA4334}">
      <dsp:nvSpPr>
        <dsp:cNvPr id="0" name=""/>
        <dsp:cNvSpPr/>
      </dsp:nvSpPr>
      <dsp:spPr>
        <a:xfrm>
          <a:off x="3131998" y="2497360"/>
          <a:ext cx="1110451" cy="528473"/>
        </a:xfrm>
        <a:custGeom>
          <a:avLst/>
          <a:gdLst/>
          <a:ahLst/>
          <a:cxnLst/>
          <a:rect l="0" t="0" r="0" b="0"/>
          <a:pathLst>
            <a:path>
              <a:moveTo>
                <a:pt x="1110451" y="0"/>
              </a:moveTo>
              <a:lnTo>
                <a:pt x="1110451" y="360139"/>
              </a:lnTo>
              <a:lnTo>
                <a:pt x="0" y="360139"/>
              </a:lnTo>
              <a:lnTo>
                <a:pt x="0" y="528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0C003-BE8F-453D-B64F-2EDD86543FC9}">
      <dsp:nvSpPr>
        <dsp:cNvPr id="0" name=""/>
        <dsp:cNvSpPr/>
      </dsp:nvSpPr>
      <dsp:spPr>
        <a:xfrm>
          <a:off x="911096" y="2497360"/>
          <a:ext cx="3331353" cy="528473"/>
        </a:xfrm>
        <a:custGeom>
          <a:avLst/>
          <a:gdLst/>
          <a:ahLst/>
          <a:cxnLst/>
          <a:rect l="0" t="0" r="0" b="0"/>
          <a:pathLst>
            <a:path>
              <a:moveTo>
                <a:pt x="3331353" y="0"/>
              </a:moveTo>
              <a:lnTo>
                <a:pt x="3331353" y="360139"/>
              </a:lnTo>
              <a:lnTo>
                <a:pt x="0" y="360139"/>
              </a:lnTo>
              <a:lnTo>
                <a:pt x="0" y="528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8C433-8455-47E4-A0E5-DF75DD27733F}">
      <dsp:nvSpPr>
        <dsp:cNvPr id="0" name=""/>
        <dsp:cNvSpPr/>
      </dsp:nvSpPr>
      <dsp:spPr>
        <a:xfrm>
          <a:off x="533399" y="1343500"/>
          <a:ext cx="7418101" cy="115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2EDD1-985F-4711-A33F-C91F9494644D}">
      <dsp:nvSpPr>
        <dsp:cNvPr id="0" name=""/>
        <dsp:cNvSpPr/>
      </dsp:nvSpPr>
      <dsp:spPr>
        <a:xfrm>
          <a:off x="735299" y="1535305"/>
          <a:ext cx="7418101" cy="115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tipologi regional bahasa Nusantara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(S.J Esser tahun 1938) </a:t>
          </a:r>
          <a:endParaRPr lang="id-ID" sz="2300" kern="1200" dirty="0"/>
        </a:p>
      </dsp:txBody>
      <dsp:txXfrm>
        <a:off x="769094" y="1569100"/>
        <a:ext cx="7350511" cy="1086269"/>
      </dsp:txXfrm>
    </dsp:sp>
    <dsp:sp modelId="{63566F76-5C7C-4CDE-B578-9E1E391E55A3}">
      <dsp:nvSpPr>
        <dsp:cNvPr id="0" name=""/>
        <dsp:cNvSpPr/>
      </dsp:nvSpPr>
      <dsp:spPr>
        <a:xfrm>
          <a:off x="2544" y="3025834"/>
          <a:ext cx="1817102" cy="115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DB96B-F733-4815-90C8-D996198A174E}">
      <dsp:nvSpPr>
        <dsp:cNvPr id="0" name=""/>
        <dsp:cNvSpPr/>
      </dsp:nvSpPr>
      <dsp:spPr>
        <a:xfrm>
          <a:off x="204445" y="3217639"/>
          <a:ext cx="1817102" cy="115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kelompok Sumatra</a:t>
          </a:r>
          <a:endParaRPr lang="id-ID" sz="2300" kern="1200" dirty="0"/>
        </a:p>
      </dsp:txBody>
      <dsp:txXfrm>
        <a:off x="238240" y="3251434"/>
        <a:ext cx="1749512" cy="1086269"/>
      </dsp:txXfrm>
    </dsp:sp>
    <dsp:sp modelId="{E4892928-1520-481A-949F-03D39731726E}">
      <dsp:nvSpPr>
        <dsp:cNvPr id="0" name=""/>
        <dsp:cNvSpPr/>
      </dsp:nvSpPr>
      <dsp:spPr>
        <a:xfrm>
          <a:off x="2223447" y="3025834"/>
          <a:ext cx="1817102" cy="115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FE5E9-9644-4D67-B812-8FA695A311D0}">
      <dsp:nvSpPr>
        <dsp:cNvPr id="0" name=""/>
        <dsp:cNvSpPr/>
      </dsp:nvSpPr>
      <dsp:spPr>
        <a:xfrm>
          <a:off x="2425347" y="3217639"/>
          <a:ext cx="1817102" cy="115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kelompok Jawa</a:t>
          </a:r>
          <a:endParaRPr lang="id-ID" sz="2300" kern="1200" dirty="0"/>
        </a:p>
      </dsp:txBody>
      <dsp:txXfrm>
        <a:off x="2459142" y="3251434"/>
        <a:ext cx="1749512" cy="1086269"/>
      </dsp:txXfrm>
    </dsp:sp>
    <dsp:sp modelId="{6061FEDB-4570-4BFC-8336-695AE3393EAD}">
      <dsp:nvSpPr>
        <dsp:cNvPr id="0" name=""/>
        <dsp:cNvSpPr/>
      </dsp:nvSpPr>
      <dsp:spPr>
        <a:xfrm>
          <a:off x="4444350" y="3025834"/>
          <a:ext cx="1817102" cy="115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1576B-6343-46F8-8EB7-5A3172FEF9F8}">
      <dsp:nvSpPr>
        <dsp:cNvPr id="0" name=""/>
        <dsp:cNvSpPr/>
      </dsp:nvSpPr>
      <dsp:spPr>
        <a:xfrm>
          <a:off x="4646250" y="3217639"/>
          <a:ext cx="1817102" cy="115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kelompok Dayak Kalimantan</a:t>
          </a:r>
          <a:endParaRPr lang="id-ID" sz="2300" kern="1200" dirty="0"/>
        </a:p>
      </dsp:txBody>
      <dsp:txXfrm>
        <a:off x="4680045" y="3251434"/>
        <a:ext cx="1749512" cy="1086269"/>
      </dsp:txXfrm>
    </dsp:sp>
    <dsp:sp modelId="{F1913DCE-D9A6-4299-9B8B-397CA2081A38}">
      <dsp:nvSpPr>
        <dsp:cNvPr id="0" name=""/>
        <dsp:cNvSpPr/>
      </dsp:nvSpPr>
      <dsp:spPr>
        <a:xfrm>
          <a:off x="6665252" y="3025834"/>
          <a:ext cx="1817102" cy="115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64236-0335-432C-8EE2-CF4BC4FD4864}">
      <dsp:nvSpPr>
        <dsp:cNvPr id="0" name=""/>
        <dsp:cNvSpPr/>
      </dsp:nvSpPr>
      <dsp:spPr>
        <a:xfrm>
          <a:off x="6867152" y="3217639"/>
          <a:ext cx="1817102" cy="1153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kelompok Bali-Sasak </a:t>
          </a:r>
          <a:endParaRPr lang="id-ID" sz="2300" kern="1200" dirty="0"/>
        </a:p>
      </dsp:txBody>
      <dsp:txXfrm>
        <a:off x="6900947" y="3251434"/>
        <a:ext cx="1749512" cy="10862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B26DC-310B-4AC1-A1ED-C739047F08D4}">
      <dsp:nvSpPr>
        <dsp:cNvPr id="0" name=""/>
        <dsp:cNvSpPr/>
      </dsp:nvSpPr>
      <dsp:spPr>
        <a:xfrm>
          <a:off x="0" y="0"/>
          <a:ext cx="9125803" cy="19202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500" kern="1200" dirty="0" smtClean="0"/>
            <a:t>Di wilayah pulau Jawa dan sekitarnya terdapat 3 bahasa</a:t>
          </a:r>
          <a:endParaRPr lang="id-ID" sz="5500" kern="1200" dirty="0"/>
        </a:p>
      </dsp:txBody>
      <dsp:txXfrm>
        <a:off x="0" y="0"/>
        <a:ext cx="9125803" cy="1920240"/>
      </dsp:txXfrm>
    </dsp:sp>
    <dsp:sp modelId="{F5AEB687-318D-4C01-81B3-E3D4B0560B4A}">
      <dsp:nvSpPr>
        <dsp:cNvPr id="0" name=""/>
        <dsp:cNvSpPr/>
      </dsp:nvSpPr>
      <dsp:spPr>
        <a:xfrm>
          <a:off x="2487" y="1543342"/>
          <a:ext cx="2943028" cy="4786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Bahasa Madura yang digunakan di pulau Madura dan sekitarnya dan sebagian Jawa Timur. Bahasa ini mengenal 3 dialek; yakni: dialek Pamekasan, dialek Sumenep, dan dialek Bangkalan-Kangean</a:t>
          </a:r>
          <a:endParaRPr lang="id-ID" sz="1900" kern="1200" dirty="0"/>
        </a:p>
      </dsp:txBody>
      <dsp:txXfrm>
        <a:off x="2487" y="1543342"/>
        <a:ext cx="2943028" cy="4786299"/>
      </dsp:txXfrm>
    </dsp:sp>
    <dsp:sp modelId="{A2E27721-570C-4F73-B5AD-DB76E500EC15}">
      <dsp:nvSpPr>
        <dsp:cNvPr id="0" name=""/>
        <dsp:cNvSpPr/>
      </dsp:nvSpPr>
      <dsp:spPr>
        <a:xfrm>
          <a:off x="2945516" y="1543342"/>
          <a:ext cx="3048815" cy="4786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Bahasa Jawa yang merupakan bahasa terpenting di antara bahasa-bahasa Austronesia karena : 1) bersejarah, bahasa Jawa Kuna muncul dalam prasasti sejak abad ke-9,, 2) sebagai bahasa kebudayaan dengan kesusasteraan yang luas, 3) junlah pemakai yang besar, 4) bahasa yang istimewa  membedakan bahasa menurut pangkat, usia,dll. Bahasa Jawa mem[unyai variasi regional yang beragam</a:t>
          </a:r>
          <a:endParaRPr lang="id-ID" sz="1900" kern="1200" dirty="0"/>
        </a:p>
      </dsp:txBody>
      <dsp:txXfrm>
        <a:off x="2945516" y="1543342"/>
        <a:ext cx="3048815" cy="4786299"/>
      </dsp:txXfrm>
    </dsp:sp>
    <dsp:sp modelId="{8BB092C6-B02E-4972-B44A-CDF13D07B7CB}">
      <dsp:nvSpPr>
        <dsp:cNvPr id="0" name=""/>
        <dsp:cNvSpPr/>
      </dsp:nvSpPr>
      <dsp:spPr>
        <a:xfrm>
          <a:off x="5994332" y="1543342"/>
          <a:ext cx="3128982" cy="4786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Bahasa Sunda yang digunakan di Jawa Barat kecuali Banten, mengenal ragam lemes terhadap orang lebih tinggi, dan Songong terhadap sesama/ lebih rendah pangkatnya </a:t>
          </a:r>
          <a:endParaRPr lang="id-ID" sz="1900" kern="1200" dirty="0"/>
        </a:p>
      </dsp:txBody>
      <dsp:txXfrm>
        <a:off x="5994332" y="1543342"/>
        <a:ext cx="3128982" cy="4786299"/>
      </dsp:txXfrm>
    </dsp:sp>
    <dsp:sp modelId="{304B657F-D23C-43D4-9C0F-17826F31A143}">
      <dsp:nvSpPr>
        <dsp:cNvPr id="0" name=""/>
        <dsp:cNvSpPr/>
      </dsp:nvSpPr>
      <dsp:spPr>
        <a:xfrm>
          <a:off x="0" y="5952744"/>
          <a:ext cx="9125803" cy="4480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9F6A1-B6D2-473E-B97D-D77F3F990726}">
      <dsp:nvSpPr>
        <dsp:cNvPr id="0" name=""/>
        <dsp:cNvSpPr/>
      </dsp:nvSpPr>
      <dsp:spPr>
        <a:xfrm>
          <a:off x="0" y="53203"/>
          <a:ext cx="1715727" cy="857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aspek</a:t>
          </a:r>
          <a:endParaRPr lang="id-ID" sz="2600" kern="1200" dirty="0"/>
        </a:p>
      </dsp:txBody>
      <dsp:txXfrm>
        <a:off x="25126" y="78329"/>
        <a:ext cx="1665475" cy="807611"/>
      </dsp:txXfrm>
    </dsp:sp>
    <dsp:sp modelId="{D7549420-CAE1-4282-89B0-56B3706FA061}">
      <dsp:nvSpPr>
        <dsp:cNvPr id="0" name=""/>
        <dsp:cNvSpPr/>
      </dsp:nvSpPr>
      <dsp:spPr>
        <a:xfrm>
          <a:off x="171572" y="911067"/>
          <a:ext cx="285621" cy="478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302"/>
              </a:lnTo>
              <a:lnTo>
                <a:pt x="285621" y="478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ADDD5-4E01-46D0-BBAF-E32F470AF858}">
      <dsp:nvSpPr>
        <dsp:cNvPr id="0" name=""/>
        <dsp:cNvSpPr/>
      </dsp:nvSpPr>
      <dsp:spPr>
        <a:xfrm>
          <a:off x="457194" y="960437"/>
          <a:ext cx="1372582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fonologis</a:t>
          </a:r>
          <a:endParaRPr lang="id-ID" sz="1600" kern="1200" dirty="0"/>
        </a:p>
      </dsp:txBody>
      <dsp:txXfrm>
        <a:off x="482320" y="985563"/>
        <a:ext cx="1322330" cy="807611"/>
      </dsp:txXfrm>
    </dsp:sp>
    <dsp:sp modelId="{1789C2F8-3788-465D-8BDF-ADB47F0AF152}">
      <dsp:nvSpPr>
        <dsp:cNvPr id="0" name=""/>
        <dsp:cNvSpPr/>
      </dsp:nvSpPr>
      <dsp:spPr>
        <a:xfrm>
          <a:off x="171572" y="911067"/>
          <a:ext cx="285621" cy="1621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302"/>
              </a:lnTo>
              <a:lnTo>
                <a:pt x="285621" y="1621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B5766-4983-42C0-8D38-EEEBC3337914}">
      <dsp:nvSpPr>
        <dsp:cNvPr id="0" name=""/>
        <dsp:cNvSpPr/>
      </dsp:nvSpPr>
      <dsp:spPr>
        <a:xfrm>
          <a:off x="457194" y="2103438"/>
          <a:ext cx="1372582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leksikon</a:t>
          </a:r>
          <a:endParaRPr lang="id-ID" sz="1600" kern="1200" dirty="0"/>
        </a:p>
      </dsp:txBody>
      <dsp:txXfrm>
        <a:off x="482320" y="2128564"/>
        <a:ext cx="1322330" cy="807611"/>
      </dsp:txXfrm>
    </dsp:sp>
    <dsp:sp modelId="{885C6D9D-2DDE-42FE-9214-CCA7AE5705F5}">
      <dsp:nvSpPr>
        <dsp:cNvPr id="0" name=""/>
        <dsp:cNvSpPr/>
      </dsp:nvSpPr>
      <dsp:spPr>
        <a:xfrm>
          <a:off x="171572" y="911067"/>
          <a:ext cx="285621" cy="2764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303"/>
              </a:lnTo>
              <a:lnTo>
                <a:pt x="285621" y="27643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DD2FE-3BE9-4EBB-9FA4-BD81FD28138F}">
      <dsp:nvSpPr>
        <dsp:cNvPr id="0" name=""/>
        <dsp:cNvSpPr/>
      </dsp:nvSpPr>
      <dsp:spPr>
        <a:xfrm>
          <a:off x="457194" y="3246439"/>
          <a:ext cx="1372582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morfologis</a:t>
          </a:r>
          <a:endParaRPr lang="id-ID" sz="1600" kern="1200" dirty="0"/>
        </a:p>
      </dsp:txBody>
      <dsp:txXfrm>
        <a:off x="482320" y="3271565"/>
        <a:ext cx="1322330" cy="807611"/>
      </dsp:txXfrm>
    </dsp:sp>
    <dsp:sp modelId="{FC8CEB4B-E0F5-44C0-A783-FEF99A3686D7}">
      <dsp:nvSpPr>
        <dsp:cNvPr id="0" name=""/>
        <dsp:cNvSpPr/>
      </dsp:nvSpPr>
      <dsp:spPr>
        <a:xfrm>
          <a:off x="171572" y="911067"/>
          <a:ext cx="285621" cy="3754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4904"/>
              </a:lnTo>
              <a:lnTo>
                <a:pt x="285621" y="37549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D3F9-8956-4508-B033-43D4AA340C7B}">
      <dsp:nvSpPr>
        <dsp:cNvPr id="0" name=""/>
        <dsp:cNvSpPr/>
      </dsp:nvSpPr>
      <dsp:spPr>
        <a:xfrm>
          <a:off x="457194" y="4237040"/>
          <a:ext cx="1372582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lainnya</a:t>
          </a:r>
          <a:endParaRPr lang="id-ID" sz="1600" kern="1200" dirty="0"/>
        </a:p>
      </dsp:txBody>
      <dsp:txXfrm>
        <a:off x="482320" y="4262166"/>
        <a:ext cx="1322330" cy="807611"/>
      </dsp:txXfrm>
    </dsp:sp>
    <dsp:sp modelId="{09BF6A74-4AAA-4260-85C9-EA52DCE450A0}">
      <dsp:nvSpPr>
        <dsp:cNvPr id="0" name=""/>
        <dsp:cNvSpPr/>
      </dsp:nvSpPr>
      <dsp:spPr>
        <a:xfrm>
          <a:off x="4278257" y="2126"/>
          <a:ext cx="1715727" cy="857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Penyebab perubahan </a:t>
          </a:r>
          <a:endParaRPr lang="id-ID" sz="2600" kern="1200" dirty="0"/>
        </a:p>
      </dsp:txBody>
      <dsp:txXfrm>
        <a:off x="4303383" y="27252"/>
        <a:ext cx="1665475" cy="807611"/>
      </dsp:txXfrm>
    </dsp:sp>
    <dsp:sp modelId="{B04A9574-0111-455E-BBCD-CC4439E4B496}">
      <dsp:nvSpPr>
        <dsp:cNvPr id="0" name=""/>
        <dsp:cNvSpPr/>
      </dsp:nvSpPr>
      <dsp:spPr>
        <a:xfrm>
          <a:off x="4449830" y="859990"/>
          <a:ext cx="171572" cy="643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397"/>
              </a:lnTo>
              <a:lnTo>
                <a:pt x="171572" y="643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02FC0-777A-455D-8594-685BC7008599}">
      <dsp:nvSpPr>
        <dsp:cNvPr id="0" name=""/>
        <dsp:cNvSpPr/>
      </dsp:nvSpPr>
      <dsp:spPr>
        <a:xfrm>
          <a:off x="4621402" y="1074456"/>
          <a:ext cx="1779401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Faktor yang berasal dari dalam bahasa tersebut</a:t>
          </a:r>
          <a:endParaRPr lang="id-ID" sz="1600" kern="1200" dirty="0"/>
        </a:p>
      </dsp:txBody>
      <dsp:txXfrm>
        <a:off x="4646528" y="1099582"/>
        <a:ext cx="1729149" cy="807611"/>
      </dsp:txXfrm>
    </dsp:sp>
    <dsp:sp modelId="{8C42AB29-9436-4D72-A72E-035BB51B620F}">
      <dsp:nvSpPr>
        <dsp:cNvPr id="0" name=""/>
        <dsp:cNvSpPr/>
      </dsp:nvSpPr>
      <dsp:spPr>
        <a:xfrm>
          <a:off x="4449830" y="859990"/>
          <a:ext cx="171572" cy="1715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5727"/>
              </a:lnTo>
              <a:lnTo>
                <a:pt x="171572" y="1715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BD1ED-B47A-4568-BA39-87D45E087A13}">
      <dsp:nvSpPr>
        <dsp:cNvPr id="0" name=""/>
        <dsp:cNvSpPr/>
      </dsp:nvSpPr>
      <dsp:spPr>
        <a:xfrm>
          <a:off x="4621402" y="2146786"/>
          <a:ext cx="1931799" cy="85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Faktor-fak</a:t>
          </a:r>
          <a:r>
            <a:rPr lang="en-US" sz="1600" kern="1200" dirty="0" smtClean="0"/>
            <a:t>t</a:t>
          </a:r>
          <a:r>
            <a:rPr lang="id-ID" sz="1600" kern="1200" dirty="0" smtClean="0"/>
            <a:t>or dari bahasa yang berkembang</a:t>
          </a:r>
          <a:endParaRPr lang="id-ID" sz="1600" kern="1200" dirty="0"/>
        </a:p>
      </dsp:txBody>
      <dsp:txXfrm>
        <a:off x="4646528" y="2171912"/>
        <a:ext cx="1881547" cy="807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948934-7A56-4159-A092-3FF8DD2B1E58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98AC8E-B815-4B30-B57F-A887B742A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304799"/>
          </a:xfrm>
        </p:spPr>
        <p:txBody>
          <a:bodyPr>
            <a:normAutofit fontScale="90000"/>
          </a:bodyPr>
          <a:lstStyle/>
          <a:p>
            <a:pPr algn="ctr"/>
            <a:endParaRPr lang="en-US" sz="5400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2667000"/>
          </a:xfrm>
        </p:spPr>
        <p:txBody>
          <a:bodyPr>
            <a:normAutofit/>
          </a:bodyPr>
          <a:lstStyle/>
          <a:p>
            <a:pPr marL="457200" indent="-457200" algn="just"/>
            <a:endParaRPr lang="en-US" sz="2000" dirty="0" smtClean="0"/>
          </a:p>
          <a:p>
            <a:pPr marL="457200" indent="-457200" algn="just"/>
            <a:endParaRPr lang="en-US" sz="2000" dirty="0"/>
          </a:p>
        </p:txBody>
      </p:sp>
      <p:pic>
        <p:nvPicPr>
          <p:cNvPr id="4" name="Picture 2" descr="C:\Users\Public\Pictures\Sample Pictures\Waterf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63419" y="5486400"/>
            <a:ext cx="86805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6000" dirty="0" smtClean="0">
                <a:latin typeface="Blackadder ITC" pitchFamily="82" charset="0"/>
              </a:rPr>
              <a:t>L</a:t>
            </a:r>
            <a:r>
              <a:rPr lang="en-US" sz="6000" dirty="0" err="1" smtClean="0">
                <a:latin typeface="Blackadder ITC" pitchFamily="82" charset="0"/>
              </a:rPr>
              <a:t>inguistik</a:t>
            </a:r>
            <a:r>
              <a:rPr lang="en-US" sz="6000" dirty="0" smtClean="0">
                <a:latin typeface="Blackadder ITC" pitchFamily="82" charset="0"/>
              </a:rPr>
              <a:t> </a:t>
            </a:r>
            <a:r>
              <a:rPr lang="en-US" sz="6000" dirty="0" err="1" smtClean="0">
                <a:latin typeface="Blackadder ITC" pitchFamily="82" charset="0"/>
              </a:rPr>
              <a:t>Historis</a:t>
            </a:r>
            <a:r>
              <a:rPr lang="en-US" sz="6000" dirty="0" smtClean="0">
                <a:latin typeface="Blackadder ITC" pitchFamily="82" charset="0"/>
              </a:rPr>
              <a:t> </a:t>
            </a:r>
            <a:r>
              <a:rPr lang="en-US" sz="6000" dirty="0" err="1" smtClean="0">
                <a:latin typeface="Blackadder ITC" pitchFamily="82" charset="0"/>
              </a:rPr>
              <a:t>Komparatif</a:t>
            </a:r>
            <a:endParaRPr lang="id-ID" sz="6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400" b="1" dirty="0" smtClean="0"/>
              <a:t>Tipologi Struktural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1600" dirty="0" smtClean="0"/>
              <a:t>       				</a:t>
            </a:r>
            <a:r>
              <a:rPr lang="en-US" sz="1600" dirty="0" smtClean="0"/>
              <a:t>                   </a:t>
            </a:r>
            <a:r>
              <a:rPr lang="id-ID" sz="1600" dirty="0" smtClean="0"/>
              <a:t>Struktur kata:</a:t>
            </a:r>
          </a:p>
          <a:p>
            <a:pPr>
              <a:buNone/>
            </a:pPr>
            <a:r>
              <a:rPr lang="id-ID" sz="1600" dirty="0" smtClean="0"/>
              <a:t>			Aglutinatif		Unsur pokok + tambahan/ unsur pokok+unsur pokok/</a:t>
            </a:r>
          </a:p>
          <a:p>
            <a:pPr>
              <a:buNone/>
            </a:pPr>
            <a:r>
              <a:rPr lang="id-ID" sz="1600" dirty="0" smtClean="0"/>
              <a:t>					Pengulangan unsur pokok, Mis, Jawa, Melayu, Sunda</a:t>
            </a:r>
          </a:p>
          <a:p>
            <a:pPr>
              <a:buNone/>
            </a:pPr>
            <a:r>
              <a:rPr lang="id-ID" sz="1600" dirty="0" smtClean="0"/>
              <a:t>T</a:t>
            </a:r>
          </a:p>
          <a:p>
            <a:pPr>
              <a:buNone/>
            </a:pPr>
            <a:r>
              <a:rPr lang="id-ID" sz="1600" dirty="0" smtClean="0"/>
              <a:t>I	       Morfo</a:t>
            </a:r>
            <a:r>
              <a:rPr lang="en-US" sz="1600" dirty="0" smtClean="0"/>
              <a:t>lo</a:t>
            </a:r>
            <a:r>
              <a:rPr lang="id-ID" sz="1600" dirty="0" smtClean="0"/>
              <a:t>gis			Struktur kata:</a:t>
            </a:r>
          </a:p>
          <a:p>
            <a:pPr>
              <a:buNone/>
            </a:pPr>
            <a:r>
              <a:rPr lang="id-ID" sz="1600" dirty="0" smtClean="0"/>
              <a:t>P					perubahan bentuk kata: deklinasi dan konjugasi</a:t>
            </a:r>
          </a:p>
          <a:p>
            <a:pPr>
              <a:buNone/>
            </a:pPr>
            <a:r>
              <a:rPr lang="id-ID" sz="1600" dirty="0" smtClean="0"/>
              <a:t>O			Fleksi		deklinasi: perubahan krn jenis, jumlsh, kasus</a:t>
            </a:r>
          </a:p>
          <a:p>
            <a:pPr>
              <a:buNone/>
            </a:pPr>
            <a:r>
              <a:rPr lang="id-ID" sz="1600" dirty="0" smtClean="0"/>
              <a:t>L					komjugasi: perubahan krn persona, jumlah, kala</a:t>
            </a:r>
          </a:p>
          <a:p>
            <a:pPr>
              <a:buNone/>
            </a:pPr>
            <a:r>
              <a:rPr lang="id-ID" sz="1600" dirty="0" smtClean="0"/>
              <a:t>O</a:t>
            </a:r>
          </a:p>
          <a:p>
            <a:pPr>
              <a:buNone/>
            </a:pPr>
            <a:r>
              <a:rPr lang="id-ID" sz="1600" dirty="0" smtClean="0"/>
              <a:t>G			Flekso-aglutinatif	Struktur kata:</a:t>
            </a:r>
          </a:p>
          <a:p>
            <a:pPr>
              <a:buNone/>
            </a:pPr>
            <a:r>
              <a:rPr lang="id-ID" sz="1600" dirty="0" smtClean="0"/>
              <a:t>I					Tipe fleksi + aglutinatif, Misal: bahasa Inggris</a:t>
            </a:r>
          </a:p>
          <a:p>
            <a:pPr>
              <a:buNone/>
            </a:pPr>
            <a:endParaRPr lang="id-ID" sz="1600" dirty="0" smtClean="0"/>
          </a:p>
          <a:p>
            <a:pPr>
              <a:buNone/>
            </a:pPr>
            <a:r>
              <a:rPr lang="id-ID" sz="1600" dirty="0" smtClean="0"/>
              <a:t>					Struktur kata: tidak ada pembentuka kata</a:t>
            </a:r>
          </a:p>
          <a:p>
            <a:pPr>
              <a:buNone/>
            </a:pPr>
            <a:r>
              <a:rPr lang="id-ID" sz="1600" dirty="0" smtClean="0"/>
              <a:t>S			Iso</a:t>
            </a:r>
            <a:r>
              <a:rPr lang="en-US" sz="1600" dirty="0" smtClean="0"/>
              <a:t>l</a:t>
            </a:r>
            <a:r>
              <a:rPr lang="id-ID" sz="1600" dirty="0" smtClean="0"/>
              <a:t>asi		unsur distingtif + nada + tonis</a:t>
            </a:r>
          </a:p>
          <a:p>
            <a:pPr>
              <a:buNone/>
            </a:pPr>
            <a:r>
              <a:rPr lang="id-ID" sz="1600" dirty="0" smtClean="0"/>
              <a:t>T			</a:t>
            </a:r>
          </a:p>
          <a:p>
            <a:pPr>
              <a:buNone/>
            </a:pPr>
            <a:r>
              <a:rPr lang="id-ID" sz="1600" dirty="0" smtClean="0"/>
              <a:t>R			              Analitik, satu kata  = satu konsep/ poli konsep = gabungan kata (Jawa, Cina)</a:t>
            </a:r>
          </a:p>
          <a:p>
            <a:pPr>
              <a:buNone/>
            </a:pPr>
            <a:r>
              <a:rPr lang="id-ID" sz="1600" dirty="0" smtClean="0"/>
              <a:t>U			              Sintetik, satu kata  = konsep makna sintaksis + hubungan sintaksis *Sanskerta)</a:t>
            </a:r>
          </a:p>
          <a:p>
            <a:pPr>
              <a:buNone/>
            </a:pPr>
            <a:r>
              <a:rPr lang="id-ID" sz="1600" dirty="0" smtClean="0"/>
              <a:t>K	      Morfosintaksis	              Vadami, Vadasi, Vadati</a:t>
            </a:r>
          </a:p>
          <a:p>
            <a:pPr>
              <a:buNone/>
            </a:pPr>
            <a:r>
              <a:rPr lang="id-ID" sz="1600" dirty="0" smtClean="0"/>
              <a:t>T			               Polisintetik, satu kata = satu jkausa/ kalimat (Eskimo)</a:t>
            </a:r>
          </a:p>
          <a:p>
            <a:pPr>
              <a:buNone/>
            </a:pPr>
            <a:r>
              <a:rPr lang="id-ID" sz="1600" dirty="0" smtClean="0"/>
              <a:t>U			               Konta ‘Ini rumah yang seharusnya ada</a:t>
            </a:r>
          </a:p>
          <a:p>
            <a:pPr>
              <a:buNone/>
            </a:pPr>
            <a:r>
              <a:rPr lang="id-ID" sz="1600" dirty="0" smtClean="0"/>
              <a:t>R	       Fraseo</a:t>
            </a:r>
            <a:r>
              <a:rPr lang="en-US" sz="1600" dirty="0" smtClean="0"/>
              <a:t>l</a:t>
            </a:r>
            <a:r>
              <a:rPr lang="id-ID" sz="1600" dirty="0" smtClean="0"/>
              <a:t>ogus		senter – atribut (Jawa, Arab, Melayu)</a:t>
            </a:r>
          </a:p>
          <a:p>
            <a:pPr>
              <a:buNone/>
            </a:pPr>
            <a:r>
              <a:rPr lang="id-ID" sz="1600" dirty="0" smtClean="0"/>
              <a:t>A				Atribut – senter (Inggris)</a:t>
            </a:r>
          </a:p>
          <a:p>
            <a:pPr>
              <a:buNone/>
            </a:pPr>
            <a:r>
              <a:rPr lang="id-ID" sz="1600" dirty="0" smtClean="0"/>
              <a:t>L				V – O  (Jawa_</a:t>
            </a:r>
          </a:p>
          <a:p>
            <a:pPr>
              <a:buNone/>
            </a:pPr>
            <a:r>
              <a:rPr lang="id-ID" sz="1600" dirty="0" smtClean="0"/>
              <a:t>		Klausal		O – V (Sanskerta, Nepal</a:t>
            </a:r>
            <a:endParaRPr lang="id-ID" sz="1600" dirty="0"/>
          </a:p>
        </p:txBody>
      </p:sp>
      <p:sp>
        <p:nvSpPr>
          <p:cNvPr id="4" name="Left Brace 3"/>
          <p:cNvSpPr/>
          <p:nvPr/>
        </p:nvSpPr>
        <p:spPr>
          <a:xfrm>
            <a:off x="304800" y="1524000"/>
            <a:ext cx="228600" cy="487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4800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5562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</p:cNvCxnSpPr>
          <p:nvPr/>
        </p:nvCxnSpPr>
        <p:spPr>
          <a:xfrm rot="5400000" flipH="1" flipV="1">
            <a:off x="685800" y="6248400"/>
            <a:ext cx="158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0"/>
          </p:cNvCxnSpPr>
          <p:nvPr/>
        </p:nvCxnSpPr>
        <p:spPr>
          <a:xfrm rot="16200000" flipH="1">
            <a:off x="571500" y="1485900"/>
            <a:ext cx="1588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257300" y="10287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1371600" y="1676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028700" y="2019300"/>
            <a:ext cx="1295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533400" y="2514600"/>
            <a:ext cx="2286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057400" y="43434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57400" y="48006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057400" y="45720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28800" y="5562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28800" y="55626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828800" y="60960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28800" y="6324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Bagan pengecekan hubungan genetis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524000"/>
                <a:gridCol w="1447800"/>
                <a:gridCol w="14478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Kesesuaian dalam beberapa satuan bahasa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Apakah kebetulan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Apakah pinjaman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Apakah warisan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Bukti</a:t>
                      </a:r>
                      <a:r>
                        <a:rPr lang="id-ID" sz="2000" baseline="0" dirty="0" smtClean="0"/>
                        <a:t> Relasi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Kaidah sintaksis, morfologi, dan bunyi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Kosa kata deskriptif</a:t>
                      </a:r>
                      <a:r>
                        <a:rPr lang="id-ID" sz="2000" baseline="0" dirty="0" smtClean="0"/>
                        <a:t> dan anomatope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Kosa kata yang</a:t>
                      </a:r>
                      <a:r>
                        <a:rPr lang="en-US" sz="2000" dirty="0" smtClean="0"/>
                        <a:t> </a:t>
                      </a:r>
                      <a:r>
                        <a:rPr lang="id-ID" sz="2000" dirty="0" smtClean="0"/>
                        <a:t>mudah dipinjam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Forman</a:t>
                      </a:r>
                      <a:r>
                        <a:rPr lang="id-ID" sz="2000" baseline="0" dirty="0" smtClean="0"/>
                        <a:t> (prefiks, sufiks, dan kata ganti) dan korespondensi bunyi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Kosa kata dasar dan korespondensi bunyi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bukan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ya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/>
              <a:t>Ikhtisar bahasa-bahasa se dunia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					Bahasa-bahasa Austronesia</a:t>
            </a:r>
          </a:p>
          <a:p>
            <a:pPr>
              <a:buNone/>
            </a:pPr>
            <a:r>
              <a:rPr lang="id-ID" dirty="0" smtClean="0"/>
              <a:t>Bahasa-bahasa Austris		Bahasa-bahasa Austro-Asia</a:t>
            </a:r>
          </a:p>
          <a:p>
            <a:pPr>
              <a:buNone/>
            </a:pPr>
            <a:r>
              <a:rPr lang="id-ID" dirty="0" smtClean="0"/>
              <a:t>					Bahasa-bahasa Tibeto-China</a:t>
            </a:r>
          </a:p>
          <a:p>
            <a:pPr>
              <a:buNone/>
            </a:pPr>
            <a:r>
              <a:rPr lang="id-ID" dirty="0" smtClean="0"/>
              <a:t>					Bahasa-bahasa Indo-Eropa</a:t>
            </a:r>
          </a:p>
          <a:p>
            <a:pPr>
              <a:buNone/>
            </a:pPr>
            <a:r>
              <a:rPr lang="id-ID" dirty="0" smtClean="0"/>
              <a:t>Bahasa-bahasa Nostrat	Bahasa-bahasa Hamito-Semit</a:t>
            </a:r>
          </a:p>
          <a:p>
            <a:pPr>
              <a:buNone/>
            </a:pPr>
            <a:r>
              <a:rPr lang="id-ID" dirty="0" smtClean="0"/>
              <a:t>					Bahasa-bahasa Ural-Altal</a:t>
            </a:r>
          </a:p>
          <a:p>
            <a:pPr>
              <a:buNone/>
            </a:pPr>
            <a:r>
              <a:rPr lang="id-ID" dirty="0" smtClean="0"/>
              <a:t>					Bahasa-bahasa Japhetit</a:t>
            </a:r>
          </a:p>
          <a:p>
            <a:pPr>
              <a:buNone/>
            </a:pPr>
            <a:r>
              <a:rPr lang="id-ID" dirty="0" smtClean="0"/>
              <a:t>					Bhs-bhs Hyperboren/PaleoAsia</a:t>
            </a:r>
          </a:p>
          <a:p>
            <a:pPr>
              <a:buNone/>
            </a:pPr>
            <a:r>
              <a:rPr lang="id-ID" dirty="0" smtClean="0"/>
              <a:t>Golongan TerpencilAsia 	Bhs-bhs Drawida</a:t>
            </a:r>
          </a:p>
          <a:p>
            <a:pPr>
              <a:buNone/>
            </a:pPr>
            <a:r>
              <a:rPr lang="id-ID" dirty="0" smtClean="0"/>
              <a:t>dan Australia 			Bhs-bhs Haknahera- Tidore</a:t>
            </a:r>
          </a:p>
          <a:p>
            <a:pPr>
              <a:buNone/>
            </a:pPr>
            <a:r>
              <a:rPr lang="id-ID" dirty="0" smtClean="0"/>
              <a:t>					Bhs-bhs Papua</a:t>
            </a:r>
          </a:p>
          <a:p>
            <a:pPr>
              <a:buNone/>
            </a:pPr>
            <a:r>
              <a:rPr lang="id-ID" dirty="0" smtClean="0"/>
              <a:t>					Bhs-bhs Khoisan</a:t>
            </a:r>
          </a:p>
          <a:p>
            <a:pPr>
              <a:buNone/>
            </a:pPr>
            <a:r>
              <a:rPr lang="id-ID" dirty="0" smtClean="0"/>
              <a:t>Bhs-Bhs di Afrika Tengah	Bhs-bhs Bantu</a:t>
            </a:r>
          </a:p>
          <a:p>
            <a:pPr>
              <a:buNone/>
            </a:pPr>
            <a:r>
              <a:rPr lang="id-ID" dirty="0" smtClean="0"/>
              <a:t>Dan Selatan			Bhs-bhs Sudan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Bhs-bhs. di benua Amerika (lebih dari 1000 bahasa)					</a:t>
            </a:r>
          </a:p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19400" y="990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95600" y="137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95600" y="13716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1800" y="19812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2362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71800" y="2362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857500" y="24003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71800" y="33528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3657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8862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71800" y="38862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162300" y="47625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124200" y="5029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24200" y="5181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id-ID" dirty="0"/>
              <a:t>Klasifikasi bahasa Berdasarkan geografis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367949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296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103498"/>
              </p:ext>
            </p:extLst>
          </p:nvPr>
        </p:nvGraphicFramePr>
        <p:xfrm>
          <a:off x="304800" y="6096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30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36640"/>
              </p:ext>
            </p:extLst>
          </p:nvPr>
        </p:nvGraphicFramePr>
        <p:xfrm>
          <a:off x="18196" y="437866"/>
          <a:ext cx="9125803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76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Perkembangan/ perubahan bahasa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725189"/>
              </p:ext>
            </p:extLst>
          </p:nvPr>
        </p:nvGraphicFramePr>
        <p:xfrm>
          <a:off x="304800" y="1554162"/>
          <a:ext cx="8686800" cy="515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108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58644"/>
              </p:ext>
            </p:extLst>
          </p:nvPr>
        </p:nvGraphicFramePr>
        <p:xfrm>
          <a:off x="0" y="228600"/>
          <a:ext cx="9067800" cy="646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36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034775"/>
              </p:ext>
            </p:extLst>
          </p:nvPr>
        </p:nvGraphicFramePr>
        <p:xfrm>
          <a:off x="0" y="177800"/>
          <a:ext cx="922655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952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33694"/>
              </p:ext>
            </p:extLst>
          </p:nvPr>
        </p:nvGraphicFramePr>
        <p:xfrm>
          <a:off x="457200" y="685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915194" y="5333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3771900" y="46863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502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1068388" y="5029994"/>
            <a:ext cx="0" cy="45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948A9E-21A1-4C07-B82C-60419ACB4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4948A9E-21A1-4C07-B82C-60419ACB4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16E94-965C-4918-ABE5-58800FA94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8316E94-965C-4918-ABE5-58800FA94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2AF4E5-3159-49FD-96B8-2E3352A4D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852AF4E5-3159-49FD-96B8-2E3352A4D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533399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Silabus</a:t>
            </a:r>
            <a:r>
              <a:rPr lang="en-US" sz="2800" dirty="0" smtClean="0"/>
              <a:t> </a:t>
            </a:r>
            <a:r>
              <a:rPr lang="en-US" sz="2800" dirty="0" err="1" smtClean="0"/>
              <a:t>Linguistik</a:t>
            </a:r>
            <a:r>
              <a:rPr lang="en-US" sz="2800" dirty="0" smtClean="0"/>
              <a:t> </a:t>
            </a:r>
            <a:r>
              <a:rPr lang="en-US" sz="2800" dirty="0" err="1" smtClean="0"/>
              <a:t>Historis</a:t>
            </a:r>
            <a:r>
              <a:rPr lang="en-US" sz="2800" dirty="0" smtClean="0"/>
              <a:t> </a:t>
            </a:r>
            <a:r>
              <a:rPr lang="en-US" sz="2800" dirty="0" err="1" smtClean="0"/>
              <a:t>Komparatif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linguistik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komparatif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klasifikasi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Memaparkan</a:t>
            </a:r>
            <a:r>
              <a:rPr lang="en-US" sz="2000" dirty="0" smtClean="0"/>
              <a:t>     </a:t>
            </a:r>
            <a:r>
              <a:rPr lang="en-US" sz="2000" dirty="0" err="1" smtClean="0"/>
              <a:t>inovasi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relik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subgruping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rekonstruksi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leksikostatistik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endParaRPr lang="en-US" sz="2000" dirty="0" smtClean="0"/>
          </a:p>
          <a:p>
            <a:pPr marL="457200" indent="-457200" algn="just"/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perkuliahan</a:t>
            </a:r>
            <a:endParaRPr lang="en-US" sz="2000" b="1" dirty="0"/>
          </a:p>
          <a:p>
            <a:pPr marL="457200" indent="-457200" algn="just">
              <a:buAutoNum type="alphaLcPeriod"/>
            </a:pPr>
            <a:r>
              <a:rPr lang="en-US" sz="2000" dirty="0" err="1" smtClean="0"/>
              <a:t>Tatap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				b. </a:t>
            </a:r>
            <a:r>
              <a:rPr lang="en-US" sz="2000" dirty="0" err="1" smtClean="0"/>
              <a:t>Nontatap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endParaRPr lang="en-US" sz="2000" dirty="0"/>
          </a:p>
          <a:p>
            <a:pPr marL="457200" indent="-457200" algn="just"/>
            <a:r>
              <a:rPr lang="en-US" sz="2000" dirty="0" smtClean="0"/>
              <a:t>        -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mimbar</a:t>
            </a:r>
            <a:r>
              <a:rPr lang="en-US" sz="2000" dirty="0" smtClean="0"/>
              <a:t>			     -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endParaRPr lang="en-US" sz="2000" dirty="0"/>
          </a:p>
          <a:p>
            <a:pPr marL="457200" indent="-457200" algn="just"/>
            <a:r>
              <a:rPr lang="en-US" sz="2000" dirty="0" smtClean="0"/>
              <a:t>        - </a:t>
            </a:r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semester 	     -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endParaRPr lang="en-US" sz="2000" dirty="0"/>
          </a:p>
          <a:p>
            <a:pPr marL="457200" indent="-457200" algn="just"/>
            <a:r>
              <a:rPr lang="en-US" sz="2000" b="1" dirty="0" err="1" smtClean="0"/>
              <a:t>Referensi</a:t>
            </a:r>
            <a:r>
              <a:rPr lang="en-US" sz="2000" b="1" dirty="0" smtClean="0"/>
              <a:t>;</a:t>
            </a:r>
          </a:p>
          <a:p>
            <a:pPr marL="457200" indent="-457200" algn="just"/>
            <a:r>
              <a:rPr lang="en-US" sz="2000" dirty="0" err="1" smtClean="0"/>
              <a:t>Anceaux</a:t>
            </a:r>
            <a:r>
              <a:rPr lang="en-US" sz="2000" dirty="0" smtClean="0"/>
              <a:t>, J.C.1965. Austronesia Linguistics and Intra-Sub Group </a:t>
            </a:r>
            <a:r>
              <a:rPr lang="en-US" sz="2000" dirty="0" err="1" smtClean="0"/>
              <a:t>Comparation</a:t>
            </a:r>
            <a:r>
              <a:rPr lang="en-US" sz="2000" dirty="0" smtClean="0"/>
              <a:t>. Lingua</a:t>
            </a:r>
          </a:p>
          <a:p>
            <a:pPr marL="457200" indent="-457200" algn="just"/>
            <a:r>
              <a:rPr lang="en-US" sz="2000" dirty="0" err="1" smtClean="0"/>
              <a:t>Fernandes</a:t>
            </a:r>
            <a:r>
              <a:rPr lang="en-US" sz="2000" dirty="0" smtClean="0"/>
              <a:t>, Inyo </a:t>
            </a:r>
            <a:r>
              <a:rPr lang="en-US" sz="2000" dirty="0" err="1" smtClean="0"/>
              <a:t>Yos</a:t>
            </a:r>
            <a:r>
              <a:rPr lang="en-US" sz="2000" dirty="0" smtClean="0"/>
              <a:t>. 1994.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Kekerabatan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Flores; </a:t>
            </a:r>
            <a:r>
              <a:rPr lang="en-US" sz="2000" dirty="0" err="1" smtClean="0"/>
              <a:t>Kjian</a:t>
            </a:r>
            <a:r>
              <a:rPr lang="en-US" sz="2000" dirty="0" smtClean="0"/>
              <a:t> </a:t>
            </a:r>
            <a:r>
              <a:rPr lang="en-US" sz="2000" dirty="0" err="1" smtClean="0"/>
              <a:t>Linguistik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Komparatif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Sembilan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Flores. Flores; Nusa Indah</a:t>
            </a:r>
          </a:p>
          <a:p>
            <a:pPr marL="457200" indent="-457200" algn="just"/>
            <a:r>
              <a:rPr lang="en-US" sz="2000" dirty="0" err="1" smtClean="0"/>
              <a:t>Mees</a:t>
            </a:r>
            <a:r>
              <a:rPr lang="en-US" sz="2000" dirty="0" smtClean="0"/>
              <a:t>, C.A. 1967.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Bahasa-bahasa</a:t>
            </a:r>
            <a:r>
              <a:rPr lang="en-US" sz="2000" dirty="0" smtClean="0"/>
              <a:t> Austronesia. Kuala Lumpur </a:t>
            </a:r>
            <a:r>
              <a:rPr lang="en-US" sz="2000" dirty="0" err="1" smtClean="0"/>
              <a:t>Univerrsity</a:t>
            </a:r>
            <a:r>
              <a:rPr lang="en-US" sz="2000" dirty="0" smtClean="0"/>
              <a:t> off Malaya Press</a:t>
            </a:r>
          </a:p>
          <a:p>
            <a:pPr marL="457200" indent="-457200" algn="just"/>
            <a:r>
              <a:rPr lang="en-US" sz="2000" dirty="0" err="1" smtClean="0"/>
              <a:t>Parera</a:t>
            </a:r>
            <a:r>
              <a:rPr lang="en-US" sz="2000" dirty="0" smtClean="0"/>
              <a:t>. </a:t>
            </a:r>
            <a:r>
              <a:rPr lang="en-US" sz="2000" dirty="0" err="1" smtClean="0"/>
              <a:t>Jos</a:t>
            </a:r>
            <a:r>
              <a:rPr lang="en-US" sz="2000" dirty="0" smtClean="0"/>
              <a:t> Daniel. 1991.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Linguistik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Komparatif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Tipologi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. </a:t>
            </a:r>
            <a:r>
              <a:rPr lang="en-US" sz="2000" dirty="0" err="1" smtClean="0"/>
              <a:t>Edisi</a:t>
            </a:r>
            <a:r>
              <a:rPr lang="en-US" sz="2000" dirty="0" smtClean="0"/>
              <a:t> ; </a:t>
            </a:r>
            <a:r>
              <a:rPr lang="en-US" sz="2000" dirty="0" err="1" smtClean="0"/>
              <a:t>Kedua</a:t>
            </a:r>
            <a:r>
              <a:rPr lang="en-US" sz="2000" dirty="0" smtClean="0"/>
              <a:t>. Jakarta; </a:t>
            </a:r>
            <a:r>
              <a:rPr lang="en-US" sz="2000" dirty="0" err="1" smtClean="0"/>
              <a:t>Erlangga</a:t>
            </a:r>
            <a:r>
              <a:rPr lang="en-US" sz="2000" dirty="0" smtClean="0"/>
              <a:t> </a:t>
            </a:r>
          </a:p>
          <a:p>
            <a:pPr marL="457200" indent="-457200" algn="just"/>
            <a:endParaRPr lang="en-US" sz="2000" dirty="0" smtClean="0"/>
          </a:p>
          <a:p>
            <a:pPr marL="457200" indent="-457200" algn="just"/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876300" y="4914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1257300" y="4991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219700" y="51435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524500" y="5372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791200" y="50292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84712-3D6E-43DF-A593-14483D379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8E84712-3D6E-43DF-A593-14483D379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2BAD7-C16F-4286-95B0-3D57A801B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872BAD7-C16F-4286-95B0-3D57A801B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 R – G - 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370DB-FC0D-451B-8D21-9316C0469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64370DB-FC0D-451B-8D21-9316C0469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D9AFF9-72A4-4C41-BBA5-3EB8087F7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0D9AFF9-72A4-4C41-BBA5-3EB8087F7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1B2AB2-0A75-49DB-8348-B13ED5469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B1B2AB2-0A75-49DB-8348-B13ED5469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4B602-86FC-4169-B2BA-405908C7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0A4B602-86FC-4169-B2BA-405908C76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DC6C77-EBC2-4C8B-BB7D-1A68CA92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6DC6C77-EBC2-4C8B-BB7D-1A68CA924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Indonesia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 smtClean="0"/>
                        <a:t>Batak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 smtClean="0"/>
                        <a:t>Tagalok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 smtClean="0"/>
                        <a:t>Bisaya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 smtClean="0"/>
                        <a:t>Dayak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bibir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bibir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bibig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bibig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biwih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b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ǝrat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boras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bogas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bǝhas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b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ǝrat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borat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bigat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bogat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bǝhat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darah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dara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dugo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dogo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daha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urat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urat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ogat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ogat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uhat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ekor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ihur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ikog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ikog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ikoh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R – D - 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382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Jawa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Melayu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Bali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Tagalog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Bisaya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pari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padi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padi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palai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ura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ŋ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uda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ŋ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uda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ŋ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ola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ŋ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Ola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ŋ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turu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tidur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tulog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/>
                        <a:t>tolog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4DB10C-9DF4-4E53-9468-EB306672C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A4DB10C-9DF4-4E53-9468-EB306672C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F59998-FE33-483E-BBB5-8F6EE78FE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4F59998-FE33-483E-BBB5-8F6EE78FE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98E9D-E359-4366-95AC-AF9C62520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8A98E9D-E359-4366-95AC-AF9C62520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51DCD-1115-4A24-86DC-C456F0595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2751DCD-1115-4A24-86DC-C456F0595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35A11C-8F3B-406F-A9AB-6059DB11C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A35A11C-8F3B-406F-A9AB-6059DB11C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C371BE-2986-4EB2-89E8-BB69AFADE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0C371BE-2986-4EB2-89E8-BB69AFADE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D0AE67-1C5F-4C3D-81A9-D53C5837B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CD0AE67-1C5F-4C3D-81A9-D53C5837B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078C10-DA86-400B-B9D1-5FA2C98DD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7078C10-DA86-400B-B9D1-5FA2C98DD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5B6BF2-7E69-4C69-8734-C1B0A8F5C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A25B6BF2-7E69-4C69-8734-C1B0A8F5C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166BDD-38B5-44EA-907E-52FBF20EB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9166BDD-38B5-44EA-907E-52FBF20EB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9FBDE3-597C-4318-A494-400507302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C79FBDE3-597C-4318-A494-400507302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A43659-16ED-4617-B34A-9D8E9F535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AA43659-16ED-4617-B34A-9D8E9F535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72C1C8-31AE-4A50-9DEE-2BE86A004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572C1C8-31AE-4A50-9DEE-2BE86A004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9A1D-F5A6-495A-9F5C-15A129ECF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CE719A1D-F5A6-495A-9F5C-15A129ECF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klasifikasi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tipologis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genetis</a:t>
            </a:r>
            <a:endParaRPr lang="en-US" sz="3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524001"/>
          <a:ext cx="8534399" cy="526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042"/>
                <a:gridCol w="3518568"/>
                <a:gridCol w="4491789"/>
              </a:tblGrid>
              <a:tr h="419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GENETIS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TIPOLOGIS</a:t>
                      </a:r>
                      <a:endParaRPr lang="en-US" sz="1400" dirty="0"/>
                    </a:p>
                  </a:txBody>
                  <a:tcPr/>
                </a:tc>
              </a:tr>
              <a:tr h="11320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Kriteria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klasifikasi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adalah</a:t>
                      </a:r>
                      <a:r>
                        <a:rPr lang="en-US" sz="2000" dirty="0" smtClean="0"/>
                        <a:t>   </a:t>
                      </a:r>
                      <a:r>
                        <a:rPr lang="en-US" sz="2000" dirty="0" err="1" smtClean="0"/>
                        <a:t>korespondensi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bunyi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makna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Menggunakan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beberapa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kriteria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misalnya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fonologi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morfologi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sintakasis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</a:tr>
              <a:tr h="15722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Merefleksikan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hubungan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kesejarahan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pemakai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bhs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berkerabat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kemungkinan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terletak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wilayah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geografis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Secara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geografis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berhubungan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klasifikasi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dasar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tersebar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seluruh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dunia</a:t>
                      </a:r>
                      <a:endParaRPr lang="en-US" sz="2000" dirty="0"/>
                    </a:p>
                  </a:txBody>
                  <a:tcPr/>
                </a:tc>
              </a:tr>
              <a:tr h="16770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Berusaha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mengelompokkan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secara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tuntas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satu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harus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masuk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kelompok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Pengelompokkan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bahasa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tuntas</a:t>
                      </a:r>
                      <a:r>
                        <a:rPr lang="en-US" sz="2000" dirty="0" smtClean="0"/>
                        <a:t>;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klasifikasi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genetis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mungkin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beberapa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klasifikasi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tipologis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atau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dalam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beberapa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klasifikasi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genetis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terdapat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klasifikasit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ipologis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sama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06919-E823-4CF3-9B09-13D9B2B7A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E506919-E823-4CF3-9B09-13D9B2B7A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77D88D-E10E-47C2-93EB-7B6374598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977D88D-E10E-47C2-93EB-7B6374598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</a:bodyPr>
          <a:lstStyle/>
          <a:p>
            <a:pPr algn="just"/>
            <a:r>
              <a:rPr lang="id-ID" sz="3600" dirty="0" smtClean="0"/>
              <a:t>Kemungkinan kesamaan unsur bahasa terbanding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715000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686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200400"/>
                <a:gridCol w="2438400"/>
              </a:tblGrid>
              <a:tr h="56147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Kebetulan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Pinjaman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Warisan</a:t>
                      </a:r>
                      <a:endParaRPr lang="id-ID" sz="2400" dirty="0"/>
                    </a:p>
                  </a:txBody>
                  <a:tcPr/>
                </a:tc>
              </a:tr>
              <a:tr h="5229726"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 smtClean="0"/>
                        <a:t>Ciri: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Penutur tidak pernah berhubungan baik secara fisik maupun kultural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Jumlah unsur mengandung</a:t>
                      </a:r>
                      <a:r>
                        <a:rPr lang="id-ID" sz="2000" baseline="0" dirty="0" smtClean="0"/>
                        <a:t> persamaan sedikit</a:t>
                      </a:r>
                    </a:p>
                    <a:p>
                      <a:pPr marL="457200" indent="-457200" algn="just">
                        <a:buNone/>
                      </a:pPr>
                      <a:r>
                        <a:rPr lang="id-ID" sz="2000" baseline="0" dirty="0" smtClean="0"/>
                        <a:t>      Contoh: duo (Minangkabau) dengan duo (Latin), Mati, mate, matei (bahasa di Nusantara dengan mata, maut, mayir ( Arab)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 smtClean="0"/>
                        <a:t>Ciri: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Berupa kosa kata yang mengandung pengertian  semula tidak dimiliki bahasa peminjam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Berupa</a:t>
                      </a:r>
                      <a:r>
                        <a:rPr lang="id-ID" sz="2000" baseline="0" dirty="0" smtClean="0"/>
                        <a:t> kosa kata yang mengandung nilai rasa tertentu, lebih sopan jika disampaikan dengan kosa kata bahasa pinjaman</a:t>
                      </a:r>
                    </a:p>
                    <a:p>
                      <a:pPr marL="457200" indent="-457200" algn="just">
                        <a:buNone/>
                      </a:pPr>
                      <a:r>
                        <a:rPr lang="id-ID" sz="2000" baseline="0" dirty="0" smtClean="0"/>
                        <a:t>       Contoh: bulan madu, figarisbawahi – honeymoon, (to be) underlined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000" dirty="0" smtClean="0"/>
                        <a:t>Ciri: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Persamaan di semua unsur</a:t>
                      </a:r>
                    </a:p>
                    <a:p>
                      <a:pPr marL="457200" indent="-457200" algn="just">
                        <a:buAutoNum type="alphaLcPeriod"/>
                      </a:pPr>
                      <a:r>
                        <a:rPr lang="id-ID" sz="2000" dirty="0" smtClean="0"/>
                        <a:t>Persamaan meliputi kosa kata pokok, persamaan secara</a:t>
                      </a:r>
                      <a:r>
                        <a:rPr lang="id-ID" sz="2000" baseline="0" dirty="0" smtClean="0"/>
                        <a:t> relatif logis, dan konsisten sehingga memunculkan hukum bunyi (-, rgh)</a:t>
                      </a:r>
                      <a:endParaRPr lang="id-ID" sz="2000" dirty="0" smtClean="0"/>
                    </a:p>
                    <a:p>
                      <a:pPr algn="just"/>
                      <a:endParaRPr lang="id-ID" sz="2000" dirty="0" smtClean="0"/>
                    </a:p>
                    <a:p>
                      <a:pPr algn="just"/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68680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F139BB-C14D-47C4-ACBA-679C5377B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7F139BB-C14D-47C4-ACBA-679C5377B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F1189-8DA7-40EB-89C8-4A9BE480E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35F1189-8DA7-40EB-89C8-4A9BE480E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B649C-C242-436D-A722-ABB24AB53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53AB649C-C242-436D-A722-ABB24AB53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AF96EC-20F9-47A6-9702-5ECB65B59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9AF96EC-20F9-47A6-9702-5ECB65B59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BFD8B3-9C15-4CBE-921D-79771ACA7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ABFD8B3-9C15-4CBE-921D-79771ACA7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18D48-113C-4AAE-A819-61717B515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6A18D48-113C-4AAE-A819-61717B515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8A4BB-7D0D-46D6-8B78-2E385D46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2B8A4BB-7D0D-46D6-8B78-2E385D46B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1039</TotalTime>
  <Words>1296</Words>
  <Application>Microsoft Office PowerPoint</Application>
  <PresentationFormat>On-screen Show (4:3)</PresentationFormat>
  <Paragraphs>286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PowerPoint Presentation</vt:lpstr>
      <vt:lpstr>Silabus Linguistik Historis Komparatif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Kemungkinan kesamaan unsur bahasa terbanding</vt:lpstr>
      <vt:lpstr>PowerPoint Presentation</vt:lpstr>
      <vt:lpstr>Tipologi Struktural</vt:lpstr>
      <vt:lpstr>Bagan pengecekan hubungan genetis</vt:lpstr>
      <vt:lpstr>Ikhtisar bahasa-bahasa se dunia</vt:lpstr>
      <vt:lpstr>Klasifikasi bahasa Berdasarkan geografis</vt:lpstr>
      <vt:lpstr>PowerPoint Presentation</vt:lpstr>
      <vt:lpstr>PowerPoint Presentation</vt:lpstr>
      <vt:lpstr>Perkembangan/ perubahan bahasa</vt:lpstr>
      <vt:lpstr>PowerPoint Presentation</vt:lpstr>
      <vt:lpstr>PowerPoint Presentation</vt:lpstr>
      <vt:lpstr>PowerPoint Presentation</vt:lpstr>
      <vt:lpstr>PowerPoint Presentation</vt:lpstr>
      <vt:lpstr>Hukum Bunyi  R – G - H</vt:lpstr>
      <vt:lpstr>PowerPoint Presentation</vt:lpstr>
      <vt:lpstr>Hukum Bunyi R – D - 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Siti Mulyani</dc:creator>
  <cp:lastModifiedBy>User</cp:lastModifiedBy>
  <cp:revision>35</cp:revision>
  <dcterms:created xsi:type="dcterms:W3CDTF">2012-02-13T10:57:15Z</dcterms:created>
  <dcterms:modified xsi:type="dcterms:W3CDTF">2014-12-04T11:48:17Z</dcterms:modified>
</cp:coreProperties>
</file>