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1" r:id="rId15"/>
    <p:sldId id="287" r:id="rId16"/>
    <p:sldId id="272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6" r:id="rId28"/>
    <p:sldId id="285" r:id="rId29"/>
    <p:sldId id="288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44" y="-4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7CFD98-94F8-4DFD-BDC4-74CDC5023AEC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19E6FC8-34BA-4774-AF59-0DD81BDBC026}">
      <dgm:prSet phldrT="[Text]"/>
      <dgm:spPr/>
      <dgm:t>
        <a:bodyPr/>
        <a:lstStyle/>
        <a:p>
          <a:r>
            <a:rPr lang="en-US" dirty="0" smtClean="0"/>
            <a:t>1</a:t>
          </a:r>
          <a:endParaRPr lang="en-US" dirty="0"/>
        </a:p>
      </dgm:t>
    </dgm:pt>
    <dgm:pt modelId="{76B547D3-5512-418B-B648-7F08BCC1B1DA}" type="parTrans" cxnId="{34D10D48-7D5D-4B60-A015-AFA412E0DB1E}">
      <dgm:prSet/>
      <dgm:spPr/>
      <dgm:t>
        <a:bodyPr/>
        <a:lstStyle/>
        <a:p>
          <a:endParaRPr lang="en-US"/>
        </a:p>
      </dgm:t>
    </dgm:pt>
    <dgm:pt modelId="{AC8E71B9-5BF7-4958-868A-8C9147C33262}" type="sibTrans" cxnId="{34D10D48-7D5D-4B60-A015-AFA412E0DB1E}">
      <dgm:prSet/>
      <dgm:spPr/>
      <dgm:t>
        <a:bodyPr/>
        <a:lstStyle/>
        <a:p>
          <a:endParaRPr lang="en-US"/>
        </a:p>
      </dgm:t>
    </dgm:pt>
    <dgm:pt modelId="{AA207B51-9BAF-401B-8AB3-FCA04BF6A37A}">
      <dgm:prSet phldrT="[Text]"/>
      <dgm:spPr/>
      <dgm:t>
        <a:bodyPr/>
        <a:lstStyle/>
        <a:p>
          <a:r>
            <a:rPr lang="en-US" dirty="0" err="1" smtClean="0"/>
            <a:t>Memahami</a:t>
          </a:r>
          <a:r>
            <a:rPr lang="en-US" dirty="0" smtClean="0"/>
            <a:t> </a:t>
          </a:r>
          <a:r>
            <a:rPr lang="en-US" dirty="0" err="1" smtClean="0"/>
            <a:t>konsep</a:t>
          </a:r>
          <a:r>
            <a:rPr lang="en-US" dirty="0" smtClean="0"/>
            <a:t> </a:t>
          </a:r>
          <a:r>
            <a:rPr lang="en-US" dirty="0" err="1" smtClean="0"/>
            <a:t>wacana</a:t>
          </a:r>
          <a:endParaRPr lang="en-US" dirty="0"/>
        </a:p>
      </dgm:t>
    </dgm:pt>
    <dgm:pt modelId="{0849CC33-D45A-47A0-8A66-FEA3B49387D4}" type="parTrans" cxnId="{6342F0CF-C273-4EA7-BD71-A863523648C0}">
      <dgm:prSet/>
      <dgm:spPr/>
      <dgm:t>
        <a:bodyPr/>
        <a:lstStyle/>
        <a:p>
          <a:endParaRPr lang="en-US"/>
        </a:p>
      </dgm:t>
    </dgm:pt>
    <dgm:pt modelId="{F568B307-9935-4102-B09D-A764D674A86F}" type="sibTrans" cxnId="{6342F0CF-C273-4EA7-BD71-A863523648C0}">
      <dgm:prSet/>
      <dgm:spPr/>
      <dgm:t>
        <a:bodyPr/>
        <a:lstStyle/>
        <a:p>
          <a:endParaRPr lang="en-US"/>
        </a:p>
      </dgm:t>
    </dgm:pt>
    <dgm:pt modelId="{69B78E42-8081-4215-BBD2-FBFA7F8DA54F}">
      <dgm:prSet phldrT="[Text]"/>
      <dgm:spPr/>
      <dgm:t>
        <a:bodyPr/>
        <a:lstStyle/>
        <a:p>
          <a:r>
            <a:rPr lang="en-US" dirty="0" smtClean="0"/>
            <a:t>2</a:t>
          </a:r>
          <a:endParaRPr lang="en-US" dirty="0"/>
        </a:p>
      </dgm:t>
    </dgm:pt>
    <dgm:pt modelId="{F8F0320A-4E87-4E03-B926-B124D419FE8A}" type="parTrans" cxnId="{01BEB87C-9443-498B-9A11-1FD0F3FA1737}">
      <dgm:prSet/>
      <dgm:spPr/>
      <dgm:t>
        <a:bodyPr/>
        <a:lstStyle/>
        <a:p>
          <a:endParaRPr lang="en-US"/>
        </a:p>
      </dgm:t>
    </dgm:pt>
    <dgm:pt modelId="{D2951F20-08BB-4AA9-A398-C425135EEA27}" type="sibTrans" cxnId="{01BEB87C-9443-498B-9A11-1FD0F3FA1737}">
      <dgm:prSet/>
      <dgm:spPr/>
      <dgm:t>
        <a:bodyPr/>
        <a:lstStyle/>
        <a:p>
          <a:endParaRPr lang="en-US"/>
        </a:p>
      </dgm:t>
    </dgm:pt>
    <dgm:pt modelId="{43168904-652D-4AD0-AE30-B3AA6AF1AE66}">
      <dgm:prSet phldrT="[Text]"/>
      <dgm:spPr/>
      <dgm:t>
        <a:bodyPr/>
        <a:lstStyle/>
        <a:p>
          <a:r>
            <a:rPr lang="en-US" dirty="0" err="1" smtClean="0"/>
            <a:t>Memahami</a:t>
          </a:r>
          <a:r>
            <a:rPr lang="en-US" dirty="0" smtClean="0"/>
            <a:t> </a:t>
          </a:r>
          <a:r>
            <a:rPr lang="en-US" dirty="0" err="1" smtClean="0"/>
            <a:t>struktur</a:t>
          </a:r>
          <a:r>
            <a:rPr lang="en-US" dirty="0" smtClean="0"/>
            <a:t> </a:t>
          </a:r>
          <a:r>
            <a:rPr lang="en-US" dirty="0" err="1" smtClean="0"/>
            <a:t>wacana</a:t>
          </a:r>
          <a:endParaRPr lang="en-US" dirty="0"/>
        </a:p>
      </dgm:t>
    </dgm:pt>
    <dgm:pt modelId="{91B03301-86F5-448E-B18D-88B64B84D7D0}" type="parTrans" cxnId="{051CFEB9-613B-4B88-BDCF-C1172E0A7102}">
      <dgm:prSet/>
      <dgm:spPr/>
      <dgm:t>
        <a:bodyPr/>
        <a:lstStyle/>
        <a:p>
          <a:endParaRPr lang="en-US"/>
        </a:p>
      </dgm:t>
    </dgm:pt>
    <dgm:pt modelId="{D23DA52D-9ED4-420B-9E63-6E68B8F65DD5}" type="sibTrans" cxnId="{051CFEB9-613B-4B88-BDCF-C1172E0A7102}">
      <dgm:prSet/>
      <dgm:spPr/>
      <dgm:t>
        <a:bodyPr/>
        <a:lstStyle/>
        <a:p>
          <a:endParaRPr lang="en-US"/>
        </a:p>
      </dgm:t>
    </dgm:pt>
    <dgm:pt modelId="{9D97B006-9AC9-4D5A-972D-1035E95DFE8B}">
      <dgm:prSet phldrT="[Text]"/>
      <dgm:spPr/>
      <dgm:t>
        <a:bodyPr/>
        <a:lstStyle/>
        <a:p>
          <a:r>
            <a:rPr lang="en-US" dirty="0" smtClean="0"/>
            <a:t>3</a:t>
          </a:r>
          <a:endParaRPr lang="en-US" dirty="0"/>
        </a:p>
      </dgm:t>
    </dgm:pt>
    <dgm:pt modelId="{FE62D678-AEBB-4199-AC7B-AA3E440224D9}" type="parTrans" cxnId="{FD7BE410-1D7C-4E71-A950-389C2DF9E369}">
      <dgm:prSet/>
      <dgm:spPr/>
      <dgm:t>
        <a:bodyPr/>
        <a:lstStyle/>
        <a:p>
          <a:endParaRPr lang="en-US"/>
        </a:p>
      </dgm:t>
    </dgm:pt>
    <dgm:pt modelId="{5251EBA3-0526-439D-BB54-1EEB17879840}" type="sibTrans" cxnId="{FD7BE410-1D7C-4E71-A950-389C2DF9E369}">
      <dgm:prSet/>
      <dgm:spPr/>
      <dgm:t>
        <a:bodyPr/>
        <a:lstStyle/>
        <a:p>
          <a:endParaRPr lang="en-US"/>
        </a:p>
      </dgm:t>
    </dgm:pt>
    <dgm:pt modelId="{421872EC-1E65-47A9-BAB2-DCF3A798B140}">
      <dgm:prSet phldrT="[Text]"/>
      <dgm:spPr/>
      <dgm:t>
        <a:bodyPr/>
        <a:lstStyle/>
        <a:p>
          <a:r>
            <a:rPr lang="en-US" dirty="0" err="1" smtClean="0"/>
            <a:t>Memahami</a:t>
          </a:r>
          <a:r>
            <a:rPr lang="en-US" dirty="0" smtClean="0"/>
            <a:t> </a:t>
          </a:r>
          <a:r>
            <a:rPr lang="en-US" dirty="0" err="1" smtClean="0"/>
            <a:t>ciri</a:t>
          </a:r>
          <a:r>
            <a:rPr lang="en-US" dirty="0" smtClean="0"/>
            <a:t>, </a:t>
          </a:r>
          <a:r>
            <a:rPr lang="en-US" dirty="0" err="1" smtClean="0"/>
            <a:t>tipe</a:t>
          </a:r>
          <a:r>
            <a:rPr lang="en-US" dirty="0" smtClean="0"/>
            <a:t>,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tema</a:t>
          </a:r>
          <a:r>
            <a:rPr lang="en-US" dirty="0" smtClean="0"/>
            <a:t> </a:t>
          </a:r>
          <a:r>
            <a:rPr lang="en-US" dirty="0" err="1" smtClean="0"/>
            <a:t>wacana</a:t>
          </a:r>
          <a:endParaRPr lang="en-US" dirty="0"/>
        </a:p>
      </dgm:t>
    </dgm:pt>
    <dgm:pt modelId="{02C748FC-7BE8-468A-884D-E31CADD9305D}" type="parTrans" cxnId="{22E78174-532B-46B3-9B0E-39B9D189D81B}">
      <dgm:prSet/>
      <dgm:spPr/>
      <dgm:t>
        <a:bodyPr/>
        <a:lstStyle/>
        <a:p>
          <a:endParaRPr lang="en-US"/>
        </a:p>
      </dgm:t>
    </dgm:pt>
    <dgm:pt modelId="{6A694332-E94F-4E14-A619-84860A667E8B}" type="sibTrans" cxnId="{22E78174-532B-46B3-9B0E-39B9D189D81B}">
      <dgm:prSet/>
      <dgm:spPr/>
      <dgm:t>
        <a:bodyPr/>
        <a:lstStyle/>
        <a:p>
          <a:endParaRPr lang="en-US"/>
        </a:p>
      </dgm:t>
    </dgm:pt>
    <dgm:pt modelId="{2DC48200-5E4D-44FA-9687-5B81DFB3F9F2}">
      <dgm:prSet phldrT="[Text]"/>
      <dgm:spPr/>
      <dgm:t>
        <a:bodyPr/>
        <a:lstStyle/>
        <a:p>
          <a:r>
            <a:rPr lang="en-US" dirty="0" smtClean="0"/>
            <a:t>4</a:t>
          </a:r>
          <a:endParaRPr lang="en-US" dirty="0"/>
        </a:p>
      </dgm:t>
    </dgm:pt>
    <dgm:pt modelId="{180B7CBF-7E3D-486F-8043-23CEF7E8997A}" type="parTrans" cxnId="{FB5B4ABF-95EA-4530-A967-83AAB6271CAA}">
      <dgm:prSet/>
      <dgm:spPr/>
      <dgm:t>
        <a:bodyPr/>
        <a:lstStyle/>
        <a:p>
          <a:endParaRPr lang="en-US"/>
        </a:p>
      </dgm:t>
    </dgm:pt>
    <dgm:pt modelId="{62169A8B-DE4F-4560-9CB7-F6F21DD4C2CD}" type="sibTrans" cxnId="{FB5B4ABF-95EA-4530-A967-83AAB6271CAA}">
      <dgm:prSet/>
      <dgm:spPr/>
      <dgm:t>
        <a:bodyPr/>
        <a:lstStyle/>
        <a:p>
          <a:endParaRPr lang="en-US"/>
        </a:p>
      </dgm:t>
    </dgm:pt>
    <dgm:pt modelId="{01A0F5E0-98DF-48CE-BF32-EEC99E390315}">
      <dgm:prSet phldrT="[Text]"/>
      <dgm:spPr/>
      <dgm:t>
        <a:bodyPr/>
        <a:lstStyle/>
        <a:p>
          <a:r>
            <a:rPr lang="en-US" dirty="0" smtClean="0"/>
            <a:t>5</a:t>
          </a:r>
          <a:endParaRPr lang="en-US" dirty="0"/>
        </a:p>
      </dgm:t>
    </dgm:pt>
    <dgm:pt modelId="{B2E8B912-3749-4C9F-9FDD-67685FD411B0}" type="parTrans" cxnId="{94D1D021-6DD0-41F2-AAE2-DE7998C5D50D}">
      <dgm:prSet/>
      <dgm:spPr/>
      <dgm:t>
        <a:bodyPr/>
        <a:lstStyle/>
        <a:p>
          <a:endParaRPr lang="en-US"/>
        </a:p>
      </dgm:t>
    </dgm:pt>
    <dgm:pt modelId="{0C87FF3D-7101-4C2A-8F23-2F368BE21440}" type="sibTrans" cxnId="{94D1D021-6DD0-41F2-AAE2-DE7998C5D50D}">
      <dgm:prSet/>
      <dgm:spPr/>
      <dgm:t>
        <a:bodyPr/>
        <a:lstStyle/>
        <a:p>
          <a:endParaRPr lang="en-US"/>
        </a:p>
      </dgm:t>
    </dgm:pt>
    <dgm:pt modelId="{07277559-A82B-4261-BFC5-4BAAD2E52251}">
      <dgm:prSet phldrT="[Text]"/>
      <dgm:spPr/>
      <dgm:t>
        <a:bodyPr/>
        <a:lstStyle/>
        <a:p>
          <a:r>
            <a:rPr lang="en-US" dirty="0" smtClean="0"/>
            <a:t>6</a:t>
          </a:r>
          <a:endParaRPr lang="en-US" dirty="0"/>
        </a:p>
      </dgm:t>
    </dgm:pt>
    <dgm:pt modelId="{7C43B5AD-D3AB-48F0-8742-0536CBAB95F3}" type="parTrans" cxnId="{97CE331C-A08C-4834-BFC0-C7CFE5901DE6}">
      <dgm:prSet/>
      <dgm:spPr/>
      <dgm:t>
        <a:bodyPr/>
        <a:lstStyle/>
        <a:p>
          <a:endParaRPr lang="en-US"/>
        </a:p>
      </dgm:t>
    </dgm:pt>
    <dgm:pt modelId="{B0A63221-CC51-41E1-B5AF-ADFDE436E86C}" type="sibTrans" cxnId="{97CE331C-A08C-4834-BFC0-C7CFE5901DE6}">
      <dgm:prSet/>
      <dgm:spPr/>
      <dgm:t>
        <a:bodyPr/>
        <a:lstStyle/>
        <a:p>
          <a:endParaRPr lang="en-US"/>
        </a:p>
      </dgm:t>
    </dgm:pt>
    <dgm:pt modelId="{5CB6A005-9320-48C8-963F-BB300FEDEB60}">
      <dgm:prSet/>
      <dgm:spPr/>
      <dgm:t>
        <a:bodyPr/>
        <a:lstStyle/>
        <a:p>
          <a:r>
            <a:rPr lang="en-US" dirty="0" err="1" smtClean="0"/>
            <a:t>Memahami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menganalisis</a:t>
          </a:r>
          <a:r>
            <a:rPr lang="en-US" dirty="0" smtClean="0"/>
            <a:t> </a:t>
          </a:r>
          <a:r>
            <a:rPr lang="en-US" dirty="0" err="1" smtClean="0"/>
            <a:t>kohesi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koherensi</a:t>
          </a:r>
          <a:endParaRPr lang="en-US" dirty="0"/>
        </a:p>
      </dgm:t>
    </dgm:pt>
    <dgm:pt modelId="{C7640325-013E-459E-9DE8-21998899A2CF}" type="parTrans" cxnId="{C02907C4-AD17-4161-9DC8-15C76280363A}">
      <dgm:prSet/>
      <dgm:spPr/>
      <dgm:t>
        <a:bodyPr/>
        <a:lstStyle/>
        <a:p>
          <a:endParaRPr lang="en-US"/>
        </a:p>
      </dgm:t>
    </dgm:pt>
    <dgm:pt modelId="{A75895F3-ED8F-4710-AFC9-43CD28AC7D0B}" type="sibTrans" cxnId="{C02907C4-AD17-4161-9DC8-15C76280363A}">
      <dgm:prSet/>
      <dgm:spPr/>
      <dgm:t>
        <a:bodyPr/>
        <a:lstStyle/>
        <a:p>
          <a:endParaRPr lang="en-US"/>
        </a:p>
      </dgm:t>
    </dgm:pt>
    <dgm:pt modelId="{688C84A3-2D9C-49BB-9426-956A20397F45}">
      <dgm:prSet/>
      <dgm:spPr/>
      <dgm:t>
        <a:bodyPr/>
        <a:lstStyle/>
        <a:p>
          <a:r>
            <a:rPr lang="en-US" dirty="0" err="1" smtClean="0"/>
            <a:t>Memahami</a:t>
          </a:r>
          <a:r>
            <a:rPr lang="en-US" dirty="0" smtClean="0"/>
            <a:t> </a:t>
          </a:r>
          <a:r>
            <a:rPr lang="en-US" dirty="0" err="1" smtClean="0"/>
            <a:t>prinsip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analisis</a:t>
          </a:r>
          <a:r>
            <a:rPr lang="en-US" dirty="0" smtClean="0"/>
            <a:t> </a:t>
          </a:r>
          <a:r>
            <a:rPr lang="en-US" dirty="0" err="1" smtClean="0"/>
            <a:t>wacana</a:t>
          </a:r>
          <a:endParaRPr lang="en-US" dirty="0"/>
        </a:p>
      </dgm:t>
    </dgm:pt>
    <dgm:pt modelId="{556FDBAD-806B-41F1-ACA5-C7EF2A4566C8}" type="parTrans" cxnId="{ADF32EF7-FF7B-497B-91E9-095DA514C535}">
      <dgm:prSet/>
      <dgm:spPr/>
      <dgm:t>
        <a:bodyPr/>
        <a:lstStyle/>
        <a:p>
          <a:endParaRPr lang="en-US"/>
        </a:p>
      </dgm:t>
    </dgm:pt>
    <dgm:pt modelId="{DD3325D6-D2E9-417D-9218-4151ACB8AD32}" type="sibTrans" cxnId="{ADF32EF7-FF7B-497B-91E9-095DA514C535}">
      <dgm:prSet/>
      <dgm:spPr/>
      <dgm:t>
        <a:bodyPr/>
        <a:lstStyle/>
        <a:p>
          <a:endParaRPr lang="en-US"/>
        </a:p>
      </dgm:t>
    </dgm:pt>
    <dgm:pt modelId="{E7057DCD-1DE9-4EF9-9178-546C1862AEB5}">
      <dgm:prSet/>
      <dgm:spPr/>
      <dgm:t>
        <a:bodyPr/>
        <a:lstStyle/>
        <a:p>
          <a:r>
            <a:rPr lang="en-US" dirty="0" err="1" smtClean="0"/>
            <a:t>Menganalisis</a:t>
          </a:r>
          <a:r>
            <a:rPr lang="en-US" dirty="0" smtClean="0"/>
            <a:t> </a:t>
          </a:r>
          <a:r>
            <a:rPr lang="en-US" dirty="0" err="1" smtClean="0"/>
            <a:t>berbagai</a:t>
          </a:r>
          <a:r>
            <a:rPr lang="en-US" dirty="0" smtClean="0"/>
            <a:t> </a:t>
          </a:r>
          <a:r>
            <a:rPr lang="en-US" dirty="0" err="1" smtClean="0"/>
            <a:t>jenis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bentuk</a:t>
          </a:r>
          <a:r>
            <a:rPr lang="en-US" dirty="0" smtClean="0"/>
            <a:t> </a:t>
          </a:r>
          <a:r>
            <a:rPr lang="en-US" dirty="0" err="1" smtClean="0"/>
            <a:t>wacana</a:t>
          </a:r>
          <a:endParaRPr lang="en-US" dirty="0"/>
        </a:p>
      </dgm:t>
    </dgm:pt>
    <dgm:pt modelId="{47A265A2-DBE7-4CBC-982B-D5FCE4243480}" type="parTrans" cxnId="{FB0F250A-F724-4311-8640-EEDC5AC56A6C}">
      <dgm:prSet/>
      <dgm:spPr/>
      <dgm:t>
        <a:bodyPr/>
        <a:lstStyle/>
        <a:p>
          <a:endParaRPr lang="en-US"/>
        </a:p>
      </dgm:t>
    </dgm:pt>
    <dgm:pt modelId="{8E8769B3-C67C-470B-AC83-2A43E1082563}" type="sibTrans" cxnId="{FB0F250A-F724-4311-8640-EEDC5AC56A6C}">
      <dgm:prSet/>
      <dgm:spPr/>
      <dgm:t>
        <a:bodyPr/>
        <a:lstStyle/>
        <a:p>
          <a:endParaRPr lang="en-US"/>
        </a:p>
      </dgm:t>
    </dgm:pt>
    <dgm:pt modelId="{1D215293-A2BC-400A-89F0-8961132842F0}" type="pres">
      <dgm:prSet presAssocID="{277CFD98-94F8-4DFD-BDC4-74CDC5023AE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8AA14E3-A31E-4F09-AE6A-FC09BF2A3DD4}" type="pres">
      <dgm:prSet presAssocID="{D19E6FC8-34BA-4774-AF59-0DD81BDBC026}" presName="composite" presStyleCnt="0"/>
      <dgm:spPr/>
    </dgm:pt>
    <dgm:pt modelId="{42C6E011-8AE5-4349-A450-2EDC738EAE14}" type="pres">
      <dgm:prSet presAssocID="{D19E6FC8-34BA-4774-AF59-0DD81BDBC026}" presName="parentText" presStyleLbl="align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20CB7D-CD7D-4C20-9795-F6322B994775}" type="pres">
      <dgm:prSet presAssocID="{D19E6FC8-34BA-4774-AF59-0DD81BDBC026}" presName="descendantText" presStyleLbl="alignAcc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416394-2998-47A9-B68A-662EDADD196B}" type="pres">
      <dgm:prSet presAssocID="{AC8E71B9-5BF7-4958-868A-8C9147C33262}" presName="sp" presStyleCnt="0"/>
      <dgm:spPr/>
    </dgm:pt>
    <dgm:pt modelId="{DD1C08B7-A3DC-49F8-9E8A-5AD030681FA6}" type="pres">
      <dgm:prSet presAssocID="{69B78E42-8081-4215-BBD2-FBFA7F8DA54F}" presName="composite" presStyleCnt="0"/>
      <dgm:spPr/>
    </dgm:pt>
    <dgm:pt modelId="{F757D88F-6E6A-4F98-B372-A5E47B4804AF}" type="pres">
      <dgm:prSet presAssocID="{69B78E42-8081-4215-BBD2-FBFA7F8DA54F}" presName="parentText" presStyleLbl="align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FD1B19-CD9E-4AD5-87B9-1B848E20B612}" type="pres">
      <dgm:prSet presAssocID="{69B78E42-8081-4215-BBD2-FBFA7F8DA54F}" presName="descendantText" presStyleLbl="alignAcc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2D6753-CE27-4CDC-AD7A-7ACD85CDC9F0}" type="pres">
      <dgm:prSet presAssocID="{D2951F20-08BB-4AA9-A398-C425135EEA27}" presName="sp" presStyleCnt="0"/>
      <dgm:spPr/>
    </dgm:pt>
    <dgm:pt modelId="{848885EF-E5AE-4051-A0B9-23F87451055A}" type="pres">
      <dgm:prSet presAssocID="{9D97B006-9AC9-4D5A-972D-1035E95DFE8B}" presName="composite" presStyleCnt="0"/>
      <dgm:spPr/>
    </dgm:pt>
    <dgm:pt modelId="{E12B17C3-E6C9-4AC2-AAF3-1E5AD9F223D7}" type="pres">
      <dgm:prSet presAssocID="{9D97B006-9AC9-4D5A-972D-1035E95DFE8B}" presName="parentText" presStyleLbl="align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192ACD-6DC6-4DC1-B33E-3A522BBA4D13}" type="pres">
      <dgm:prSet presAssocID="{9D97B006-9AC9-4D5A-972D-1035E95DFE8B}" presName="descendantText" presStyleLbl="alignAcc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F78E08-A450-4BB9-BA18-9C19A986E060}" type="pres">
      <dgm:prSet presAssocID="{5251EBA3-0526-439D-BB54-1EEB17879840}" presName="sp" presStyleCnt="0"/>
      <dgm:spPr/>
    </dgm:pt>
    <dgm:pt modelId="{8B07A3EA-44E2-434E-A2CB-796529C76715}" type="pres">
      <dgm:prSet presAssocID="{2DC48200-5E4D-44FA-9687-5B81DFB3F9F2}" presName="composite" presStyleCnt="0"/>
      <dgm:spPr/>
    </dgm:pt>
    <dgm:pt modelId="{F27426AC-0F74-4E57-8641-FAF03AE6A322}" type="pres">
      <dgm:prSet presAssocID="{2DC48200-5E4D-44FA-9687-5B81DFB3F9F2}" presName="parentText" presStyleLbl="align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7F47A1-4D2C-4EF2-9067-4966819B5D6B}" type="pres">
      <dgm:prSet presAssocID="{2DC48200-5E4D-44FA-9687-5B81DFB3F9F2}" presName="descendantText" presStyleLbl="alignAcc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BCB683-0852-48A2-8F94-F71E257FD2F7}" type="pres">
      <dgm:prSet presAssocID="{62169A8B-DE4F-4560-9CB7-F6F21DD4C2CD}" presName="sp" presStyleCnt="0"/>
      <dgm:spPr/>
    </dgm:pt>
    <dgm:pt modelId="{C628080E-805B-4187-AB2E-D879D4A707CD}" type="pres">
      <dgm:prSet presAssocID="{01A0F5E0-98DF-48CE-BF32-EEC99E390315}" presName="composite" presStyleCnt="0"/>
      <dgm:spPr/>
    </dgm:pt>
    <dgm:pt modelId="{0C03A341-E622-4C76-9608-7511C0BFD74A}" type="pres">
      <dgm:prSet presAssocID="{01A0F5E0-98DF-48CE-BF32-EEC99E390315}" presName="parentText" presStyleLbl="align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535035-A3BD-46E2-8206-E6FEABA08FCA}" type="pres">
      <dgm:prSet presAssocID="{01A0F5E0-98DF-48CE-BF32-EEC99E390315}" presName="descendantText" presStyleLbl="alignAcc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454E94-B181-4101-9CCD-33283B2D3C7A}" type="pres">
      <dgm:prSet presAssocID="{0C87FF3D-7101-4C2A-8F23-2F368BE21440}" presName="sp" presStyleCnt="0"/>
      <dgm:spPr/>
    </dgm:pt>
    <dgm:pt modelId="{495E8812-9312-4718-AABA-D3C94C1236C8}" type="pres">
      <dgm:prSet presAssocID="{07277559-A82B-4261-BFC5-4BAAD2E52251}" presName="composite" presStyleCnt="0"/>
      <dgm:spPr/>
    </dgm:pt>
    <dgm:pt modelId="{EC3B89B4-7010-4526-B2E2-6D3D5D979062}" type="pres">
      <dgm:prSet presAssocID="{07277559-A82B-4261-BFC5-4BAAD2E52251}" presName="parentText" presStyleLbl="align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D6B621-686D-4125-B00E-149F82AADE2A}" type="pres">
      <dgm:prSet presAssocID="{07277559-A82B-4261-BFC5-4BAAD2E52251}" presName="descendantText" presStyleLbl="alignAcc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1BEB87C-9443-498B-9A11-1FD0F3FA1737}" srcId="{277CFD98-94F8-4DFD-BDC4-74CDC5023AEC}" destId="{69B78E42-8081-4215-BBD2-FBFA7F8DA54F}" srcOrd="1" destOrd="0" parTransId="{F8F0320A-4E87-4E03-B926-B124D419FE8A}" sibTransId="{D2951F20-08BB-4AA9-A398-C425135EEA27}"/>
    <dgm:cxn modelId="{94D1D021-6DD0-41F2-AAE2-DE7998C5D50D}" srcId="{277CFD98-94F8-4DFD-BDC4-74CDC5023AEC}" destId="{01A0F5E0-98DF-48CE-BF32-EEC99E390315}" srcOrd="4" destOrd="0" parTransId="{B2E8B912-3749-4C9F-9FDD-67685FD411B0}" sibTransId="{0C87FF3D-7101-4C2A-8F23-2F368BE21440}"/>
    <dgm:cxn modelId="{A9282003-CC4D-4440-93DF-073EEF699B9A}" type="presOf" srcId="{421872EC-1E65-47A9-BAB2-DCF3A798B140}" destId="{6A192ACD-6DC6-4DC1-B33E-3A522BBA4D13}" srcOrd="0" destOrd="0" presId="urn:microsoft.com/office/officeart/2005/8/layout/chevron2"/>
    <dgm:cxn modelId="{FD7BE410-1D7C-4E71-A950-389C2DF9E369}" srcId="{277CFD98-94F8-4DFD-BDC4-74CDC5023AEC}" destId="{9D97B006-9AC9-4D5A-972D-1035E95DFE8B}" srcOrd="2" destOrd="0" parTransId="{FE62D678-AEBB-4199-AC7B-AA3E440224D9}" sibTransId="{5251EBA3-0526-439D-BB54-1EEB17879840}"/>
    <dgm:cxn modelId="{2E59A6EB-451C-495F-A94A-2B3710364ABD}" type="presOf" srcId="{E7057DCD-1DE9-4EF9-9178-546C1862AEB5}" destId="{EBD6B621-686D-4125-B00E-149F82AADE2A}" srcOrd="0" destOrd="0" presId="urn:microsoft.com/office/officeart/2005/8/layout/chevron2"/>
    <dgm:cxn modelId="{34D10D48-7D5D-4B60-A015-AFA412E0DB1E}" srcId="{277CFD98-94F8-4DFD-BDC4-74CDC5023AEC}" destId="{D19E6FC8-34BA-4774-AF59-0DD81BDBC026}" srcOrd="0" destOrd="0" parTransId="{76B547D3-5512-418B-B648-7F08BCC1B1DA}" sibTransId="{AC8E71B9-5BF7-4958-868A-8C9147C33262}"/>
    <dgm:cxn modelId="{FB0F250A-F724-4311-8640-EEDC5AC56A6C}" srcId="{07277559-A82B-4261-BFC5-4BAAD2E52251}" destId="{E7057DCD-1DE9-4EF9-9178-546C1862AEB5}" srcOrd="0" destOrd="0" parTransId="{47A265A2-DBE7-4CBC-982B-D5FCE4243480}" sibTransId="{8E8769B3-C67C-470B-AC83-2A43E1082563}"/>
    <dgm:cxn modelId="{8CD76EE2-730A-4AD5-A68B-A9C5783B2A94}" type="presOf" srcId="{277CFD98-94F8-4DFD-BDC4-74CDC5023AEC}" destId="{1D215293-A2BC-400A-89F0-8961132842F0}" srcOrd="0" destOrd="0" presId="urn:microsoft.com/office/officeart/2005/8/layout/chevron2"/>
    <dgm:cxn modelId="{22E78174-532B-46B3-9B0E-39B9D189D81B}" srcId="{9D97B006-9AC9-4D5A-972D-1035E95DFE8B}" destId="{421872EC-1E65-47A9-BAB2-DCF3A798B140}" srcOrd="0" destOrd="0" parTransId="{02C748FC-7BE8-468A-884D-E31CADD9305D}" sibTransId="{6A694332-E94F-4E14-A619-84860A667E8B}"/>
    <dgm:cxn modelId="{B55F8CBC-635C-479F-82AA-7265B598CEBF}" type="presOf" srcId="{9D97B006-9AC9-4D5A-972D-1035E95DFE8B}" destId="{E12B17C3-E6C9-4AC2-AAF3-1E5AD9F223D7}" srcOrd="0" destOrd="0" presId="urn:microsoft.com/office/officeart/2005/8/layout/chevron2"/>
    <dgm:cxn modelId="{97CE331C-A08C-4834-BFC0-C7CFE5901DE6}" srcId="{277CFD98-94F8-4DFD-BDC4-74CDC5023AEC}" destId="{07277559-A82B-4261-BFC5-4BAAD2E52251}" srcOrd="5" destOrd="0" parTransId="{7C43B5AD-D3AB-48F0-8742-0536CBAB95F3}" sibTransId="{B0A63221-CC51-41E1-B5AF-ADFDE436E86C}"/>
    <dgm:cxn modelId="{19A026E0-BC80-43F0-9189-FE480FB06C83}" type="presOf" srcId="{2DC48200-5E4D-44FA-9687-5B81DFB3F9F2}" destId="{F27426AC-0F74-4E57-8641-FAF03AE6A322}" srcOrd="0" destOrd="0" presId="urn:microsoft.com/office/officeart/2005/8/layout/chevron2"/>
    <dgm:cxn modelId="{59402F23-7D94-4A22-AB1C-E21D43144A2B}" type="presOf" srcId="{43168904-652D-4AD0-AE30-B3AA6AF1AE66}" destId="{5CFD1B19-CD9E-4AD5-87B9-1B848E20B612}" srcOrd="0" destOrd="0" presId="urn:microsoft.com/office/officeart/2005/8/layout/chevron2"/>
    <dgm:cxn modelId="{A66173D6-B9CB-4867-9E0B-6024CD005C26}" type="presOf" srcId="{07277559-A82B-4261-BFC5-4BAAD2E52251}" destId="{EC3B89B4-7010-4526-B2E2-6D3D5D979062}" srcOrd="0" destOrd="0" presId="urn:microsoft.com/office/officeart/2005/8/layout/chevron2"/>
    <dgm:cxn modelId="{FB5B4ABF-95EA-4530-A967-83AAB6271CAA}" srcId="{277CFD98-94F8-4DFD-BDC4-74CDC5023AEC}" destId="{2DC48200-5E4D-44FA-9687-5B81DFB3F9F2}" srcOrd="3" destOrd="0" parTransId="{180B7CBF-7E3D-486F-8043-23CEF7E8997A}" sibTransId="{62169A8B-DE4F-4560-9CB7-F6F21DD4C2CD}"/>
    <dgm:cxn modelId="{2634168D-95B3-4BF1-9881-B5D3FE1F1D98}" type="presOf" srcId="{01A0F5E0-98DF-48CE-BF32-EEC99E390315}" destId="{0C03A341-E622-4C76-9608-7511C0BFD74A}" srcOrd="0" destOrd="0" presId="urn:microsoft.com/office/officeart/2005/8/layout/chevron2"/>
    <dgm:cxn modelId="{970D1543-E8C1-43C8-86E5-4E3AAF1A410D}" type="presOf" srcId="{AA207B51-9BAF-401B-8AB3-FCA04BF6A37A}" destId="{0220CB7D-CD7D-4C20-9795-F6322B994775}" srcOrd="0" destOrd="0" presId="urn:microsoft.com/office/officeart/2005/8/layout/chevron2"/>
    <dgm:cxn modelId="{C02907C4-AD17-4161-9DC8-15C76280363A}" srcId="{2DC48200-5E4D-44FA-9687-5B81DFB3F9F2}" destId="{5CB6A005-9320-48C8-963F-BB300FEDEB60}" srcOrd="0" destOrd="0" parTransId="{C7640325-013E-459E-9DE8-21998899A2CF}" sibTransId="{A75895F3-ED8F-4710-AFC9-43CD28AC7D0B}"/>
    <dgm:cxn modelId="{F1FFF909-831F-4F98-8CFB-1E2E827AFF28}" type="presOf" srcId="{688C84A3-2D9C-49BB-9426-956A20397F45}" destId="{25535035-A3BD-46E2-8206-E6FEABA08FCA}" srcOrd="0" destOrd="0" presId="urn:microsoft.com/office/officeart/2005/8/layout/chevron2"/>
    <dgm:cxn modelId="{051CFEB9-613B-4B88-BDCF-C1172E0A7102}" srcId="{69B78E42-8081-4215-BBD2-FBFA7F8DA54F}" destId="{43168904-652D-4AD0-AE30-B3AA6AF1AE66}" srcOrd="0" destOrd="0" parTransId="{91B03301-86F5-448E-B18D-88B64B84D7D0}" sibTransId="{D23DA52D-9ED4-420B-9E63-6E68B8F65DD5}"/>
    <dgm:cxn modelId="{8538A72C-F9CD-44E1-93E9-A57F8B859DD6}" type="presOf" srcId="{D19E6FC8-34BA-4774-AF59-0DD81BDBC026}" destId="{42C6E011-8AE5-4349-A450-2EDC738EAE14}" srcOrd="0" destOrd="0" presId="urn:microsoft.com/office/officeart/2005/8/layout/chevron2"/>
    <dgm:cxn modelId="{BF36752E-1CDB-49CB-B25B-CD426DD5774F}" type="presOf" srcId="{69B78E42-8081-4215-BBD2-FBFA7F8DA54F}" destId="{F757D88F-6E6A-4F98-B372-A5E47B4804AF}" srcOrd="0" destOrd="0" presId="urn:microsoft.com/office/officeart/2005/8/layout/chevron2"/>
    <dgm:cxn modelId="{70E3B62B-B3E3-4C87-B159-4EF7B245B870}" type="presOf" srcId="{5CB6A005-9320-48C8-963F-BB300FEDEB60}" destId="{E27F47A1-4D2C-4EF2-9067-4966819B5D6B}" srcOrd="0" destOrd="0" presId="urn:microsoft.com/office/officeart/2005/8/layout/chevron2"/>
    <dgm:cxn modelId="{ADF32EF7-FF7B-497B-91E9-095DA514C535}" srcId="{01A0F5E0-98DF-48CE-BF32-EEC99E390315}" destId="{688C84A3-2D9C-49BB-9426-956A20397F45}" srcOrd="0" destOrd="0" parTransId="{556FDBAD-806B-41F1-ACA5-C7EF2A4566C8}" sibTransId="{DD3325D6-D2E9-417D-9218-4151ACB8AD32}"/>
    <dgm:cxn modelId="{6342F0CF-C273-4EA7-BD71-A863523648C0}" srcId="{D19E6FC8-34BA-4774-AF59-0DD81BDBC026}" destId="{AA207B51-9BAF-401B-8AB3-FCA04BF6A37A}" srcOrd="0" destOrd="0" parTransId="{0849CC33-D45A-47A0-8A66-FEA3B49387D4}" sibTransId="{F568B307-9935-4102-B09D-A764D674A86F}"/>
    <dgm:cxn modelId="{077A807D-7CF0-4FFE-B2B5-8E8607974C21}" type="presParOf" srcId="{1D215293-A2BC-400A-89F0-8961132842F0}" destId="{D8AA14E3-A31E-4F09-AE6A-FC09BF2A3DD4}" srcOrd="0" destOrd="0" presId="urn:microsoft.com/office/officeart/2005/8/layout/chevron2"/>
    <dgm:cxn modelId="{F9BC9A5A-39F6-457E-BDC3-F0E353BD3A71}" type="presParOf" srcId="{D8AA14E3-A31E-4F09-AE6A-FC09BF2A3DD4}" destId="{42C6E011-8AE5-4349-A450-2EDC738EAE14}" srcOrd="0" destOrd="0" presId="urn:microsoft.com/office/officeart/2005/8/layout/chevron2"/>
    <dgm:cxn modelId="{342170B0-38C8-42CD-BDCB-A031644CB0D2}" type="presParOf" srcId="{D8AA14E3-A31E-4F09-AE6A-FC09BF2A3DD4}" destId="{0220CB7D-CD7D-4C20-9795-F6322B994775}" srcOrd="1" destOrd="0" presId="urn:microsoft.com/office/officeart/2005/8/layout/chevron2"/>
    <dgm:cxn modelId="{CE593BE8-86ED-4458-AFC4-0FDFE5BD4517}" type="presParOf" srcId="{1D215293-A2BC-400A-89F0-8961132842F0}" destId="{A5416394-2998-47A9-B68A-662EDADD196B}" srcOrd="1" destOrd="0" presId="urn:microsoft.com/office/officeart/2005/8/layout/chevron2"/>
    <dgm:cxn modelId="{0DD575F0-325C-4F45-B632-6C230A00D6AC}" type="presParOf" srcId="{1D215293-A2BC-400A-89F0-8961132842F0}" destId="{DD1C08B7-A3DC-49F8-9E8A-5AD030681FA6}" srcOrd="2" destOrd="0" presId="urn:microsoft.com/office/officeart/2005/8/layout/chevron2"/>
    <dgm:cxn modelId="{2DBE1EB0-1FF4-49F5-935C-DD4D30EB2291}" type="presParOf" srcId="{DD1C08B7-A3DC-49F8-9E8A-5AD030681FA6}" destId="{F757D88F-6E6A-4F98-B372-A5E47B4804AF}" srcOrd="0" destOrd="0" presId="urn:microsoft.com/office/officeart/2005/8/layout/chevron2"/>
    <dgm:cxn modelId="{35B78934-0E80-4475-BB4A-C0BC63387EFF}" type="presParOf" srcId="{DD1C08B7-A3DC-49F8-9E8A-5AD030681FA6}" destId="{5CFD1B19-CD9E-4AD5-87B9-1B848E20B612}" srcOrd="1" destOrd="0" presId="urn:microsoft.com/office/officeart/2005/8/layout/chevron2"/>
    <dgm:cxn modelId="{213CCB4F-A453-4CDA-A014-21CA4829D28F}" type="presParOf" srcId="{1D215293-A2BC-400A-89F0-8961132842F0}" destId="{662D6753-CE27-4CDC-AD7A-7ACD85CDC9F0}" srcOrd="3" destOrd="0" presId="urn:microsoft.com/office/officeart/2005/8/layout/chevron2"/>
    <dgm:cxn modelId="{316F10E7-02B2-45B6-8D56-018FCBE715C4}" type="presParOf" srcId="{1D215293-A2BC-400A-89F0-8961132842F0}" destId="{848885EF-E5AE-4051-A0B9-23F87451055A}" srcOrd="4" destOrd="0" presId="urn:microsoft.com/office/officeart/2005/8/layout/chevron2"/>
    <dgm:cxn modelId="{60268C14-5E24-4BEB-AFEB-2F6DCB85AA65}" type="presParOf" srcId="{848885EF-E5AE-4051-A0B9-23F87451055A}" destId="{E12B17C3-E6C9-4AC2-AAF3-1E5AD9F223D7}" srcOrd="0" destOrd="0" presId="urn:microsoft.com/office/officeart/2005/8/layout/chevron2"/>
    <dgm:cxn modelId="{A851C03A-69EF-422F-A671-977B0FA7B1AB}" type="presParOf" srcId="{848885EF-E5AE-4051-A0B9-23F87451055A}" destId="{6A192ACD-6DC6-4DC1-B33E-3A522BBA4D13}" srcOrd="1" destOrd="0" presId="urn:microsoft.com/office/officeart/2005/8/layout/chevron2"/>
    <dgm:cxn modelId="{9448AC7F-2052-4EAE-A317-6393EFBF11C3}" type="presParOf" srcId="{1D215293-A2BC-400A-89F0-8961132842F0}" destId="{4FF78E08-A450-4BB9-BA18-9C19A986E060}" srcOrd="5" destOrd="0" presId="urn:microsoft.com/office/officeart/2005/8/layout/chevron2"/>
    <dgm:cxn modelId="{92AC3844-C569-44BF-811E-E012E1873606}" type="presParOf" srcId="{1D215293-A2BC-400A-89F0-8961132842F0}" destId="{8B07A3EA-44E2-434E-A2CB-796529C76715}" srcOrd="6" destOrd="0" presId="urn:microsoft.com/office/officeart/2005/8/layout/chevron2"/>
    <dgm:cxn modelId="{ED86AD58-5053-404C-8DA4-A51D494BAAEF}" type="presParOf" srcId="{8B07A3EA-44E2-434E-A2CB-796529C76715}" destId="{F27426AC-0F74-4E57-8641-FAF03AE6A322}" srcOrd="0" destOrd="0" presId="urn:microsoft.com/office/officeart/2005/8/layout/chevron2"/>
    <dgm:cxn modelId="{21704917-07DC-4802-9794-E228F6B05243}" type="presParOf" srcId="{8B07A3EA-44E2-434E-A2CB-796529C76715}" destId="{E27F47A1-4D2C-4EF2-9067-4966819B5D6B}" srcOrd="1" destOrd="0" presId="urn:microsoft.com/office/officeart/2005/8/layout/chevron2"/>
    <dgm:cxn modelId="{5CB59385-2DC4-43E3-99BC-80FA25B28A40}" type="presParOf" srcId="{1D215293-A2BC-400A-89F0-8961132842F0}" destId="{FBBCB683-0852-48A2-8F94-F71E257FD2F7}" srcOrd="7" destOrd="0" presId="urn:microsoft.com/office/officeart/2005/8/layout/chevron2"/>
    <dgm:cxn modelId="{22D86DD4-F5DA-43F9-8CD9-FFB45470851D}" type="presParOf" srcId="{1D215293-A2BC-400A-89F0-8961132842F0}" destId="{C628080E-805B-4187-AB2E-D879D4A707CD}" srcOrd="8" destOrd="0" presId="urn:microsoft.com/office/officeart/2005/8/layout/chevron2"/>
    <dgm:cxn modelId="{71D2083E-180F-4E52-A487-5099C24D591C}" type="presParOf" srcId="{C628080E-805B-4187-AB2E-D879D4A707CD}" destId="{0C03A341-E622-4C76-9608-7511C0BFD74A}" srcOrd="0" destOrd="0" presId="urn:microsoft.com/office/officeart/2005/8/layout/chevron2"/>
    <dgm:cxn modelId="{4C9B96C2-C6FD-49D8-863B-74EF8FF81F39}" type="presParOf" srcId="{C628080E-805B-4187-AB2E-D879D4A707CD}" destId="{25535035-A3BD-46E2-8206-E6FEABA08FCA}" srcOrd="1" destOrd="0" presId="urn:microsoft.com/office/officeart/2005/8/layout/chevron2"/>
    <dgm:cxn modelId="{39BF38FB-CF4D-4E90-8447-364702307F60}" type="presParOf" srcId="{1D215293-A2BC-400A-89F0-8961132842F0}" destId="{49454E94-B181-4101-9CCD-33283B2D3C7A}" srcOrd="9" destOrd="0" presId="urn:microsoft.com/office/officeart/2005/8/layout/chevron2"/>
    <dgm:cxn modelId="{6B796DAE-8224-4F4F-A32D-7718A0819822}" type="presParOf" srcId="{1D215293-A2BC-400A-89F0-8961132842F0}" destId="{495E8812-9312-4718-AABA-D3C94C1236C8}" srcOrd="10" destOrd="0" presId="urn:microsoft.com/office/officeart/2005/8/layout/chevron2"/>
    <dgm:cxn modelId="{18B0D175-1626-4023-B90A-B849EF6BFEB8}" type="presParOf" srcId="{495E8812-9312-4718-AABA-D3C94C1236C8}" destId="{EC3B89B4-7010-4526-B2E2-6D3D5D979062}" srcOrd="0" destOrd="0" presId="urn:microsoft.com/office/officeart/2005/8/layout/chevron2"/>
    <dgm:cxn modelId="{A94594C6-7216-4AB5-823A-3F532FE8711E}" type="presParOf" srcId="{495E8812-9312-4718-AABA-D3C94C1236C8}" destId="{EBD6B621-686D-4125-B00E-149F82AADE2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840797B-2A9C-4F86-9227-38118043D376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B8429A8-8E5A-4040-8138-FD7781F1AFEB}">
      <dgm:prSet phldrT="[Text]"/>
      <dgm:spPr/>
      <dgm:t>
        <a:bodyPr/>
        <a:lstStyle/>
        <a:p>
          <a:r>
            <a:rPr lang="en-US" dirty="0" err="1" smtClean="0"/>
            <a:t>Pengertian</a:t>
          </a:r>
          <a:r>
            <a:rPr lang="en-US" dirty="0" smtClean="0"/>
            <a:t> </a:t>
          </a:r>
          <a:endParaRPr lang="en-US" dirty="0"/>
        </a:p>
      </dgm:t>
    </dgm:pt>
    <dgm:pt modelId="{29335C96-147B-401E-960B-637F2D8B5551}" type="parTrans" cxnId="{C67B9CF7-0FD5-42B0-A695-DC0BDC501DC6}">
      <dgm:prSet/>
      <dgm:spPr/>
      <dgm:t>
        <a:bodyPr/>
        <a:lstStyle/>
        <a:p>
          <a:endParaRPr lang="en-US"/>
        </a:p>
      </dgm:t>
    </dgm:pt>
    <dgm:pt modelId="{883468E5-1993-46D2-BD4E-7E668FEC4490}" type="sibTrans" cxnId="{C67B9CF7-0FD5-42B0-A695-DC0BDC501DC6}">
      <dgm:prSet/>
      <dgm:spPr/>
      <dgm:t>
        <a:bodyPr/>
        <a:lstStyle/>
        <a:p>
          <a:endParaRPr lang="en-US"/>
        </a:p>
      </dgm:t>
    </dgm:pt>
    <dgm:pt modelId="{2C821AD4-4BD3-4637-9CFB-C0ACF19E145F}">
      <dgm:prSet phldrT="[Text]"/>
      <dgm:spPr/>
      <dgm:t>
        <a:bodyPr/>
        <a:lstStyle/>
        <a:p>
          <a:r>
            <a:rPr lang="en-US" dirty="0" smtClean="0"/>
            <a:t>Grice; </a:t>
          </a:r>
          <a:r>
            <a:rPr lang="en-US" dirty="0" err="1" smtClean="0"/>
            <a:t>ujaran</a:t>
          </a:r>
          <a:r>
            <a:rPr lang="en-US" dirty="0" smtClean="0"/>
            <a:t> yang </a:t>
          </a:r>
          <a:r>
            <a:rPr lang="en-US" dirty="0" err="1" smtClean="0"/>
            <a:t>menyiratkan</a:t>
          </a:r>
          <a:r>
            <a:rPr lang="en-US" dirty="0" smtClean="0"/>
            <a:t> </a:t>
          </a:r>
          <a:r>
            <a:rPr lang="en-US" dirty="0" err="1" smtClean="0"/>
            <a:t>sesuatu</a:t>
          </a:r>
          <a:r>
            <a:rPr lang="en-US" dirty="0" smtClean="0"/>
            <a:t> yang </a:t>
          </a:r>
          <a:r>
            <a:rPr lang="en-US" dirty="0" err="1" smtClean="0"/>
            <a:t>berbeda</a:t>
          </a:r>
          <a:r>
            <a:rPr lang="en-US" dirty="0" smtClean="0"/>
            <a:t> </a:t>
          </a:r>
          <a:r>
            <a:rPr lang="en-US" dirty="0" err="1" smtClean="0"/>
            <a:t>dengan</a:t>
          </a:r>
          <a:r>
            <a:rPr lang="en-US" dirty="0" smtClean="0"/>
            <a:t> yang </a:t>
          </a:r>
          <a:r>
            <a:rPr lang="en-US" dirty="0" err="1" smtClean="0"/>
            <a:t>diucapkan</a:t>
          </a:r>
          <a:r>
            <a:rPr lang="en-US" dirty="0" smtClean="0"/>
            <a:t> (</a:t>
          </a:r>
          <a:r>
            <a:rPr lang="en-US" dirty="0" err="1" smtClean="0"/>
            <a:t>maksud</a:t>
          </a:r>
          <a:r>
            <a:rPr lang="en-US" dirty="0" smtClean="0"/>
            <a:t>/ </a:t>
          </a:r>
          <a:r>
            <a:rPr lang="en-US" dirty="0" err="1" smtClean="0"/>
            <a:t>keinginan</a:t>
          </a:r>
          <a:endParaRPr lang="en-US" dirty="0"/>
        </a:p>
      </dgm:t>
    </dgm:pt>
    <dgm:pt modelId="{619E0934-B2B6-4147-B14C-407C9DB8E67F}" type="parTrans" cxnId="{ED96457D-9585-40CE-AEED-309F736FA43E}">
      <dgm:prSet/>
      <dgm:spPr/>
      <dgm:t>
        <a:bodyPr/>
        <a:lstStyle/>
        <a:p>
          <a:endParaRPr lang="en-US"/>
        </a:p>
      </dgm:t>
    </dgm:pt>
    <dgm:pt modelId="{D5DDBAB4-92FA-4700-90E2-E2455EA76D52}" type="sibTrans" cxnId="{ED96457D-9585-40CE-AEED-309F736FA43E}">
      <dgm:prSet/>
      <dgm:spPr/>
      <dgm:t>
        <a:bodyPr/>
        <a:lstStyle/>
        <a:p>
          <a:endParaRPr lang="en-US"/>
        </a:p>
      </dgm:t>
    </dgm:pt>
    <dgm:pt modelId="{DB4E425C-2B62-4E15-B1A9-E6A3CE29FA4C}">
      <dgm:prSet phldrT="[Text]"/>
      <dgm:spPr/>
      <dgm:t>
        <a:bodyPr/>
        <a:lstStyle/>
        <a:p>
          <a:r>
            <a:rPr lang="en-US" dirty="0" err="1" smtClean="0"/>
            <a:t>Jenis</a:t>
          </a:r>
          <a:r>
            <a:rPr lang="en-US" dirty="0" smtClean="0"/>
            <a:t> </a:t>
          </a:r>
          <a:endParaRPr lang="en-US" dirty="0"/>
        </a:p>
      </dgm:t>
    </dgm:pt>
    <dgm:pt modelId="{DAA3902B-17CB-476C-8917-6ADAC47616E5}" type="parTrans" cxnId="{E28F2FF9-3147-4284-8FBC-E30E887BE3FF}">
      <dgm:prSet/>
      <dgm:spPr/>
      <dgm:t>
        <a:bodyPr/>
        <a:lstStyle/>
        <a:p>
          <a:endParaRPr lang="en-US"/>
        </a:p>
      </dgm:t>
    </dgm:pt>
    <dgm:pt modelId="{B14D2B8B-052D-4BA5-8982-4E0ECF525104}" type="sibTrans" cxnId="{E28F2FF9-3147-4284-8FBC-E30E887BE3FF}">
      <dgm:prSet/>
      <dgm:spPr/>
      <dgm:t>
        <a:bodyPr/>
        <a:lstStyle/>
        <a:p>
          <a:endParaRPr lang="en-US"/>
        </a:p>
      </dgm:t>
    </dgm:pt>
    <dgm:pt modelId="{DD4BDE7B-2469-4FBC-85F8-C530071D928F}">
      <dgm:prSet phldrT="[Text]"/>
      <dgm:spPr/>
      <dgm:t>
        <a:bodyPr/>
        <a:lstStyle/>
        <a:p>
          <a:pPr algn="just"/>
          <a:r>
            <a:rPr lang="en-US" dirty="0" err="1" smtClean="0"/>
            <a:t>Implikatur</a:t>
          </a:r>
          <a:r>
            <a:rPr lang="en-US" dirty="0" smtClean="0"/>
            <a:t> </a:t>
          </a:r>
          <a:r>
            <a:rPr lang="en-US" dirty="0" err="1" smtClean="0"/>
            <a:t>konvensional</a:t>
          </a:r>
          <a:r>
            <a:rPr lang="en-US" dirty="0" smtClean="0"/>
            <a:t> ; </a:t>
          </a:r>
          <a:r>
            <a:rPr lang="en-US" dirty="0" err="1" smtClean="0"/>
            <a:t>pengertian</a:t>
          </a:r>
          <a:r>
            <a:rPr lang="en-US" dirty="0" smtClean="0"/>
            <a:t> yang </a:t>
          </a:r>
          <a:r>
            <a:rPr lang="en-US" dirty="0" err="1" smtClean="0"/>
            <a:t>bersifat</a:t>
          </a:r>
          <a:r>
            <a:rPr lang="en-US" dirty="0" smtClean="0"/>
            <a:t> </a:t>
          </a:r>
          <a:r>
            <a:rPr lang="en-US" dirty="0" err="1" smtClean="0"/>
            <a:t>umum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konvensional</a:t>
          </a:r>
          <a:r>
            <a:rPr lang="en-US" dirty="0" smtClean="0"/>
            <a:t>, </a:t>
          </a:r>
          <a:r>
            <a:rPr lang="en-US" dirty="0" err="1" smtClean="0"/>
            <a:t>bersifat</a:t>
          </a:r>
          <a:r>
            <a:rPr lang="en-US" dirty="0" smtClean="0"/>
            <a:t> </a:t>
          </a:r>
          <a:r>
            <a:rPr lang="en-US" dirty="0" err="1" smtClean="0"/>
            <a:t>nontemporer</a:t>
          </a:r>
          <a:r>
            <a:rPr lang="en-US" dirty="0" smtClean="0"/>
            <a:t>/ </a:t>
          </a:r>
          <a:r>
            <a:rPr lang="en-US" dirty="0" err="1" smtClean="0"/>
            <a:t>tahan</a:t>
          </a:r>
          <a:r>
            <a:rPr lang="en-US" dirty="0" smtClean="0"/>
            <a:t> lama</a:t>
          </a:r>
          <a:endParaRPr lang="en-US" dirty="0"/>
        </a:p>
      </dgm:t>
    </dgm:pt>
    <dgm:pt modelId="{387228F3-2E42-4809-AB26-515733B240AA}" type="parTrans" cxnId="{09732D9E-BD10-432C-B61A-CE0F574890B6}">
      <dgm:prSet/>
      <dgm:spPr/>
      <dgm:t>
        <a:bodyPr/>
        <a:lstStyle/>
        <a:p>
          <a:endParaRPr lang="en-US"/>
        </a:p>
      </dgm:t>
    </dgm:pt>
    <dgm:pt modelId="{74403E11-DF27-4F1C-8B3B-2F3E09BBB2FB}" type="sibTrans" cxnId="{09732D9E-BD10-432C-B61A-CE0F574890B6}">
      <dgm:prSet/>
      <dgm:spPr/>
      <dgm:t>
        <a:bodyPr/>
        <a:lstStyle/>
        <a:p>
          <a:endParaRPr lang="en-US"/>
        </a:p>
      </dgm:t>
    </dgm:pt>
    <dgm:pt modelId="{48061E1F-9EDC-4466-9410-D8B054D7BDA4}">
      <dgm:prSet phldrT="[Text]"/>
      <dgm:spPr/>
      <dgm:t>
        <a:bodyPr/>
        <a:lstStyle/>
        <a:p>
          <a:pPr algn="just"/>
          <a:r>
            <a:rPr lang="en-US" dirty="0" err="1" smtClean="0"/>
            <a:t>Implikatur</a:t>
          </a:r>
          <a:r>
            <a:rPr lang="en-US" dirty="0" smtClean="0"/>
            <a:t> </a:t>
          </a:r>
          <a:r>
            <a:rPr lang="en-US" dirty="0" err="1" smtClean="0"/>
            <a:t>percakapan</a:t>
          </a:r>
          <a:r>
            <a:rPr lang="en-US" dirty="0" smtClean="0"/>
            <a:t>; </a:t>
          </a:r>
          <a:r>
            <a:rPr lang="en-US" dirty="0" err="1" smtClean="0"/>
            <a:t>makna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pengertian</a:t>
          </a:r>
          <a:r>
            <a:rPr lang="en-US" dirty="0" smtClean="0"/>
            <a:t> </a:t>
          </a:r>
          <a:r>
            <a:rPr lang="en-US" dirty="0" err="1" smtClean="0"/>
            <a:t>bervariasi</a:t>
          </a:r>
          <a:r>
            <a:rPr lang="en-US" dirty="0" smtClean="0"/>
            <a:t> </a:t>
          </a:r>
          <a:r>
            <a:rPr lang="en-US" dirty="0" err="1" smtClean="0"/>
            <a:t>tergantung</a:t>
          </a:r>
          <a:r>
            <a:rPr lang="en-US" dirty="0" smtClean="0"/>
            <a:t> </a:t>
          </a:r>
          <a:r>
            <a:rPr lang="en-US" dirty="0" err="1" smtClean="0"/>
            <a:t>konteks</a:t>
          </a:r>
          <a:r>
            <a:rPr lang="en-US" dirty="0" smtClean="0"/>
            <a:t>, </a:t>
          </a:r>
          <a:r>
            <a:rPr lang="en-US" dirty="0" err="1" smtClean="0"/>
            <a:t>nonkonvensional</a:t>
          </a:r>
          <a:endParaRPr lang="en-US" dirty="0"/>
        </a:p>
      </dgm:t>
    </dgm:pt>
    <dgm:pt modelId="{8464CF01-DB9B-4966-98D9-8BD73A370C45}" type="parTrans" cxnId="{77E97C08-65FC-4F54-B3EA-B0D3C2ABB7F1}">
      <dgm:prSet/>
      <dgm:spPr/>
      <dgm:t>
        <a:bodyPr/>
        <a:lstStyle/>
        <a:p>
          <a:endParaRPr lang="en-US"/>
        </a:p>
      </dgm:t>
    </dgm:pt>
    <dgm:pt modelId="{A83671E4-C771-42E2-A755-118ABA4417D2}" type="sibTrans" cxnId="{77E97C08-65FC-4F54-B3EA-B0D3C2ABB7F1}">
      <dgm:prSet/>
      <dgm:spPr/>
      <dgm:t>
        <a:bodyPr/>
        <a:lstStyle/>
        <a:p>
          <a:endParaRPr lang="en-US"/>
        </a:p>
      </dgm:t>
    </dgm:pt>
    <dgm:pt modelId="{9EAD3FAE-BD63-4181-ACDC-D8EBE9B6C401}" type="pres">
      <dgm:prSet presAssocID="{E840797B-2A9C-4F86-9227-38118043D37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2834B52-106D-4BFD-9ABE-4D322CF7669B}" type="pres">
      <dgm:prSet presAssocID="{AB8429A8-8E5A-4040-8138-FD7781F1AFEB}" presName="linNode" presStyleCnt="0"/>
      <dgm:spPr/>
    </dgm:pt>
    <dgm:pt modelId="{21F38065-2F17-4DCF-A664-F0124FF52050}" type="pres">
      <dgm:prSet presAssocID="{AB8429A8-8E5A-4040-8138-FD7781F1AFEB}" presName="parentText" presStyleLbl="node1" presStyleIdx="0" presStyleCnt="2" custScaleY="4862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012F2A-D3A8-4A49-9A85-79AD7915DCE1}" type="pres">
      <dgm:prSet presAssocID="{AB8429A8-8E5A-4040-8138-FD7781F1AFEB}" presName="descendantText" presStyleLbl="alignAccFollowNode1" presStyleIdx="0" presStyleCnt="2" custScaleY="556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FAC8E1-61B4-49CA-9FAB-0FE97F7AE0DA}" type="pres">
      <dgm:prSet presAssocID="{883468E5-1993-46D2-BD4E-7E668FEC4490}" presName="sp" presStyleCnt="0"/>
      <dgm:spPr/>
    </dgm:pt>
    <dgm:pt modelId="{A05EAAAB-F858-455F-B755-3B0B0F6C2079}" type="pres">
      <dgm:prSet presAssocID="{DB4E425C-2B62-4E15-B1A9-E6A3CE29FA4C}" presName="linNode" presStyleCnt="0"/>
      <dgm:spPr/>
    </dgm:pt>
    <dgm:pt modelId="{D8E62F26-73BE-4028-AEF4-9565BFA6C9EA}" type="pres">
      <dgm:prSet presAssocID="{DB4E425C-2B62-4E15-B1A9-E6A3CE29FA4C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DAE320-9AD2-4EBE-9A34-1C85DE17653D}" type="pres">
      <dgm:prSet presAssocID="{DB4E425C-2B62-4E15-B1A9-E6A3CE29FA4C}" presName="descendantText" presStyleLbl="alignAccFollowNode1" presStyleIdx="1" presStyleCnt="2" custScaleY="115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67B9CF7-0FD5-42B0-A695-DC0BDC501DC6}" srcId="{E840797B-2A9C-4F86-9227-38118043D376}" destId="{AB8429A8-8E5A-4040-8138-FD7781F1AFEB}" srcOrd="0" destOrd="0" parTransId="{29335C96-147B-401E-960B-637F2D8B5551}" sibTransId="{883468E5-1993-46D2-BD4E-7E668FEC4490}"/>
    <dgm:cxn modelId="{F04BB3DF-DBE5-4360-82D2-65591EF62888}" type="presOf" srcId="{2C821AD4-4BD3-4637-9CFB-C0ACF19E145F}" destId="{BD012F2A-D3A8-4A49-9A85-79AD7915DCE1}" srcOrd="0" destOrd="0" presId="urn:microsoft.com/office/officeart/2005/8/layout/vList5"/>
    <dgm:cxn modelId="{59C5FF67-61BA-4D68-9AC2-04CE042A8E7E}" type="presOf" srcId="{DD4BDE7B-2469-4FBC-85F8-C530071D928F}" destId="{30DAE320-9AD2-4EBE-9A34-1C85DE17653D}" srcOrd="0" destOrd="0" presId="urn:microsoft.com/office/officeart/2005/8/layout/vList5"/>
    <dgm:cxn modelId="{DEBFBBF4-320F-49A9-B62A-0866CEF89846}" type="presOf" srcId="{AB8429A8-8E5A-4040-8138-FD7781F1AFEB}" destId="{21F38065-2F17-4DCF-A664-F0124FF52050}" srcOrd="0" destOrd="0" presId="urn:microsoft.com/office/officeart/2005/8/layout/vList5"/>
    <dgm:cxn modelId="{ED96457D-9585-40CE-AEED-309F736FA43E}" srcId="{AB8429A8-8E5A-4040-8138-FD7781F1AFEB}" destId="{2C821AD4-4BD3-4637-9CFB-C0ACF19E145F}" srcOrd="0" destOrd="0" parTransId="{619E0934-B2B6-4147-B14C-407C9DB8E67F}" sibTransId="{D5DDBAB4-92FA-4700-90E2-E2455EA76D52}"/>
    <dgm:cxn modelId="{72DECEF5-E185-45DD-910B-2AE6EE1C9975}" type="presOf" srcId="{DB4E425C-2B62-4E15-B1A9-E6A3CE29FA4C}" destId="{D8E62F26-73BE-4028-AEF4-9565BFA6C9EA}" srcOrd="0" destOrd="0" presId="urn:microsoft.com/office/officeart/2005/8/layout/vList5"/>
    <dgm:cxn modelId="{09732D9E-BD10-432C-B61A-CE0F574890B6}" srcId="{DB4E425C-2B62-4E15-B1A9-E6A3CE29FA4C}" destId="{DD4BDE7B-2469-4FBC-85F8-C530071D928F}" srcOrd="0" destOrd="0" parTransId="{387228F3-2E42-4809-AB26-515733B240AA}" sibTransId="{74403E11-DF27-4F1C-8B3B-2F3E09BBB2FB}"/>
    <dgm:cxn modelId="{90142B18-D6EF-4AE4-824C-0D4E140DA98F}" type="presOf" srcId="{48061E1F-9EDC-4466-9410-D8B054D7BDA4}" destId="{30DAE320-9AD2-4EBE-9A34-1C85DE17653D}" srcOrd="0" destOrd="1" presId="urn:microsoft.com/office/officeart/2005/8/layout/vList5"/>
    <dgm:cxn modelId="{9B8B788E-1C54-479A-B007-329440551641}" type="presOf" srcId="{E840797B-2A9C-4F86-9227-38118043D376}" destId="{9EAD3FAE-BD63-4181-ACDC-D8EBE9B6C401}" srcOrd="0" destOrd="0" presId="urn:microsoft.com/office/officeart/2005/8/layout/vList5"/>
    <dgm:cxn modelId="{E28F2FF9-3147-4284-8FBC-E30E887BE3FF}" srcId="{E840797B-2A9C-4F86-9227-38118043D376}" destId="{DB4E425C-2B62-4E15-B1A9-E6A3CE29FA4C}" srcOrd="1" destOrd="0" parTransId="{DAA3902B-17CB-476C-8917-6ADAC47616E5}" sibTransId="{B14D2B8B-052D-4BA5-8982-4E0ECF525104}"/>
    <dgm:cxn modelId="{77E97C08-65FC-4F54-B3EA-B0D3C2ABB7F1}" srcId="{DB4E425C-2B62-4E15-B1A9-E6A3CE29FA4C}" destId="{48061E1F-9EDC-4466-9410-D8B054D7BDA4}" srcOrd="1" destOrd="0" parTransId="{8464CF01-DB9B-4966-98D9-8BD73A370C45}" sibTransId="{A83671E4-C771-42E2-A755-118ABA4417D2}"/>
    <dgm:cxn modelId="{5E897D87-C0DC-41D2-8E6F-0EE56FCF395C}" type="presParOf" srcId="{9EAD3FAE-BD63-4181-ACDC-D8EBE9B6C401}" destId="{02834B52-106D-4BFD-9ABE-4D322CF7669B}" srcOrd="0" destOrd="0" presId="urn:microsoft.com/office/officeart/2005/8/layout/vList5"/>
    <dgm:cxn modelId="{42FAB8CA-6334-4655-9AD0-B625E43E0E9F}" type="presParOf" srcId="{02834B52-106D-4BFD-9ABE-4D322CF7669B}" destId="{21F38065-2F17-4DCF-A664-F0124FF52050}" srcOrd="0" destOrd="0" presId="urn:microsoft.com/office/officeart/2005/8/layout/vList5"/>
    <dgm:cxn modelId="{FA68EE04-22BA-49A1-AFA4-2889756CF74F}" type="presParOf" srcId="{02834B52-106D-4BFD-9ABE-4D322CF7669B}" destId="{BD012F2A-D3A8-4A49-9A85-79AD7915DCE1}" srcOrd="1" destOrd="0" presId="urn:microsoft.com/office/officeart/2005/8/layout/vList5"/>
    <dgm:cxn modelId="{C0903C1E-5852-42A6-ACA4-677245267657}" type="presParOf" srcId="{9EAD3FAE-BD63-4181-ACDC-D8EBE9B6C401}" destId="{E4FAC8E1-61B4-49CA-9FAB-0FE97F7AE0DA}" srcOrd="1" destOrd="0" presId="urn:microsoft.com/office/officeart/2005/8/layout/vList5"/>
    <dgm:cxn modelId="{52001182-C4E9-4DB9-B5CB-DF80572D1B4D}" type="presParOf" srcId="{9EAD3FAE-BD63-4181-ACDC-D8EBE9B6C401}" destId="{A05EAAAB-F858-455F-B755-3B0B0F6C2079}" srcOrd="2" destOrd="0" presId="urn:microsoft.com/office/officeart/2005/8/layout/vList5"/>
    <dgm:cxn modelId="{8DF572E3-FB1E-4057-8070-D8564C2D9DCE}" type="presParOf" srcId="{A05EAAAB-F858-455F-B755-3B0B0F6C2079}" destId="{D8E62F26-73BE-4028-AEF4-9565BFA6C9EA}" srcOrd="0" destOrd="0" presId="urn:microsoft.com/office/officeart/2005/8/layout/vList5"/>
    <dgm:cxn modelId="{47BD769E-550C-4F5E-A40C-04063145BC40}" type="presParOf" srcId="{A05EAAAB-F858-455F-B755-3B0B0F6C2079}" destId="{30DAE320-9AD2-4EBE-9A34-1C85DE17653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643081D-75D4-422F-AF76-3EC915D895F5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C88723E-F17C-4E23-8C91-29B854573B26}">
      <dgm:prSet phldrT="[Text]"/>
      <dgm:spPr/>
      <dgm:t>
        <a:bodyPr/>
        <a:lstStyle/>
        <a:p>
          <a:r>
            <a:rPr lang="en-US" dirty="0" err="1" smtClean="0"/>
            <a:t>Presuposisi</a:t>
          </a:r>
          <a:r>
            <a:rPr lang="en-US" dirty="0" smtClean="0"/>
            <a:t> </a:t>
          </a:r>
          <a:endParaRPr lang="en-US" dirty="0"/>
        </a:p>
      </dgm:t>
    </dgm:pt>
    <dgm:pt modelId="{574F107D-A277-4A15-9239-79790FA285DA}" type="parTrans" cxnId="{50042650-94B1-4F55-BD4C-51E72485C405}">
      <dgm:prSet/>
      <dgm:spPr/>
      <dgm:t>
        <a:bodyPr/>
        <a:lstStyle/>
        <a:p>
          <a:endParaRPr lang="en-US"/>
        </a:p>
      </dgm:t>
    </dgm:pt>
    <dgm:pt modelId="{2F5334A1-6911-48F4-9B4A-0E2031DECB4C}" type="sibTrans" cxnId="{50042650-94B1-4F55-BD4C-51E72485C405}">
      <dgm:prSet/>
      <dgm:spPr/>
      <dgm:t>
        <a:bodyPr/>
        <a:lstStyle/>
        <a:p>
          <a:endParaRPr lang="en-US"/>
        </a:p>
      </dgm:t>
    </dgm:pt>
    <dgm:pt modelId="{1D6E01FA-4D70-45F3-8930-C383C195747F}">
      <dgm:prSet phldrT="[Text]"/>
      <dgm:spPr/>
      <dgm:t>
        <a:bodyPr/>
        <a:lstStyle/>
        <a:p>
          <a:r>
            <a:rPr lang="en-US" dirty="0" err="1" smtClean="0"/>
            <a:t>Turunan</a:t>
          </a:r>
          <a:r>
            <a:rPr lang="en-US" dirty="0" smtClean="0"/>
            <a:t> </a:t>
          </a:r>
          <a:r>
            <a:rPr lang="en-US" dirty="0" err="1" smtClean="0"/>
            <a:t>dari</a:t>
          </a:r>
          <a:r>
            <a:rPr lang="en-US" dirty="0" smtClean="0"/>
            <a:t> </a:t>
          </a:r>
          <a:r>
            <a:rPr lang="en-US" i="1" dirty="0" smtClean="0"/>
            <a:t>presupposition ‘</a:t>
          </a:r>
          <a:r>
            <a:rPr lang="en-US" i="1" dirty="0" err="1" smtClean="0"/>
            <a:t>perkiraan</a:t>
          </a:r>
          <a:r>
            <a:rPr lang="en-US" i="1" dirty="0" smtClean="0"/>
            <a:t>/ </a:t>
          </a:r>
          <a:r>
            <a:rPr lang="en-US" i="1" dirty="0" err="1" smtClean="0"/>
            <a:t>persangkaan</a:t>
          </a:r>
          <a:r>
            <a:rPr lang="en-US" i="1" dirty="0" smtClean="0"/>
            <a:t>/</a:t>
          </a:r>
          <a:r>
            <a:rPr lang="en-US" i="1" dirty="0" err="1" smtClean="0"/>
            <a:t>praanggapan</a:t>
          </a:r>
          <a:r>
            <a:rPr lang="en-US" i="1" dirty="0" smtClean="0"/>
            <a:t>’</a:t>
          </a:r>
          <a:endParaRPr lang="en-US" i="1" dirty="0"/>
        </a:p>
      </dgm:t>
    </dgm:pt>
    <dgm:pt modelId="{CC9475AA-1DA5-447E-A4DE-D8435B9505B3}" type="parTrans" cxnId="{B46FF60F-C112-4E03-B5C6-59E7CD7595B4}">
      <dgm:prSet/>
      <dgm:spPr/>
      <dgm:t>
        <a:bodyPr/>
        <a:lstStyle/>
        <a:p>
          <a:endParaRPr lang="en-US"/>
        </a:p>
      </dgm:t>
    </dgm:pt>
    <dgm:pt modelId="{3DF8E66F-CE7B-4333-B9D8-93A3C3461607}" type="sibTrans" cxnId="{B46FF60F-C112-4E03-B5C6-59E7CD7595B4}">
      <dgm:prSet/>
      <dgm:spPr/>
      <dgm:t>
        <a:bodyPr/>
        <a:lstStyle/>
        <a:p>
          <a:endParaRPr lang="en-US"/>
        </a:p>
      </dgm:t>
    </dgm:pt>
    <dgm:pt modelId="{69C42B4F-B913-4019-8BB1-83D2A63765F9}">
      <dgm:prSet phldrT="[Text]"/>
      <dgm:spPr/>
      <dgm:t>
        <a:bodyPr/>
        <a:lstStyle/>
        <a:p>
          <a:r>
            <a:rPr lang="en-US" dirty="0" err="1" smtClean="0"/>
            <a:t>Pengetahuan</a:t>
          </a:r>
          <a:r>
            <a:rPr lang="en-US" dirty="0" smtClean="0"/>
            <a:t> </a:t>
          </a:r>
          <a:r>
            <a:rPr lang="en-US" dirty="0" err="1" smtClean="0"/>
            <a:t>bersama</a:t>
          </a:r>
          <a:r>
            <a:rPr lang="en-US" dirty="0" smtClean="0"/>
            <a:t>, </a:t>
          </a:r>
          <a:r>
            <a:rPr lang="en-US" smtClean="0"/>
            <a:t>syarat</a:t>
          </a:r>
          <a:r>
            <a:rPr lang="en-US" dirty="0" smtClean="0"/>
            <a:t> yang </a:t>
          </a:r>
          <a:r>
            <a:rPr lang="en-US" dirty="0" err="1" smtClean="0"/>
            <a:t>diperlukan</a:t>
          </a:r>
          <a:r>
            <a:rPr lang="en-US" dirty="0" smtClean="0"/>
            <a:t> </a:t>
          </a:r>
          <a:r>
            <a:rPr lang="en-US" dirty="0" err="1" smtClean="0"/>
            <a:t>bagi</a:t>
          </a:r>
          <a:r>
            <a:rPr lang="en-US" dirty="0" smtClean="0"/>
            <a:t> </a:t>
          </a:r>
          <a:r>
            <a:rPr lang="en-US" dirty="0" err="1" smtClean="0"/>
            <a:t>benar-tidaknya</a:t>
          </a:r>
          <a:r>
            <a:rPr lang="en-US" dirty="0" smtClean="0"/>
            <a:t> </a:t>
          </a:r>
          <a:r>
            <a:rPr lang="en-US" dirty="0" err="1" smtClean="0"/>
            <a:t>suatu</a:t>
          </a:r>
          <a:r>
            <a:rPr lang="en-US" dirty="0" smtClean="0"/>
            <a:t> </a:t>
          </a:r>
          <a:r>
            <a:rPr lang="en-US" dirty="0" err="1" smtClean="0"/>
            <a:t>kalimat</a:t>
          </a:r>
          <a:r>
            <a:rPr lang="en-US" dirty="0" smtClean="0"/>
            <a:t>. </a:t>
          </a:r>
          <a:r>
            <a:rPr lang="en-US" dirty="0" err="1" smtClean="0"/>
            <a:t>Misalnya</a:t>
          </a:r>
          <a:r>
            <a:rPr lang="en-US" dirty="0" smtClean="0"/>
            <a:t>: </a:t>
          </a:r>
          <a:r>
            <a:rPr lang="en-US" i="1" dirty="0" err="1" smtClean="0"/>
            <a:t>Dheweke</a:t>
          </a:r>
          <a:r>
            <a:rPr lang="en-US" i="1" dirty="0" smtClean="0"/>
            <a:t> </a:t>
          </a:r>
          <a:r>
            <a:rPr lang="en-US" i="1" dirty="0" err="1" smtClean="0"/>
            <a:t>dagang</a:t>
          </a:r>
          <a:r>
            <a:rPr lang="en-US" dirty="0" smtClean="0"/>
            <a:t>, </a:t>
          </a:r>
          <a:r>
            <a:rPr lang="en-US" dirty="0" err="1" smtClean="0"/>
            <a:t>merupakan</a:t>
          </a:r>
          <a:r>
            <a:rPr lang="en-US" dirty="0" smtClean="0"/>
            <a:t> </a:t>
          </a:r>
          <a:r>
            <a:rPr lang="en-US" dirty="0" err="1" smtClean="0"/>
            <a:t>presuposisi</a:t>
          </a:r>
          <a:r>
            <a:rPr lang="en-US" dirty="0" smtClean="0"/>
            <a:t> </a:t>
          </a:r>
          <a:r>
            <a:rPr lang="en-US" dirty="0" err="1" smtClean="0"/>
            <a:t>bagi</a:t>
          </a:r>
          <a:r>
            <a:rPr lang="en-US" dirty="0" smtClean="0"/>
            <a:t> </a:t>
          </a:r>
          <a:r>
            <a:rPr lang="en-US" dirty="0" err="1" smtClean="0"/>
            <a:t>kebenaran</a:t>
          </a:r>
          <a:r>
            <a:rPr lang="en-US" dirty="0" smtClean="0"/>
            <a:t> </a:t>
          </a:r>
          <a:r>
            <a:rPr lang="en-US" dirty="0" err="1" smtClean="0"/>
            <a:t>kalimat</a:t>
          </a:r>
          <a:r>
            <a:rPr lang="en-US" dirty="0" smtClean="0"/>
            <a:t> </a:t>
          </a:r>
          <a:r>
            <a:rPr lang="en-US" i="1" dirty="0" err="1" smtClean="0"/>
            <a:t>Dagangane</a:t>
          </a:r>
          <a:r>
            <a:rPr lang="en-US" i="1" dirty="0" smtClean="0"/>
            <a:t> </a:t>
          </a:r>
          <a:r>
            <a:rPr lang="en-US" i="1" dirty="0" err="1" smtClean="0"/>
            <a:t>laris</a:t>
          </a:r>
          <a:endParaRPr lang="en-US" i="1" dirty="0"/>
        </a:p>
      </dgm:t>
    </dgm:pt>
    <dgm:pt modelId="{19477240-10EE-4C22-94E1-971D1453BD64}" type="parTrans" cxnId="{AC22C00C-D7CB-43DD-BA9A-B0A95AF69EFB}">
      <dgm:prSet/>
      <dgm:spPr/>
      <dgm:t>
        <a:bodyPr/>
        <a:lstStyle/>
        <a:p>
          <a:endParaRPr lang="en-US"/>
        </a:p>
      </dgm:t>
    </dgm:pt>
    <dgm:pt modelId="{43693074-3AFA-4D0D-AD1F-9B9BBA8F66E5}" type="sibTrans" cxnId="{AC22C00C-D7CB-43DD-BA9A-B0A95AF69EFB}">
      <dgm:prSet/>
      <dgm:spPr/>
      <dgm:t>
        <a:bodyPr/>
        <a:lstStyle/>
        <a:p>
          <a:endParaRPr lang="en-US"/>
        </a:p>
      </dgm:t>
    </dgm:pt>
    <dgm:pt modelId="{22D2B4BE-ACA9-48D3-A91B-D1526C33E30A}" type="pres">
      <dgm:prSet presAssocID="{5643081D-75D4-422F-AF76-3EC915D895F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1F80091-9229-41BF-AC0E-9EC93AF5C445}" type="pres">
      <dgm:prSet presAssocID="{5C88723E-F17C-4E23-8C91-29B854573B26}" presName="root" presStyleCnt="0"/>
      <dgm:spPr/>
    </dgm:pt>
    <dgm:pt modelId="{3BABCABF-F413-435D-901C-49ADF44B73C6}" type="pres">
      <dgm:prSet presAssocID="{5C88723E-F17C-4E23-8C91-29B854573B26}" presName="rootComposite" presStyleCnt="0"/>
      <dgm:spPr/>
    </dgm:pt>
    <dgm:pt modelId="{FE18363D-7A02-4321-BF2F-FF2E6336B158}" type="pres">
      <dgm:prSet presAssocID="{5C88723E-F17C-4E23-8C91-29B854573B26}" presName="rootText" presStyleLbl="node1" presStyleIdx="0" presStyleCnt="1"/>
      <dgm:spPr/>
      <dgm:t>
        <a:bodyPr/>
        <a:lstStyle/>
        <a:p>
          <a:endParaRPr lang="en-US"/>
        </a:p>
      </dgm:t>
    </dgm:pt>
    <dgm:pt modelId="{C4B1032C-D18B-43B4-9B5F-F3FC9135676F}" type="pres">
      <dgm:prSet presAssocID="{5C88723E-F17C-4E23-8C91-29B854573B26}" presName="rootConnector" presStyleLbl="node1" presStyleIdx="0" presStyleCnt="1"/>
      <dgm:spPr/>
      <dgm:t>
        <a:bodyPr/>
        <a:lstStyle/>
        <a:p>
          <a:endParaRPr lang="en-US"/>
        </a:p>
      </dgm:t>
    </dgm:pt>
    <dgm:pt modelId="{A2AE45C0-C75D-4FBB-BE3E-0B66A2D635EA}" type="pres">
      <dgm:prSet presAssocID="{5C88723E-F17C-4E23-8C91-29B854573B26}" presName="childShape" presStyleCnt="0"/>
      <dgm:spPr/>
    </dgm:pt>
    <dgm:pt modelId="{5DDB4E2F-BAA6-469F-91B3-65AA3476EE01}" type="pres">
      <dgm:prSet presAssocID="{CC9475AA-1DA5-447E-A4DE-D8435B9505B3}" presName="Name13" presStyleLbl="parChTrans1D2" presStyleIdx="0" presStyleCnt="2"/>
      <dgm:spPr/>
      <dgm:t>
        <a:bodyPr/>
        <a:lstStyle/>
        <a:p>
          <a:endParaRPr lang="en-US"/>
        </a:p>
      </dgm:t>
    </dgm:pt>
    <dgm:pt modelId="{FCF25674-1F8A-464D-9502-72F6F8A92E3E}" type="pres">
      <dgm:prSet presAssocID="{1D6E01FA-4D70-45F3-8930-C383C195747F}" presName="childText" presStyleLbl="bgAcc1" presStyleIdx="0" presStyleCnt="2" custScaleX="2735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178566-7F4F-4BBD-9632-8BF85A20D5B7}" type="pres">
      <dgm:prSet presAssocID="{19477240-10EE-4C22-94E1-971D1453BD64}" presName="Name13" presStyleLbl="parChTrans1D2" presStyleIdx="1" presStyleCnt="2"/>
      <dgm:spPr/>
      <dgm:t>
        <a:bodyPr/>
        <a:lstStyle/>
        <a:p>
          <a:endParaRPr lang="en-US"/>
        </a:p>
      </dgm:t>
    </dgm:pt>
    <dgm:pt modelId="{2A33D382-C751-4713-A64D-7E2C54A97A4D}" type="pres">
      <dgm:prSet presAssocID="{69C42B4F-B913-4019-8BB1-83D2A63765F9}" presName="childText" presStyleLbl="bgAcc1" presStyleIdx="1" presStyleCnt="2" custScaleX="3019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0700DDB-0BBA-4EEE-B2F0-2D969F16CB93}" type="presOf" srcId="{5C88723E-F17C-4E23-8C91-29B854573B26}" destId="{C4B1032C-D18B-43B4-9B5F-F3FC9135676F}" srcOrd="1" destOrd="0" presId="urn:microsoft.com/office/officeart/2005/8/layout/hierarchy3"/>
    <dgm:cxn modelId="{BFC20E08-002A-409D-80F9-B617210D85A4}" type="presOf" srcId="{5C88723E-F17C-4E23-8C91-29B854573B26}" destId="{FE18363D-7A02-4321-BF2F-FF2E6336B158}" srcOrd="0" destOrd="0" presId="urn:microsoft.com/office/officeart/2005/8/layout/hierarchy3"/>
    <dgm:cxn modelId="{456B02DA-CD61-4901-B3E4-5BFCD2167BB4}" type="presOf" srcId="{CC9475AA-1DA5-447E-A4DE-D8435B9505B3}" destId="{5DDB4E2F-BAA6-469F-91B3-65AA3476EE01}" srcOrd="0" destOrd="0" presId="urn:microsoft.com/office/officeart/2005/8/layout/hierarchy3"/>
    <dgm:cxn modelId="{F89E73A8-C578-4E74-A18D-8BE728876293}" type="presOf" srcId="{1D6E01FA-4D70-45F3-8930-C383C195747F}" destId="{FCF25674-1F8A-464D-9502-72F6F8A92E3E}" srcOrd="0" destOrd="0" presId="urn:microsoft.com/office/officeart/2005/8/layout/hierarchy3"/>
    <dgm:cxn modelId="{F8382CDD-8B2F-4E75-9807-F98E3D0EA6F1}" type="presOf" srcId="{5643081D-75D4-422F-AF76-3EC915D895F5}" destId="{22D2B4BE-ACA9-48D3-A91B-D1526C33E30A}" srcOrd="0" destOrd="0" presId="urn:microsoft.com/office/officeart/2005/8/layout/hierarchy3"/>
    <dgm:cxn modelId="{39C05E10-4F7A-4622-A5B8-A1B5CA6CC09A}" type="presOf" srcId="{69C42B4F-B913-4019-8BB1-83D2A63765F9}" destId="{2A33D382-C751-4713-A64D-7E2C54A97A4D}" srcOrd="0" destOrd="0" presId="urn:microsoft.com/office/officeart/2005/8/layout/hierarchy3"/>
    <dgm:cxn modelId="{AC22C00C-D7CB-43DD-BA9A-B0A95AF69EFB}" srcId="{5C88723E-F17C-4E23-8C91-29B854573B26}" destId="{69C42B4F-B913-4019-8BB1-83D2A63765F9}" srcOrd="1" destOrd="0" parTransId="{19477240-10EE-4C22-94E1-971D1453BD64}" sibTransId="{43693074-3AFA-4D0D-AD1F-9B9BBA8F66E5}"/>
    <dgm:cxn modelId="{465065D1-7588-43C0-8150-B4FDECA42C2D}" type="presOf" srcId="{19477240-10EE-4C22-94E1-971D1453BD64}" destId="{31178566-7F4F-4BBD-9632-8BF85A20D5B7}" srcOrd="0" destOrd="0" presId="urn:microsoft.com/office/officeart/2005/8/layout/hierarchy3"/>
    <dgm:cxn modelId="{50042650-94B1-4F55-BD4C-51E72485C405}" srcId="{5643081D-75D4-422F-AF76-3EC915D895F5}" destId="{5C88723E-F17C-4E23-8C91-29B854573B26}" srcOrd="0" destOrd="0" parTransId="{574F107D-A277-4A15-9239-79790FA285DA}" sibTransId="{2F5334A1-6911-48F4-9B4A-0E2031DECB4C}"/>
    <dgm:cxn modelId="{B46FF60F-C112-4E03-B5C6-59E7CD7595B4}" srcId="{5C88723E-F17C-4E23-8C91-29B854573B26}" destId="{1D6E01FA-4D70-45F3-8930-C383C195747F}" srcOrd="0" destOrd="0" parTransId="{CC9475AA-1DA5-447E-A4DE-D8435B9505B3}" sibTransId="{3DF8E66F-CE7B-4333-B9D8-93A3C3461607}"/>
    <dgm:cxn modelId="{3285691A-4A76-489C-9E85-B9E613B4C6A5}" type="presParOf" srcId="{22D2B4BE-ACA9-48D3-A91B-D1526C33E30A}" destId="{11F80091-9229-41BF-AC0E-9EC93AF5C445}" srcOrd="0" destOrd="0" presId="urn:microsoft.com/office/officeart/2005/8/layout/hierarchy3"/>
    <dgm:cxn modelId="{BB536CC5-27B8-4287-A61E-FCF076B66738}" type="presParOf" srcId="{11F80091-9229-41BF-AC0E-9EC93AF5C445}" destId="{3BABCABF-F413-435D-901C-49ADF44B73C6}" srcOrd="0" destOrd="0" presId="urn:microsoft.com/office/officeart/2005/8/layout/hierarchy3"/>
    <dgm:cxn modelId="{E7BB4BA1-2A2F-464F-BE12-3F9302A348B8}" type="presParOf" srcId="{3BABCABF-F413-435D-901C-49ADF44B73C6}" destId="{FE18363D-7A02-4321-BF2F-FF2E6336B158}" srcOrd="0" destOrd="0" presId="urn:microsoft.com/office/officeart/2005/8/layout/hierarchy3"/>
    <dgm:cxn modelId="{B75FEC68-9055-4C2F-A28A-1C075E475CC5}" type="presParOf" srcId="{3BABCABF-F413-435D-901C-49ADF44B73C6}" destId="{C4B1032C-D18B-43B4-9B5F-F3FC9135676F}" srcOrd="1" destOrd="0" presId="urn:microsoft.com/office/officeart/2005/8/layout/hierarchy3"/>
    <dgm:cxn modelId="{27CEEA76-B102-454B-80E1-2116399F416F}" type="presParOf" srcId="{11F80091-9229-41BF-AC0E-9EC93AF5C445}" destId="{A2AE45C0-C75D-4FBB-BE3E-0B66A2D635EA}" srcOrd="1" destOrd="0" presId="urn:microsoft.com/office/officeart/2005/8/layout/hierarchy3"/>
    <dgm:cxn modelId="{BF0013A4-3D9D-4114-B39D-FC3A42BC7225}" type="presParOf" srcId="{A2AE45C0-C75D-4FBB-BE3E-0B66A2D635EA}" destId="{5DDB4E2F-BAA6-469F-91B3-65AA3476EE01}" srcOrd="0" destOrd="0" presId="urn:microsoft.com/office/officeart/2005/8/layout/hierarchy3"/>
    <dgm:cxn modelId="{4651A44C-69BD-4E20-A349-858340DBFC6B}" type="presParOf" srcId="{A2AE45C0-C75D-4FBB-BE3E-0B66A2D635EA}" destId="{FCF25674-1F8A-464D-9502-72F6F8A92E3E}" srcOrd="1" destOrd="0" presId="urn:microsoft.com/office/officeart/2005/8/layout/hierarchy3"/>
    <dgm:cxn modelId="{5FE66365-EA58-4DC0-80C9-3335D731614A}" type="presParOf" srcId="{A2AE45C0-C75D-4FBB-BE3E-0B66A2D635EA}" destId="{31178566-7F4F-4BBD-9632-8BF85A20D5B7}" srcOrd="2" destOrd="0" presId="urn:microsoft.com/office/officeart/2005/8/layout/hierarchy3"/>
    <dgm:cxn modelId="{7E50B11E-80AF-4BCD-95EA-50C38A7AC3E4}" type="presParOf" srcId="{A2AE45C0-C75D-4FBB-BE3E-0B66A2D635EA}" destId="{2A33D382-C751-4713-A64D-7E2C54A97A4D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BAED2371-956A-4FCB-B8FC-465867740A1F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4499B8D-91A6-4134-92D8-641DF6B68F49}">
      <dgm:prSet phldrT="[Text]" custT="1"/>
      <dgm:spPr/>
      <dgm:t>
        <a:bodyPr/>
        <a:lstStyle/>
        <a:p>
          <a:r>
            <a:rPr lang="en-US" sz="3200" dirty="0" err="1" smtClean="0"/>
            <a:t>Referensi</a:t>
          </a:r>
          <a:r>
            <a:rPr lang="en-US" sz="3200" dirty="0" smtClean="0"/>
            <a:t> </a:t>
          </a:r>
          <a:endParaRPr lang="en-US" sz="3200" dirty="0"/>
        </a:p>
      </dgm:t>
    </dgm:pt>
    <dgm:pt modelId="{8AB685C1-AAE0-498E-A743-1987A22F6C7E}" type="parTrans" cxnId="{805B4F39-E58A-49C9-AB43-8981A5595FE7}">
      <dgm:prSet/>
      <dgm:spPr/>
      <dgm:t>
        <a:bodyPr/>
        <a:lstStyle/>
        <a:p>
          <a:endParaRPr lang="en-US"/>
        </a:p>
      </dgm:t>
    </dgm:pt>
    <dgm:pt modelId="{F363D2B7-F3D6-4AF9-AA8C-18D40A6481D6}" type="sibTrans" cxnId="{805B4F39-E58A-49C9-AB43-8981A5595FE7}">
      <dgm:prSet/>
      <dgm:spPr/>
      <dgm:t>
        <a:bodyPr/>
        <a:lstStyle/>
        <a:p>
          <a:endParaRPr lang="en-US"/>
        </a:p>
      </dgm:t>
    </dgm:pt>
    <dgm:pt modelId="{B0C33793-4EE3-4B86-BE4A-778FD4E87F4A}">
      <dgm:prSet phldrT="[Text]" custT="1"/>
      <dgm:spPr/>
      <dgm:t>
        <a:bodyPr/>
        <a:lstStyle/>
        <a:p>
          <a:pPr algn="just"/>
          <a:r>
            <a:rPr lang="en-US" sz="2000" dirty="0" err="1" smtClean="0"/>
            <a:t>Hubungan</a:t>
          </a:r>
          <a:r>
            <a:rPr lang="en-US" sz="2000" dirty="0" smtClean="0"/>
            <a:t> </a:t>
          </a:r>
          <a:r>
            <a:rPr lang="en-US" sz="2000" dirty="0" err="1" smtClean="0"/>
            <a:t>antara</a:t>
          </a:r>
          <a:r>
            <a:rPr lang="en-US" sz="2000" dirty="0" smtClean="0"/>
            <a:t> </a:t>
          </a:r>
          <a:r>
            <a:rPr lang="en-US" sz="2000" dirty="0" err="1" smtClean="0"/>
            <a:t>referen</a:t>
          </a:r>
          <a:r>
            <a:rPr lang="en-US" sz="2000" dirty="0" smtClean="0"/>
            <a:t> </a:t>
          </a:r>
          <a:r>
            <a:rPr lang="en-US" sz="2000" dirty="0" err="1" smtClean="0"/>
            <a:t>dengan</a:t>
          </a:r>
          <a:r>
            <a:rPr lang="en-US" sz="2000" dirty="0" smtClean="0"/>
            <a:t> </a:t>
          </a:r>
          <a:r>
            <a:rPr lang="en-US" sz="2000" dirty="0" err="1" smtClean="0"/>
            <a:t>lambang</a:t>
          </a:r>
          <a:r>
            <a:rPr lang="en-US" sz="2000" dirty="0" smtClean="0"/>
            <a:t> yang </a:t>
          </a:r>
          <a:r>
            <a:rPr lang="en-US" sz="2000" dirty="0" err="1" smtClean="0"/>
            <a:t>dipakai</a:t>
          </a:r>
          <a:r>
            <a:rPr lang="en-US" sz="2000" dirty="0" smtClean="0"/>
            <a:t> </a:t>
          </a:r>
          <a:r>
            <a:rPr lang="en-US" sz="2000" dirty="0" err="1" smtClean="0"/>
            <a:t>untuk</a:t>
          </a:r>
          <a:r>
            <a:rPr lang="en-US" sz="2000" dirty="0" smtClean="0"/>
            <a:t> </a:t>
          </a:r>
          <a:r>
            <a:rPr lang="en-US" sz="2000" dirty="0" err="1" smtClean="0"/>
            <a:t>mewakilinya</a:t>
          </a:r>
          <a:r>
            <a:rPr lang="en-US" sz="2000" dirty="0" smtClean="0"/>
            <a:t>. </a:t>
          </a:r>
          <a:r>
            <a:rPr lang="en-US" sz="2000" dirty="0" err="1" smtClean="0"/>
            <a:t>Referen</a:t>
          </a:r>
          <a:r>
            <a:rPr lang="en-US" sz="2000" dirty="0" smtClean="0"/>
            <a:t> : </a:t>
          </a:r>
          <a:r>
            <a:rPr lang="en-US" sz="2000" dirty="0" err="1" smtClean="0"/>
            <a:t>unsur</a:t>
          </a:r>
          <a:r>
            <a:rPr lang="en-US" sz="2000" dirty="0" smtClean="0"/>
            <a:t> </a:t>
          </a:r>
          <a:r>
            <a:rPr lang="en-US" sz="2000" dirty="0" err="1" smtClean="0"/>
            <a:t>luar</a:t>
          </a:r>
          <a:r>
            <a:rPr lang="en-US" sz="2000" dirty="0" smtClean="0"/>
            <a:t> </a:t>
          </a:r>
          <a:r>
            <a:rPr lang="en-US" sz="2000" dirty="0" err="1" smtClean="0"/>
            <a:t>bahasa</a:t>
          </a:r>
          <a:r>
            <a:rPr lang="en-US" sz="2000" dirty="0" smtClean="0"/>
            <a:t> yang </a:t>
          </a:r>
          <a:r>
            <a:rPr lang="en-US" sz="2000" dirty="0" err="1" smtClean="0"/>
            <a:t>ditunjuk</a:t>
          </a:r>
          <a:r>
            <a:rPr lang="en-US" sz="2000" dirty="0" smtClean="0"/>
            <a:t> </a:t>
          </a:r>
          <a:r>
            <a:rPr lang="en-US" sz="2000" dirty="0" err="1" smtClean="0"/>
            <a:t>oleh</a:t>
          </a:r>
          <a:r>
            <a:rPr lang="en-US" sz="2000" dirty="0" smtClean="0"/>
            <a:t> </a:t>
          </a:r>
          <a:r>
            <a:rPr lang="en-US" sz="2000" dirty="0" err="1" smtClean="0"/>
            <a:t>unsur</a:t>
          </a:r>
          <a:r>
            <a:rPr lang="en-US" sz="2000" dirty="0" smtClean="0"/>
            <a:t> </a:t>
          </a:r>
          <a:r>
            <a:rPr lang="en-US" sz="2000" dirty="0" err="1" smtClean="0"/>
            <a:t>bahasa</a:t>
          </a:r>
          <a:endParaRPr lang="en-US" sz="2000" dirty="0" smtClean="0"/>
        </a:p>
        <a:p>
          <a:pPr algn="just"/>
          <a:endParaRPr lang="en-US" sz="2400" dirty="0"/>
        </a:p>
      </dgm:t>
    </dgm:pt>
    <dgm:pt modelId="{07DFD52F-9093-4DC9-ADB5-B7B5EA376AF9}" type="parTrans" cxnId="{DD2DD5D2-1451-4962-A1CA-AEE1E769791F}">
      <dgm:prSet/>
      <dgm:spPr/>
      <dgm:t>
        <a:bodyPr/>
        <a:lstStyle/>
        <a:p>
          <a:endParaRPr lang="en-US"/>
        </a:p>
      </dgm:t>
    </dgm:pt>
    <dgm:pt modelId="{0AED8943-73AA-4E84-90DF-C02F0753E76A}" type="sibTrans" cxnId="{DD2DD5D2-1451-4962-A1CA-AEE1E769791F}">
      <dgm:prSet/>
      <dgm:spPr/>
      <dgm:t>
        <a:bodyPr/>
        <a:lstStyle/>
        <a:p>
          <a:endParaRPr lang="en-US"/>
        </a:p>
      </dgm:t>
    </dgm:pt>
    <dgm:pt modelId="{E7DB0A21-9635-4DD6-8B45-D724737962C6}">
      <dgm:prSet phldrT="[Text]"/>
      <dgm:spPr/>
      <dgm:t>
        <a:bodyPr/>
        <a:lstStyle/>
        <a:p>
          <a:pPr algn="ctr"/>
          <a:r>
            <a:rPr lang="en-US" dirty="0" err="1" smtClean="0"/>
            <a:t>Referensi</a:t>
          </a:r>
          <a:r>
            <a:rPr lang="en-US" dirty="0" smtClean="0"/>
            <a:t> </a:t>
          </a:r>
        </a:p>
        <a:p>
          <a:pPr algn="ctr"/>
          <a:endParaRPr lang="en-US" dirty="0" smtClean="0"/>
        </a:p>
        <a:p>
          <a:pPr algn="ctr"/>
          <a:r>
            <a:rPr lang="en-US" dirty="0" err="1" smtClean="0"/>
            <a:t>Eksofora</a:t>
          </a:r>
          <a:r>
            <a:rPr lang="en-US" dirty="0" smtClean="0"/>
            <a:t>					           </a:t>
          </a:r>
          <a:r>
            <a:rPr lang="en-US" dirty="0" err="1" smtClean="0"/>
            <a:t>endofora</a:t>
          </a:r>
          <a:endParaRPr lang="en-US" dirty="0" smtClean="0"/>
        </a:p>
        <a:p>
          <a:pPr algn="just"/>
          <a:r>
            <a:rPr lang="en-US" dirty="0" smtClean="0"/>
            <a:t>                     (</a:t>
          </a:r>
          <a:r>
            <a:rPr lang="en-US" dirty="0" err="1" smtClean="0"/>
            <a:t>situasional</a:t>
          </a:r>
          <a:r>
            <a:rPr lang="en-US" dirty="0" smtClean="0"/>
            <a:t>/</a:t>
          </a:r>
          <a:r>
            <a:rPr lang="en-US" dirty="0" err="1" smtClean="0"/>
            <a:t>kontekstual</a:t>
          </a:r>
          <a:r>
            <a:rPr lang="en-US" dirty="0" smtClean="0"/>
            <a:t>)				                        (</a:t>
          </a:r>
          <a:r>
            <a:rPr lang="en-US" dirty="0" err="1" smtClean="0"/>
            <a:t>tekstual</a:t>
          </a:r>
          <a:r>
            <a:rPr lang="en-US" dirty="0" smtClean="0"/>
            <a:t>)</a:t>
          </a:r>
        </a:p>
        <a:p>
          <a:pPr algn="just"/>
          <a:endParaRPr lang="en-US" dirty="0" smtClean="0"/>
        </a:p>
        <a:p>
          <a:pPr algn="just"/>
          <a:r>
            <a:rPr lang="en-US" dirty="0" smtClean="0"/>
            <a:t>						</a:t>
          </a:r>
        </a:p>
        <a:p>
          <a:pPr algn="just"/>
          <a:r>
            <a:rPr lang="en-US" dirty="0" smtClean="0"/>
            <a:t>								</a:t>
          </a:r>
          <a:r>
            <a:rPr lang="en-US" dirty="0" err="1" smtClean="0"/>
            <a:t>Anafora</a:t>
          </a:r>
          <a:r>
            <a:rPr lang="en-US" dirty="0" smtClean="0"/>
            <a:t>			</a:t>
          </a:r>
          <a:r>
            <a:rPr lang="en-US" dirty="0" err="1" smtClean="0"/>
            <a:t>katafora</a:t>
          </a:r>
          <a:endParaRPr lang="en-US" dirty="0" smtClean="0"/>
        </a:p>
        <a:p>
          <a:pPr algn="ctr"/>
          <a:endParaRPr lang="en-US" dirty="0" smtClean="0"/>
        </a:p>
        <a:p>
          <a:pPr algn="just"/>
          <a:r>
            <a:rPr lang="en-US" dirty="0" smtClean="0"/>
            <a:t>	</a:t>
          </a:r>
          <a:endParaRPr lang="en-US" dirty="0"/>
        </a:p>
      </dgm:t>
    </dgm:pt>
    <dgm:pt modelId="{08F5D55D-A2DC-42E0-83A4-22C285F4F565}" type="parTrans" cxnId="{0FAA0CB0-E664-4D64-B52E-B7B032A23CEC}">
      <dgm:prSet/>
      <dgm:spPr/>
      <dgm:t>
        <a:bodyPr/>
        <a:lstStyle/>
        <a:p>
          <a:endParaRPr lang="en-US"/>
        </a:p>
      </dgm:t>
    </dgm:pt>
    <dgm:pt modelId="{83710714-AEEC-47F0-B57D-60247617475D}" type="sibTrans" cxnId="{0FAA0CB0-E664-4D64-B52E-B7B032A23CEC}">
      <dgm:prSet/>
      <dgm:spPr/>
      <dgm:t>
        <a:bodyPr/>
        <a:lstStyle/>
        <a:p>
          <a:endParaRPr lang="en-US"/>
        </a:p>
      </dgm:t>
    </dgm:pt>
    <dgm:pt modelId="{E4C994D7-A504-460A-BD1E-132FE450F709}" type="pres">
      <dgm:prSet presAssocID="{BAED2371-956A-4FCB-B8FC-465867740A1F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7DFDEB1-DE1B-497B-8593-2CBBD567BD76}" type="pres">
      <dgm:prSet presAssocID="{E4499B8D-91A6-4134-92D8-641DF6B68F49}" presName="compNode" presStyleCnt="0"/>
      <dgm:spPr/>
    </dgm:pt>
    <dgm:pt modelId="{A5660658-2742-4CE1-818B-5218A5D76368}" type="pres">
      <dgm:prSet presAssocID="{E4499B8D-91A6-4134-92D8-641DF6B68F49}" presName="aNode" presStyleLbl="bgShp" presStyleIdx="0" presStyleCnt="1"/>
      <dgm:spPr/>
      <dgm:t>
        <a:bodyPr/>
        <a:lstStyle/>
        <a:p>
          <a:endParaRPr lang="en-US"/>
        </a:p>
      </dgm:t>
    </dgm:pt>
    <dgm:pt modelId="{EAC05E31-ACFD-4F3A-82B7-982A1A9A9348}" type="pres">
      <dgm:prSet presAssocID="{E4499B8D-91A6-4134-92D8-641DF6B68F49}" presName="textNode" presStyleLbl="bgShp" presStyleIdx="0" presStyleCnt="1"/>
      <dgm:spPr/>
      <dgm:t>
        <a:bodyPr/>
        <a:lstStyle/>
        <a:p>
          <a:endParaRPr lang="en-US"/>
        </a:p>
      </dgm:t>
    </dgm:pt>
    <dgm:pt modelId="{F97E0E55-A800-4C5C-886B-1082DFD44F5A}" type="pres">
      <dgm:prSet presAssocID="{E4499B8D-91A6-4134-92D8-641DF6B68F49}" presName="compChildNode" presStyleCnt="0"/>
      <dgm:spPr/>
    </dgm:pt>
    <dgm:pt modelId="{658890B6-FF6C-43F1-8319-67647B404E33}" type="pres">
      <dgm:prSet presAssocID="{E4499B8D-91A6-4134-92D8-641DF6B68F49}" presName="theInnerList" presStyleCnt="0"/>
      <dgm:spPr/>
    </dgm:pt>
    <dgm:pt modelId="{CF0FD742-C460-4108-A5DD-321ECAC6F788}" type="pres">
      <dgm:prSet presAssocID="{B0C33793-4EE3-4B86-BE4A-778FD4E87F4A}" presName="childNode" presStyleLbl="node1" presStyleIdx="0" presStyleCnt="2" custScaleX="106132" custScaleY="277576" custLinFactY="-18665" custLinFactNeighborX="1179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8BFDC8-EAC7-4C93-95C0-83D370631475}" type="pres">
      <dgm:prSet presAssocID="{B0C33793-4EE3-4B86-BE4A-778FD4E87F4A}" presName="aSpace2" presStyleCnt="0"/>
      <dgm:spPr/>
    </dgm:pt>
    <dgm:pt modelId="{B4064BBB-DA31-4BBA-BD2C-8AC41C723DCC}" type="pres">
      <dgm:prSet presAssocID="{E7DB0A21-9635-4DD6-8B45-D724737962C6}" presName="childNode" presStyleLbl="node1" presStyleIdx="1" presStyleCnt="2" custScaleX="112803" custScaleY="553148" custLinFactNeighborX="2784" custLinFactNeighborY="947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05B4F39-E58A-49C9-AB43-8981A5595FE7}" srcId="{BAED2371-956A-4FCB-B8FC-465867740A1F}" destId="{E4499B8D-91A6-4134-92D8-641DF6B68F49}" srcOrd="0" destOrd="0" parTransId="{8AB685C1-AAE0-498E-A743-1987A22F6C7E}" sibTransId="{F363D2B7-F3D6-4AF9-AA8C-18D40A6481D6}"/>
    <dgm:cxn modelId="{6AD54BD7-8843-440D-AEDB-FB7FCD247DB6}" type="presOf" srcId="{BAED2371-956A-4FCB-B8FC-465867740A1F}" destId="{E4C994D7-A504-460A-BD1E-132FE450F709}" srcOrd="0" destOrd="0" presId="urn:microsoft.com/office/officeart/2005/8/layout/lProcess2"/>
    <dgm:cxn modelId="{DD2DD5D2-1451-4962-A1CA-AEE1E769791F}" srcId="{E4499B8D-91A6-4134-92D8-641DF6B68F49}" destId="{B0C33793-4EE3-4B86-BE4A-778FD4E87F4A}" srcOrd="0" destOrd="0" parTransId="{07DFD52F-9093-4DC9-ADB5-B7B5EA376AF9}" sibTransId="{0AED8943-73AA-4E84-90DF-C02F0753E76A}"/>
    <dgm:cxn modelId="{30783F58-C14C-4310-A907-FC5838101631}" type="presOf" srcId="{E4499B8D-91A6-4134-92D8-641DF6B68F49}" destId="{EAC05E31-ACFD-4F3A-82B7-982A1A9A9348}" srcOrd="1" destOrd="0" presId="urn:microsoft.com/office/officeart/2005/8/layout/lProcess2"/>
    <dgm:cxn modelId="{77FD9D8A-5A42-40E3-BB7B-0D78EEBD1C9F}" type="presOf" srcId="{B0C33793-4EE3-4B86-BE4A-778FD4E87F4A}" destId="{CF0FD742-C460-4108-A5DD-321ECAC6F788}" srcOrd="0" destOrd="0" presId="urn:microsoft.com/office/officeart/2005/8/layout/lProcess2"/>
    <dgm:cxn modelId="{0FAA0CB0-E664-4D64-B52E-B7B032A23CEC}" srcId="{E4499B8D-91A6-4134-92D8-641DF6B68F49}" destId="{E7DB0A21-9635-4DD6-8B45-D724737962C6}" srcOrd="1" destOrd="0" parTransId="{08F5D55D-A2DC-42E0-83A4-22C285F4F565}" sibTransId="{83710714-AEEC-47F0-B57D-60247617475D}"/>
    <dgm:cxn modelId="{D9A479C4-82FA-4509-BBC0-B3B4758F0D34}" type="presOf" srcId="{E4499B8D-91A6-4134-92D8-641DF6B68F49}" destId="{A5660658-2742-4CE1-818B-5218A5D76368}" srcOrd="0" destOrd="0" presId="urn:microsoft.com/office/officeart/2005/8/layout/lProcess2"/>
    <dgm:cxn modelId="{88DD05BD-470A-42BC-8811-72106EF26DB2}" type="presOf" srcId="{E7DB0A21-9635-4DD6-8B45-D724737962C6}" destId="{B4064BBB-DA31-4BBA-BD2C-8AC41C723DCC}" srcOrd="0" destOrd="0" presId="urn:microsoft.com/office/officeart/2005/8/layout/lProcess2"/>
    <dgm:cxn modelId="{6D7883F8-2DDA-4F6C-9FA3-818E6E574944}" type="presParOf" srcId="{E4C994D7-A504-460A-BD1E-132FE450F709}" destId="{67DFDEB1-DE1B-497B-8593-2CBBD567BD76}" srcOrd="0" destOrd="0" presId="urn:microsoft.com/office/officeart/2005/8/layout/lProcess2"/>
    <dgm:cxn modelId="{3D54EBBB-8DE5-4B23-B225-11AF25A191F1}" type="presParOf" srcId="{67DFDEB1-DE1B-497B-8593-2CBBD567BD76}" destId="{A5660658-2742-4CE1-818B-5218A5D76368}" srcOrd="0" destOrd="0" presId="urn:microsoft.com/office/officeart/2005/8/layout/lProcess2"/>
    <dgm:cxn modelId="{BA8FCFC3-7680-433F-B9C9-184AA545B4FB}" type="presParOf" srcId="{67DFDEB1-DE1B-497B-8593-2CBBD567BD76}" destId="{EAC05E31-ACFD-4F3A-82B7-982A1A9A9348}" srcOrd="1" destOrd="0" presId="urn:microsoft.com/office/officeart/2005/8/layout/lProcess2"/>
    <dgm:cxn modelId="{3068CE2A-7413-4B0F-B7D9-088912161FAD}" type="presParOf" srcId="{67DFDEB1-DE1B-497B-8593-2CBBD567BD76}" destId="{F97E0E55-A800-4C5C-886B-1082DFD44F5A}" srcOrd="2" destOrd="0" presId="urn:microsoft.com/office/officeart/2005/8/layout/lProcess2"/>
    <dgm:cxn modelId="{06DD7D92-C309-4FDE-855F-C5025346F321}" type="presParOf" srcId="{F97E0E55-A800-4C5C-886B-1082DFD44F5A}" destId="{658890B6-FF6C-43F1-8319-67647B404E33}" srcOrd="0" destOrd="0" presId="urn:microsoft.com/office/officeart/2005/8/layout/lProcess2"/>
    <dgm:cxn modelId="{02E9860C-830E-4919-BB6B-C3A94CFF6DB7}" type="presParOf" srcId="{658890B6-FF6C-43F1-8319-67647B404E33}" destId="{CF0FD742-C460-4108-A5DD-321ECAC6F788}" srcOrd="0" destOrd="0" presId="urn:microsoft.com/office/officeart/2005/8/layout/lProcess2"/>
    <dgm:cxn modelId="{7202A66B-767C-40D8-A740-F97E6BFF4623}" type="presParOf" srcId="{658890B6-FF6C-43F1-8319-67647B404E33}" destId="{F08BFDC8-EAC7-4C93-95C0-83D370631475}" srcOrd="1" destOrd="0" presId="urn:microsoft.com/office/officeart/2005/8/layout/lProcess2"/>
    <dgm:cxn modelId="{EE6C5058-6D46-4DC0-B5B8-A1C1BCC6F17C}" type="presParOf" srcId="{658890B6-FF6C-43F1-8319-67647B404E33}" destId="{B4064BBB-DA31-4BBA-BD2C-8AC41C723DCC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1622FEA9-022D-4ABF-8680-F69C04EA89C4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DF021D3-ED7E-4A7D-B8B8-9D248413C2B5}">
      <dgm:prSet phldrT="[Text]" custT="1"/>
      <dgm:spPr/>
      <dgm:t>
        <a:bodyPr/>
        <a:lstStyle/>
        <a:p>
          <a:r>
            <a:rPr lang="en-US" sz="4000" dirty="0" err="1" smtClean="0"/>
            <a:t>Inferensi</a:t>
          </a:r>
          <a:r>
            <a:rPr lang="en-US" sz="4000" dirty="0" smtClean="0"/>
            <a:t>/ inference ‘</a:t>
          </a:r>
          <a:r>
            <a:rPr lang="en-US" sz="4000" dirty="0" err="1" smtClean="0"/>
            <a:t>simpulan</a:t>
          </a:r>
          <a:r>
            <a:rPr lang="en-US" sz="4000" dirty="0" smtClean="0"/>
            <a:t>’ </a:t>
          </a:r>
          <a:endParaRPr lang="en-US" sz="4000" dirty="0"/>
        </a:p>
      </dgm:t>
    </dgm:pt>
    <dgm:pt modelId="{CC3B5CE5-5337-49CE-B128-B3A84ED702BF}" type="parTrans" cxnId="{4B55E917-21DF-43ED-BBCE-DFDADB2EBC47}">
      <dgm:prSet/>
      <dgm:spPr/>
      <dgm:t>
        <a:bodyPr/>
        <a:lstStyle/>
        <a:p>
          <a:endParaRPr lang="en-US"/>
        </a:p>
      </dgm:t>
    </dgm:pt>
    <dgm:pt modelId="{322E9A66-C1FF-46F5-8B37-D0A9C0442DBF}" type="sibTrans" cxnId="{4B55E917-21DF-43ED-BBCE-DFDADB2EBC47}">
      <dgm:prSet/>
      <dgm:spPr/>
      <dgm:t>
        <a:bodyPr/>
        <a:lstStyle/>
        <a:p>
          <a:endParaRPr lang="en-US"/>
        </a:p>
      </dgm:t>
    </dgm:pt>
    <dgm:pt modelId="{BE6E8A79-7E81-4A52-ADBC-C6C468B01C0A}">
      <dgm:prSet phldrT="[Text]" custT="1"/>
      <dgm:spPr/>
      <dgm:t>
        <a:bodyPr/>
        <a:lstStyle/>
        <a:p>
          <a:r>
            <a:rPr lang="en-US" sz="2000" dirty="0" smtClean="0"/>
            <a:t>Anton m </a:t>
          </a:r>
          <a:r>
            <a:rPr lang="en-US" sz="2000" dirty="0" err="1" smtClean="0"/>
            <a:t>Moeliono</a:t>
          </a:r>
          <a:r>
            <a:rPr lang="en-US" sz="2000" dirty="0" smtClean="0"/>
            <a:t>: </a:t>
          </a:r>
          <a:r>
            <a:rPr lang="en-US" sz="2000" dirty="0" err="1" smtClean="0"/>
            <a:t>proses</a:t>
          </a:r>
          <a:r>
            <a:rPr lang="en-US" sz="2000" dirty="0" smtClean="0"/>
            <a:t> yang </a:t>
          </a:r>
          <a:r>
            <a:rPr lang="en-US" sz="2000" dirty="0" err="1" smtClean="0"/>
            <a:t>harus</a:t>
          </a:r>
          <a:r>
            <a:rPr lang="en-US" sz="2000" dirty="0" smtClean="0"/>
            <a:t> </a:t>
          </a:r>
          <a:r>
            <a:rPr lang="en-US" sz="2000" dirty="0" err="1" smtClean="0"/>
            <a:t>dilakukan</a:t>
          </a:r>
          <a:r>
            <a:rPr lang="en-US" sz="2000" dirty="0" smtClean="0"/>
            <a:t> </a:t>
          </a:r>
          <a:r>
            <a:rPr lang="en-US" sz="2000" dirty="0" err="1" smtClean="0"/>
            <a:t>pembaca</a:t>
          </a:r>
          <a:r>
            <a:rPr lang="en-US" sz="2000" dirty="0" smtClean="0"/>
            <a:t>/</a:t>
          </a:r>
          <a:r>
            <a:rPr lang="en-US" sz="2000" dirty="0" err="1" smtClean="0"/>
            <a:t>pendengar</a:t>
          </a:r>
          <a:r>
            <a:rPr lang="en-US" sz="2000" dirty="0" smtClean="0"/>
            <a:t> </a:t>
          </a:r>
          <a:r>
            <a:rPr lang="en-US" sz="2000" dirty="0" err="1" smtClean="0"/>
            <a:t>untuk</a:t>
          </a:r>
          <a:r>
            <a:rPr lang="en-US" sz="2000" dirty="0" smtClean="0"/>
            <a:t> </a:t>
          </a:r>
          <a:r>
            <a:rPr lang="en-US" sz="2000" dirty="0" err="1" smtClean="0"/>
            <a:t>memahami</a:t>
          </a:r>
          <a:r>
            <a:rPr lang="en-US" sz="2000" dirty="0" smtClean="0"/>
            <a:t> </a:t>
          </a:r>
          <a:r>
            <a:rPr lang="en-US" sz="2000" dirty="0" err="1" smtClean="0"/>
            <a:t>makna</a:t>
          </a:r>
          <a:r>
            <a:rPr lang="en-US" sz="2000" dirty="0" smtClean="0"/>
            <a:t> yang </a:t>
          </a:r>
          <a:r>
            <a:rPr lang="en-US" sz="2000" dirty="0" err="1" smtClean="0"/>
            <a:t>secara</a:t>
          </a:r>
          <a:r>
            <a:rPr lang="en-US" sz="2000" dirty="0" smtClean="0"/>
            <a:t> </a:t>
          </a:r>
          <a:r>
            <a:rPr lang="en-US" sz="2000" dirty="0" err="1" smtClean="0"/>
            <a:t>harafiah</a:t>
          </a:r>
          <a:r>
            <a:rPr lang="en-US" sz="2000" dirty="0" smtClean="0"/>
            <a:t> </a:t>
          </a:r>
          <a:r>
            <a:rPr lang="en-US" sz="2000" dirty="0" err="1" smtClean="0"/>
            <a:t>tidak</a:t>
          </a:r>
          <a:r>
            <a:rPr lang="en-US" sz="2000" dirty="0" smtClean="0"/>
            <a:t> </a:t>
          </a:r>
          <a:r>
            <a:rPr lang="en-US" sz="2000" dirty="0" err="1" smtClean="0"/>
            <a:t>terdapat</a:t>
          </a:r>
          <a:r>
            <a:rPr lang="en-US" sz="2000" dirty="0" smtClean="0"/>
            <a:t> </a:t>
          </a:r>
          <a:r>
            <a:rPr lang="en-US" sz="2000" dirty="0" err="1" smtClean="0"/>
            <a:t>dalam</a:t>
          </a:r>
          <a:r>
            <a:rPr lang="en-US" sz="2000" dirty="0" smtClean="0"/>
            <a:t> </a:t>
          </a:r>
          <a:r>
            <a:rPr lang="en-US" sz="2000" dirty="0" err="1" smtClean="0"/>
            <a:t>wacana</a:t>
          </a:r>
          <a:endParaRPr lang="en-US" sz="2000" dirty="0"/>
        </a:p>
      </dgm:t>
    </dgm:pt>
    <dgm:pt modelId="{C3853FDE-91BF-45FB-B7BD-1B0CB188F98C}" type="parTrans" cxnId="{6C991266-3D08-4E26-97C5-FAF56C63F815}">
      <dgm:prSet/>
      <dgm:spPr/>
      <dgm:t>
        <a:bodyPr/>
        <a:lstStyle/>
        <a:p>
          <a:endParaRPr lang="en-US"/>
        </a:p>
      </dgm:t>
    </dgm:pt>
    <dgm:pt modelId="{3B82C046-1AE4-4D93-8BAE-61B85C3EA8FC}" type="sibTrans" cxnId="{6C991266-3D08-4E26-97C5-FAF56C63F815}">
      <dgm:prSet/>
      <dgm:spPr/>
      <dgm:t>
        <a:bodyPr/>
        <a:lstStyle/>
        <a:p>
          <a:endParaRPr lang="en-US"/>
        </a:p>
      </dgm:t>
    </dgm:pt>
    <dgm:pt modelId="{6FA6AD72-11B3-40BE-9917-755E60CDEE8A}">
      <dgm:prSet phldrT="[Text]"/>
      <dgm:spPr/>
      <dgm:t>
        <a:bodyPr/>
        <a:lstStyle/>
        <a:p>
          <a:r>
            <a:rPr lang="en-US" dirty="0" err="1" smtClean="0"/>
            <a:t>Inferensi</a:t>
          </a:r>
          <a:r>
            <a:rPr lang="en-US" dirty="0" smtClean="0"/>
            <a:t> </a:t>
          </a:r>
          <a:r>
            <a:rPr lang="en-US" dirty="0" err="1" smtClean="0"/>
            <a:t>percakapan</a:t>
          </a:r>
          <a:r>
            <a:rPr lang="en-US" dirty="0" smtClean="0"/>
            <a:t>: </a:t>
          </a:r>
          <a:r>
            <a:rPr lang="en-US" dirty="0" err="1" smtClean="0"/>
            <a:t>proses</a:t>
          </a:r>
          <a:r>
            <a:rPr lang="en-US" dirty="0" smtClean="0"/>
            <a:t> </a:t>
          </a:r>
          <a:r>
            <a:rPr lang="en-US" dirty="0" err="1" smtClean="0"/>
            <a:t>interpretasi</a:t>
          </a:r>
          <a:r>
            <a:rPr lang="en-US" dirty="0" smtClean="0"/>
            <a:t> yang </a:t>
          </a:r>
          <a:r>
            <a:rPr lang="en-US" dirty="0" err="1" smtClean="0"/>
            <a:t>ditentukan</a:t>
          </a:r>
          <a:r>
            <a:rPr lang="en-US" dirty="0" smtClean="0"/>
            <a:t> </a:t>
          </a:r>
          <a:r>
            <a:rPr lang="en-US" dirty="0" err="1" smtClean="0"/>
            <a:t>oleh</a:t>
          </a:r>
          <a:r>
            <a:rPr lang="en-US" dirty="0" smtClean="0"/>
            <a:t> </a:t>
          </a:r>
          <a:r>
            <a:rPr lang="en-US" dirty="0" err="1" smtClean="0"/>
            <a:t>situasi</a:t>
          </a:r>
          <a:r>
            <a:rPr lang="en-US" dirty="0" smtClean="0"/>
            <a:t>, </a:t>
          </a:r>
          <a:r>
            <a:rPr lang="en-US" dirty="0" err="1" smtClean="0"/>
            <a:t>konteks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aspek</a:t>
          </a:r>
          <a:r>
            <a:rPr lang="en-US" dirty="0" smtClean="0"/>
            <a:t> </a:t>
          </a:r>
          <a:r>
            <a:rPr lang="en-US" dirty="0" err="1" smtClean="0"/>
            <a:t>sosio-kultural</a:t>
          </a:r>
          <a:endParaRPr lang="en-US" dirty="0"/>
        </a:p>
      </dgm:t>
    </dgm:pt>
    <dgm:pt modelId="{435300C0-4387-4E9E-8228-2623C3230185}" type="parTrans" cxnId="{5BFD4C4B-3DCF-4A92-98BB-284AD8C46059}">
      <dgm:prSet/>
      <dgm:spPr/>
      <dgm:t>
        <a:bodyPr/>
        <a:lstStyle/>
        <a:p>
          <a:endParaRPr lang="en-US"/>
        </a:p>
      </dgm:t>
    </dgm:pt>
    <dgm:pt modelId="{AA107B1E-D532-428A-A3D4-BB3F1D86429B}" type="sibTrans" cxnId="{5BFD4C4B-3DCF-4A92-98BB-284AD8C46059}">
      <dgm:prSet/>
      <dgm:spPr/>
      <dgm:t>
        <a:bodyPr/>
        <a:lstStyle/>
        <a:p>
          <a:endParaRPr lang="en-US"/>
        </a:p>
      </dgm:t>
    </dgm:pt>
    <dgm:pt modelId="{D6196EC2-33A6-4E4D-BEDE-4281E7EE19A6}">
      <dgm:prSet phldrT="[Text]"/>
      <dgm:spPr/>
      <dgm:t>
        <a:bodyPr/>
        <a:lstStyle/>
        <a:p>
          <a:r>
            <a:rPr lang="en-US" dirty="0" err="1" smtClean="0"/>
            <a:t>Dengan</a:t>
          </a:r>
          <a:r>
            <a:rPr lang="en-US" dirty="0" smtClean="0"/>
            <a:t> </a:t>
          </a:r>
          <a:r>
            <a:rPr lang="en-US" dirty="0" err="1" smtClean="0"/>
            <a:t>itu</a:t>
          </a:r>
          <a:r>
            <a:rPr lang="en-US" dirty="0" smtClean="0"/>
            <a:t> </a:t>
          </a:r>
          <a:r>
            <a:rPr lang="en-US" dirty="0" err="1" smtClean="0"/>
            <a:t>mitra</a:t>
          </a:r>
          <a:r>
            <a:rPr lang="en-US" dirty="0" smtClean="0"/>
            <a:t> </a:t>
          </a:r>
          <a:r>
            <a:rPr lang="en-US" dirty="0" err="1" smtClean="0"/>
            <a:t>tutur</a:t>
          </a:r>
          <a:r>
            <a:rPr lang="en-US" dirty="0" smtClean="0"/>
            <a:t> </a:t>
          </a:r>
          <a:r>
            <a:rPr lang="en-US" dirty="0" err="1" smtClean="0"/>
            <a:t>dapat</a:t>
          </a:r>
          <a:r>
            <a:rPr lang="en-US" dirty="0" smtClean="0"/>
            <a:t> </a:t>
          </a:r>
          <a:r>
            <a:rPr lang="en-US" dirty="0" err="1" smtClean="0"/>
            <a:t>menduga</a:t>
          </a:r>
          <a:r>
            <a:rPr lang="en-US" dirty="0" smtClean="0"/>
            <a:t> </a:t>
          </a:r>
          <a:r>
            <a:rPr lang="en-US" dirty="0" err="1" smtClean="0"/>
            <a:t>maksud</a:t>
          </a:r>
          <a:r>
            <a:rPr lang="en-US" dirty="0" smtClean="0"/>
            <a:t> </a:t>
          </a:r>
          <a:r>
            <a:rPr lang="en-US" dirty="0" err="1" smtClean="0"/>
            <a:t>penutur</a:t>
          </a:r>
          <a:r>
            <a:rPr lang="en-US" dirty="0" smtClean="0"/>
            <a:t> 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dapat</a:t>
          </a:r>
          <a:r>
            <a:rPr lang="en-US" dirty="0" smtClean="0"/>
            <a:t> </a:t>
          </a:r>
          <a:r>
            <a:rPr lang="en-US" dirty="0" err="1" smtClean="0"/>
            <a:t>memberi</a:t>
          </a:r>
          <a:r>
            <a:rPr lang="en-US" dirty="0" smtClean="0"/>
            <a:t> </a:t>
          </a:r>
          <a:r>
            <a:rPr lang="en-US" dirty="0" err="1" smtClean="0"/>
            <a:t>respon</a:t>
          </a:r>
          <a:endParaRPr lang="en-US" dirty="0"/>
        </a:p>
      </dgm:t>
    </dgm:pt>
    <dgm:pt modelId="{A22CDD47-FC85-4633-B5A7-FE7066B42887}" type="parTrans" cxnId="{D85BDE97-A4C3-431C-9D64-0C2E29090E28}">
      <dgm:prSet/>
      <dgm:spPr/>
      <dgm:t>
        <a:bodyPr/>
        <a:lstStyle/>
        <a:p>
          <a:endParaRPr lang="en-US"/>
        </a:p>
      </dgm:t>
    </dgm:pt>
    <dgm:pt modelId="{95584B31-A6D3-4826-9EE9-0128501A627F}" type="sibTrans" cxnId="{D85BDE97-A4C3-431C-9D64-0C2E29090E28}">
      <dgm:prSet/>
      <dgm:spPr/>
      <dgm:t>
        <a:bodyPr/>
        <a:lstStyle/>
        <a:p>
          <a:endParaRPr lang="en-US"/>
        </a:p>
      </dgm:t>
    </dgm:pt>
    <dgm:pt modelId="{92593C89-9FE7-453C-8930-D70B76D7CFC7}" type="pres">
      <dgm:prSet presAssocID="{1622FEA9-022D-4ABF-8680-F69C04EA89C4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A9CCA5C-97F2-4925-AFF8-98126B9A1167}" type="pres">
      <dgm:prSet presAssocID="{5DF021D3-ED7E-4A7D-B8B8-9D248413C2B5}" presName="roof" presStyleLbl="dkBgShp" presStyleIdx="0" presStyleCnt="2"/>
      <dgm:spPr/>
      <dgm:t>
        <a:bodyPr/>
        <a:lstStyle/>
        <a:p>
          <a:endParaRPr lang="en-US"/>
        </a:p>
      </dgm:t>
    </dgm:pt>
    <dgm:pt modelId="{444D8DE7-164B-40AE-B43B-3D258B175D05}" type="pres">
      <dgm:prSet presAssocID="{5DF021D3-ED7E-4A7D-B8B8-9D248413C2B5}" presName="pillars" presStyleCnt="0"/>
      <dgm:spPr/>
    </dgm:pt>
    <dgm:pt modelId="{79B19761-E10A-4815-B4FA-47060725CA39}" type="pres">
      <dgm:prSet presAssocID="{5DF021D3-ED7E-4A7D-B8B8-9D248413C2B5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D14975-F062-42FB-B014-754B56950DA6}" type="pres">
      <dgm:prSet presAssocID="{6FA6AD72-11B3-40BE-9917-755E60CDEE8A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1AC6B6-71F4-45B3-B0CC-4938E202384D}" type="pres">
      <dgm:prSet presAssocID="{D6196EC2-33A6-4E4D-BEDE-4281E7EE19A6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DBDBCA-546A-4FE6-A77B-5C08CC6E589F}" type="pres">
      <dgm:prSet presAssocID="{5DF021D3-ED7E-4A7D-B8B8-9D248413C2B5}" presName="base" presStyleLbl="dkBgShp" presStyleIdx="1" presStyleCnt="2"/>
      <dgm:spPr/>
    </dgm:pt>
  </dgm:ptLst>
  <dgm:cxnLst>
    <dgm:cxn modelId="{11A14DF9-E230-4699-B970-D63CF6C30276}" type="presOf" srcId="{1622FEA9-022D-4ABF-8680-F69C04EA89C4}" destId="{92593C89-9FE7-453C-8930-D70B76D7CFC7}" srcOrd="0" destOrd="0" presId="urn:microsoft.com/office/officeart/2005/8/layout/hList3"/>
    <dgm:cxn modelId="{D85BDE97-A4C3-431C-9D64-0C2E29090E28}" srcId="{5DF021D3-ED7E-4A7D-B8B8-9D248413C2B5}" destId="{D6196EC2-33A6-4E4D-BEDE-4281E7EE19A6}" srcOrd="2" destOrd="0" parTransId="{A22CDD47-FC85-4633-B5A7-FE7066B42887}" sibTransId="{95584B31-A6D3-4826-9EE9-0128501A627F}"/>
    <dgm:cxn modelId="{D0E7322C-D570-47D8-9075-D44A27AA8C0E}" type="presOf" srcId="{BE6E8A79-7E81-4A52-ADBC-C6C468B01C0A}" destId="{79B19761-E10A-4815-B4FA-47060725CA39}" srcOrd="0" destOrd="0" presId="urn:microsoft.com/office/officeart/2005/8/layout/hList3"/>
    <dgm:cxn modelId="{4B55E917-21DF-43ED-BBCE-DFDADB2EBC47}" srcId="{1622FEA9-022D-4ABF-8680-F69C04EA89C4}" destId="{5DF021D3-ED7E-4A7D-B8B8-9D248413C2B5}" srcOrd="0" destOrd="0" parTransId="{CC3B5CE5-5337-49CE-B128-B3A84ED702BF}" sibTransId="{322E9A66-C1FF-46F5-8B37-D0A9C0442DBF}"/>
    <dgm:cxn modelId="{80149B79-B3DF-475C-BC22-700B0C5C195A}" type="presOf" srcId="{6FA6AD72-11B3-40BE-9917-755E60CDEE8A}" destId="{C5D14975-F062-42FB-B014-754B56950DA6}" srcOrd="0" destOrd="0" presId="urn:microsoft.com/office/officeart/2005/8/layout/hList3"/>
    <dgm:cxn modelId="{6C991266-3D08-4E26-97C5-FAF56C63F815}" srcId="{5DF021D3-ED7E-4A7D-B8B8-9D248413C2B5}" destId="{BE6E8A79-7E81-4A52-ADBC-C6C468B01C0A}" srcOrd="0" destOrd="0" parTransId="{C3853FDE-91BF-45FB-B7BD-1B0CB188F98C}" sibTransId="{3B82C046-1AE4-4D93-8BAE-61B85C3EA8FC}"/>
    <dgm:cxn modelId="{5BFD4C4B-3DCF-4A92-98BB-284AD8C46059}" srcId="{5DF021D3-ED7E-4A7D-B8B8-9D248413C2B5}" destId="{6FA6AD72-11B3-40BE-9917-755E60CDEE8A}" srcOrd="1" destOrd="0" parTransId="{435300C0-4387-4E9E-8228-2623C3230185}" sibTransId="{AA107B1E-D532-428A-A3D4-BB3F1D86429B}"/>
    <dgm:cxn modelId="{F588F22B-6DE3-430D-A644-5F2C4AC6C848}" type="presOf" srcId="{5DF021D3-ED7E-4A7D-B8B8-9D248413C2B5}" destId="{1A9CCA5C-97F2-4925-AFF8-98126B9A1167}" srcOrd="0" destOrd="0" presId="urn:microsoft.com/office/officeart/2005/8/layout/hList3"/>
    <dgm:cxn modelId="{4037653F-E497-4B33-BE7B-0B435948B803}" type="presOf" srcId="{D6196EC2-33A6-4E4D-BEDE-4281E7EE19A6}" destId="{831AC6B6-71F4-45B3-B0CC-4938E202384D}" srcOrd="0" destOrd="0" presId="urn:microsoft.com/office/officeart/2005/8/layout/hList3"/>
    <dgm:cxn modelId="{EAE831F2-2E30-469D-A4AF-5161F51C88AD}" type="presParOf" srcId="{92593C89-9FE7-453C-8930-D70B76D7CFC7}" destId="{1A9CCA5C-97F2-4925-AFF8-98126B9A1167}" srcOrd="0" destOrd="0" presId="urn:microsoft.com/office/officeart/2005/8/layout/hList3"/>
    <dgm:cxn modelId="{01FB8E42-C871-4578-ADE5-EC64DAFBBF76}" type="presParOf" srcId="{92593C89-9FE7-453C-8930-D70B76D7CFC7}" destId="{444D8DE7-164B-40AE-B43B-3D258B175D05}" srcOrd="1" destOrd="0" presId="urn:microsoft.com/office/officeart/2005/8/layout/hList3"/>
    <dgm:cxn modelId="{4D794D7E-CB66-4507-9CF6-9151F82BECAA}" type="presParOf" srcId="{444D8DE7-164B-40AE-B43B-3D258B175D05}" destId="{79B19761-E10A-4815-B4FA-47060725CA39}" srcOrd="0" destOrd="0" presId="urn:microsoft.com/office/officeart/2005/8/layout/hList3"/>
    <dgm:cxn modelId="{A9CCF00E-1038-4EB6-BF5D-13BB29CAD3E8}" type="presParOf" srcId="{444D8DE7-164B-40AE-B43B-3D258B175D05}" destId="{C5D14975-F062-42FB-B014-754B56950DA6}" srcOrd="1" destOrd="0" presId="urn:microsoft.com/office/officeart/2005/8/layout/hList3"/>
    <dgm:cxn modelId="{E7B07707-50B2-433D-8372-78C57D13F9FF}" type="presParOf" srcId="{444D8DE7-164B-40AE-B43B-3D258B175D05}" destId="{831AC6B6-71F4-45B3-B0CC-4938E202384D}" srcOrd="2" destOrd="0" presId="urn:microsoft.com/office/officeart/2005/8/layout/hList3"/>
    <dgm:cxn modelId="{F10F5979-02AC-4B2C-AB4E-B41A9BCA0E69}" type="presParOf" srcId="{92593C89-9FE7-453C-8930-D70B76D7CFC7}" destId="{4ADBDBCA-546A-4FE6-A77B-5C08CC6E589F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E8412CC3-B064-4B30-B2C9-CAA92FA644F7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39E7BA7-08DB-4257-AD07-297041C702AE}">
      <dgm:prSet phldrT="[Text]"/>
      <dgm:spPr/>
      <dgm:t>
        <a:bodyPr/>
        <a:lstStyle/>
        <a:p>
          <a:r>
            <a:rPr lang="en-US" dirty="0" err="1" smtClean="0"/>
            <a:t>Jokowi</a:t>
          </a:r>
          <a:r>
            <a:rPr lang="en-US" dirty="0" smtClean="0"/>
            <a:t> </a:t>
          </a:r>
          <a:r>
            <a:rPr lang="en-US" dirty="0" err="1" smtClean="0"/>
            <a:t>pada</a:t>
          </a:r>
          <a:r>
            <a:rPr lang="en-US" dirty="0" smtClean="0"/>
            <a:t> </a:t>
          </a:r>
          <a:r>
            <a:rPr lang="en-US" dirty="0" err="1" smtClean="0"/>
            <a:t>hari</a:t>
          </a:r>
          <a:r>
            <a:rPr lang="en-US" dirty="0" smtClean="0"/>
            <a:t> </a:t>
          </a:r>
          <a:r>
            <a:rPr lang="en-US" dirty="0" err="1" smtClean="0"/>
            <a:t>pertama</a:t>
          </a:r>
          <a:r>
            <a:rPr lang="en-US" dirty="0" smtClean="0"/>
            <a:t> </a:t>
          </a:r>
          <a:r>
            <a:rPr lang="en-US" dirty="0" err="1" smtClean="0"/>
            <a:t>memulai</a:t>
          </a:r>
          <a:r>
            <a:rPr lang="en-US" dirty="0" smtClean="0"/>
            <a:t> </a:t>
          </a:r>
          <a:r>
            <a:rPr lang="en-US" dirty="0" err="1" smtClean="0"/>
            <a:t>memenuhi</a:t>
          </a:r>
          <a:r>
            <a:rPr lang="en-US" dirty="0" smtClean="0"/>
            <a:t> </a:t>
          </a:r>
          <a:r>
            <a:rPr lang="en-US" dirty="0" err="1" smtClean="0"/>
            <a:t>janjinya</a:t>
          </a:r>
          <a:r>
            <a:rPr lang="en-US" dirty="0" smtClean="0"/>
            <a:t> </a:t>
          </a:r>
          <a:r>
            <a:rPr lang="en-US" dirty="0" err="1" smtClean="0"/>
            <a:t>pada</a:t>
          </a:r>
          <a:r>
            <a:rPr lang="en-US" dirty="0" smtClean="0"/>
            <a:t> </a:t>
          </a:r>
          <a:r>
            <a:rPr lang="en-US" smtClean="0"/>
            <a:t>masyarakat</a:t>
          </a:r>
          <a:r>
            <a:rPr lang="en-US" dirty="0" smtClean="0"/>
            <a:t> </a:t>
          </a:r>
          <a:r>
            <a:rPr lang="en-US" dirty="0" err="1" smtClean="0"/>
            <a:t>pendukungnya</a:t>
          </a:r>
          <a:endParaRPr lang="en-US" dirty="0"/>
        </a:p>
      </dgm:t>
    </dgm:pt>
    <dgm:pt modelId="{88D57369-1F79-4F76-8299-B8043422A02C}" type="parTrans" cxnId="{68EF3AE3-0FAA-4261-A5E2-F9B404607B03}">
      <dgm:prSet/>
      <dgm:spPr/>
      <dgm:t>
        <a:bodyPr/>
        <a:lstStyle/>
        <a:p>
          <a:endParaRPr lang="en-US"/>
        </a:p>
      </dgm:t>
    </dgm:pt>
    <dgm:pt modelId="{B92B1834-C415-44BB-9DEE-B301A88A712C}" type="sibTrans" cxnId="{68EF3AE3-0FAA-4261-A5E2-F9B404607B03}">
      <dgm:prSet/>
      <dgm:spPr/>
      <dgm:t>
        <a:bodyPr/>
        <a:lstStyle/>
        <a:p>
          <a:endParaRPr lang="en-US"/>
        </a:p>
      </dgm:t>
    </dgm:pt>
    <dgm:pt modelId="{88D46083-964C-424B-A7A7-B61CF3B7E1F1}">
      <dgm:prSet phldrT="[Text]"/>
      <dgm:spPr/>
      <dgm:t>
        <a:bodyPr/>
        <a:lstStyle/>
        <a:p>
          <a:r>
            <a:rPr lang="en-US" dirty="0" err="1" smtClean="0"/>
            <a:t>Iya</a:t>
          </a:r>
          <a:r>
            <a:rPr lang="en-US" dirty="0" smtClean="0"/>
            <a:t> </a:t>
          </a:r>
          <a:r>
            <a:rPr lang="en-US" dirty="0" err="1" smtClean="0"/>
            <a:t>di</a:t>
          </a:r>
          <a:r>
            <a:rPr lang="en-US" dirty="0" smtClean="0"/>
            <a:t> </a:t>
          </a:r>
          <a:r>
            <a:rPr lang="en-US" dirty="0" err="1" smtClean="0"/>
            <a:t>hari</a:t>
          </a:r>
          <a:r>
            <a:rPr lang="en-US" dirty="0" smtClean="0"/>
            <a:t> </a:t>
          </a:r>
          <a:r>
            <a:rPr lang="en-US" dirty="0" err="1" smtClean="0"/>
            <a:t>ini</a:t>
          </a:r>
          <a:r>
            <a:rPr lang="en-US" dirty="0" smtClean="0"/>
            <a:t> </a:t>
          </a:r>
          <a:r>
            <a:rPr lang="en-US" dirty="0" err="1" smtClean="0"/>
            <a:t>mulai</a:t>
          </a:r>
          <a:r>
            <a:rPr lang="en-US" dirty="0" smtClean="0"/>
            <a:t> </a:t>
          </a:r>
          <a:r>
            <a:rPr lang="en-US" dirty="0" err="1" smtClean="0"/>
            <a:t>rapat</a:t>
          </a:r>
          <a:r>
            <a:rPr lang="en-US" dirty="0" smtClean="0"/>
            <a:t> </a:t>
          </a:r>
          <a:r>
            <a:rPr lang="en-US" dirty="0" err="1" smtClean="0"/>
            <a:t>dengan</a:t>
          </a:r>
          <a:r>
            <a:rPr lang="en-US" dirty="0" smtClean="0"/>
            <a:t> </a:t>
          </a:r>
          <a:r>
            <a:rPr lang="en-US" dirty="0" err="1" smtClean="0"/>
            <a:t>semua</a:t>
          </a:r>
          <a:r>
            <a:rPr lang="en-US" dirty="0" smtClean="0"/>
            <a:t> </a:t>
          </a:r>
          <a:r>
            <a:rPr lang="en-US" dirty="0" err="1" smtClean="0"/>
            <a:t>kepala</a:t>
          </a:r>
          <a:r>
            <a:rPr lang="en-US" dirty="0" smtClean="0"/>
            <a:t> </a:t>
          </a:r>
          <a:r>
            <a:rPr lang="en-US" dirty="0" err="1" smtClean="0"/>
            <a:t>dinas</a:t>
          </a:r>
          <a:endParaRPr lang="en-US" dirty="0"/>
        </a:p>
      </dgm:t>
    </dgm:pt>
    <dgm:pt modelId="{33AA9E6F-04DF-4C28-9260-F4B912ED7B6F}" type="parTrans" cxnId="{B637C0A5-FC41-4152-ADEF-9833642E8988}">
      <dgm:prSet/>
      <dgm:spPr/>
      <dgm:t>
        <a:bodyPr/>
        <a:lstStyle/>
        <a:p>
          <a:endParaRPr lang="en-US"/>
        </a:p>
      </dgm:t>
    </dgm:pt>
    <dgm:pt modelId="{DC2AB6BB-3F65-4AA8-9E4F-C95128566B13}" type="sibTrans" cxnId="{B637C0A5-FC41-4152-ADEF-9833642E8988}">
      <dgm:prSet/>
      <dgm:spPr/>
      <dgm:t>
        <a:bodyPr/>
        <a:lstStyle/>
        <a:p>
          <a:endParaRPr lang="en-US"/>
        </a:p>
      </dgm:t>
    </dgm:pt>
    <dgm:pt modelId="{5230342D-A85D-479A-BBF7-D99F7B50BF4C}">
      <dgm:prSet phldrT="[Text]"/>
      <dgm:spPr/>
      <dgm:t>
        <a:bodyPr/>
        <a:lstStyle/>
        <a:p>
          <a:r>
            <a:rPr lang="en-US" dirty="0" err="1" smtClean="0"/>
            <a:t>Setelah</a:t>
          </a:r>
          <a:r>
            <a:rPr lang="en-US" dirty="0" smtClean="0"/>
            <a:t> </a:t>
          </a:r>
          <a:r>
            <a:rPr lang="en-US" dirty="0" err="1" smtClean="0"/>
            <a:t>itu</a:t>
          </a:r>
          <a:r>
            <a:rPr lang="en-US" dirty="0" smtClean="0"/>
            <a:t> </a:t>
          </a:r>
          <a:r>
            <a:rPr lang="en-US" dirty="0" err="1" smtClean="0"/>
            <a:t>menelusuri</a:t>
          </a:r>
          <a:r>
            <a:rPr lang="en-US" dirty="0" smtClean="0"/>
            <a:t> </a:t>
          </a:r>
          <a:r>
            <a:rPr lang="en-US" dirty="0" err="1" smtClean="0"/>
            <a:t>kawasan-kawasan</a:t>
          </a:r>
          <a:r>
            <a:rPr lang="en-US" dirty="0" smtClean="0"/>
            <a:t> </a:t>
          </a:r>
          <a:r>
            <a:rPr lang="en-US" dirty="0" err="1" smtClean="0"/>
            <a:t>kumuh</a:t>
          </a:r>
          <a:endParaRPr lang="en-US" dirty="0"/>
        </a:p>
      </dgm:t>
    </dgm:pt>
    <dgm:pt modelId="{C7102DD9-EEC5-44BC-A14E-90E902BCBDE1}" type="parTrans" cxnId="{91082348-5CDF-4DCF-B7AC-3C8F458ED0E7}">
      <dgm:prSet/>
      <dgm:spPr/>
      <dgm:t>
        <a:bodyPr/>
        <a:lstStyle/>
        <a:p>
          <a:endParaRPr lang="en-US"/>
        </a:p>
      </dgm:t>
    </dgm:pt>
    <dgm:pt modelId="{7D4CE591-BCA1-45C4-9BED-31BF04DB5577}" type="sibTrans" cxnId="{91082348-5CDF-4DCF-B7AC-3C8F458ED0E7}">
      <dgm:prSet/>
      <dgm:spPr/>
      <dgm:t>
        <a:bodyPr/>
        <a:lstStyle/>
        <a:p>
          <a:endParaRPr lang="en-US"/>
        </a:p>
      </dgm:t>
    </dgm:pt>
    <dgm:pt modelId="{A89C76A2-1FE9-4190-B0C6-79D7A1CE52C3}" type="pres">
      <dgm:prSet presAssocID="{E8412CC3-B064-4B30-B2C9-CAA92FA644F7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D162723-3EF8-4B0E-B77C-49A42D4466AD}" type="pres">
      <dgm:prSet presAssocID="{A39E7BA7-08DB-4257-AD07-297041C702AE}" presName="linNode" presStyleCnt="0"/>
      <dgm:spPr/>
    </dgm:pt>
    <dgm:pt modelId="{680B4D5F-FC1B-46C5-BBEB-77FF40DDC42C}" type="pres">
      <dgm:prSet presAssocID="{A39E7BA7-08DB-4257-AD07-297041C702AE}" presName="parent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009405-DDCD-416C-AB5E-94B4A9B1A3AE}" type="pres">
      <dgm:prSet presAssocID="{A39E7BA7-08DB-4257-AD07-297041C702AE}" presName="childShp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637C0A5-FC41-4152-ADEF-9833642E8988}" srcId="{A39E7BA7-08DB-4257-AD07-297041C702AE}" destId="{88D46083-964C-424B-A7A7-B61CF3B7E1F1}" srcOrd="0" destOrd="0" parTransId="{33AA9E6F-04DF-4C28-9260-F4B912ED7B6F}" sibTransId="{DC2AB6BB-3F65-4AA8-9E4F-C95128566B13}"/>
    <dgm:cxn modelId="{A80B1258-CDCB-40E2-930C-619CFB85ACAF}" type="presOf" srcId="{5230342D-A85D-479A-BBF7-D99F7B50BF4C}" destId="{93009405-DDCD-416C-AB5E-94B4A9B1A3AE}" srcOrd="0" destOrd="1" presId="urn:microsoft.com/office/officeart/2005/8/layout/vList6"/>
    <dgm:cxn modelId="{00BF17F8-6BB6-4AED-908B-708B01850287}" type="presOf" srcId="{E8412CC3-B064-4B30-B2C9-CAA92FA644F7}" destId="{A89C76A2-1FE9-4190-B0C6-79D7A1CE52C3}" srcOrd="0" destOrd="0" presId="urn:microsoft.com/office/officeart/2005/8/layout/vList6"/>
    <dgm:cxn modelId="{91082348-5CDF-4DCF-B7AC-3C8F458ED0E7}" srcId="{A39E7BA7-08DB-4257-AD07-297041C702AE}" destId="{5230342D-A85D-479A-BBF7-D99F7B50BF4C}" srcOrd="1" destOrd="0" parTransId="{C7102DD9-EEC5-44BC-A14E-90E902BCBDE1}" sibTransId="{7D4CE591-BCA1-45C4-9BED-31BF04DB5577}"/>
    <dgm:cxn modelId="{C70686D0-BF0F-46E9-AAAD-1CBCAF427F48}" type="presOf" srcId="{A39E7BA7-08DB-4257-AD07-297041C702AE}" destId="{680B4D5F-FC1B-46C5-BBEB-77FF40DDC42C}" srcOrd="0" destOrd="0" presId="urn:microsoft.com/office/officeart/2005/8/layout/vList6"/>
    <dgm:cxn modelId="{71E1DE87-392B-47F4-BD25-209D8EFA6AA7}" type="presOf" srcId="{88D46083-964C-424B-A7A7-B61CF3B7E1F1}" destId="{93009405-DDCD-416C-AB5E-94B4A9B1A3AE}" srcOrd="0" destOrd="0" presId="urn:microsoft.com/office/officeart/2005/8/layout/vList6"/>
    <dgm:cxn modelId="{68EF3AE3-0FAA-4261-A5E2-F9B404607B03}" srcId="{E8412CC3-B064-4B30-B2C9-CAA92FA644F7}" destId="{A39E7BA7-08DB-4257-AD07-297041C702AE}" srcOrd="0" destOrd="0" parTransId="{88D57369-1F79-4F76-8299-B8043422A02C}" sibTransId="{B92B1834-C415-44BB-9DEE-B301A88A712C}"/>
    <dgm:cxn modelId="{DDC83EA3-6824-481F-AD7A-C1E37D19E6B1}" type="presParOf" srcId="{A89C76A2-1FE9-4190-B0C6-79D7A1CE52C3}" destId="{6D162723-3EF8-4B0E-B77C-49A42D4466AD}" srcOrd="0" destOrd="0" presId="urn:microsoft.com/office/officeart/2005/8/layout/vList6"/>
    <dgm:cxn modelId="{2E605EBF-DCFE-4E6B-BE90-DA0A872D8DB4}" type="presParOf" srcId="{6D162723-3EF8-4B0E-B77C-49A42D4466AD}" destId="{680B4D5F-FC1B-46C5-BBEB-77FF40DDC42C}" srcOrd="0" destOrd="0" presId="urn:microsoft.com/office/officeart/2005/8/layout/vList6"/>
    <dgm:cxn modelId="{239FA755-B7FB-45FD-B581-DF05109A6420}" type="presParOf" srcId="{6D162723-3EF8-4B0E-B77C-49A42D4466AD}" destId="{93009405-DDCD-416C-AB5E-94B4A9B1A3AE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DD33A07D-06AF-43CC-A467-653E218691B7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4EC53D3-55D4-4A87-B13F-1A453290E4A8}">
      <dgm:prSet phldrT="[Text]"/>
      <dgm:spPr/>
      <dgm:t>
        <a:bodyPr/>
        <a:lstStyle/>
        <a:p>
          <a:r>
            <a:rPr lang="en-US" dirty="0" smtClean="0"/>
            <a:t>Cara </a:t>
          </a:r>
          <a:r>
            <a:rPr lang="en-US" dirty="0" err="1" smtClean="0"/>
            <a:t>memahami</a:t>
          </a:r>
          <a:endParaRPr lang="en-US" dirty="0"/>
        </a:p>
      </dgm:t>
    </dgm:pt>
    <dgm:pt modelId="{C2E893A4-1235-4485-A26F-34F55B40D41D}" type="parTrans" cxnId="{74A5FFC7-C9D1-42BC-919D-E9EAFA376CCE}">
      <dgm:prSet/>
      <dgm:spPr/>
      <dgm:t>
        <a:bodyPr/>
        <a:lstStyle/>
        <a:p>
          <a:endParaRPr lang="en-US"/>
        </a:p>
      </dgm:t>
    </dgm:pt>
    <dgm:pt modelId="{CCB2C425-A702-478C-971E-7C2993574185}" type="sibTrans" cxnId="{74A5FFC7-C9D1-42BC-919D-E9EAFA376CCE}">
      <dgm:prSet/>
      <dgm:spPr/>
      <dgm:t>
        <a:bodyPr/>
        <a:lstStyle/>
        <a:p>
          <a:endParaRPr lang="en-US"/>
        </a:p>
      </dgm:t>
    </dgm:pt>
    <dgm:pt modelId="{57F5CEEF-0BE0-4568-A1DB-2FB258A6C201}">
      <dgm:prSet phldrT="[Text]"/>
      <dgm:spPr/>
      <dgm:t>
        <a:bodyPr/>
        <a:lstStyle/>
        <a:p>
          <a:r>
            <a:rPr lang="en-US" dirty="0" smtClean="0"/>
            <a:t>PA (</a:t>
          </a:r>
          <a:r>
            <a:rPr lang="en-US" dirty="0" err="1" smtClean="0"/>
            <a:t>Pinsip</a:t>
          </a:r>
          <a:r>
            <a:rPr lang="en-US" dirty="0" smtClean="0"/>
            <a:t> </a:t>
          </a:r>
          <a:r>
            <a:rPr lang="en-US" dirty="0" err="1" smtClean="0"/>
            <a:t>Analogi</a:t>
          </a:r>
          <a:r>
            <a:rPr lang="en-US" dirty="0" smtClean="0"/>
            <a:t>): </a:t>
          </a:r>
          <a:r>
            <a:rPr lang="en-US" dirty="0" err="1" smtClean="0"/>
            <a:t>berdasarkan</a:t>
          </a:r>
          <a:r>
            <a:rPr lang="en-US" dirty="0" smtClean="0"/>
            <a:t> </a:t>
          </a:r>
          <a:r>
            <a:rPr lang="en-US" dirty="0" err="1" smtClean="0"/>
            <a:t>akal</a:t>
          </a:r>
          <a:r>
            <a:rPr lang="en-US" dirty="0" smtClean="0"/>
            <a:t> </a:t>
          </a:r>
          <a:r>
            <a:rPr lang="en-US" dirty="0" err="1" smtClean="0"/>
            <a:t>atau</a:t>
          </a:r>
          <a:r>
            <a:rPr lang="en-US" dirty="0" smtClean="0"/>
            <a:t> </a:t>
          </a:r>
          <a:r>
            <a:rPr lang="en-US" dirty="0" err="1" smtClean="0"/>
            <a:t>pengetahuan</a:t>
          </a:r>
          <a:r>
            <a:rPr lang="en-US" dirty="0" smtClean="0"/>
            <a:t>/ </a:t>
          </a:r>
          <a:r>
            <a:rPr lang="en-US" dirty="0" err="1" smtClean="0"/>
            <a:t>pengalaman</a:t>
          </a:r>
          <a:r>
            <a:rPr lang="en-US" dirty="0" smtClean="0"/>
            <a:t> </a:t>
          </a:r>
          <a:r>
            <a:rPr lang="en-US" dirty="0" err="1" smtClean="0"/>
            <a:t>umumnya</a:t>
          </a:r>
          <a:endParaRPr lang="en-US" dirty="0"/>
        </a:p>
      </dgm:t>
    </dgm:pt>
    <dgm:pt modelId="{0B2F0F7B-B94A-4B1C-AB3F-CF00B05413FD}" type="parTrans" cxnId="{DF48C267-7A31-4BFD-923E-DD3CB0BD2E57}">
      <dgm:prSet/>
      <dgm:spPr/>
      <dgm:t>
        <a:bodyPr/>
        <a:lstStyle/>
        <a:p>
          <a:endParaRPr lang="en-US"/>
        </a:p>
      </dgm:t>
    </dgm:pt>
    <dgm:pt modelId="{65940F51-9118-4B68-B8DD-53226E6E6159}" type="sibTrans" cxnId="{DF48C267-7A31-4BFD-923E-DD3CB0BD2E57}">
      <dgm:prSet/>
      <dgm:spPr/>
      <dgm:t>
        <a:bodyPr/>
        <a:lstStyle/>
        <a:p>
          <a:endParaRPr lang="en-US"/>
        </a:p>
      </dgm:t>
    </dgm:pt>
    <dgm:pt modelId="{7582DB5B-C31A-4509-881D-87725856988A}">
      <dgm:prSet phldrT="[Text]"/>
      <dgm:spPr/>
      <dgm:t>
        <a:bodyPr/>
        <a:lstStyle/>
        <a:p>
          <a:r>
            <a:rPr lang="en-US" dirty="0" smtClean="0"/>
            <a:t>PPL (</a:t>
          </a:r>
          <a:r>
            <a:rPr lang="en-US" dirty="0" err="1" smtClean="0"/>
            <a:t>Prinsip</a:t>
          </a:r>
          <a:r>
            <a:rPr lang="en-US" dirty="0" smtClean="0"/>
            <a:t> </a:t>
          </a:r>
          <a:r>
            <a:rPr lang="en-US" dirty="0" err="1" smtClean="0"/>
            <a:t>Penafsiran</a:t>
          </a:r>
          <a:r>
            <a:rPr lang="en-US" dirty="0" smtClean="0"/>
            <a:t> </a:t>
          </a:r>
          <a:r>
            <a:rPr lang="en-US" dirty="0" err="1" smtClean="0"/>
            <a:t>Lokal</a:t>
          </a:r>
          <a:r>
            <a:rPr lang="en-US" dirty="0" smtClean="0"/>
            <a:t>): </a:t>
          </a:r>
          <a:r>
            <a:rPr lang="en-US" dirty="0" err="1" smtClean="0"/>
            <a:t>berdasarkan</a:t>
          </a:r>
          <a:r>
            <a:rPr lang="en-US" dirty="0" smtClean="0"/>
            <a:t> </a:t>
          </a:r>
          <a:r>
            <a:rPr lang="en-US" dirty="0" err="1" smtClean="0"/>
            <a:t>konteks</a:t>
          </a:r>
          <a:r>
            <a:rPr lang="en-US" dirty="0" smtClean="0"/>
            <a:t> </a:t>
          </a:r>
          <a:r>
            <a:rPr lang="en-US" dirty="0" err="1" smtClean="0"/>
            <a:t>lokal</a:t>
          </a:r>
          <a:r>
            <a:rPr lang="en-US" dirty="0" smtClean="0"/>
            <a:t> yang </a:t>
          </a:r>
          <a:r>
            <a:rPr lang="en-US" dirty="0" err="1" smtClean="0"/>
            <a:t>melingkupi</a:t>
          </a:r>
          <a:r>
            <a:rPr lang="en-US" dirty="0" smtClean="0"/>
            <a:t> </a:t>
          </a:r>
          <a:r>
            <a:rPr lang="en-US" dirty="0" err="1" smtClean="0"/>
            <a:t>wacana</a:t>
          </a:r>
          <a:endParaRPr lang="en-US" dirty="0"/>
        </a:p>
      </dgm:t>
    </dgm:pt>
    <dgm:pt modelId="{BEFF3D06-324D-497C-9E1F-EBEBF5271AEE}" type="parTrans" cxnId="{94911CA5-4167-45D8-AFFD-56FD53292DBA}">
      <dgm:prSet/>
      <dgm:spPr/>
      <dgm:t>
        <a:bodyPr/>
        <a:lstStyle/>
        <a:p>
          <a:endParaRPr lang="en-US"/>
        </a:p>
      </dgm:t>
    </dgm:pt>
    <dgm:pt modelId="{9893F6DD-64E6-4626-ACC8-99CCE697B4C7}" type="sibTrans" cxnId="{94911CA5-4167-45D8-AFFD-56FD53292DBA}">
      <dgm:prSet/>
      <dgm:spPr/>
      <dgm:t>
        <a:bodyPr/>
        <a:lstStyle/>
        <a:p>
          <a:endParaRPr lang="en-US"/>
        </a:p>
      </dgm:t>
    </dgm:pt>
    <dgm:pt modelId="{125A399B-6D58-4D48-B321-2EE0A9113963}" type="pres">
      <dgm:prSet presAssocID="{DD33A07D-06AF-43CC-A467-653E218691B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5308858-EC61-40A7-8784-A15DACAA5C2B}" type="pres">
      <dgm:prSet presAssocID="{14EC53D3-55D4-4A87-B13F-1A453290E4A8}" presName="root" presStyleCnt="0"/>
      <dgm:spPr/>
    </dgm:pt>
    <dgm:pt modelId="{49F4D781-DEDA-4921-9B28-FE0AD8F5BCBC}" type="pres">
      <dgm:prSet presAssocID="{14EC53D3-55D4-4A87-B13F-1A453290E4A8}" presName="rootComposite" presStyleCnt="0"/>
      <dgm:spPr/>
    </dgm:pt>
    <dgm:pt modelId="{1D131FDB-9D7E-4D32-BD9A-E314124A8F52}" type="pres">
      <dgm:prSet presAssocID="{14EC53D3-55D4-4A87-B13F-1A453290E4A8}" presName="rootText" presStyleLbl="node1" presStyleIdx="0" presStyleCnt="1"/>
      <dgm:spPr/>
      <dgm:t>
        <a:bodyPr/>
        <a:lstStyle/>
        <a:p>
          <a:endParaRPr lang="en-US"/>
        </a:p>
      </dgm:t>
    </dgm:pt>
    <dgm:pt modelId="{F475AF81-618D-4343-85D3-50F8626FCEFF}" type="pres">
      <dgm:prSet presAssocID="{14EC53D3-55D4-4A87-B13F-1A453290E4A8}" presName="rootConnector" presStyleLbl="node1" presStyleIdx="0" presStyleCnt="1"/>
      <dgm:spPr/>
      <dgm:t>
        <a:bodyPr/>
        <a:lstStyle/>
        <a:p>
          <a:endParaRPr lang="en-US"/>
        </a:p>
      </dgm:t>
    </dgm:pt>
    <dgm:pt modelId="{7A5723D8-186E-4B1A-A7AA-9CA4DA1C4DF7}" type="pres">
      <dgm:prSet presAssocID="{14EC53D3-55D4-4A87-B13F-1A453290E4A8}" presName="childShape" presStyleCnt="0"/>
      <dgm:spPr/>
    </dgm:pt>
    <dgm:pt modelId="{7E26B42F-2C8E-40E3-9F2D-852A3CEA684D}" type="pres">
      <dgm:prSet presAssocID="{0B2F0F7B-B94A-4B1C-AB3F-CF00B05413FD}" presName="Name13" presStyleLbl="parChTrans1D2" presStyleIdx="0" presStyleCnt="2"/>
      <dgm:spPr/>
      <dgm:t>
        <a:bodyPr/>
        <a:lstStyle/>
        <a:p>
          <a:endParaRPr lang="en-US"/>
        </a:p>
      </dgm:t>
    </dgm:pt>
    <dgm:pt modelId="{6C560A2A-9DED-464B-9790-AF4E0DEC11DA}" type="pres">
      <dgm:prSet presAssocID="{57F5CEEF-0BE0-4568-A1DB-2FB258A6C201}" presName="childText" presStyleLbl="bgAcc1" presStyleIdx="0" presStyleCnt="2" custScaleX="1299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4C2C77-CDB5-4B38-88D5-02FA1CEA4E74}" type="pres">
      <dgm:prSet presAssocID="{BEFF3D06-324D-497C-9E1F-EBEBF5271AEE}" presName="Name13" presStyleLbl="parChTrans1D2" presStyleIdx="1" presStyleCnt="2"/>
      <dgm:spPr/>
      <dgm:t>
        <a:bodyPr/>
        <a:lstStyle/>
        <a:p>
          <a:endParaRPr lang="en-US"/>
        </a:p>
      </dgm:t>
    </dgm:pt>
    <dgm:pt modelId="{E729E933-6E69-4B0D-9A93-03848FE0219F}" type="pres">
      <dgm:prSet presAssocID="{7582DB5B-C31A-4509-881D-87725856988A}" presName="childText" presStyleLbl="bgAcc1" presStyleIdx="1" presStyleCnt="2" custScaleX="1331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3589A17-5346-4BCF-9514-A334116260D6}" type="presOf" srcId="{14EC53D3-55D4-4A87-B13F-1A453290E4A8}" destId="{F475AF81-618D-4343-85D3-50F8626FCEFF}" srcOrd="1" destOrd="0" presId="urn:microsoft.com/office/officeart/2005/8/layout/hierarchy3"/>
    <dgm:cxn modelId="{78DCE4CA-5DD1-40FF-87CD-13E50B2B8A41}" type="presOf" srcId="{14EC53D3-55D4-4A87-B13F-1A453290E4A8}" destId="{1D131FDB-9D7E-4D32-BD9A-E314124A8F52}" srcOrd="0" destOrd="0" presId="urn:microsoft.com/office/officeart/2005/8/layout/hierarchy3"/>
    <dgm:cxn modelId="{DD10DB2F-FDAA-4B41-8D49-726B83C69F72}" type="presOf" srcId="{0B2F0F7B-B94A-4B1C-AB3F-CF00B05413FD}" destId="{7E26B42F-2C8E-40E3-9F2D-852A3CEA684D}" srcOrd="0" destOrd="0" presId="urn:microsoft.com/office/officeart/2005/8/layout/hierarchy3"/>
    <dgm:cxn modelId="{860513F3-C25A-4E9C-AE93-8378ED8A3E99}" type="presOf" srcId="{DD33A07D-06AF-43CC-A467-653E218691B7}" destId="{125A399B-6D58-4D48-B321-2EE0A9113963}" srcOrd="0" destOrd="0" presId="urn:microsoft.com/office/officeart/2005/8/layout/hierarchy3"/>
    <dgm:cxn modelId="{9AEC94D6-C1BB-4E1A-9078-6D7793D40550}" type="presOf" srcId="{7582DB5B-C31A-4509-881D-87725856988A}" destId="{E729E933-6E69-4B0D-9A93-03848FE0219F}" srcOrd="0" destOrd="0" presId="urn:microsoft.com/office/officeart/2005/8/layout/hierarchy3"/>
    <dgm:cxn modelId="{94911CA5-4167-45D8-AFFD-56FD53292DBA}" srcId="{14EC53D3-55D4-4A87-B13F-1A453290E4A8}" destId="{7582DB5B-C31A-4509-881D-87725856988A}" srcOrd="1" destOrd="0" parTransId="{BEFF3D06-324D-497C-9E1F-EBEBF5271AEE}" sibTransId="{9893F6DD-64E6-4626-ACC8-99CCE697B4C7}"/>
    <dgm:cxn modelId="{74A5FFC7-C9D1-42BC-919D-E9EAFA376CCE}" srcId="{DD33A07D-06AF-43CC-A467-653E218691B7}" destId="{14EC53D3-55D4-4A87-B13F-1A453290E4A8}" srcOrd="0" destOrd="0" parTransId="{C2E893A4-1235-4485-A26F-34F55B40D41D}" sibTransId="{CCB2C425-A702-478C-971E-7C2993574185}"/>
    <dgm:cxn modelId="{DF48C267-7A31-4BFD-923E-DD3CB0BD2E57}" srcId="{14EC53D3-55D4-4A87-B13F-1A453290E4A8}" destId="{57F5CEEF-0BE0-4568-A1DB-2FB258A6C201}" srcOrd="0" destOrd="0" parTransId="{0B2F0F7B-B94A-4B1C-AB3F-CF00B05413FD}" sibTransId="{65940F51-9118-4B68-B8DD-53226E6E6159}"/>
    <dgm:cxn modelId="{7287E5AA-991F-49AF-ACC5-BF48F2385B87}" type="presOf" srcId="{57F5CEEF-0BE0-4568-A1DB-2FB258A6C201}" destId="{6C560A2A-9DED-464B-9790-AF4E0DEC11DA}" srcOrd="0" destOrd="0" presId="urn:microsoft.com/office/officeart/2005/8/layout/hierarchy3"/>
    <dgm:cxn modelId="{3493B205-1120-4C3A-ABB9-7142BD013980}" type="presOf" srcId="{BEFF3D06-324D-497C-9E1F-EBEBF5271AEE}" destId="{864C2C77-CDB5-4B38-88D5-02FA1CEA4E74}" srcOrd="0" destOrd="0" presId="urn:microsoft.com/office/officeart/2005/8/layout/hierarchy3"/>
    <dgm:cxn modelId="{B5A9C7C0-F28D-432D-A31A-695A9970D0B5}" type="presParOf" srcId="{125A399B-6D58-4D48-B321-2EE0A9113963}" destId="{25308858-EC61-40A7-8784-A15DACAA5C2B}" srcOrd="0" destOrd="0" presId="urn:microsoft.com/office/officeart/2005/8/layout/hierarchy3"/>
    <dgm:cxn modelId="{1C59B2B2-9B50-4FD7-A299-5B9BEADAF8C2}" type="presParOf" srcId="{25308858-EC61-40A7-8784-A15DACAA5C2B}" destId="{49F4D781-DEDA-4921-9B28-FE0AD8F5BCBC}" srcOrd="0" destOrd="0" presId="urn:microsoft.com/office/officeart/2005/8/layout/hierarchy3"/>
    <dgm:cxn modelId="{1F3FC566-B3D8-4A62-A1AD-9F7FAA5616B0}" type="presParOf" srcId="{49F4D781-DEDA-4921-9B28-FE0AD8F5BCBC}" destId="{1D131FDB-9D7E-4D32-BD9A-E314124A8F52}" srcOrd="0" destOrd="0" presId="urn:microsoft.com/office/officeart/2005/8/layout/hierarchy3"/>
    <dgm:cxn modelId="{6ACB5CCB-BE11-4247-B90F-9D793DC5CC9E}" type="presParOf" srcId="{49F4D781-DEDA-4921-9B28-FE0AD8F5BCBC}" destId="{F475AF81-618D-4343-85D3-50F8626FCEFF}" srcOrd="1" destOrd="0" presId="urn:microsoft.com/office/officeart/2005/8/layout/hierarchy3"/>
    <dgm:cxn modelId="{A5644427-6833-430A-8EDD-72EE978EDDB8}" type="presParOf" srcId="{25308858-EC61-40A7-8784-A15DACAA5C2B}" destId="{7A5723D8-186E-4B1A-A7AA-9CA4DA1C4DF7}" srcOrd="1" destOrd="0" presId="urn:microsoft.com/office/officeart/2005/8/layout/hierarchy3"/>
    <dgm:cxn modelId="{A94A3043-7B67-4DFB-947E-1CFDFF41E9A1}" type="presParOf" srcId="{7A5723D8-186E-4B1A-A7AA-9CA4DA1C4DF7}" destId="{7E26B42F-2C8E-40E3-9F2D-852A3CEA684D}" srcOrd="0" destOrd="0" presId="urn:microsoft.com/office/officeart/2005/8/layout/hierarchy3"/>
    <dgm:cxn modelId="{70B4948E-E0F4-45C9-9958-9839FDEAAFA6}" type="presParOf" srcId="{7A5723D8-186E-4B1A-A7AA-9CA4DA1C4DF7}" destId="{6C560A2A-9DED-464B-9790-AF4E0DEC11DA}" srcOrd="1" destOrd="0" presId="urn:microsoft.com/office/officeart/2005/8/layout/hierarchy3"/>
    <dgm:cxn modelId="{39BB8B08-0421-4BAB-BA9E-366C53DD2AAB}" type="presParOf" srcId="{7A5723D8-186E-4B1A-A7AA-9CA4DA1C4DF7}" destId="{864C2C77-CDB5-4B38-88D5-02FA1CEA4E74}" srcOrd="2" destOrd="0" presId="urn:microsoft.com/office/officeart/2005/8/layout/hierarchy3"/>
    <dgm:cxn modelId="{AACE1A48-5EDA-48CE-951F-1A73A1CF583D}" type="presParOf" srcId="{7A5723D8-186E-4B1A-A7AA-9CA4DA1C4DF7}" destId="{E729E933-6E69-4B0D-9A93-03848FE0219F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2664AA8F-BCC8-4F8A-B4B6-BFB4D7814D9F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B712220-1CFA-4807-B677-79B63899AABE}">
      <dgm:prSet phldrT="[Text]"/>
      <dgm:spPr/>
      <dgm:t>
        <a:bodyPr/>
        <a:lstStyle/>
        <a:p>
          <a:r>
            <a:rPr lang="en-US" dirty="0" smtClean="0"/>
            <a:t>S</a:t>
          </a:r>
          <a:endParaRPr lang="en-US" dirty="0"/>
        </a:p>
      </dgm:t>
    </dgm:pt>
    <dgm:pt modelId="{F2E03D72-E78A-422A-A0B7-D9B3250AFCC1}" type="parTrans" cxnId="{D80B4048-AC0A-4DE9-9F05-D8E92F5541D1}">
      <dgm:prSet/>
      <dgm:spPr/>
      <dgm:t>
        <a:bodyPr/>
        <a:lstStyle/>
        <a:p>
          <a:endParaRPr lang="en-US"/>
        </a:p>
      </dgm:t>
    </dgm:pt>
    <dgm:pt modelId="{4A618FB0-FE69-4406-96CF-4BC73CA30246}" type="sibTrans" cxnId="{D80B4048-AC0A-4DE9-9F05-D8E92F5541D1}">
      <dgm:prSet/>
      <dgm:spPr/>
      <dgm:t>
        <a:bodyPr/>
        <a:lstStyle/>
        <a:p>
          <a:endParaRPr lang="en-US"/>
        </a:p>
      </dgm:t>
    </dgm:pt>
    <dgm:pt modelId="{3E077407-D9F6-45D3-83FB-0D6F92DC0390}">
      <dgm:prSet phldrT="[Text]"/>
      <dgm:spPr/>
      <dgm:t>
        <a:bodyPr/>
        <a:lstStyle/>
        <a:p>
          <a:r>
            <a:rPr lang="en-US" dirty="0" smtClean="0"/>
            <a:t>Setting and scene: </a:t>
          </a:r>
          <a:r>
            <a:rPr lang="en-US" dirty="0" err="1" smtClean="0"/>
            <a:t>latar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suasana</a:t>
          </a:r>
          <a:r>
            <a:rPr lang="en-US" dirty="0" smtClean="0"/>
            <a:t>. </a:t>
          </a:r>
          <a:r>
            <a:rPr lang="en-US" dirty="0" err="1" smtClean="0"/>
            <a:t>Latar</a:t>
          </a:r>
          <a:r>
            <a:rPr lang="en-US" dirty="0" smtClean="0"/>
            <a:t> </a:t>
          </a:r>
          <a:r>
            <a:rPr lang="en-US" dirty="0" err="1" smtClean="0"/>
            <a:t>bersifat</a:t>
          </a:r>
          <a:r>
            <a:rPr lang="en-US" dirty="0" smtClean="0"/>
            <a:t> </a:t>
          </a:r>
          <a:r>
            <a:rPr lang="en-US" dirty="0" err="1" smtClean="0"/>
            <a:t>fisik</a:t>
          </a:r>
          <a:r>
            <a:rPr lang="en-US" dirty="0" smtClean="0"/>
            <a:t> (</a:t>
          </a:r>
          <a:r>
            <a:rPr lang="en-US" dirty="0" err="1" smtClean="0"/>
            <a:t>tempat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waktu</a:t>
          </a:r>
          <a:r>
            <a:rPr lang="en-US" dirty="0" smtClean="0"/>
            <a:t>) scene </a:t>
          </a:r>
          <a:r>
            <a:rPr lang="en-US" dirty="0" err="1" smtClean="0"/>
            <a:t>bersifat</a:t>
          </a:r>
          <a:r>
            <a:rPr lang="en-US" dirty="0" smtClean="0"/>
            <a:t> </a:t>
          </a:r>
          <a:r>
            <a:rPr lang="en-US" dirty="0" err="1" smtClean="0"/>
            <a:t>psikis</a:t>
          </a:r>
          <a:r>
            <a:rPr lang="en-US" dirty="0" smtClean="0"/>
            <a:t> (</a:t>
          </a:r>
          <a:r>
            <a:rPr lang="en-US" dirty="0" err="1" smtClean="0"/>
            <a:t>suasana</a:t>
          </a:r>
          <a:r>
            <a:rPr lang="en-US" dirty="0" smtClean="0"/>
            <a:t> </a:t>
          </a:r>
          <a:r>
            <a:rPr lang="en-US" dirty="0" err="1" smtClean="0"/>
            <a:t>psikologis</a:t>
          </a:r>
          <a:r>
            <a:rPr lang="en-US" dirty="0" smtClean="0"/>
            <a:t> yang </a:t>
          </a:r>
          <a:r>
            <a:rPr lang="en-US" dirty="0" err="1" smtClean="0"/>
            <a:t>menyertai</a:t>
          </a:r>
          <a:r>
            <a:rPr lang="en-US" dirty="0" smtClean="0"/>
            <a:t> </a:t>
          </a:r>
          <a:r>
            <a:rPr lang="en-US" dirty="0" err="1" smtClean="0"/>
            <a:t>tuturan</a:t>
          </a:r>
          <a:r>
            <a:rPr lang="en-US" dirty="0" smtClean="0"/>
            <a:t>)</a:t>
          </a:r>
          <a:endParaRPr lang="en-US" dirty="0"/>
        </a:p>
      </dgm:t>
    </dgm:pt>
    <dgm:pt modelId="{36EA30E9-5989-4FBB-AEA2-E035D14B13AE}" type="parTrans" cxnId="{ACD8DCA6-FFDB-41BC-AE3E-343412002CD0}">
      <dgm:prSet/>
      <dgm:spPr/>
      <dgm:t>
        <a:bodyPr/>
        <a:lstStyle/>
        <a:p>
          <a:endParaRPr lang="en-US"/>
        </a:p>
      </dgm:t>
    </dgm:pt>
    <dgm:pt modelId="{714BFE04-7905-4264-8ED8-0179DF588521}" type="sibTrans" cxnId="{ACD8DCA6-FFDB-41BC-AE3E-343412002CD0}">
      <dgm:prSet/>
      <dgm:spPr/>
      <dgm:t>
        <a:bodyPr/>
        <a:lstStyle/>
        <a:p>
          <a:endParaRPr lang="en-US"/>
        </a:p>
      </dgm:t>
    </dgm:pt>
    <dgm:pt modelId="{18C5C815-9942-486F-8FC7-7B6935582B8F}">
      <dgm:prSet phldrT="[Text]"/>
      <dgm:spPr/>
      <dgm:t>
        <a:bodyPr/>
        <a:lstStyle/>
        <a:p>
          <a:r>
            <a:rPr lang="en-US" dirty="0" smtClean="0"/>
            <a:t>P</a:t>
          </a:r>
          <a:endParaRPr lang="en-US" dirty="0"/>
        </a:p>
      </dgm:t>
    </dgm:pt>
    <dgm:pt modelId="{6802CE63-E6AF-42BC-8319-763BD49A7DFB}" type="parTrans" cxnId="{A9FCB979-1ACF-4E0A-9A33-9E1D5A7D4BB0}">
      <dgm:prSet/>
      <dgm:spPr/>
      <dgm:t>
        <a:bodyPr/>
        <a:lstStyle/>
        <a:p>
          <a:endParaRPr lang="en-US"/>
        </a:p>
      </dgm:t>
    </dgm:pt>
    <dgm:pt modelId="{1309D3FB-20D0-4028-8ED1-68AAEDCD33C2}" type="sibTrans" cxnId="{A9FCB979-1ACF-4E0A-9A33-9E1D5A7D4BB0}">
      <dgm:prSet/>
      <dgm:spPr/>
      <dgm:t>
        <a:bodyPr/>
        <a:lstStyle/>
        <a:p>
          <a:endParaRPr lang="en-US"/>
        </a:p>
      </dgm:t>
    </dgm:pt>
    <dgm:pt modelId="{ABC5E250-F615-413E-BAC6-E8BCCE84C715}">
      <dgm:prSet phldrT="[Text]"/>
      <dgm:spPr/>
      <dgm:t>
        <a:bodyPr/>
        <a:lstStyle/>
        <a:p>
          <a:r>
            <a:rPr lang="en-US" dirty="0" err="1" smtClean="0"/>
            <a:t>Partisipants</a:t>
          </a:r>
          <a:r>
            <a:rPr lang="en-US" dirty="0" smtClean="0"/>
            <a:t>: </a:t>
          </a:r>
          <a:r>
            <a:rPr lang="en-US" dirty="0" err="1" smtClean="0"/>
            <a:t>peserta</a:t>
          </a:r>
          <a:r>
            <a:rPr lang="en-US" dirty="0" smtClean="0"/>
            <a:t> </a:t>
          </a:r>
          <a:r>
            <a:rPr lang="en-US" dirty="0" err="1" smtClean="0"/>
            <a:t>tutur</a:t>
          </a:r>
          <a:r>
            <a:rPr lang="en-US" dirty="0" smtClean="0"/>
            <a:t> (</a:t>
          </a:r>
          <a:r>
            <a:rPr lang="en-US" dirty="0" err="1" smtClean="0"/>
            <a:t>usia</a:t>
          </a:r>
          <a:r>
            <a:rPr lang="en-US" dirty="0" smtClean="0"/>
            <a:t>, </a:t>
          </a:r>
          <a:r>
            <a:rPr lang="en-US" dirty="0" err="1" smtClean="0"/>
            <a:t>pendidikan</a:t>
          </a:r>
          <a:r>
            <a:rPr lang="en-US" dirty="0" smtClean="0"/>
            <a:t>, </a:t>
          </a:r>
          <a:r>
            <a:rPr lang="en-US" dirty="0" err="1" smtClean="0"/>
            <a:t>latar</a:t>
          </a:r>
          <a:r>
            <a:rPr lang="en-US" dirty="0" smtClean="0"/>
            <a:t> </a:t>
          </a:r>
          <a:r>
            <a:rPr lang="en-US" dirty="0" err="1" smtClean="0"/>
            <a:t>sosial</a:t>
          </a:r>
          <a:r>
            <a:rPr lang="en-US" dirty="0" smtClean="0"/>
            <a:t>)</a:t>
          </a:r>
          <a:endParaRPr lang="en-US" dirty="0"/>
        </a:p>
      </dgm:t>
    </dgm:pt>
    <dgm:pt modelId="{F4F3DB5D-5FF4-4A82-B83A-9DF5624133BE}" type="parTrans" cxnId="{72044C7C-131D-4B8A-8E5D-7B1E9252F993}">
      <dgm:prSet/>
      <dgm:spPr/>
      <dgm:t>
        <a:bodyPr/>
        <a:lstStyle/>
        <a:p>
          <a:endParaRPr lang="en-US"/>
        </a:p>
      </dgm:t>
    </dgm:pt>
    <dgm:pt modelId="{A68EBC0A-3602-40AA-B9E0-597CC5AEBA57}" type="sibTrans" cxnId="{72044C7C-131D-4B8A-8E5D-7B1E9252F993}">
      <dgm:prSet/>
      <dgm:spPr/>
      <dgm:t>
        <a:bodyPr/>
        <a:lstStyle/>
        <a:p>
          <a:endParaRPr lang="en-US"/>
        </a:p>
      </dgm:t>
    </dgm:pt>
    <dgm:pt modelId="{469B646B-A41C-42C5-BEC8-4BED974C19F9}">
      <dgm:prSet phldrT="[Text]"/>
      <dgm:spPr/>
      <dgm:t>
        <a:bodyPr/>
        <a:lstStyle/>
        <a:p>
          <a:r>
            <a:rPr lang="en-US" dirty="0" smtClean="0"/>
            <a:t>E</a:t>
          </a:r>
          <a:endParaRPr lang="en-US" dirty="0"/>
        </a:p>
      </dgm:t>
    </dgm:pt>
    <dgm:pt modelId="{218EE58E-35D6-4EC2-BC78-A64BA72CB1FE}" type="parTrans" cxnId="{0C17D8BC-9928-4621-8EA6-F695F76D58B4}">
      <dgm:prSet/>
      <dgm:spPr/>
      <dgm:t>
        <a:bodyPr/>
        <a:lstStyle/>
        <a:p>
          <a:endParaRPr lang="en-US"/>
        </a:p>
      </dgm:t>
    </dgm:pt>
    <dgm:pt modelId="{C095E1B6-8716-4AF6-8E9E-7F34B5AEBD51}" type="sibTrans" cxnId="{0C17D8BC-9928-4621-8EA6-F695F76D58B4}">
      <dgm:prSet/>
      <dgm:spPr/>
      <dgm:t>
        <a:bodyPr/>
        <a:lstStyle/>
        <a:p>
          <a:endParaRPr lang="en-US"/>
        </a:p>
      </dgm:t>
    </dgm:pt>
    <dgm:pt modelId="{62DC9315-1C57-45A7-8F13-E5657B6588B3}">
      <dgm:prSet phldrT="[Text]"/>
      <dgm:spPr/>
      <dgm:t>
        <a:bodyPr/>
        <a:lstStyle/>
        <a:p>
          <a:r>
            <a:rPr lang="en-US" dirty="0" smtClean="0"/>
            <a:t>Ends: </a:t>
          </a:r>
          <a:r>
            <a:rPr lang="en-US" dirty="0" err="1" smtClean="0"/>
            <a:t>hasil</a:t>
          </a:r>
          <a:r>
            <a:rPr lang="en-US" dirty="0" smtClean="0"/>
            <a:t>/ </a:t>
          </a:r>
          <a:r>
            <a:rPr lang="en-US" dirty="0" err="1" smtClean="0"/>
            <a:t>tanggapan</a:t>
          </a:r>
          <a:r>
            <a:rPr lang="en-US" dirty="0" smtClean="0"/>
            <a:t> yang </a:t>
          </a:r>
          <a:r>
            <a:rPr lang="en-US" dirty="0" err="1" smtClean="0"/>
            <a:t>diharapkan</a:t>
          </a:r>
          <a:r>
            <a:rPr lang="en-US" dirty="0" smtClean="0"/>
            <a:t> </a:t>
          </a:r>
          <a:r>
            <a:rPr lang="en-US" dirty="0" err="1" smtClean="0"/>
            <a:t>dari</a:t>
          </a:r>
          <a:r>
            <a:rPr lang="en-US" dirty="0" smtClean="0"/>
            <a:t> </a:t>
          </a:r>
          <a:r>
            <a:rPr lang="en-US" dirty="0" err="1" smtClean="0"/>
            <a:t>penutur</a:t>
          </a:r>
          <a:r>
            <a:rPr lang="en-US" dirty="0" smtClean="0"/>
            <a:t>, </a:t>
          </a:r>
          <a:r>
            <a:rPr lang="en-US" dirty="0" err="1" smtClean="0"/>
            <a:t>tujuan</a:t>
          </a:r>
          <a:r>
            <a:rPr lang="en-US" dirty="0" smtClean="0"/>
            <a:t> </a:t>
          </a:r>
          <a:r>
            <a:rPr lang="en-US" dirty="0" err="1" smtClean="0"/>
            <a:t>akhir</a:t>
          </a:r>
          <a:r>
            <a:rPr lang="en-US" dirty="0" smtClean="0"/>
            <a:t> </a:t>
          </a:r>
          <a:r>
            <a:rPr lang="en-US" dirty="0" err="1" smtClean="0"/>
            <a:t>pembicaraan</a:t>
          </a:r>
          <a:endParaRPr lang="en-US" dirty="0"/>
        </a:p>
      </dgm:t>
    </dgm:pt>
    <dgm:pt modelId="{AA4CA1A2-A7AA-4B6B-AEA4-6092D91776F1}" type="parTrans" cxnId="{DC5FEBF3-B07F-461A-BCF0-58B04BE6CE3F}">
      <dgm:prSet/>
      <dgm:spPr/>
      <dgm:t>
        <a:bodyPr/>
        <a:lstStyle/>
        <a:p>
          <a:endParaRPr lang="en-US"/>
        </a:p>
      </dgm:t>
    </dgm:pt>
    <dgm:pt modelId="{BE0D9AEF-DAE5-453B-8BAC-0FE39E0B78BB}" type="sibTrans" cxnId="{DC5FEBF3-B07F-461A-BCF0-58B04BE6CE3F}">
      <dgm:prSet/>
      <dgm:spPr/>
      <dgm:t>
        <a:bodyPr/>
        <a:lstStyle/>
        <a:p>
          <a:endParaRPr lang="en-US"/>
        </a:p>
      </dgm:t>
    </dgm:pt>
    <dgm:pt modelId="{CC9B0FB8-3B22-442D-885F-B9B5D3CDDB11}">
      <dgm:prSet phldrT="[Text]"/>
      <dgm:spPr/>
      <dgm:t>
        <a:bodyPr/>
        <a:lstStyle/>
        <a:p>
          <a:r>
            <a:rPr lang="en-US" dirty="0" smtClean="0"/>
            <a:t>A</a:t>
          </a:r>
          <a:endParaRPr lang="en-US" dirty="0"/>
        </a:p>
      </dgm:t>
    </dgm:pt>
    <dgm:pt modelId="{E3FD1096-92F1-4E9C-AA87-BA54AD53BE5A}" type="parTrans" cxnId="{2F48CDB3-A9E0-43EC-95DA-B195EBFD3EAA}">
      <dgm:prSet/>
      <dgm:spPr/>
      <dgm:t>
        <a:bodyPr/>
        <a:lstStyle/>
        <a:p>
          <a:endParaRPr lang="en-US"/>
        </a:p>
      </dgm:t>
    </dgm:pt>
    <dgm:pt modelId="{7F7AA4DC-6C30-4CD9-9FAC-731D0406DD58}" type="sibTrans" cxnId="{2F48CDB3-A9E0-43EC-95DA-B195EBFD3EAA}">
      <dgm:prSet/>
      <dgm:spPr/>
      <dgm:t>
        <a:bodyPr/>
        <a:lstStyle/>
        <a:p>
          <a:endParaRPr lang="en-US"/>
        </a:p>
      </dgm:t>
    </dgm:pt>
    <dgm:pt modelId="{80D36C05-44EF-426B-A200-A0BB9B07F04A}">
      <dgm:prSet phldrT="[Text]"/>
      <dgm:spPr/>
      <dgm:t>
        <a:bodyPr/>
        <a:lstStyle/>
        <a:p>
          <a:r>
            <a:rPr lang="en-US" dirty="0" smtClean="0"/>
            <a:t>K</a:t>
          </a:r>
          <a:endParaRPr lang="en-US" dirty="0"/>
        </a:p>
      </dgm:t>
    </dgm:pt>
    <dgm:pt modelId="{B09D6E51-660A-4B1E-B2B7-87930A581B05}" type="parTrans" cxnId="{E87E0DA1-6F5F-46A3-B240-FB3A5B582F29}">
      <dgm:prSet/>
      <dgm:spPr/>
      <dgm:t>
        <a:bodyPr/>
        <a:lstStyle/>
        <a:p>
          <a:endParaRPr lang="en-US"/>
        </a:p>
      </dgm:t>
    </dgm:pt>
    <dgm:pt modelId="{DC04F3DB-0B02-42BC-96F2-F53955225BBF}" type="sibTrans" cxnId="{E87E0DA1-6F5F-46A3-B240-FB3A5B582F29}">
      <dgm:prSet/>
      <dgm:spPr/>
      <dgm:t>
        <a:bodyPr/>
        <a:lstStyle/>
        <a:p>
          <a:endParaRPr lang="en-US"/>
        </a:p>
      </dgm:t>
    </dgm:pt>
    <dgm:pt modelId="{EEEE83CD-91E3-4EE7-A049-C46F0DE788C9}">
      <dgm:prSet phldrT="[Text]"/>
      <dgm:spPr/>
      <dgm:t>
        <a:bodyPr/>
        <a:lstStyle/>
        <a:p>
          <a:r>
            <a:rPr lang="en-US" dirty="0" smtClean="0"/>
            <a:t>I</a:t>
          </a:r>
          <a:endParaRPr lang="en-US" dirty="0"/>
        </a:p>
      </dgm:t>
    </dgm:pt>
    <dgm:pt modelId="{9EEEB54D-EF2C-4F85-9961-EFAFA13AB950}" type="parTrans" cxnId="{ECD2A9B0-42E2-4296-B9E9-A960918687F6}">
      <dgm:prSet/>
      <dgm:spPr/>
      <dgm:t>
        <a:bodyPr/>
        <a:lstStyle/>
        <a:p>
          <a:endParaRPr lang="en-US"/>
        </a:p>
      </dgm:t>
    </dgm:pt>
    <dgm:pt modelId="{5A1B6865-87AF-4C3A-9D7B-F65E58C4274C}" type="sibTrans" cxnId="{ECD2A9B0-42E2-4296-B9E9-A960918687F6}">
      <dgm:prSet/>
      <dgm:spPr/>
      <dgm:t>
        <a:bodyPr/>
        <a:lstStyle/>
        <a:p>
          <a:endParaRPr lang="en-US"/>
        </a:p>
      </dgm:t>
    </dgm:pt>
    <dgm:pt modelId="{8073CB2F-D382-40A5-9D39-A5AACA97956D}">
      <dgm:prSet phldrT="[Text]"/>
      <dgm:spPr/>
      <dgm:t>
        <a:bodyPr/>
        <a:lstStyle/>
        <a:p>
          <a:r>
            <a:rPr lang="en-US" dirty="0" smtClean="0"/>
            <a:t>N</a:t>
          </a:r>
          <a:endParaRPr lang="en-US" dirty="0"/>
        </a:p>
      </dgm:t>
    </dgm:pt>
    <dgm:pt modelId="{06F732BB-805C-47A8-B1EC-4C34909C44BA}" type="parTrans" cxnId="{546F49FE-228A-4663-B4C7-C208730AFDB9}">
      <dgm:prSet/>
      <dgm:spPr/>
      <dgm:t>
        <a:bodyPr/>
        <a:lstStyle/>
        <a:p>
          <a:endParaRPr lang="en-US"/>
        </a:p>
      </dgm:t>
    </dgm:pt>
    <dgm:pt modelId="{CFC75FD8-FBCB-4644-A61D-D38E0FDC2CFB}" type="sibTrans" cxnId="{546F49FE-228A-4663-B4C7-C208730AFDB9}">
      <dgm:prSet/>
      <dgm:spPr/>
      <dgm:t>
        <a:bodyPr/>
        <a:lstStyle/>
        <a:p>
          <a:endParaRPr lang="en-US"/>
        </a:p>
      </dgm:t>
    </dgm:pt>
    <dgm:pt modelId="{8E66684A-28B2-4D5D-BF7C-DB3DA2F27D53}">
      <dgm:prSet phldrT="[Text]"/>
      <dgm:spPr/>
      <dgm:t>
        <a:bodyPr/>
        <a:lstStyle/>
        <a:p>
          <a:r>
            <a:rPr lang="en-US" dirty="0" smtClean="0"/>
            <a:t>G</a:t>
          </a:r>
          <a:endParaRPr lang="en-US" dirty="0"/>
        </a:p>
      </dgm:t>
    </dgm:pt>
    <dgm:pt modelId="{D1F608B4-AEBD-4433-A696-72353F4195D6}" type="parTrans" cxnId="{4B102A78-3F9A-4492-B391-29654ADD71CA}">
      <dgm:prSet/>
      <dgm:spPr/>
      <dgm:t>
        <a:bodyPr/>
        <a:lstStyle/>
        <a:p>
          <a:endParaRPr lang="en-US"/>
        </a:p>
      </dgm:t>
    </dgm:pt>
    <dgm:pt modelId="{9E2AD7AC-66BE-4A11-A8D4-50BE45AE87C4}" type="sibTrans" cxnId="{4B102A78-3F9A-4492-B391-29654ADD71CA}">
      <dgm:prSet/>
      <dgm:spPr/>
      <dgm:t>
        <a:bodyPr/>
        <a:lstStyle/>
        <a:p>
          <a:endParaRPr lang="en-US"/>
        </a:p>
      </dgm:t>
    </dgm:pt>
    <dgm:pt modelId="{CCCB5467-1BEC-43C7-8379-48CAEE95F561}">
      <dgm:prSet/>
      <dgm:spPr/>
      <dgm:t>
        <a:bodyPr/>
        <a:lstStyle/>
        <a:p>
          <a:r>
            <a:rPr lang="en-US" dirty="0" smtClean="0"/>
            <a:t>Act sequences: </a:t>
          </a:r>
          <a:r>
            <a:rPr lang="en-US" dirty="0" err="1" smtClean="0"/>
            <a:t>pesan</a:t>
          </a:r>
          <a:r>
            <a:rPr lang="en-US" dirty="0" smtClean="0"/>
            <a:t>/ </a:t>
          </a:r>
          <a:r>
            <a:rPr lang="en-US" dirty="0" err="1" smtClean="0"/>
            <a:t>amanat</a:t>
          </a:r>
          <a:r>
            <a:rPr lang="en-US" dirty="0" smtClean="0"/>
            <a:t> (</a:t>
          </a:r>
          <a:r>
            <a:rPr lang="en-US" dirty="0" err="1" smtClean="0"/>
            <a:t>bentuk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isi</a:t>
          </a:r>
          <a:r>
            <a:rPr lang="en-US" dirty="0" smtClean="0"/>
            <a:t> </a:t>
          </a:r>
          <a:r>
            <a:rPr lang="en-US" dirty="0" err="1" smtClean="0"/>
            <a:t>pesan</a:t>
          </a:r>
          <a:r>
            <a:rPr lang="en-US" dirty="0" smtClean="0"/>
            <a:t>) </a:t>
          </a:r>
          <a:r>
            <a:rPr lang="en-US" dirty="0" err="1" smtClean="0"/>
            <a:t>Pragmatig</a:t>
          </a:r>
          <a:r>
            <a:rPr lang="en-US" dirty="0" smtClean="0"/>
            <a:t> </a:t>
          </a:r>
          <a:r>
            <a:rPr lang="en-US" dirty="0" err="1" smtClean="0"/>
            <a:t>bentuk</a:t>
          </a:r>
          <a:r>
            <a:rPr lang="en-US" dirty="0" smtClean="0"/>
            <a:t> </a:t>
          </a:r>
          <a:r>
            <a:rPr lang="en-US" dirty="0" err="1" smtClean="0"/>
            <a:t>pesan</a:t>
          </a:r>
          <a:r>
            <a:rPr lang="en-US" dirty="0" smtClean="0"/>
            <a:t> : </a:t>
          </a:r>
          <a:r>
            <a:rPr lang="en-US" dirty="0" err="1" smtClean="0"/>
            <a:t>lokusi</a:t>
          </a:r>
          <a:r>
            <a:rPr lang="en-US" dirty="0" smtClean="0"/>
            <a:t>, </a:t>
          </a:r>
          <a:r>
            <a:rPr lang="en-US" dirty="0" err="1" smtClean="0"/>
            <a:t>ilokusi</a:t>
          </a:r>
          <a:r>
            <a:rPr lang="en-US" dirty="0" smtClean="0"/>
            <a:t>,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perlokusi</a:t>
          </a:r>
          <a:endParaRPr lang="en-US" dirty="0"/>
        </a:p>
      </dgm:t>
    </dgm:pt>
    <dgm:pt modelId="{54BCD3F1-2649-4E46-A1B4-52D7FD3A9334}" type="parTrans" cxnId="{B3FCDB13-D3D9-4773-94FD-33470168DD8D}">
      <dgm:prSet/>
      <dgm:spPr/>
    </dgm:pt>
    <dgm:pt modelId="{3B41AF03-48FF-42B5-8D7A-08189D7B9401}" type="sibTrans" cxnId="{B3FCDB13-D3D9-4773-94FD-33470168DD8D}">
      <dgm:prSet/>
      <dgm:spPr/>
    </dgm:pt>
    <dgm:pt modelId="{3E9D5532-073D-4C42-9E98-B6680F6379DB}">
      <dgm:prSet/>
      <dgm:spPr/>
      <dgm:t>
        <a:bodyPr/>
        <a:lstStyle/>
        <a:p>
          <a:r>
            <a:rPr lang="en-US" dirty="0" smtClean="0"/>
            <a:t>Key: </a:t>
          </a:r>
          <a:r>
            <a:rPr lang="en-US" dirty="0" err="1" smtClean="0"/>
            <a:t>cara</a:t>
          </a:r>
          <a:r>
            <a:rPr lang="en-US" dirty="0" smtClean="0"/>
            <a:t>, nada, </a:t>
          </a:r>
          <a:r>
            <a:rPr lang="en-US" dirty="0" err="1" smtClean="0"/>
            <a:t>sikap</a:t>
          </a:r>
          <a:r>
            <a:rPr lang="en-US" dirty="0" smtClean="0"/>
            <a:t> </a:t>
          </a:r>
          <a:r>
            <a:rPr lang="en-US" dirty="0" err="1" smtClean="0"/>
            <a:t>atau</a:t>
          </a:r>
          <a:r>
            <a:rPr lang="en-US" dirty="0" smtClean="0"/>
            <a:t> </a:t>
          </a:r>
          <a:r>
            <a:rPr lang="en-US" dirty="0" err="1" smtClean="0"/>
            <a:t>semangat</a:t>
          </a:r>
          <a:r>
            <a:rPr lang="en-US" dirty="0" smtClean="0"/>
            <a:t> </a:t>
          </a:r>
          <a:r>
            <a:rPr lang="en-US" dirty="0" err="1" smtClean="0"/>
            <a:t>dalam</a:t>
          </a:r>
          <a:r>
            <a:rPr lang="en-US" dirty="0" smtClean="0"/>
            <a:t> </a:t>
          </a:r>
          <a:r>
            <a:rPr lang="en-US" dirty="0" err="1" smtClean="0"/>
            <a:t>melakukan</a:t>
          </a:r>
          <a:r>
            <a:rPr lang="en-US" dirty="0" smtClean="0"/>
            <a:t> </a:t>
          </a:r>
          <a:r>
            <a:rPr lang="en-US" dirty="0" err="1" smtClean="0"/>
            <a:t>percakapan</a:t>
          </a:r>
          <a:endParaRPr lang="en-US" dirty="0"/>
        </a:p>
      </dgm:t>
    </dgm:pt>
    <dgm:pt modelId="{AEBC25BA-D5DC-470E-867E-15675E84AC05}" type="parTrans" cxnId="{7BEA046E-835D-400B-81E2-A4DFECA1540B}">
      <dgm:prSet/>
      <dgm:spPr/>
    </dgm:pt>
    <dgm:pt modelId="{514D834B-84A3-49EC-8886-A13EEBCC8BE5}" type="sibTrans" cxnId="{7BEA046E-835D-400B-81E2-A4DFECA1540B}">
      <dgm:prSet/>
      <dgm:spPr/>
    </dgm:pt>
    <dgm:pt modelId="{990C46A9-33F4-43B1-9EF8-C159AE8C6A4E}">
      <dgm:prSet/>
      <dgm:spPr/>
      <dgm:t>
        <a:bodyPr/>
        <a:lstStyle/>
        <a:p>
          <a:r>
            <a:rPr lang="en-US" dirty="0" smtClean="0"/>
            <a:t>Instrumentalities: </a:t>
          </a:r>
          <a:r>
            <a:rPr lang="en-US" dirty="0" err="1" smtClean="0"/>
            <a:t>sarana</a:t>
          </a:r>
          <a:r>
            <a:rPr lang="en-US" dirty="0" smtClean="0"/>
            <a:t> / media </a:t>
          </a:r>
          <a:r>
            <a:rPr lang="en-US" dirty="0" err="1" smtClean="0"/>
            <a:t>percakapan</a:t>
          </a:r>
          <a:endParaRPr lang="en-US" dirty="0"/>
        </a:p>
      </dgm:t>
    </dgm:pt>
    <dgm:pt modelId="{13BF0CA3-10F4-4740-B8A6-5C07BF6327D8}" type="parTrans" cxnId="{B9EBFE56-3314-4045-8096-AF6980CC150E}">
      <dgm:prSet/>
      <dgm:spPr/>
    </dgm:pt>
    <dgm:pt modelId="{FDDFFD31-8553-4B31-8B21-3C22220DF0B6}" type="sibTrans" cxnId="{B9EBFE56-3314-4045-8096-AF6980CC150E}">
      <dgm:prSet/>
      <dgm:spPr/>
    </dgm:pt>
    <dgm:pt modelId="{3494BF4F-2706-4BC4-82BA-5CAB76C85202}">
      <dgm:prSet/>
      <dgm:spPr/>
      <dgm:t>
        <a:bodyPr/>
        <a:lstStyle/>
        <a:p>
          <a:r>
            <a:rPr lang="en-US" dirty="0" smtClean="0"/>
            <a:t>Norm: </a:t>
          </a:r>
          <a:r>
            <a:rPr lang="en-US" dirty="0" err="1" smtClean="0"/>
            <a:t>norma</a:t>
          </a:r>
          <a:r>
            <a:rPr lang="en-US" dirty="0" smtClean="0"/>
            <a:t>/ </a:t>
          </a:r>
          <a:r>
            <a:rPr lang="en-US" dirty="0" err="1" smtClean="0"/>
            <a:t>aturan</a:t>
          </a:r>
          <a:r>
            <a:rPr lang="en-US" dirty="0" smtClean="0"/>
            <a:t> yang </a:t>
          </a:r>
          <a:r>
            <a:rPr lang="en-US" dirty="0" err="1" smtClean="0"/>
            <a:t>membatasi</a:t>
          </a:r>
          <a:r>
            <a:rPr lang="en-US" dirty="0" smtClean="0"/>
            <a:t> </a:t>
          </a:r>
          <a:r>
            <a:rPr lang="en-US" dirty="0" err="1" smtClean="0"/>
            <a:t>percakapan</a:t>
          </a:r>
          <a:endParaRPr lang="en-US" dirty="0"/>
        </a:p>
      </dgm:t>
    </dgm:pt>
    <dgm:pt modelId="{E318A30C-4FE3-425C-A8D9-56B4CA3E6064}" type="parTrans" cxnId="{0E4AD565-A7E4-41CC-AF3F-9F97BA924E7B}">
      <dgm:prSet/>
      <dgm:spPr/>
    </dgm:pt>
    <dgm:pt modelId="{857D1C26-3D8A-4160-A1D7-D0CCB4B7E923}" type="sibTrans" cxnId="{0E4AD565-A7E4-41CC-AF3F-9F97BA924E7B}">
      <dgm:prSet/>
      <dgm:spPr/>
    </dgm:pt>
    <dgm:pt modelId="{49EF6C13-2232-4A3C-A1A6-BA70C0D6085D}">
      <dgm:prSet/>
      <dgm:spPr/>
      <dgm:t>
        <a:bodyPr/>
        <a:lstStyle/>
        <a:p>
          <a:r>
            <a:rPr lang="en-US" dirty="0" smtClean="0"/>
            <a:t>Genres: </a:t>
          </a:r>
          <a:r>
            <a:rPr lang="en-US" dirty="0" err="1" smtClean="0"/>
            <a:t>jenis</a:t>
          </a:r>
          <a:r>
            <a:rPr lang="en-US" dirty="0" smtClean="0"/>
            <a:t>  </a:t>
          </a:r>
          <a:r>
            <a:rPr lang="en-US" dirty="0" err="1" smtClean="0"/>
            <a:t>wacana</a:t>
          </a:r>
          <a:endParaRPr lang="en-US" dirty="0"/>
        </a:p>
      </dgm:t>
    </dgm:pt>
    <dgm:pt modelId="{961BCD4A-1E4D-4D5E-A29F-50B9621F86B9}" type="parTrans" cxnId="{00DBA0E6-6992-453C-89CF-DA623A3EA0D5}">
      <dgm:prSet/>
      <dgm:spPr/>
    </dgm:pt>
    <dgm:pt modelId="{24D28A29-EB79-4B1F-A36E-44D5B7B1BE22}" type="sibTrans" cxnId="{00DBA0E6-6992-453C-89CF-DA623A3EA0D5}">
      <dgm:prSet/>
      <dgm:spPr/>
    </dgm:pt>
    <dgm:pt modelId="{83868768-5DC6-413B-B1BF-2B91AEED3C96}" type="pres">
      <dgm:prSet presAssocID="{2664AA8F-BCC8-4F8A-B4B6-BFB4D7814D9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372AD16-60AA-4804-AF25-C6C2AB8DEFB8}" type="pres">
      <dgm:prSet presAssocID="{EB712220-1CFA-4807-B677-79B63899AABE}" presName="composite" presStyleCnt="0"/>
      <dgm:spPr/>
    </dgm:pt>
    <dgm:pt modelId="{71E50C93-0303-42AB-B61B-8F3B0E8C9080}" type="pres">
      <dgm:prSet presAssocID="{EB712220-1CFA-4807-B677-79B63899AABE}" presName="parentText" presStyleLbl="alignNode1" presStyleIdx="0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8785A7-D6FD-4DE5-92F4-8FFF40D57275}" type="pres">
      <dgm:prSet presAssocID="{EB712220-1CFA-4807-B677-79B63899AABE}" presName="descendantText" presStyleLbl="alignAcc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81D009-C5BD-4D9B-9D42-828BA0B4F1A3}" type="pres">
      <dgm:prSet presAssocID="{4A618FB0-FE69-4406-96CF-4BC73CA30246}" presName="sp" presStyleCnt="0"/>
      <dgm:spPr/>
    </dgm:pt>
    <dgm:pt modelId="{EC55C274-2611-4569-9733-780D79C54E1D}" type="pres">
      <dgm:prSet presAssocID="{18C5C815-9942-486F-8FC7-7B6935582B8F}" presName="composite" presStyleCnt="0"/>
      <dgm:spPr/>
    </dgm:pt>
    <dgm:pt modelId="{2FD723D2-D529-4F95-8016-E138CFB82A16}" type="pres">
      <dgm:prSet presAssocID="{18C5C815-9942-486F-8FC7-7B6935582B8F}" presName="parentText" presStyleLbl="alignNode1" presStyleIdx="1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A6F082-0B63-432B-AE46-C7B9CFC6EAB8}" type="pres">
      <dgm:prSet presAssocID="{18C5C815-9942-486F-8FC7-7B6935582B8F}" presName="descendantText" presStyleLbl="alignAcc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3454B0-47AD-45D8-BA0A-26E1CB5A291A}" type="pres">
      <dgm:prSet presAssocID="{1309D3FB-20D0-4028-8ED1-68AAEDCD33C2}" presName="sp" presStyleCnt="0"/>
      <dgm:spPr/>
    </dgm:pt>
    <dgm:pt modelId="{EB73A709-F603-4330-B622-F0D9E5BA7A2F}" type="pres">
      <dgm:prSet presAssocID="{469B646B-A41C-42C5-BEC8-4BED974C19F9}" presName="composite" presStyleCnt="0"/>
      <dgm:spPr/>
    </dgm:pt>
    <dgm:pt modelId="{EC254B42-7A26-4D20-A7A1-5D78A2E20594}" type="pres">
      <dgm:prSet presAssocID="{469B646B-A41C-42C5-BEC8-4BED974C19F9}" presName="parentText" presStyleLbl="alignNode1" presStyleIdx="2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504424-384F-472B-A764-9A2F5CBE209B}" type="pres">
      <dgm:prSet presAssocID="{469B646B-A41C-42C5-BEC8-4BED974C19F9}" presName="descendantText" presStyleLbl="alignAcc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6431AD-C8C6-4C0C-B8A3-CE993FA451E1}" type="pres">
      <dgm:prSet presAssocID="{C095E1B6-8716-4AF6-8E9E-7F34B5AEBD51}" presName="sp" presStyleCnt="0"/>
      <dgm:spPr/>
    </dgm:pt>
    <dgm:pt modelId="{4D13D970-85B3-447A-830B-CEEAF9F2267F}" type="pres">
      <dgm:prSet presAssocID="{CC9B0FB8-3B22-442D-885F-B9B5D3CDDB11}" presName="composite" presStyleCnt="0"/>
      <dgm:spPr/>
    </dgm:pt>
    <dgm:pt modelId="{5E23A7E8-5716-4595-B28C-F214D932A61E}" type="pres">
      <dgm:prSet presAssocID="{CC9B0FB8-3B22-442D-885F-B9B5D3CDDB11}" presName="parentText" presStyleLbl="alignNode1" presStyleIdx="3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875936-CE76-4FF8-B314-D8CF0F287A5C}" type="pres">
      <dgm:prSet presAssocID="{CC9B0FB8-3B22-442D-885F-B9B5D3CDDB11}" presName="descendantText" presStyleLbl="alignAcc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55331E-3F99-44F2-9AB8-06CF68C7208F}" type="pres">
      <dgm:prSet presAssocID="{7F7AA4DC-6C30-4CD9-9FAC-731D0406DD58}" presName="sp" presStyleCnt="0"/>
      <dgm:spPr/>
    </dgm:pt>
    <dgm:pt modelId="{CE567C71-8D5E-4DAB-B8EE-502BB6674132}" type="pres">
      <dgm:prSet presAssocID="{80D36C05-44EF-426B-A200-A0BB9B07F04A}" presName="composite" presStyleCnt="0"/>
      <dgm:spPr/>
    </dgm:pt>
    <dgm:pt modelId="{53F9F288-96C5-4749-B8D6-5D440412B002}" type="pres">
      <dgm:prSet presAssocID="{80D36C05-44EF-426B-A200-A0BB9B07F04A}" presName="parentText" presStyleLbl="alignNode1" presStyleIdx="4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8BBD0C-4CB7-4A2C-BCF0-3FC51AFCB680}" type="pres">
      <dgm:prSet presAssocID="{80D36C05-44EF-426B-A200-A0BB9B07F04A}" presName="descendantText" presStyleLbl="alignAcc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079F5B-FC37-4DF3-9D41-7F246FAC86BB}" type="pres">
      <dgm:prSet presAssocID="{DC04F3DB-0B02-42BC-96F2-F53955225BBF}" presName="sp" presStyleCnt="0"/>
      <dgm:spPr/>
    </dgm:pt>
    <dgm:pt modelId="{4148F6BE-BBDA-42C2-8609-FEC403710072}" type="pres">
      <dgm:prSet presAssocID="{EEEE83CD-91E3-4EE7-A049-C46F0DE788C9}" presName="composite" presStyleCnt="0"/>
      <dgm:spPr/>
    </dgm:pt>
    <dgm:pt modelId="{A79CCE43-4477-436D-8A8C-BAEC451B0D0F}" type="pres">
      <dgm:prSet presAssocID="{EEEE83CD-91E3-4EE7-A049-C46F0DE788C9}" presName="parentText" presStyleLbl="alignNode1" presStyleIdx="5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FD9DA5-61C5-4CE1-859A-09C7945B9636}" type="pres">
      <dgm:prSet presAssocID="{EEEE83CD-91E3-4EE7-A049-C46F0DE788C9}" presName="descendantText" presStyleLbl="alignAcc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6F16FC-1652-40A8-BA9A-935C6EDD526F}" type="pres">
      <dgm:prSet presAssocID="{5A1B6865-87AF-4C3A-9D7B-F65E58C4274C}" presName="sp" presStyleCnt="0"/>
      <dgm:spPr/>
    </dgm:pt>
    <dgm:pt modelId="{13D62DD6-FDFA-4D31-8258-1265989DCAF5}" type="pres">
      <dgm:prSet presAssocID="{8073CB2F-D382-40A5-9D39-A5AACA97956D}" presName="composite" presStyleCnt="0"/>
      <dgm:spPr/>
    </dgm:pt>
    <dgm:pt modelId="{6BE7985F-5F61-4B77-BA02-0C7DC77909A9}" type="pres">
      <dgm:prSet presAssocID="{8073CB2F-D382-40A5-9D39-A5AACA97956D}" presName="parentText" presStyleLbl="alignNode1" presStyleIdx="6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3A60A9-6470-4B4F-9DD1-DA5DA32D9EE7}" type="pres">
      <dgm:prSet presAssocID="{8073CB2F-D382-40A5-9D39-A5AACA97956D}" presName="descendantText" presStyleLbl="alignAcc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952EA5-2186-4385-8A8E-C1E6259BED09}" type="pres">
      <dgm:prSet presAssocID="{CFC75FD8-FBCB-4644-A61D-D38E0FDC2CFB}" presName="sp" presStyleCnt="0"/>
      <dgm:spPr/>
    </dgm:pt>
    <dgm:pt modelId="{B6E95394-4883-4B16-9977-593F0280DA43}" type="pres">
      <dgm:prSet presAssocID="{8E66684A-28B2-4D5D-BF7C-DB3DA2F27D53}" presName="composite" presStyleCnt="0"/>
      <dgm:spPr/>
    </dgm:pt>
    <dgm:pt modelId="{5A9E44CD-3F7B-466F-89F6-01C123909374}" type="pres">
      <dgm:prSet presAssocID="{8E66684A-28B2-4D5D-BF7C-DB3DA2F27D53}" presName="parentText" presStyleLbl="alignNode1" presStyleIdx="7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3D8207-7A75-4EE9-91ED-FDAA689ECABD}" type="pres">
      <dgm:prSet presAssocID="{8E66684A-28B2-4D5D-BF7C-DB3DA2F27D53}" presName="descendantText" presStyleLbl="alignAcc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914FC64-F880-47C1-8F9A-A2E42BB7AF52}" type="presOf" srcId="{18C5C815-9942-486F-8FC7-7B6935582B8F}" destId="{2FD723D2-D529-4F95-8016-E138CFB82A16}" srcOrd="0" destOrd="0" presId="urn:microsoft.com/office/officeart/2005/8/layout/chevron2"/>
    <dgm:cxn modelId="{D9C3E611-E059-480B-88E7-901DCC29A1B2}" type="presOf" srcId="{3E9D5532-073D-4C42-9E98-B6680F6379DB}" destId="{AA8BBD0C-4CB7-4A2C-BCF0-3FC51AFCB680}" srcOrd="0" destOrd="0" presId="urn:microsoft.com/office/officeart/2005/8/layout/chevron2"/>
    <dgm:cxn modelId="{E37A0CE3-619B-4B2A-9C8D-A32620FD03D0}" type="presOf" srcId="{8E66684A-28B2-4D5D-BF7C-DB3DA2F27D53}" destId="{5A9E44CD-3F7B-466F-89F6-01C123909374}" srcOrd="0" destOrd="0" presId="urn:microsoft.com/office/officeart/2005/8/layout/chevron2"/>
    <dgm:cxn modelId="{4B102A78-3F9A-4492-B391-29654ADD71CA}" srcId="{2664AA8F-BCC8-4F8A-B4B6-BFB4D7814D9F}" destId="{8E66684A-28B2-4D5D-BF7C-DB3DA2F27D53}" srcOrd="7" destOrd="0" parTransId="{D1F608B4-AEBD-4433-A696-72353F4195D6}" sibTransId="{9E2AD7AC-66BE-4A11-A8D4-50BE45AE87C4}"/>
    <dgm:cxn modelId="{72044C7C-131D-4B8A-8E5D-7B1E9252F993}" srcId="{18C5C815-9942-486F-8FC7-7B6935582B8F}" destId="{ABC5E250-F615-413E-BAC6-E8BCCE84C715}" srcOrd="0" destOrd="0" parTransId="{F4F3DB5D-5FF4-4A82-B83A-9DF5624133BE}" sibTransId="{A68EBC0A-3602-40AA-B9E0-597CC5AEBA57}"/>
    <dgm:cxn modelId="{538D3CD4-CF25-4F5F-AC06-39D6BC30A74F}" type="presOf" srcId="{3E077407-D9F6-45D3-83FB-0D6F92DC0390}" destId="{3B8785A7-D6FD-4DE5-92F4-8FFF40D57275}" srcOrd="0" destOrd="0" presId="urn:microsoft.com/office/officeart/2005/8/layout/chevron2"/>
    <dgm:cxn modelId="{546F49FE-228A-4663-B4C7-C208730AFDB9}" srcId="{2664AA8F-BCC8-4F8A-B4B6-BFB4D7814D9F}" destId="{8073CB2F-D382-40A5-9D39-A5AACA97956D}" srcOrd="6" destOrd="0" parTransId="{06F732BB-805C-47A8-B1EC-4C34909C44BA}" sibTransId="{CFC75FD8-FBCB-4644-A61D-D38E0FDC2CFB}"/>
    <dgm:cxn modelId="{B9EBFE56-3314-4045-8096-AF6980CC150E}" srcId="{EEEE83CD-91E3-4EE7-A049-C46F0DE788C9}" destId="{990C46A9-33F4-43B1-9EF8-C159AE8C6A4E}" srcOrd="0" destOrd="0" parTransId="{13BF0CA3-10F4-4740-B8A6-5C07BF6327D8}" sibTransId="{FDDFFD31-8553-4B31-8B21-3C22220DF0B6}"/>
    <dgm:cxn modelId="{2F48CDB3-A9E0-43EC-95DA-B195EBFD3EAA}" srcId="{2664AA8F-BCC8-4F8A-B4B6-BFB4D7814D9F}" destId="{CC9B0FB8-3B22-442D-885F-B9B5D3CDDB11}" srcOrd="3" destOrd="0" parTransId="{E3FD1096-92F1-4E9C-AA87-BA54AD53BE5A}" sibTransId="{7F7AA4DC-6C30-4CD9-9FAC-731D0406DD58}"/>
    <dgm:cxn modelId="{9E702FCC-0F7F-438D-9A4F-122890D0ABE2}" type="presOf" srcId="{62DC9315-1C57-45A7-8F13-E5657B6588B3}" destId="{8D504424-384F-472B-A764-9A2F5CBE209B}" srcOrd="0" destOrd="0" presId="urn:microsoft.com/office/officeart/2005/8/layout/chevron2"/>
    <dgm:cxn modelId="{72A770E2-DCB5-415E-963C-A9559BE1B6F6}" type="presOf" srcId="{49EF6C13-2232-4A3C-A1A6-BA70C0D6085D}" destId="{343D8207-7A75-4EE9-91ED-FDAA689ECABD}" srcOrd="0" destOrd="0" presId="urn:microsoft.com/office/officeart/2005/8/layout/chevron2"/>
    <dgm:cxn modelId="{ACD8DCA6-FFDB-41BC-AE3E-343412002CD0}" srcId="{EB712220-1CFA-4807-B677-79B63899AABE}" destId="{3E077407-D9F6-45D3-83FB-0D6F92DC0390}" srcOrd="0" destOrd="0" parTransId="{36EA30E9-5989-4FBB-AEA2-E035D14B13AE}" sibTransId="{714BFE04-7905-4264-8ED8-0179DF588521}"/>
    <dgm:cxn modelId="{0C17D8BC-9928-4621-8EA6-F695F76D58B4}" srcId="{2664AA8F-BCC8-4F8A-B4B6-BFB4D7814D9F}" destId="{469B646B-A41C-42C5-BEC8-4BED974C19F9}" srcOrd="2" destOrd="0" parTransId="{218EE58E-35D6-4EC2-BC78-A64BA72CB1FE}" sibTransId="{C095E1B6-8716-4AF6-8E9E-7F34B5AEBD51}"/>
    <dgm:cxn modelId="{8EB54D02-3A8F-43C6-B3F7-72921076C840}" type="presOf" srcId="{990C46A9-33F4-43B1-9EF8-C159AE8C6A4E}" destId="{14FD9DA5-61C5-4CE1-859A-09C7945B9636}" srcOrd="0" destOrd="0" presId="urn:microsoft.com/office/officeart/2005/8/layout/chevron2"/>
    <dgm:cxn modelId="{7BEA046E-835D-400B-81E2-A4DFECA1540B}" srcId="{80D36C05-44EF-426B-A200-A0BB9B07F04A}" destId="{3E9D5532-073D-4C42-9E98-B6680F6379DB}" srcOrd="0" destOrd="0" parTransId="{AEBC25BA-D5DC-470E-867E-15675E84AC05}" sibTransId="{514D834B-84A3-49EC-8886-A13EEBCC8BE5}"/>
    <dgm:cxn modelId="{00DBA0E6-6992-453C-89CF-DA623A3EA0D5}" srcId="{8E66684A-28B2-4D5D-BF7C-DB3DA2F27D53}" destId="{49EF6C13-2232-4A3C-A1A6-BA70C0D6085D}" srcOrd="0" destOrd="0" parTransId="{961BCD4A-1E4D-4D5E-A29F-50B9621F86B9}" sibTransId="{24D28A29-EB79-4B1F-A36E-44D5B7B1BE22}"/>
    <dgm:cxn modelId="{333A5B0E-A1ED-4A1D-886D-0C7A95ED3D6D}" type="presOf" srcId="{ABC5E250-F615-413E-BAC6-E8BCCE84C715}" destId="{73A6F082-0B63-432B-AE46-C7B9CFC6EAB8}" srcOrd="0" destOrd="0" presId="urn:microsoft.com/office/officeart/2005/8/layout/chevron2"/>
    <dgm:cxn modelId="{C865248C-0C14-4CBB-8960-9F66FFBC0F8D}" type="presOf" srcId="{CC9B0FB8-3B22-442D-885F-B9B5D3CDDB11}" destId="{5E23A7E8-5716-4595-B28C-F214D932A61E}" srcOrd="0" destOrd="0" presId="urn:microsoft.com/office/officeart/2005/8/layout/chevron2"/>
    <dgm:cxn modelId="{96696F9F-91C1-4B15-806D-C168F0AAD46C}" type="presOf" srcId="{CCCB5467-1BEC-43C7-8379-48CAEE95F561}" destId="{EA875936-CE76-4FF8-B314-D8CF0F287A5C}" srcOrd="0" destOrd="0" presId="urn:microsoft.com/office/officeart/2005/8/layout/chevron2"/>
    <dgm:cxn modelId="{A9FCB979-1ACF-4E0A-9A33-9E1D5A7D4BB0}" srcId="{2664AA8F-BCC8-4F8A-B4B6-BFB4D7814D9F}" destId="{18C5C815-9942-486F-8FC7-7B6935582B8F}" srcOrd="1" destOrd="0" parTransId="{6802CE63-E6AF-42BC-8319-763BD49A7DFB}" sibTransId="{1309D3FB-20D0-4028-8ED1-68AAEDCD33C2}"/>
    <dgm:cxn modelId="{DC5FEBF3-B07F-461A-BCF0-58B04BE6CE3F}" srcId="{469B646B-A41C-42C5-BEC8-4BED974C19F9}" destId="{62DC9315-1C57-45A7-8F13-E5657B6588B3}" srcOrd="0" destOrd="0" parTransId="{AA4CA1A2-A7AA-4B6B-AEA4-6092D91776F1}" sibTransId="{BE0D9AEF-DAE5-453B-8BAC-0FE39E0B78BB}"/>
    <dgm:cxn modelId="{ECD2A9B0-42E2-4296-B9E9-A960918687F6}" srcId="{2664AA8F-BCC8-4F8A-B4B6-BFB4D7814D9F}" destId="{EEEE83CD-91E3-4EE7-A049-C46F0DE788C9}" srcOrd="5" destOrd="0" parTransId="{9EEEB54D-EF2C-4F85-9961-EFAFA13AB950}" sibTransId="{5A1B6865-87AF-4C3A-9D7B-F65E58C4274C}"/>
    <dgm:cxn modelId="{FE8A538A-5D1C-4052-AFC0-B39425A262DD}" type="presOf" srcId="{3494BF4F-2706-4BC4-82BA-5CAB76C85202}" destId="{FD3A60A9-6470-4B4F-9DD1-DA5DA32D9EE7}" srcOrd="0" destOrd="0" presId="urn:microsoft.com/office/officeart/2005/8/layout/chevron2"/>
    <dgm:cxn modelId="{201C8694-2FAB-4F06-A164-8C308ED1D2D3}" type="presOf" srcId="{8073CB2F-D382-40A5-9D39-A5AACA97956D}" destId="{6BE7985F-5F61-4B77-BA02-0C7DC77909A9}" srcOrd="0" destOrd="0" presId="urn:microsoft.com/office/officeart/2005/8/layout/chevron2"/>
    <dgm:cxn modelId="{BFF45BE1-32D1-41E0-A987-868509260C56}" type="presOf" srcId="{469B646B-A41C-42C5-BEC8-4BED974C19F9}" destId="{EC254B42-7A26-4D20-A7A1-5D78A2E20594}" srcOrd="0" destOrd="0" presId="urn:microsoft.com/office/officeart/2005/8/layout/chevron2"/>
    <dgm:cxn modelId="{D80B4048-AC0A-4DE9-9F05-D8E92F5541D1}" srcId="{2664AA8F-BCC8-4F8A-B4B6-BFB4D7814D9F}" destId="{EB712220-1CFA-4807-B677-79B63899AABE}" srcOrd="0" destOrd="0" parTransId="{F2E03D72-E78A-422A-A0B7-D9B3250AFCC1}" sibTransId="{4A618FB0-FE69-4406-96CF-4BC73CA30246}"/>
    <dgm:cxn modelId="{2DEB17DC-AFAB-405B-864B-BF03C72D8AF6}" type="presOf" srcId="{EEEE83CD-91E3-4EE7-A049-C46F0DE788C9}" destId="{A79CCE43-4477-436D-8A8C-BAEC451B0D0F}" srcOrd="0" destOrd="0" presId="urn:microsoft.com/office/officeart/2005/8/layout/chevron2"/>
    <dgm:cxn modelId="{AFD20E65-F163-41C9-9C43-DC283922D91D}" type="presOf" srcId="{80D36C05-44EF-426B-A200-A0BB9B07F04A}" destId="{53F9F288-96C5-4749-B8D6-5D440412B002}" srcOrd="0" destOrd="0" presId="urn:microsoft.com/office/officeart/2005/8/layout/chevron2"/>
    <dgm:cxn modelId="{B3FCDB13-D3D9-4773-94FD-33470168DD8D}" srcId="{CC9B0FB8-3B22-442D-885F-B9B5D3CDDB11}" destId="{CCCB5467-1BEC-43C7-8379-48CAEE95F561}" srcOrd="0" destOrd="0" parTransId="{54BCD3F1-2649-4E46-A1B4-52D7FD3A9334}" sibTransId="{3B41AF03-48FF-42B5-8D7A-08189D7B9401}"/>
    <dgm:cxn modelId="{CCBAED3C-73B0-4C2D-A385-9BF444877B11}" type="presOf" srcId="{2664AA8F-BCC8-4F8A-B4B6-BFB4D7814D9F}" destId="{83868768-5DC6-413B-B1BF-2B91AEED3C96}" srcOrd="0" destOrd="0" presId="urn:microsoft.com/office/officeart/2005/8/layout/chevron2"/>
    <dgm:cxn modelId="{4F7D380E-0C2A-46A7-B9AD-47CB5AFAF812}" type="presOf" srcId="{EB712220-1CFA-4807-B677-79B63899AABE}" destId="{71E50C93-0303-42AB-B61B-8F3B0E8C9080}" srcOrd="0" destOrd="0" presId="urn:microsoft.com/office/officeart/2005/8/layout/chevron2"/>
    <dgm:cxn modelId="{E87E0DA1-6F5F-46A3-B240-FB3A5B582F29}" srcId="{2664AA8F-BCC8-4F8A-B4B6-BFB4D7814D9F}" destId="{80D36C05-44EF-426B-A200-A0BB9B07F04A}" srcOrd="4" destOrd="0" parTransId="{B09D6E51-660A-4B1E-B2B7-87930A581B05}" sibTransId="{DC04F3DB-0B02-42BC-96F2-F53955225BBF}"/>
    <dgm:cxn modelId="{0E4AD565-A7E4-41CC-AF3F-9F97BA924E7B}" srcId="{8073CB2F-D382-40A5-9D39-A5AACA97956D}" destId="{3494BF4F-2706-4BC4-82BA-5CAB76C85202}" srcOrd="0" destOrd="0" parTransId="{E318A30C-4FE3-425C-A8D9-56B4CA3E6064}" sibTransId="{857D1C26-3D8A-4160-A1D7-D0CCB4B7E923}"/>
    <dgm:cxn modelId="{955997E9-A745-4FA1-96CB-34FD862BBDDD}" type="presParOf" srcId="{83868768-5DC6-413B-B1BF-2B91AEED3C96}" destId="{0372AD16-60AA-4804-AF25-C6C2AB8DEFB8}" srcOrd="0" destOrd="0" presId="urn:microsoft.com/office/officeart/2005/8/layout/chevron2"/>
    <dgm:cxn modelId="{739C426B-33A4-4FFD-AD97-05F1198D0B4B}" type="presParOf" srcId="{0372AD16-60AA-4804-AF25-C6C2AB8DEFB8}" destId="{71E50C93-0303-42AB-B61B-8F3B0E8C9080}" srcOrd="0" destOrd="0" presId="urn:microsoft.com/office/officeart/2005/8/layout/chevron2"/>
    <dgm:cxn modelId="{2CA6623A-5087-48C2-8161-EE64E5B7D230}" type="presParOf" srcId="{0372AD16-60AA-4804-AF25-C6C2AB8DEFB8}" destId="{3B8785A7-D6FD-4DE5-92F4-8FFF40D57275}" srcOrd="1" destOrd="0" presId="urn:microsoft.com/office/officeart/2005/8/layout/chevron2"/>
    <dgm:cxn modelId="{C329D725-6EC1-4FB6-BC74-F5EAD9737D4B}" type="presParOf" srcId="{83868768-5DC6-413B-B1BF-2B91AEED3C96}" destId="{8081D009-C5BD-4D9B-9D42-828BA0B4F1A3}" srcOrd="1" destOrd="0" presId="urn:microsoft.com/office/officeart/2005/8/layout/chevron2"/>
    <dgm:cxn modelId="{AF212A0A-089A-4CFA-BAF5-C42F71D90A07}" type="presParOf" srcId="{83868768-5DC6-413B-B1BF-2B91AEED3C96}" destId="{EC55C274-2611-4569-9733-780D79C54E1D}" srcOrd="2" destOrd="0" presId="urn:microsoft.com/office/officeart/2005/8/layout/chevron2"/>
    <dgm:cxn modelId="{C1B7FE69-E500-4974-9082-D15EF42C4786}" type="presParOf" srcId="{EC55C274-2611-4569-9733-780D79C54E1D}" destId="{2FD723D2-D529-4F95-8016-E138CFB82A16}" srcOrd="0" destOrd="0" presId="urn:microsoft.com/office/officeart/2005/8/layout/chevron2"/>
    <dgm:cxn modelId="{E2161112-8C91-429F-98E6-92607F5D20D1}" type="presParOf" srcId="{EC55C274-2611-4569-9733-780D79C54E1D}" destId="{73A6F082-0B63-432B-AE46-C7B9CFC6EAB8}" srcOrd="1" destOrd="0" presId="urn:microsoft.com/office/officeart/2005/8/layout/chevron2"/>
    <dgm:cxn modelId="{9CB972BD-43C2-45DE-83D5-509A115C0B50}" type="presParOf" srcId="{83868768-5DC6-413B-B1BF-2B91AEED3C96}" destId="{373454B0-47AD-45D8-BA0A-26E1CB5A291A}" srcOrd="3" destOrd="0" presId="urn:microsoft.com/office/officeart/2005/8/layout/chevron2"/>
    <dgm:cxn modelId="{623D3282-7B8E-40F8-9027-48F3ADF01DB2}" type="presParOf" srcId="{83868768-5DC6-413B-B1BF-2B91AEED3C96}" destId="{EB73A709-F603-4330-B622-F0D9E5BA7A2F}" srcOrd="4" destOrd="0" presId="urn:microsoft.com/office/officeart/2005/8/layout/chevron2"/>
    <dgm:cxn modelId="{0A02976E-88C6-43A1-AA4E-F7E85A1BB68D}" type="presParOf" srcId="{EB73A709-F603-4330-B622-F0D9E5BA7A2F}" destId="{EC254B42-7A26-4D20-A7A1-5D78A2E20594}" srcOrd="0" destOrd="0" presId="urn:microsoft.com/office/officeart/2005/8/layout/chevron2"/>
    <dgm:cxn modelId="{C6958CD9-4890-4FB2-8CA2-26517C5BC946}" type="presParOf" srcId="{EB73A709-F603-4330-B622-F0D9E5BA7A2F}" destId="{8D504424-384F-472B-A764-9A2F5CBE209B}" srcOrd="1" destOrd="0" presId="urn:microsoft.com/office/officeart/2005/8/layout/chevron2"/>
    <dgm:cxn modelId="{3B2F4D6E-A0A8-4591-B085-73F26B54F926}" type="presParOf" srcId="{83868768-5DC6-413B-B1BF-2B91AEED3C96}" destId="{936431AD-C8C6-4C0C-B8A3-CE993FA451E1}" srcOrd="5" destOrd="0" presId="urn:microsoft.com/office/officeart/2005/8/layout/chevron2"/>
    <dgm:cxn modelId="{6591E179-A82B-4260-91D8-CF79515F88E4}" type="presParOf" srcId="{83868768-5DC6-413B-B1BF-2B91AEED3C96}" destId="{4D13D970-85B3-447A-830B-CEEAF9F2267F}" srcOrd="6" destOrd="0" presId="urn:microsoft.com/office/officeart/2005/8/layout/chevron2"/>
    <dgm:cxn modelId="{1DBDC279-8B94-4338-BD8C-5511533BB5B4}" type="presParOf" srcId="{4D13D970-85B3-447A-830B-CEEAF9F2267F}" destId="{5E23A7E8-5716-4595-B28C-F214D932A61E}" srcOrd="0" destOrd="0" presId="urn:microsoft.com/office/officeart/2005/8/layout/chevron2"/>
    <dgm:cxn modelId="{78F90CEB-435F-4CE0-9C9E-2C0F2EC9539D}" type="presParOf" srcId="{4D13D970-85B3-447A-830B-CEEAF9F2267F}" destId="{EA875936-CE76-4FF8-B314-D8CF0F287A5C}" srcOrd="1" destOrd="0" presId="urn:microsoft.com/office/officeart/2005/8/layout/chevron2"/>
    <dgm:cxn modelId="{FDD0376B-AC33-4078-A89E-F64488CC6841}" type="presParOf" srcId="{83868768-5DC6-413B-B1BF-2B91AEED3C96}" destId="{9655331E-3F99-44F2-9AB8-06CF68C7208F}" srcOrd="7" destOrd="0" presId="urn:microsoft.com/office/officeart/2005/8/layout/chevron2"/>
    <dgm:cxn modelId="{C32CD960-4C13-4145-AF02-DFEB102ABA5E}" type="presParOf" srcId="{83868768-5DC6-413B-B1BF-2B91AEED3C96}" destId="{CE567C71-8D5E-4DAB-B8EE-502BB6674132}" srcOrd="8" destOrd="0" presId="urn:microsoft.com/office/officeart/2005/8/layout/chevron2"/>
    <dgm:cxn modelId="{704065F8-90D7-4692-981A-7253C6FF1145}" type="presParOf" srcId="{CE567C71-8D5E-4DAB-B8EE-502BB6674132}" destId="{53F9F288-96C5-4749-B8D6-5D440412B002}" srcOrd="0" destOrd="0" presId="urn:microsoft.com/office/officeart/2005/8/layout/chevron2"/>
    <dgm:cxn modelId="{2A5A3C9B-13D7-4819-B217-79E973FA319C}" type="presParOf" srcId="{CE567C71-8D5E-4DAB-B8EE-502BB6674132}" destId="{AA8BBD0C-4CB7-4A2C-BCF0-3FC51AFCB680}" srcOrd="1" destOrd="0" presId="urn:microsoft.com/office/officeart/2005/8/layout/chevron2"/>
    <dgm:cxn modelId="{A8FE3FBE-081E-4664-B13B-1F596AFD1A38}" type="presParOf" srcId="{83868768-5DC6-413B-B1BF-2B91AEED3C96}" destId="{1B079F5B-FC37-4DF3-9D41-7F246FAC86BB}" srcOrd="9" destOrd="0" presId="urn:microsoft.com/office/officeart/2005/8/layout/chevron2"/>
    <dgm:cxn modelId="{174722CA-258D-48F7-99B6-23D2CC84DD5C}" type="presParOf" srcId="{83868768-5DC6-413B-B1BF-2B91AEED3C96}" destId="{4148F6BE-BBDA-42C2-8609-FEC403710072}" srcOrd="10" destOrd="0" presId="urn:microsoft.com/office/officeart/2005/8/layout/chevron2"/>
    <dgm:cxn modelId="{D5049540-BEDA-450F-AB2B-B2D9D2604659}" type="presParOf" srcId="{4148F6BE-BBDA-42C2-8609-FEC403710072}" destId="{A79CCE43-4477-436D-8A8C-BAEC451B0D0F}" srcOrd="0" destOrd="0" presId="urn:microsoft.com/office/officeart/2005/8/layout/chevron2"/>
    <dgm:cxn modelId="{478A0209-5521-460F-9F58-F0D5ABDB99EA}" type="presParOf" srcId="{4148F6BE-BBDA-42C2-8609-FEC403710072}" destId="{14FD9DA5-61C5-4CE1-859A-09C7945B9636}" srcOrd="1" destOrd="0" presId="urn:microsoft.com/office/officeart/2005/8/layout/chevron2"/>
    <dgm:cxn modelId="{EE286A69-F533-49E9-97B9-94747982C15D}" type="presParOf" srcId="{83868768-5DC6-413B-B1BF-2B91AEED3C96}" destId="{566F16FC-1652-40A8-BA9A-935C6EDD526F}" srcOrd="11" destOrd="0" presId="urn:microsoft.com/office/officeart/2005/8/layout/chevron2"/>
    <dgm:cxn modelId="{25311758-6684-4C94-850B-A93957E725DE}" type="presParOf" srcId="{83868768-5DC6-413B-B1BF-2B91AEED3C96}" destId="{13D62DD6-FDFA-4D31-8258-1265989DCAF5}" srcOrd="12" destOrd="0" presId="urn:microsoft.com/office/officeart/2005/8/layout/chevron2"/>
    <dgm:cxn modelId="{C1E4DE03-F700-4F88-8EBE-C8D402EFF7E5}" type="presParOf" srcId="{13D62DD6-FDFA-4D31-8258-1265989DCAF5}" destId="{6BE7985F-5F61-4B77-BA02-0C7DC77909A9}" srcOrd="0" destOrd="0" presId="urn:microsoft.com/office/officeart/2005/8/layout/chevron2"/>
    <dgm:cxn modelId="{256FDE53-8882-466B-877E-7E26B20654C2}" type="presParOf" srcId="{13D62DD6-FDFA-4D31-8258-1265989DCAF5}" destId="{FD3A60A9-6470-4B4F-9DD1-DA5DA32D9EE7}" srcOrd="1" destOrd="0" presId="urn:microsoft.com/office/officeart/2005/8/layout/chevron2"/>
    <dgm:cxn modelId="{2B148AE3-BC2C-41B8-90C3-BB02FEFC1BAF}" type="presParOf" srcId="{83868768-5DC6-413B-B1BF-2B91AEED3C96}" destId="{AD952EA5-2186-4385-8A8E-C1E6259BED09}" srcOrd="13" destOrd="0" presId="urn:microsoft.com/office/officeart/2005/8/layout/chevron2"/>
    <dgm:cxn modelId="{72DB7F2D-3040-4E42-B3E3-7C40A259F1C8}" type="presParOf" srcId="{83868768-5DC6-413B-B1BF-2B91AEED3C96}" destId="{B6E95394-4883-4B16-9977-593F0280DA43}" srcOrd="14" destOrd="0" presId="urn:microsoft.com/office/officeart/2005/8/layout/chevron2"/>
    <dgm:cxn modelId="{52A36AB7-2CFF-4806-B92A-0B04F02E492A}" type="presParOf" srcId="{B6E95394-4883-4B16-9977-593F0280DA43}" destId="{5A9E44CD-3F7B-466F-89F6-01C123909374}" srcOrd="0" destOrd="0" presId="urn:microsoft.com/office/officeart/2005/8/layout/chevron2"/>
    <dgm:cxn modelId="{77D334C2-F2C4-4B90-B1A7-888F5EE3AC37}" type="presParOf" srcId="{B6E95394-4883-4B16-9977-593F0280DA43}" destId="{343D8207-7A75-4EE9-91ED-FDAA689ECAB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866301F9-7853-4CA2-8E61-DE90A971458B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74EFEF0-A710-4BF5-8551-AFD15733D829}">
      <dgm:prSet phldrT="[Text]"/>
      <dgm:spPr/>
      <dgm:t>
        <a:bodyPr/>
        <a:lstStyle/>
        <a:p>
          <a:r>
            <a:rPr lang="en-US" dirty="0" err="1" smtClean="0"/>
            <a:t>Macam</a:t>
          </a:r>
          <a:r>
            <a:rPr lang="en-US" dirty="0" smtClean="0"/>
            <a:t> </a:t>
          </a:r>
          <a:r>
            <a:rPr lang="en-US" dirty="0" err="1" smtClean="0"/>
            <a:t>konteks</a:t>
          </a:r>
          <a:endParaRPr lang="en-US" dirty="0"/>
        </a:p>
      </dgm:t>
    </dgm:pt>
    <dgm:pt modelId="{4CADB8C9-E2E6-4810-8BAD-0A3810853AE4}" type="parTrans" cxnId="{B423D308-4896-4721-9063-559F83975532}">
      <dgm:prSet/>
      <dgm:spPr/>
      <dgm:t>
        <a:bodyPr/>
        <a:lstStyle/>
        <a:p>
          <a:endParaRPr lang="en-US"/>
        </a:p>
      </dgm:t>
    </dgm:pt>
    <dgm:pt modelId="{60BBFF5A-1685-42D2-B55E-BB7586BB0C14}" type="sibTrans" cxnId="{B423D308-4896-4721-9063-559F83975532}">
      <dgm:prSet/>
      <dgm:spPr/>
      <dgm:t>
        <a:bodyPr/>
        <a:lstStyle/>
        <a:p>
          <a:endParaRPr lang="en-US"/>
        </a:p>
      </dgm:t>
    </dgm:pt>
    <dgm:pt modelId="{364A64DD-109B-4C31-B036-FBFF23D87173}">
      <dgm:prSet phldrT="[Text]"/>
      <dgm:spPr/>
      <dgm:t>
        <a:bodyPr/>
        <a:lstStyle/>
        <a:p>
          <a:r>
            <a:rPr lang="en-US" dirty="0" err="1" smtClean="0"/>
            <a:t>Linguistik</a:t>
          </a:r>
          <a:r>
            <a:rPr lang="en-US" dirty="0" smtClean="0"/>
            <a:t> : </a:t>
          </a:r>
          <a:r>
            <a:rPr lang="en-US" dirty="0" err="1" smtClean="0"/>
            <a:t>kalimat-kalimat</a:t>
          </a:r>
          <a:r>
            <a:rPr lang="en-US" dirty="0" smtClean="0"/>
            <a:t> </a:t>
          </a:r>
          <a:r>
            <a:rPr lang="en-US" dirty="0" err="1" smtClean="0"/>
            <a:t>dalam</a:t>
          </a:r>
          <a:r>
            <a:rPr lang="en-US" dirty="0" smtClean="0"/>
            <a:t> </a:t>
          </a:r>
          <a:r>
            <a:rPr lang="en-US" dirty="0" err="1" smtClean="0"/>
            <a:t>wacana</a:t>
          </a:r>
          <a:endParaRPr lang="en-US" dirty="0"/>
        </a:p>
      </dgm:t>
    </dgm:pt>
    <dgm:pt modelId="{40B19912-D9D8-4726-94CD-5003CFD8C2DE}" type="parTrans" cxnId="{EBD3A49C-ED66-43DA-84D0-F962F676E121}">
      <dgm:prSet/>
      <dgm:spPr/>
      <dgm:t>
        <a:bodyPr/>
        <a:lstStyle/>
        <a:p>
          <a:endParaRPr lang="en-US"/>
        </a:p>
      </dgm:t>
    </dgm:pt>
    <dgm:pt modelId="{ECC6751B-DFBC-4010-AF32-6E919EA9146A}" type="sibTrans" cxnId="{EBD3A49C-ED66-43DA-84D0-F962F676E121}">
      <dgm:prSet/>
      <dgm:spPr/>
      <dgm:t>
        <a:bodyPr/>
        <a:lstStyle/>
        <a:p>
          <a:endParaRPr lang="en-US"/>
        </a:p>
      </dgm:t>
    </dgm:pt>
    <dgm:pt modelId="{930B350A-7A49-4A65-A12F-4AEBAC5B9A60}">
      <dgm:prSet phldrT="[Text]"/>
      <dgm:spPr/>
      <dgm:t>
        <a:bodyPr/>
        <a:lstStyle/>
        <a:p>
          <a:r>
            <a:rPr lang="en-US" dirty="0" err="1" smtClean="0"/>
            <a:t>Sosial</a:t>
          </a:r>
          <a:r>
            <a:rPr lang="en-US" dirty="0" smtClean="0"/>
            <a:t>: </a:t>
          </a:r>
          <a:r>
            <a:rPr lang="en-US" dirty="0" err="1" smtClean="0"/>
            <a:t>relasi</a:t>
          </a:r>
          <a:r>
            <a:rPr lang="en-US" dirty="0" smtClean="0"/>
            <a:t> </a:t>
          </a:r>
          <a:r>
            <a:rPr lang="en-US" dirty="0" err="1" smtClean="0"/>
            <a:t>sosio-kultural</a:t>
          </a:r>
          <a:r>
            <a:rPr lang="en-US" dirty="0" smtClean="0"/>
            <a:t> yang </a:t>
          </a:r>
          <a:r>
            <a:rPr lang="en-US" dirty="0" err="1" smtClean="0"/>
            <a:t>melengkapi</a:t>
          </a:r>
          <a:r>
            <a:rPr lang="en-US" dirty="0" smtClean="0"/>
            <a:t> </a:t>
          </a:r>
          <a:r>
            <a:rPr lang="en-US" dirty="0" err="1" smtClean="0"/>
            <a:t>hubungan</a:t>
          </a:r>
          <a:r>
            <a:rPr lang="en-US" dirty="0" smtClean="0"/>
            <a:t> </a:t>
          </a:r>
          <a:r>
            <a:rPr lang="en-US" smtClean="0"/>
            <a:t>partisipan</a:t>
          </a:r>
          <a:endParaRPr lang="en-US" dirty="0"/>
        </a:p>
      </dgm:t>
    </dgm:pt>
    <dgm:pt modelId="{64D64540-BC25-4133-83A4-C81A60064F5F}" type="parTrans" cxnId="{216F8B8A-CAE4-4A7C-AB50-B421BFEC7331}">
      <dgm:prSet/>
      <dgm:spPr/>
      <dgm:t>
        <a:bodyPr/>
        <a:lstStyle/>
        <a:p>
          <a:endParaRPr lang="en-US"/>
        </a:p>
      </dgm:t>
    </dgm:pt>
    <dgm:pt modelId="{082550C7-AA90-48E3-A7C4-C02F4EB1C924}" type="sibTrans" cxnId="{216F8B8A-CAE4-4A7C-AB50-B421BFEC7331}">
      <dgm:prSet/>
      <dgm:spPr/>
      <dgm:t>
        <a:bodyPr/>
        <a:lstStyle/>
        <a:p>
          <a:endParaRPr lang="en-US"/>
        </a:p>
      </dgm:t>
    </dgm:pt>
    <dgm:pt modelId="{EFC2A488-9272-4950-857F-261DDDA48DB2}">
      <dgm:prSet phldrT="[Text]"/>
      <dgm:spPr/>
      <dgm:t>
        <a:bodyPr/>
        <a:lstStyle/>
        <a:p>
          <a:r>
            <a:rPr lang="en-US" dirty="0" err="1" smtClean="0"/>
            <a:t>Epistemis</a:t>
          </a:r>
          <a:r>
            <a:rPr lang="en-US" dirty="0" smtClean="0"/>
            <a:t> : </a:t>
          </a:r>
          <a:r>
            <a:rPr lang="en-US" dirty="0" err="1" smtClean="0"/>
            <a:t>latar</a:t>
          </a:r>
          <a:r>
            <a:rPr lang="en-US" dirty="0" smtClean="0"/>
            <a:t> </a:t>
          </a:r>
          <a:r>
            <a:rPr lang="en-US" dirty="0" err="1" smtClean="0"/>
            <a:t>belakang</a:t>
          </a:r>
          <a:r>
            <a:rPr lang="en-US" dirty="0" smtClean="0"/>
            <a:t> </a:t>
          </a:r>
          <a:r>
            <a:rPr lang="en-US" dirty="0" err="1" smtClean="0"/>
            <a:t>pengetahuan</a:t>
          </a:r>
          <a:r>
            <a:rPr lang="en-US" dirty="0" smtClean="0"/>
            <a:t> yang </a:t>
          </a:r>
          <a:r>
            <a:rPr lang="en-US" dirty="0" err="1" smtClean="0"/>
            <a:t>diketahui</a:t>
          </a:r>
          <a:r>
            <a:rPr lang="en-US" dirty="0" smtClean="0"/>
            <a:t> </a:t>
          </a:r>
          <a:r>
            <a:rPr lang="en-US" dirty="0" err="1" smtClean="0"/>
            <a:t>semua</a:t>
          </a:r>
          <a:r>
            <a:rPr lang="en-US" dirty="0" smtClean="0"/>
            <a:t> </a:t>
          </a:r>
          <a:r>
            <a:rPr lang="en-US" dirty="0" err="1" smtClean="0"/>
            <a:t>partisipan</a:t>
          </a:r>
          <a:endParaRPr lang="en-US" dirty="0"/>
        </a:p>
      </dgm:t>
    </dgm:pt>
    <dgm:pt modelId="{B1006794-2607-4569-ADAD-CCB866A06D1D}" type="parTrans" cxnId="{DCB380B3-6958-47CF-AAE6-A5B49FA24100}">
      <dgm:prSet/>
      <dgm:spPr/>
      <dgm:t>
        <a:bodyPr/>
        <a:lstStyle/>
        <a:p>
          <a:endParaRPr lang="en-US"/>
        </a:p>
      </dgm:t>
    </dgm:pt>
    <dgm:pt modelId="{F6DF9D33-95D9-4756-B4CB-01F53C19F015}" type="sibTrans" cxnId="{DCB380B3-6958-47CF-AAE6-A5B49FA24100}">
      <dgm:prSet/>
      <dgm:spPr/>
      <dgm:t>
        <a:bodyPr/>
        <a:lstStyle/>
        <a:p>
          <a:endParaRPr lang="en-US"/>
        </a:p>
      </dgm:t>
    </dgm:pt>
    <dgm:pt modelId="{5923787C-7D98-49E8-A7C5-D2D8DFC1E494}">
      <dgm:prSet phldrT="[Text]"/>
      <dgm:spPr/>
      <dgm:t>
        <a:bodyPr/>
        <a:lstStyle/>
        <a:p>
          <a:r>
            <a:rPr lang="en-US" dirty="0" err="1" smtClean="0"/>
            <a:t>Fisik</a:t>
          </a:r>
          <a:r>
            <a:rPr lang="en-US" dirty="0" smtClean="0"/>
            <a:t> : </a:t>
          </a:r>
          <a:r>
            <a:rPr lang="en-US" dirty="0" err="1" smtClean="0"/>
            <a:t>tempat</a:t>
          </a:r>
          <a:r>
            <a:rPr lang="en-US" dirty="0" smtClean="0"/>
            <a:t>, </a:t>
          </a:r>
          <a:r>
            <a:rPr lang="en-US" dirty="0" err="1" smtClean="0"/>
            <a:t>objek</a:t>
          </a:r>
          <a:r>
            <a:rPr lang="en-US" dirty="0" smtClean="0"/>
            <a:t> </a:t>
          </a:r>
          <a:r>
            <a:rPr lang="en-US" dirty="0" err="1" smtClean="0"/>
            <a:t>pembicaraan</a:t>
          </a:r>
          <a:r>
            <a:rPr lang="en-US" dirty="0" smtClean="0"/>
            <a:t>, </a:t>
          </a:r>
          <a:r>
            <a:rPr lang="en-US" dirty="0" err="1" smtClean="0"/>
            <a:t>tindakan</a:t>
          </a:r>
          <a:r>
            <a:rPr lang="en-US" dirty="0" smtClean="0"/>
            <a:t> </a:t>
          </a:r>
          <a:r>
            <a:rPr lang="en-US" dirty="0" err="1" smtClean="0"/>
            <a:t>para</a:t>
          </a:r>
          <a:r>
            <a:rPr lang="en-US" dirty="0" smtClean="0"/>
            <a:t> </a:t>
          </a:r>
          <a:r>
            <a:rPr lang="en-US" dirty="0" err="1" smtClean="0"/>
            <a:t>partisipan</a:t>
          </a:r>
          <a:endParaRPr lang="en-US" dirty="0"/>
        </a:p>
      </dgm:t>
    </dgm:pt>
    <dgm:pt modelId="{5AA58DE8-EC49-4F7D-9F92-7A1AA5240C11}" type="parTrans" cxnId="{4B65449A-EE4C-48FD-8E98-F97951D36B99}">
      <dgm:prSet/>
      <dgm:spPr/>
      <dgm:t>
        <a:bodyPr/>
        <a:lstStyle/>
        <a:p>
          <a:endParaRPr lang="en-US"/>
        </a:p>
      </dgm:t>
    </dgm:pt>
    <dgm:pt modelId="{06777213-23FF-4C3D-8C8B-43703A7ED8D7}" type="sibTrans" cxnId="{4B65449A-EE4C-48FD-8E98-F97951D36B99}">
      <dgm:prSet/>
      <dgm:spPr/>
      <dgm:t>
        <a:bodyPr/>
        <a:lstStyle/>
        <a:p>
          <a:endParaRPr lang="en-US"/>
        </a:p>
      </dgm:t>
    </dgm:pt>
    <dgm:pt modelId="{98D2DD04-FA14-4FF3-AAA6-A68BB2CAAE04}" type="pres">
      <dgm:prSet presAssocID="{866301F9-7853-4CA2-8E61-DE90A971458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E25B611-3486-4995-AF42-C06A711EFE85}" type="pres">
      <dgm:prSet presAssocID="{574EFEF0-A710-4BF5-8551-AFD15733D829}" presName="root" presStyleCnt="0"/>
      <dgm:spPr/>
    </dgm:pt>
    <dgm:pt modelId="{0B14B35A-E0F7-4523-AFFA-69328A83EF58}" type="pres">
      <dgm:prSet presAssocID="{574EFEF0-A710-4BF5-8551-AFD15733D829}" presName="rootComposite" presStyleCnt="0"/>
      <dgm:spPr/>
    </dgm:pt>
    <dgm:pt modelId="{1D602A90-547B-4271-98C9-E71BA3A86625}" type="pres">
      <dgm:prSet presAssocID="{574EFEF0-A710-4BF5-8551-AFD15733D829}" presName="rootText" presStyleLbl="node1" presStyleIdx="0" presStyleCnt="1" custScaleY="41648"/>
      <dgm:spPr/>
      <dgm:t>
        <a:bodyPr/>
        <a:lstStyle/>
        <a:p>
          <a:endParaRPr lang="en-US"/>
        </a:p>
      </dgm:t>
    </dgm:pt>
    <dgm:pt modelId="{B0AF87D6-247D-480B-A735-ECAA770D1CE3}" type="pres">
      <dgm:prSet presAssocID="{574EFEF0-A710-4BF5-8551-AFD15733D829}" presName="rootConnector" presStyleLbl="node1" presStyleIdx="0" presStyleCnt="1"/>
      <dgm:spPr/>
      <dgm:t>
        <a:bodyPr/>
        <a:lstStyle/>
        <a:p>
          <a:endParaRPr lang="en-US"/>
        </a:p>
      </dgm:t>
    </dgm:pt>
    <dgm:pt modelId="{8B302C81-D5B9-42B1-B316-1808ADFB6DC0}" type="pres">
      <dgm:prSet presAssocID="{574EFEF0-A710-4BF5-8551-AFD15733D829}" presName="childShape" presStyleCnt="0"/>
      <dgm:spPr/>
    </dgm:pt>
    <dgm:pt modelId="{74224A8B-B8EA-42CC-AA7D-741B1638FC11}" type="pres">
      <dgm:prSet presAssocID="{40B19912-D9D8-4726-94CD-5003CFD8C2DE}" presName="Name13" presStyleLbl="parChTrans1D2" presStyleIdx="0" presStyleCnt="4"/>
      <dgm:spPr/>
      <dgm:t>
        <a:bodyPr/>
        <a:lstStyle/>
        <a:p>
          <a:endParaRPr lang="en-US"/>
        </a:p>
      </dgm:t>
    </dgm:pt>
    <dgm:pt modelId="{24152B70-9927-4C39-99CE-CC0B611AE290}" type="pres">
      <dgm:prSet presAssocID="{364A64DD-109B-4C31-B036-FBFF23D87173}" presName="childText" presStyleLbl="bgAcc1" presStyleIdx="0" presStyleCnt="4" custScaleX="2828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B0B8D7-11A5-406D-B20E-405895CCD359}" type="pres">
      <dgm:prSet presAssocID="{B1006794-2607-4569-ADAD-CCB866A06D1D}" presName="Name13" presStyleLbl="parChTrans1D2" presStyleIdx="1" presStyleCnt="4"/>
      <dgm:spPr/>
      <dgm:t>
        <a:bodyPr/>
        <a:lstStyle/>
        <a:p>
          <a:endParaRPr lang="en-US"/>
        </a:p>
      </dgm:t>
    </dgm:pt>
    <dgm:pt modelId="{17DD12A1-86F4-4540-BBE0-C116EE5927E0}" type="pres">
      <dgm:prSet presAssocID="{EFC2A488-9272-4950-857F-261DDDA48DB2}" presName="childText" presStyleLbl="bgAcc1" presStyleIdx="1" presStyleCnt="4" custScaleX="2828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68C6F6-CF9A-4A62-8B7B-80A35440E9A3}" type="pres">
      <dgm:prSet presAssocID="{5AA58DE8-EC49-4F7D-9F92-7A1AA5240C11}" presName="Name13" presStyleLbl="parChTrans1D2" presStyleIdx="2" presStyleCnt="4"/>
      <dgm:spPr/>
      <dgm:t>
        <a:bodyPr/>
        <a:lstStyle/>
        <a:p>
          <a:endParaRPr lang="en-US"/>
        </a:p>
      </dgm:t>
    </dgm:pt>
    <dgm:pt modelId="{0579FFF5-841B-4C1F-9080-EEE776723EC6}" type="pres">
      <dgm:prSet presAssocID="{5923787C-7D98-49E8-A7C5-D2D8DFC1E494}" presName="childText" presStyleLbl="bgAcc1" presStyleIdx="2" presStyleCnt="4" custScaleX="2792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4FEE16-1F00-4F37-8766-72A026F885B6}" type="pres">
      <dgm:prSet presAssocID="{64D64540-BC25-4133-83A4-C81A60064F5F}" presName="Name13" presStyleLbl="parChTrans1D2" presStyleIdx="3" presStyleCnt="4"/>
      <dgm:spPr/>
      <dgm:t>
        <a:bodyPr/>
        <a:lstStyle/>
        <a:p>
          <a:endParaRPr lang="en-US"/>
        </a:p>
      </dgm:t>
    </dgm:pt>
    <dgm:pt modelId="{F19296A4-6EB0-49A1-9F56-94BE599022EB}" type="pres">
      <dgm:prSet presAssocID="{930B350A-7A49-4A65-A12F-4AEBAC5B9A60}" presName="childText" presStyleLbl="bgAcc1" presStyleIdx="3" presStyleCnt="4" custScaleX="3098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D88CBDF-650C-4768-B179-DB10C3CAA6B9}" type="presOf" srcId="{866301F9-7853-4CA2-8E61-DE90A971458B}" destId="{98D2DD04-FA14-4FF3-AAA6-A68BB2CAAE04}" srcOrd="0" destOrd="0" presId="urn:microsoft.com/office/officeart/2005/8/layout/hierarchy3"/>
    <dgm:cxn modelId="{0A81888A-A9BD-4B69-A426-1804801BD1DC}" type="presOf" srcId="{5AA58DE8-EC49-4F7D-9F92-7A1AA5240C11}" destId="{5768C6F6-CF9A-4A62-8B7B-80A35440E9A3}" srcOrd="0" destOrd="0" presId="urn:microsoft.com/office/officeart/2005/8/layout/hierarchy3"/>
    <dgm:cxn modelId="{B423D308-4896-4721-9063-559F83975532}" srcId="{866301F9-7853-4CA2-8E61-DE90A971458B}" destId="{574EFEF0-A710-4BF5-8551-AFD15733D829}" srcOrd="0" destOrd="0" parTransId="{4CADB8C9-E2E6-4810-8BAD-0A3810853AE4}" sibTransId="{60BBFF5A-1685-42D2-B55E-BB7586BB0C14}"/>
    <dgm:cxn modelId="{046F3D16-2929-4469-8BC7-1A6A07B496D5}" type="presOf" srcId="{B1006794-2607-4569-ADAD-CCB866A06D1D}" destId="{7EB0B8D7-11A5-406D-B20E-405895CCD359}" srcOrd="0" destOrd="0" presId="urn:microsoft.com/office/officeart/2005/8/layout/hierarchy3"/>
    <dgm:cxn modelId="{FD5EA2B9-D54D-466B-985F-8FECC8081EC6}" type="presOf" srcId="{364A64DD-109B-4C31-B036-FBFF23D87173}" destId="{24152B70-9927-4C39-99CE-CC0B611AE290}" srcOrd="0" destOrd="0" presId="urn:microsoft.com/office/officeart/2005/8/layout/hierarchy3"/>
    <dgm:cxn modelId="{C61810D0-738D-4F37-A60E-8897D3966FE6}" type="presOf" srcId="{574EFEF0-A710-4BF5-8551-AFD15733D829}" destId="{B0AF87D6-247D-480B-A735-ECAA770D1CE3}" srcOrd="1" destOrd="0" presId="urn:microsoft.com/office/officeart/2005/8/layout/hierarchy3"/>
    <dgm:cxn modelId="{FF844048-4C34-45C5-8C82-83EEA1987046}" type="presOf" srcId="{40B19912-D9D8-4726-94CD-5003CFD8C2DE}" destId="{74224A8B-B8EA-42CC-AA7D-741B1638FC11}" srcOrd="0" destOrd="0" presId="urn:microsoft.com/office/officeart/2005/8/layout/hierarchy3"/>
    <dgm:cxn modelId="{28CEEE7F-4E33-454A-89E2-C8906D51C0F0}" type="presOf" srcId="{5923787C-7D98-49E8-A7C5-D2D8DFC1E494}" destId="{0579FFF5-841B-4C1F-9080-EEE776723EC6}" srcOrd="0" destOrd="0" presId="urn:microsoft.com/office/officeart/2005/8/layout/hierarchy3"/>
    <dgm:cxn modelId="{588CC6E4-AED3-4047-BF34-021368B7CF47}" type="presOf" srcId="{64D64540-BC25-4133-83A4-C81A60064F5F}" destId="{F24FEE16-1F00-4F37-8766-72A026F885B6}" srcOrd="0" destOrd="0" presId="urn:microsoft.com/office/officeart/2005/8/layout/hierarchy3"/>
    <dgm:cxn modelId="{8BD95A70-C6EB-44B2-89F9-0D9CE5496ED3}" type="presOf" srcId="{574EFEF0-A710-4BF5-8551-AFD15733D829}" destId="{1D602A90-547B-4271-98C9-E71BA3A86625}" srcOrd="0" destOrd="0" presId="urn:microsoft.com/office/officeart/2005/8/layout/hierarchy3"/>
    <dgm:cxn modelId="{4B65449A-EE4C-48FD-8E98-F97951D36B99}" srcId="{574EFEF0-A710-4BF5-8551-AFD15733D829}" destId="{5923787C-7D98-49E8-A7C5-D2D8DFC1E494}" srcOrd="2" destOrd="0" parTransId="{5AA58DE8-EC49-4F7D-9F92-7A1AA5240C11}" sibTransId="{06777213-23FF-4C3D-8C8B-43703A7ED8D7}"/>
    <dgm:cxn modelId="{EBD3A49C-ED66-43DA-84D0-F962F676E121}" srcId="{574EFEF0-A710-4BF5-8551-AFD15733D829}" destId="{364A64DD-109B-4C31-B036-FBFF23D87173}" srcOrd="0" destOrd="0" parTransId="{40B19912-D9D8-4726-94CD-5003CFD8C2DE}" sibTransId="{ECC6751B-DFBC-4010-AF32-6E919EA9146A}"/>
    <dgm:cxn modelId="{DCB380B3-6958-47CF-AAE6-A5B49FA24100}" srcId="{574EFEF0-A710-4BF5-8551-AFD15733D829}" destId="{EFC2A488-9272-4950-857F-261DDDA48DB2}" srcOrd="1" destOrd="0" parTransId="{B1006794-2607-4569-ADAD-CCB866A06D1D}" sibTransId="{F6DF9D33-95D9-4756-B4CB-01F53C19F015}"/>
    <dgm:cxn modelId="{216F8B8A-CAE4-4A7C-AB50-B421BFEC7331}" srcId="{574EFEF0-A710-4BF5-8551-AFD15733D829}" destId="{930B350A-7A49-4A65-A12F-4AEBAC5B9A60}" srcOrd="3" destOrd="0" parTransId="{64D64540-BC25-4133-83A4-C81A60064F5F}" sibTransId="{082550C7-AA90-48E3-A7C4-C02F4EB1C924}"/>
    <dgm:cxn modelId="{8FE72A57-808A-46FC-A078-6A81E36BF0AD}" type="presOf" srcId="{930B350A-7A49-4A65-A12F-4AEBAC5B9A60}" destId="{F19296A4-6EB0-49A1-9F56-94BE599022EB}" srcOrd="0" destOrd="0" presId="urn:microsoft.com/office/officeart/2005/8/layout/hierarchy3"/>
    <dgm:cxn modelId="{9EF8C239-21BD-476B-BFA9-6CDD50CE8294}" type="presOf" srcId="{EFC2A488-9272-4950-857F-261DDDA48DB2}" destId="{17DD12A1-86F4-4540-BBE0-C116EE5927E0}" srcOrd="0" destOrd="0" presId="urn:microsoft.com/office/officeart/2005/8/layout/hierarchy3"/>
    <dgm:cxn modelId="{AD90F788-B7CD-45F2-94D2-F2448C2D2913}" type="presParOf" srcId="{98D2DD04-FA14-4FF3-AAA6-A68BB2CAAE04}" destId="{4E25B611-3486-4995-AF42-C06A711EFE85}" srcOrd="0" destOrd="0" presId="urn:microsoft.com/office/officeart/2005/8/layout/hierarchy3"/>
    <dgm:cxn modelId="{79F0A0F9-9B21-453D-A0BB-9B7249B22328}" type="presParOf" srcId="{4E25B611-3486-4995-AF42-C06A711EFE85}" destId="{0B14B35A-E0F7-4523-AFFA-69328A83EF58}" srcOrd="0" destOrd="0" presId="urn:microsoft.com/office/officeart/2005/8/layout/hierarchy3"/>
    <dgm:cxn modelId="{45E1763B-E5BB-4AE4-B882-9878F88F1ABA}" type="presParOf" srcId="{0B14B35A-E0F7-4523-AFFA-69328A83EF58}" destId="{1D602A90-547B-4271-98C9-E71BA3A86625}" srcOrd="0" destOrd="0" presId="urn:microsoft.com/office/officeart/2005/8/layout/hierarchy3"/>
    <dgm:cxn modelId="{3441AE3E-C8C9-41F7-AD8A-14BB73DE9013}" type="presParOf" srcId="{0B14B35A-E0F7-4523-AFFA-69328A83EF58}" destId="{B0AF87D6-247D-480B-A735-ECAA770D1CE3}" srcOrd="1" destOrd="0" presId="urn:microsoft.com/office/officeart/2005/8/layout/hierarchy3"/>
    <dgm:cxn modelId="{132F5BF3-3950-432F-BE8F-184A655DEA09}" type="presParOf" srcId="{4E25B611-3486-4995-AF42-C06A711EFE85}" destId="{8B302C81-D5B9-42B1-B316-1808ADFB6DC0}" srcOrd="1" destOrd="0" presId="urn:microsoft.com/office/officeart/2005/8/layout/hierarchy3"/>
    <dgm:cxn modelId="{6274FFF7-36D8-4609-A3E7-5268661B4B85}" type="presParOf" srcId="{8B302C81-D5B9-42B1-B316-1808ADFB6DC0}" destId="{74224A8B-B8EA-42CC-AA7D-741B1638FC11}" srcOrd="0" destOrd="0" presId="urn:microsoft.com/office/officeart/2005/8/layout/hierarchy3"/>
    <dgm:cxn modelId="{D8A4DBC2-AA3B-432B-8DB5-01D7149D8F00}" type="presParOf" srcId="{8B302C81-D5B9-42B1-B316-1808ADFB6DC0}" destId="{24152B70-9927-4C39-99CE-CC0B611AE290}" srcOrd="1" destOrd="0" presId="urn:microsoft.com/office/officeart/2005/8/layout/hierarchy3"/>
    <dgm:cxn modelId="{3702F4C6-EE26-4181-865D-FB6D223DAAB1}" type="presParOf" srcId="{8B302C81-D5B9-42B1-B316-1808ADFB6DC0}" destId="{7EB0B8D7-11A5-406D-B20E-405895CCD359}" srcOrd="2" destOrd="0" presId="urn:microsoft.com/office/officeart/2005/8/layout/hierarchy3"/>
    <dgm:cxn modelId="{342A8814-B455-48DE-8B8C-3024E165C2E7}" type="presParOf" srcId="{8B302C81-D5B9-42B1-B316-1808ADFB6DC0}" destId="{17DD12A1-86F4-4540-BBE0-C116EE5927E0}" srcOrd="3" destOrd="0" presId="urn:microsoft.com/office/officeart/2005/8/layout/hierarchy3"/>
    <dgm:cxn modelId="{52836408-C2BD-483E-B01D-3C6682EE5439}" type="presParOf" srcId="{8B302C81-D5B9-42B1-B316-1808ADFB6DC0}" destId="{5768C6F6-CF9A-4A62-8B7B-80A35440E9A3}" srcOrd="4" destOrd="0" presId="urn:microsoft.com/office/officeart/2005/8/layout/hierarchy3"/>
    <dgm:cxn modelId="{750D6531-F969-448A-BC86-B1B95E5133C9}" type="presParOf" srcId="{8B302C81-D5B9-42B1-B316-1808ADFB6DC0}" destId="{0579FFF5-841B-4C1F-9080-EEE776723EC6}" srcOrd="5" destOrd="0" presId="urn:microsoft.com/office/officeart/2005/8/layout/hierarchy3"/>
    <dgm:cxn modelId="{83527496-5CA9-4685-A1F0-3DFC447FF18E}" type="presParOf" srcId="{8B302C81-D5B9-42B1-B316-1808ADFB6DC0}" destId="{F24FEE16-1F00-4F37-8766-72A026F885B6}" srcOrd="6" destOrd="0" presId="urn:microsoft.com/office/officeart/2005/8/layout/hierarchy3"/>
    <dgm:cxn modelId="{A69CD574-046A-4B7A-8735-964867702C1F}" type="presParOf" srcId="{8B302C81-D5B9-42B1-B316-1808ADFB6DC0}" destId="{F19296A4-6EB0-49A1-9F56-94BE599022EB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F8EC09E7-4A7B-477E-AE27-DF86DA927348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BB01C66-250C-4DED-BDBC-96A7A846D24B}">
      <dgm:prSet phldrT="[Text]" custT="1"/>
      <dgm:spPr/>
      <dgm:t>
        <a:bodyPr/>
        <a:lstStyle/>
        <a:p>
          <a:r>
            <a:rPr lang="en-US" sz="4000" dirty="0" err="1" smtClean="0"/>
            <a:t>Keutuhan</a:t>
          </a:r>
          <a:r>
            <a:rPr lang="en-US" sz="4000" dirty="0" smtClean="0"/>
            <a:t> </a:t>
          </a:r>
          <a:r>
            <a:rPr lang="en-US" sz="4000" dirty="0" err="1" smtClean="0"/>
            <a:t>wacana</a:t>
          </a:r>
          <a:endParaRPr lang="en-US" sz="4000" dirty="0"/>
        </a:p>
      </dgm:t>
    </dgm:pt>
    <dgm:pt modelId="{D35F9FE2-8775-4984-B9E7-6D17C0F8DE41}" type="parTrans" cxnId="{88550C0B-F6B2-4263-AF66-37289ECF03E4}">
      <dgm:prSet/>
      <dgm:spPr/>
      <dgm:t>
        <a:bodyPr/>
        <a:lstStyle/>
        <a:p>
          <a:endParaRPr lang="en-US"/>
        </a:p>
      </dgm:t>
    </dgm:pt>
    <dgm:pt modelId="{C37EA280-D3FC-44FA-BFF2-EA0BEC503FD0}" type="sibTrans" cxnId="{88550C0B-F6B2-4263-AF66-37289ECF03E4}">
      <dgm:prSet/>
      <dgm:spPr/>
      <dgm:t>
        <a:bodyPr/>
        <a:lstStyle/>
        <a:p>
          <a:endParaRPr lang="en-US"/>
        </a:p>
      </dgm:t>
    </dgm:pt>
    <dgm:pt modelId="{DE77188F-E344-431E-9C29-A5FDFFFE60EE}">
      <dgm:prSet phldrT="[Text]"/>
      <dgm:spPr/>
      <dgm:t>
        <a:bodyPr/>
        <a:lstStyle/>
        <a:p>
          <a:pPr algn="just"/>
          <a:r>
            <a:rPr lang="en-US" dirty="0" err="1" smtClean="0"/>
            <a:t>Kohesi</a:t>
          </a:r>
          <a:r>
            <a:rPr lang="en-US" dirty="0" smtClean="0"/>
            <a:t> : </a:t>
          </a:r>
          <a:r>
            <a:rPr lang="en-US" dirty="0" err="1" smtClean="0"/>
            <a:t>kepaduan</a:t>
          </a:r>
          <a:r>
            <a:rPr lang="en-US" dirty="0" smtClean="0"/>
            <a:t> </a:t>
          </a:r>
          <a:r>
            <a:rPr lang="en-US" dirty="0" err="1" smtClean="0"/>
            <a:t>bentuk</a:t>
          </a:r>
          <a:r>
            <a:rPr lang="en-US" dirty="0" smtClean="0"/>
            <a:t> yang </a:t>
          </a:r>
          <a:r>
            <a:rPr lang="en-US" dirty="0" err="1" smtClean="0"/>
            <a:t>secara</a:t>
          </a:r>
          <a:r>
            <a:rPr lang="en-US" dirty="0" smtClean="0"/>
            <a:t> </a:t>
          </a:r>
          <a:r>
            <a:rPr lang="en-US" dirty="0" err="1" smtClean="0"/>
            <a:t>struktural</a:t>
          </a:r>
          <a:r>
            <a:rPr lang="en-US" dirty="0" smtClean="0"/>
            <a:t> </a:t>
          </a:r>
          <a:r>
            <a:rPr lang="en-US" dirty="0" err="1" smtClean="0"/>
            <a:t>membentuk</a:t>
          </a:r>
          <a:r>
            <a:rPr lang="en-US" dirty="0" smtClean="0"/>
            <a:t> </a:t>
          </a:r>
          <a:r>
            <a:rPr lang="en-US" dirty="0" err="1" smtClean="0"/>
            <a:t>ikatan</a:t>
          </a:r>
          <a:r>
            <a:rPr lang="en-US" dirty="0" smtClean="0"/>
            <a:t> </a:t>
          </a:r>
          <a:r>
            <a:rPr lang="en-US" dirty="0" err="1" smtClean="0"/>
            <a:t>sintaktikal</a:t>
          </a:r>
          <a:r>
            <a:rPr lang="en-US" dirty="0" smtClean="0"/>
            <a:t>. </a:t>
          </a:r>
          <a:r>
            <a:rPr lang="en-US" dirty="0" err="1" smtClean="0"/>
            <a:t>Kohesi</a:t>
          </a:r>
          <a:r>
            <a:rPr lang="en-US" dirty="0" smtClean="0"/>
            <a:t> </a:t>
          </a:r>
          <a:r>
            <a:rPr lang="en-US" dirty="0" err="1" smtClean="0"/>
            <a:t>mencakup</a:t>
          </a:r>
          <a:r>
            <a:rPr lang="en-US" dirty="0" smtClean="0"/>
            <a:t> </a:t>
          </a:r>
          <a:r>
            <a:rPr lang="en-US" dirty="0" err="1" smtClean="0"/>
            <a:t>aspek</a:t>
          </a:r>
          <a:r>
            <a:rPr lang="en-US" dirty="0" smtClean="0"/>
            <a:t> </a:t>
          </a:r>
          <a:r>
            <a:rPr lang="en-US" dirty="0" err="1" smtClean="0"/>
            <a:t>gramatikal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leksikal</a:t>
          </a:r>
          <a:r>
            <a:rPr lang="en-US" dirty="0" smtClean="0"/>
            <a:t> . </a:t>
          </a:r>
          <a:endParaRPr lang="en-US" dirty="0"/>
        </a:p>
      </dgm:t>
    </dgm:pt>
    <dgm:pt modelId="{802CA836-F0F3-4A24-9C68-0F869F78E2E7}" type="parTrans" cxnId="{3D0F530B-8BA9-43B0-B918-F2100081A788}">
      <dgm:prSet/>
      <dgm:spPr/>
      <dgm:t>
        <a:bodyPr/>
        <a:lstStyle/>
        <a:p>
          <a:endParaRPr lang="en-US"/>
        </a:p>
      </dgm:t>
    </dgm:pt>
    <dgm:pt modelId="{BD64C30E-06B2-4684-A6E8-468A040D7C83}" type="sibTrans" cxnId="{3D0F530B-8BA9-43B0-B918-F2100081A788}">
      <dgm:prSet/>
      <dgm:spPr/>
      <dgm:t>
        <a:bodyPr/>
        <a:lstStyle/>
        <a:p>
          <a:endParaRPr lang="en-US"/>
        </a:p>
      </dgm:t>
    </dgm:pt>
    <dgm:pt modelId="{182CF702-0D0F-4B88-895A-559BC503F8B7}">
      <dgm:prSet phldrT="[Text]"/>
      <dgm:spPr/>
      <dgm:t>
        <a:bodyPr/>
        <a:lstStyle/>
        <a:p>
          <a:pPr algn="just"/>
          <a:r>
            <a:rPr lang="en-US" dirty="0" err="1" smtClean="0"/>
            <a:t>Koherensi</a:t>
          </a:r>
          <a:r>
            <a:rPr lang="en-US" dirty="0" smtClean="0"/>
            <a:t>: </a:t>
          </a:r>
          <a:r>
            <a:rPr lang="en-US" dirty="0" err="1" smtClean="0"/>
            <a:t>kepaduan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keterpaduan</a:t>
          </a:r>
          <a:r>
            <a:rPr lang="en-US" dirty="0" smtClean="0"/>
            <a:t> </a:t>
          </a:r>
          <a:r>
            <a:rPr lang="en-US" dirty="0" err="1" smtClean="0"/>
            <a:t>antarsatuan</a:t>
          </a:r>
          <a:r>
            <a:rPr lang="en-US" dirty="0" smtClean="0"/>
            <a:t> </a:t>
          </a:r>
          <a:r>
            <a:rPr lang="en-US" dirty="0" err="1" smtClean="0"/>
            <a:t>dalam</a:t>
          </a:r>
          <a:r>
            <a:rPr lang="en-US" dirty="0" smtClean="0"/>
            <a:t> </a:t>
          </a:r>
          <a:r>
            <a:rPr lang="en-US" dirty="0" err="1" smtClean="0"/>
            <a:t>teks</a:t>
          </a:r>
          <a:r>
            <a:rPr lang="en-US" dirty="0" smtClean="0"/>
            <a:t>, </a:t>
          </a:r>
          <a:r>
            <a:rPr lang="en-US" dirty="0" err="1" smtClean="0"/>
            <a:t>sehingga</a:t>
          </a:r>
          <a:r>
            <a:rPr lang="en-US" dirty="0" smtClean="0"/>
            <a:t> </a:t>
          </a:r>
          <a:r>
            <a:rPr lang="en-US" dirty="0" err="1" smtClean="0"/>
            <a:t>dalam</a:t>
          </a:r>
          <a:r>
            <a:rPr lang="en-US" dirty="0" smtClean="0"/>
            <a:t> </a:t>
          </a:r>
          <a:r>
            <a:rPr lang="en-US" dirty="0" err="1" smtClean="0"/>
            <a:t>wacana</a:t>
          </a:r>
          <a:r>
            <a:rPr lang="en-US" dirty="0" smtClean="0"/>
            <a:t> </a:t>
          </a:r>
          <a:r>
            <a:rPr lang="en-US" dirty="0" err="1" smtClean="0"/>
            <a:t>mengandung</a:t>
          </a:r>
          <a:r>
            <a:rPr lang="en-US" dirty="0" smtClean="0"/>
            <a:t> </a:t>
          </a:r>
          <a:r>
            <a:rPr lang="en-US" dirty="0" err="1" smtClean="0"/>
            <a:t>pertalian</a:t>
          </a:r>
          <a:r>
            <a:rPr lang="en-US" dirty="0" smtClean="0"/>
            <a:t> </a:t>
          </a:r>
          <a:r>
            <a:rPr lang="en-US" dirty="0" err="1" smtClean="0"/>
            <a:t>makna</a:t>
          </a:r>
          <a:r>
            <a:rPr lang="en-US" dirty="0" smtClean="0"/>
            <a:t> </a:t>
          </a:r>
          <a:r>
            <a:rPr lang="en-US" dirty="0" err="1" smtClean="0"/>
            <a:t>atau</a:t>
          </a:r>
          <a:r>
            <a:rPr lang="en-US" dirty="0" smtClean="0"/>
            <a:t> </a:t>
          </a:r>
          <a:r>
            <a:rPr lang="en-US" dirty="0" err="1" smtClean="0"/>
            <a:t>isi</a:t>
          </a:r>
          <a:r>
            <a:rPr lang="en-US" dirty="0" smtClean="0"/>
            <a:t> </a:t>
          </a:r>
          <a:r>
            <a:rPr lang="en-US" dirty="0" err="1" smtClean="0"/>
            <a:t>kalimat</a:t>
          </a:r>
          <a:r>
            <a:rPr lang="en-US" dirty="0" smtClean="0"/>
            <a:t>. </a:t>
          </a:r>
          <a:r>
            <a:rPr lang="en-US" dirty="0" err="1" smtClean="0"/>
            <a:t>Mencakup</a:t>
          </a:r>
          <a:r>
            <a:rPr lang="en-US" dirty="0" smtClean="0"/>
            <a:t> </a:t>
          </a:r>
          <a:r>
            <a:rPr lang="en-US" dirty="0" err="1" smtClean="0"/>
            <a:t>aspek</a:t>
          </a:r>
          <a:r>
            <a:rPr lang="en-US" dirty="0" smtClean="0"/>
            <a:t> </a:t>
          </a:r>
          <a:r>
            <a:rPr lang="en-US" dirty="0" err="1" smtClean="0"/>
            <a:t>semantik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topikalisasi</a:t>
          </a:r>
          <a:endParaRPr lang="en-US" dirty="0"/>
        </a:p>
      </dgm:t>
    </dgm:pt>
    <dgm:pt modelId="{B4916757-C292-4A78-8903-9FEA1A5E3807}" type="parTrans" cxnId="{2C444BA1-71AE-4BFF-88C2-EEB340615332}">
      <dgm:prSet/>
      <dgm:spPr/>
      <dgm:t>
        <a:bodyPr/>
        <a:lstStyle/>
        <a:p>
          <a:endParaRPr lang="en-US"/>
        </a:p>
      </dgm:t>
    </dgm:pt>
    <dgm:pt modelId="{0C6AC7B8-DD05-42B8-B7CF-0ED75E8D1996}" type="sibTrans" cxnId="{2C444BA1-71AE-4BFF-88C2-EEB340615332}">
      <dgm:prSet/>
      <dgm:spPr/>
      <dgm:t>
        <a:bodyPr/>
        <a:lstStyle/>
        <a:p>
          <a:endParaRPr lang="en-US"/>
        </a:p>
      </dgm:t>
    </dgm:pt>
    <dgm:pt modelId="{5FEC47AE-A7F8-452E-B1C2-B87646DC39FA}" type="pres">
      <dgm:prSet presAssocID="{F8EC09E7-4A7B-477E-AE27-DF86DA92734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36E1078-598E-49AA-A31E-39A2E86971F5}" type="pres">
      <dgm:prSet presAssocID="{EBB01C66-250C-4DED-BDBC-96A7A846D24B}" presName="root" presStyleCnt="0"/>
      <dgm:spPr/>
    </dgm:pt>
    <dgm:pt modelId="{8C9A4E04-8ED7-420E-9491-AF680E0D805D}" type="pres">
      <dgm:prSet presAssocID="{EBB01C66-250C-4DED-BDBC-96A7A846D24B}" presName="rootComposite" presStyleCnt="0"/>
      <dgm:spPr/>
    </dgm:pt>
    <dgm:pt modelId="{C7225457-C495-4148-89CD-653BAED55673}" type="pres">
      <dgm:prSet presAssocID="{EBB01C66-250C-4DED-BDBC-96A7A846D24B}" presName="rootText" presStyleLbl="node1" presStyleIdx="0" presStyleCnt="1" custScaleX="160088" custScaleY="46818"/>
      <dgm:spPr/>
      <dgm:t>
        <a:bodyPr/>
        <a:lstStyle/>
        <a:p>
          <a:endParaRPr lang="en-US"/>
        </a:p>
      </dgm:t>
    </dgm:pt>
    <dgm:pt modelId="{FA85FB6F-2B3C-48E8-9009-864EDDF3CBCC}" type="pres">
      <dgm:prSet presAssocID="{EBB01C66-250C-4DED-BDBC-96A7A846D24B}" presName="rootConnector" presStyleLbl="node1" presStyleIdx="0" presStyleCnt="1"/>
      <dgm:spPr/>
      <dgm:t>
        <a:bodyPr/>
        <a:lstStyle/>
        <a:p>
          <a:endParaRPr lang="en-US"/>
        </a:p>
      </dgm:t>
    </dgm:pt>
    <dgm:pt modelId="{32632A67-C0AB-42A0-890B-D52151D4390A}" type="pres">
      <dgm:prSet presAssocID="{EBB01C66-250C-4DED-BDBC-96A7A846D24B}" presName="childShape" presStyleCnt="0"/>
      <dgm:spPr/>
    </dgm:pt>
    <dgm:pt modelId="{EEA46C51-EBCC-4A35-A856-B7D7E5A116BD}" type="pres">
      <dgm:prSet presAssocID="{802CA836-F0F3-4A24-9C68-0F869F78E2E7}" presName="Name13" presStyleLbl="parChTrans1D2" presStyleIdx="0" presStyleCnt="2"/>
      <dgm:spPr/>
      <dgm:t>
        <a:bodyPr/>
        <a:lstStyle/>
        <a:p>
          <a:endParaRPr lang="en-US"/>
        </a:p>
      </dgm:t>
    </dgm:pt>
    <dgm:pt modelId="{04372A26-1F40-49C8-AD6E-A1CF936B763C}" type="pres">
      <dgm:prSet presAssocID="{DE77188F-E344-431E-9C29-A5FDFFFE60EE}" presName="childText" presStyleLbl="bgAcc1" presStyleIdx="0" presStyleCnt="2" custScaleX="1960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8D7D94-D5F2-43C4-8EEF-D266045EFBE7}" type="pres">
      <dgm:prSet presAssocID="{B4916757-C292-4A78-8903-9FEA1A5E3807}" presName="Name13" presStyleLbl="parChTrans1D2" presStyleIdx="1" presStyleCnt="2"/>
      <dgm:spPr/>
      <dgm:t>
        <a:bodyPr/>
        <a:lstStyle/>
        <a:p>
          <a:endParaRPr lang="en-US"/>
        </a:p>
      </dgm:t>
    </dgm:pt>
    <dgm:pt modelId="{D66B47A9-DE2A-4D3A-BB2B-2E3860335369}" type="pres">
      <dgm:prSet presAssocID="{182CF702-0D0F-4B88-895A-559BC503F8B7}" presName="childText" presStyleLbl="bgAcc1" presStyleIdx="1" presStyleCnt="2" custScaleX="1988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7042215-1E24-457C-8B38-8C5CA0FDEE67}" type="presOf" srcId="{DE77188F-E344-431E-9C29-A5FDFFFE60EE}" destId="{04372A26-1F40-49C8-AD6E-A1CF936B763C}" srcOrd="0" destOrd="0" presId="urn:microsoft.com/office/officeart/2005/8/layout/hierarchy3"/>
    <dgm:cxn modelId="{88550C0B-F6B2-4263-AF66-37289ECF03E4}" srcId="{F8EC09E7-4A7B-477E-AE27-DF86DA927348}" destId="{EBB01C66-250C-4DED-BDBC-96A7A846D24B}" srcOrd="0" destOrd="0" parTransId="{D35F9FE2-8775-4984-B9E7-6D17C0F8DE41}" sibTransId="{C37EA280-D3FC-44FA-BFF2-EA0BEC503FD0}"/>
    <dgm:cxn modelId="{2C444BA1-71AE-4BFF-88C2-EEB340615332}" srcId="{EBB01C66-250C-4DED-BDBC-96A7A846D24B}" destId="{182CF702-0D0F-4B88-895A-559BC503F8B7}" srcOrd="1" destOrd="0" parTransId="{B4916757-C292-4A78-8903-9FEA1A5E3807}" sibTransId="{0C6AC7B8-DD05-42B8-B7CF-0ED75E8D1996}"/>
    <dgm:cxn modelId="{3D0F530B-8BA9-43B0-B918-F2100081A788}" srcId="{EBB01C66-250C-4DED-BDBC-96A7A846D24B}" destId="{DE77188F-E344-431E-9C29-A5FDFFFE60EE}" srcOrd="0" destOrd="0" parTransId="{802CA836-F0F3-4A24-9C68-0F869F78E2E7}" sibTransId="{BD64C30E-06B2-4684-A6E8-468A040D7C83}"/>
    <dgm:cxn modelId="{25AF6851-FC9C-42B0-B686-78BFC35E4E7C}" type="presOf" srcId="{B4916757-C292-4A78-8903-9FEA1A5E3807}" destId="{5A8D7D94-D5F2-43C4-8EEF-D266045EFBE7}" srcOrd="0" destOrd="0" presId="urn:microsoft.com/office/officeart/2005/8/layout/hierarchy3"/>
    <dgm:cxn modelId="{84F66FB9-88CE-4CC6-AE1D-1A36E40960B5}" type="presOf" srcId="{802CA836-F0F3-4A24-9C68-0F869F78E2E7}" destId="{EEA46C51-EBCC-4A35-A856-B7D7E5A116BD}" srcOrd="0" destOrd="0" presId="urn:microsoft.com/office/officeart/2005/8/layout/hierarchy3"/>
    <dgm:cxn modelId="{7F47C0F1-95C7-48B2-B33C-F13E4394F3A7}" type="presOf" srcId="{EBB01C66-250C-4DED-BDBC-96A7A846D24B}" destId="{FA85FB6F-2B3C-48E8-9009-864EDDF3CBCC}" srcOrd="1" destOrd="0" presId="urn:microsoft.com/office/officeart/2005/8/layout/hierarchy3"/>
    <dgm:cxn modelId="{1ABDBE25-6194-4355-BA52-5349403BFA3C}" type="presOf" srcId="{F8EC09E7-4A7B-477E-AE27-DF86DA927348}" destId="{5FEC47AE-A7F8-452E-B1C2-B87646DC39FA}" srcOrd="0" destOrd="0" presId="urn:microsoft.com/office/officeart/2005/8/layout/hierarchy3"/>
    <dgm:cxn modelId="{F2C73954-2593-4A65-825C-DE6D510D40BB}" type="presOf" srcId="{EBB01C66-250C-4DED-BDBC-96A7A846D24B}" destId="{C7225457-C495-4148-89CD-653BAED55673}" srcOrd="0" destOrd="0" presId="urn:microsoft.com/office/officeart/2005/8/layout/hierarchy3"/>
    <dgm:cxn modelId="{80EFB177-021D-42A0-B3B4-76F0F0D69A8A}" type="presOf" srcId="{182CF702-0D0F-4B88-895A-559BC503F8B7}" destId="{D66B47A9-DE2A-4D3A-BB2B-2E3860335369}" srcOrd="0" destOrd="0" presId="urn:microsoft.com/office/officeart/2005/8/layout/hierarchy3"/>
    <dgm:cxn modelId="{657DD739-9E8C-4AC5-B7EF-B8C7A1612942}" type="presParOf" srcId="{5FEC47AE-A7F8-452E-B1C2-B87646DC39FA}" destId="{F36E1078-598E-49AA-A31E-39A2E86971F5}" srcOrd="0" destOrd="0" presId="urn:microsoft.com/office/officeart/2005/8/layout/hierarchy3"/>
    <dgm:cxn modelId="{A634494B-5A30-4265-A3B3-8793A703B5F6}" type="presParOf" srcId="{F36E1078-598E-49AA-A31E-39A2E86971F5}" destId="{8C9A4E04-8ED7-420E-9491-AF680E0D805D}" srcOrd="0" destOrd="0" presId="urn:microsoft.com/office/officeart/2005/8/layout/hierarchy3"/>
    <dgm:cxn modelId="{5CECF774-8513-400B-9F69-DF3F46A93FFC}" type="presParOf" srcId="{8C9A4E04-8ED7-420E-9491-AF680E0D805D}" destId="{C7225457-C495-4148-89CD-653BAED55673}" srcOrd="0" destOrd="0" presId="urn:microsoft.com/office/officeart/2005/8/layout/hierarchy3"/>
    <dgm:cxn modelId="{5C5F8DFD-6F78-4072-8C32-E2B077E30786}" type="presParOf" srcId="{8C9A4E04-8ED7-420E-9491-AF680E0D805D}" destId="{FA85FB6F-2B3C-48E8-9009-864EDDF3CBCC}" srcOrd="1" destOrd="0" presId="urn:microsoft.com/office/officeart/2005/8/layout/hierarchy3"/>
    <dgm:cxn modelId="{131F70E4-2931-4ADF-B904-200DD1410EF2}" type="presParOf" srcId="{F36E1078-598E-49AA-A31E-39A2E86971F5}" destId="{32632A67-C0AB-42A0-890B-D52151D4390A}" srcOrd="1" destOrd="0" presId="urn:microsoft.com/office/officeart/2005/8/layout/hierarchy3"/>
    <dgm:cxn modelId="{6876C701-4815-40F6-A790-DDD289E34025}" type="presParOf" srcId="{32632A67-C0AB-42A0-890B-D52151D4390A}" destId="{EEA46C51-EBCC-4A35-A856-B7D7E5A116BD}" srcOrd="0" destOrd="0" presId="urn:microsoft.com/office/officeart/2005/8/layout/hierarchy3"/>
    <dgm:cxn modelId="{B9BFA3C2-6449-41CE-9AD0-EA7974BC3B03}" type="presParOf" srcId="{32632A67-C0AB-42A0-890B-D52151D4390A}" destId="{04372A26-1F40-49C8-AD6E-A1CF936B763C}" srcOrd="1" destOrd="0" presId="urn:microsoft.com/office/officeart/2005/8/layout/hierarchy3"/>
    <dgm:cxn modelId="{EF6A7C61-60CF-45FE-A5A8-874034D07824}" type="presParOf" srcId="{32632A67-C0AB-42A0-890B-D52151D4390A}" destId="{5A8D7D94-D5F2-43C4-8EEF-D266045EFBE7}" srcOrd="2" destOrd="0" presId="urn:microsoft.com/office/officeart/2005/8/layout/hierarchy3"/>
    <dgm:cxn modelId="{90E048D3-6521-4CE5-8B9B-16559871B05F}" type="presParOf" srcId="{32632A67-C0AB-42A0-890B-D52151D4390A}" destId="{D66B47A9-DE2A-4D3A-BB2B-2E3860335369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AF6312BB-76C6-494C-B8C5-6EF8785D7BA8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22E38E5-7221-46CC-8541-E0B5CB1B3B45}">
      <dgm:prSet phldrT="[Text]"/>
      <dgm:spPr/>
      <dgm:t>
        <a:bodyPr/>
        <a:lstStyle/>
        <a:p>
          <a:r>
            <a:rPr lang="en-US" dirty="0" err="1" smtClean="0"/>
            <a:t>Kohesi</a:t>
          </a:r>
          <a:r>
            <a:rPr lang="en-US" dirty="0" smtClean="0"/>
            <a:t> </a:t>
          </a:r>
          <a:endParaRPr lang="en-US" dirty="0"/>
        </a:p>
      </dgm:t>
    </dgm:pt>
    <dgm:pt modelId="{EFE361AC-2AA7-4D1E-A7C7-FA743218169B}" type="parTrans" cxnId="{5B872138-4A79-4595-9FD6-0E7707243A79}">
      <dgm:prSet/>
      <dgm:spPr/>
      <dgm:t>
        <a:bodyPr/>
        <a:lstStyle/>
        <a:p>
          <a:endParaRPr lang="en-US"/>
        </a:p>
      </dgm:t>
    </dgm:pt>
    <dgm:pt modelId="{5D44D52F-1171-43D1-874C-7D0CF087311C}" type="sibTrans" cxnId="{5B872138-4A79-4595-9FD6-0E7707243A79}">
      <dgm:prSet/>
      <dgm:spPr/>
      <dgm:t>
        <a:bodyPr/>
        <a:lstStyle/>
        <a:p>
          <a:endParaRPr lang="en-US"/>
        </a:p>
      </dgm:t>
    </dgm:pt>
    <dgm:pt modelId="{31020179-03B2-4B17-8E77-0FE4AEAD733F}">
      <dgm:prSet phldrT="[Text]"/>
      <dgm:spPr/>
      <dgm:t>
        <a:bodyPr/>
        <a:lstStyle/>
        <a:p>
          <a:r>
            <a:rPr lang="en-US" dirty="0" err="1" smtClean="0"/>
            <a:t>Kohesi</a:t>
          </a:r>
          <a:r>
            <a:rPr lang="en-US" dirty="0" smtClean="0"/>
            <a:t> </a:t>
          </a:r>
          <a:r>
            <a:rPr lang="en-US" dirty="0" err="1" smtClean="0"/>
            <a:t>gramatikal</a:t>
          </a:r>
          <a:r>
            <a:rPr lang="en-US" dirty="0" smtClean="0"/>
            <a:t>: </a:t>
          </a:r>
          <a:r>
            <a:rPr lang="en-US" dirty="0" err="1" smtClean="0"/>
            <a:t>referensi</a:t>
          </a:r>
          <a:r>
            <a:rPr lang="en-US" dirty="0" smtClean="0"/>
            <a:t>, </a:t>
          </a:r>
          <a:r>
            <a:rPr lang="en-US" dirty="0" err="1" smtClean="0"/>
            <a:t>subtitusi</a:t>
          </a:r>
          <a:r>
            <a:rPr lang="en-US" dirty="0" smtClean="0"/>
            <a:t>, </a:t>
          </a:r>
          <a:r>
            <a:rPr lang="en-US" dirty="0" err="1" smtClean="0"/>
            <a:t>elipsis</a:t>
          </a:r>
          <a:r>
            <a:rPr lang="en-US" dirty="0" smtClean="0"/>
            <a:t>, </a:t>
          </a:r>
          <a:r>
            <a:rPr lang="en-US" dirty="0" err="1" smtClean="0"/>
            <a:t>konjungsi</a:t>
          </a:r>
          <a:r>
            <a:rPr lang="en-US" dirty="0" smtClean="0"/>
            <a:t>, </a:t>
          </a:r>
          <a:endParaRPr lang="en-US" dirty="0"/>
        </a:p>
      </dgm:t>
    </dgm:pt>
    <dgm:pt modelId="{7E0B9164-4348-4228-99F5-48D1B77650E9}" type="parTrans" cxnId="{0EAAC832-0C3A-4B57-ADFA-42D5F29857B1}">
      <dgm:prSet/>
      <dgm:spPr/>
      <dgm:t>
        <a:bodyPr/>
        <a:lstStyle/>
        <a:p>
          <a:endParaRPr lang="en-US"/>
        </a:p>
      </dgm:t>
    </dgm:pt>
    <dgm:pt modelId="{8243A679-3247-4590-8D92-5A3F4C18820C}" type="sibTrans" cxnId="{0EAAC832-0C3A-4B57-ADFA-42D5F29857B1}">
      <dgm:prSet/>
      <dgm:spPr/>
      <dgm:t>
        <a:bodyPr/>
        <a:lstStyle/>
        <a:p>
          <a:endParaRPr lang="en-US"/>
        </a:p>
      </dgm:t>
    </dgm:pt>
    <dgm:pt modelId="{01077E02-933F-403D-8DCE-C619427479B6}">
      <dgm:prSet phldrT="[Text]"/>
      <dgm:spPr/>
      <dgm:t>
        <a:bodyPr/>
        <a:lstStyle/>
        <a:p>
          <a:r>
            <a:rPr lang="en-US" dirty="0" err="1" smtClean="0"/>
            <a:t>Kohesi</a:t>
          </a:r>
          <a:r>
            <a:rPr lang="en-US" dirty="0" smtClean="0"/>
            <a:t> </a:t>
          </a:r>
          <a:r>
            <a:rPr lang="en-US" dirty="0" err="1" smtClean="0"/>
            <a:t>leksikal</a:t>
          </a:r>
          <a:r>
            <a:rPr lang="en-US" dirty="0" smtClean="0"/>
            <a:t>: </a:t>
          </a:r>
          <a:r>
            <a:rPr lang="en-US" dirty="0" err="1" smtClean="0"/>
            <a:t>sinonim</a:t>
          </a:r>
          <a:r>
            <a:rPr lang="en-US" dirty="0" smtClean="0"/>
            <a:t>, </a:t>
          </a:r>
          <a:r>
            <a:rPr lang="en-US" dirty="0" err="1" smtClean="0"/>
            <a:t>antonim</a:t>
          </a:r>
          <a:r>
            <a:rPr lang="en-US" dirty="0" smtClean="0"/>
            <a:t>, </a:t>
          </a:r>
          <a:r>
            <a:rPr lang="en-US" dirty="0" err="1" smtClean="0"/>
            <a:t>hiponim</a:t>
          </a:r>
          <a:r>
            <a:rPr lang="en-US" dirty="0" smtClean="0"/>
            <a:t>, </a:t>
          </a:r>
          <a:r>
            <a:rPr lang="en-US" dirty="0" err="1" smtClean="0"/>
            <a:t>repetisi</a:t>
          </a:r>
          <a:r>
            <a:rPr lang="en-US" dirty="0" smtClean="0"/>
            <a:t>, </a:t>
          </a:r>
          <a:r>
            <a:rPr lang="en-US" dirty="0" err="1" smtClean="0"/>
            <a:t>kolokasi,dan</a:t>
          </a:r>
          <a:r>
            <a:rPr lang="en-US" dirty="0" smtClean="0"/>
            <a:t> </a:t>
          </a:r>
          <a:r>
            <a:rPr lang="en-US" dirty="0" err="1" smtClean="0"/>
            <a:t>ekuivalensi</a:t>
          </a:r>
          <a:endParaRPr lang="en-US" dirty="0"/>
        </a:p>
      </dgm:t>
    </dgm:pt>
    <dgm:pt modelId="{FA071BC4-CF4F-45AA-88DD-4F4BB15A32D2}" type="parTrans" cxnId="{07BCF0E8-EB02-42B8-B54E-94895A4BD1E0}">
      <dgm:prSet/>
      <dgm:spPr/>
      <dgm:t>
        <a:bodyPr/>
        <a:lstStyle/>
        <a:p>
          <a:endParaRPr lang="en-US"/>
        </a:p>
      </dgm:t>
    </dgm:pt>
    <dgm:pt modelId="{A52B17BD-7FE5-4505-8EEB-55134238BED7}" type="sibTrans" cxnId="{07BCF0E8-EB02-42B8-B54E-94895A4BD1E0}">
      <dgm:prSet/>
      <dgm:spPr/>
      <dgm:t>
        <a:bodyPr/>
        <a:lstStyle/>
        <a:p>
          <a:endParaRPr lang="en-US"/>
        </a:p>
      </dgm:t>
    </dgm:pt>
    <dgm:pt modelId="{BA80C58A-FC71-448E-B10C-8D085524ACC5}" type="pres">
      <dgm:prSet presAssocID="{AF6312BB-76C6-494C-B8C5-6EF8785D7BA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1D20882-98F5-4684-9D5E-A31E4C20E6F9}" type="pres">
      <dgm:prSet presAssocID="{222E38E5-7221-46CC-8541-E0B5CB1B3B45}" presName="root" presStyleCnt="0"/>
      <dgm:spPr/>
    </dgm:pt>
    <dgm:pt modelId="{27CB367C-ECA3-4606-BBE4-5954165E7460}" type="pres">
      <dgm:prSet presAssocID="{222E38E5-7221-46CC-8541-E0B5CB1B3B45}" presName="rootComposite" presStyleCnt="0"/>
      <dgm:spPr/>
    </dgm:pt>
    <dgm:pt modelId="{C84ED52C-A9E3-4661-B474-92EA83F1341A}" type="pres">
      <dgm:prSet presAssocID="{222E38E5-7221-46CC-8541-E0B5CB1B3B45}" presName="rootText" presStyleLbl="node1" presStyleIdx="0" presStyleCnt="1" custScaleY="36553"/>
      <dgm:spPr/>
      <dgm:t>
        <a:bodyPr/>
        <a:lstStyle/>
        <a:p>
          <a:endParaRPr lang="en-US"/>
        </a:p>
      </dgm:t>
    </dgm:pt>
    <dgm:pt modelId="{188E512D-6240-4F0C-959E-66B92FE1C4C3}" type="pres">
      <dgm:prSet presAssocID="{222E38E5-7221-46CC-8541-E0B5CB1B3B45}" presName="rootConnector" presStyleLbl="node1" presStyleIdx="0" presStyleCnt="1"/>
      <dgm:spPr/>
      <dgm:t>
        <a:bodyPr/>
        <a:lstStyle/>
        <a:p>
          <a:endParaRPr lang="en-US"/>
        </a:p>
      </dgm:t>
    </dgm:pt>
    <dgm:pt modelId="{F4AFCEB5-609E-4551-8381-471E21C7F0D6}" type="pres">
      <dgm:prSet presAssocID="{222E38E5-7221-46CC-8541-E0B5CB1B3B45}" presName="childShape" presStyleCnt="0"/>
      <dgm:spPr/>
    </dgm:pt>
    <dgm:pt modelId="{E9E5C12D-AAF4-4CD6-9896-3C77C28059E4}" type="pres">
      <dgm:prSet presAssocID="{7E0B9164-4348-4228-99F5-48D1B77650E9}" presName="Name13" presStyleLbl="parChTrans1D2" presStyleIdx="0" presStyleCnt="2"/>
      <dgm:spPr/>
      <dgm:t>
        <a:bodyPr/>
        <a:lstStyle/>
        <a:p>
          <a:endParaRPr lang="en-US"/>
        </a:p>
      </dgm:t>
    </dgm:pt>
    <dgm:pt modelId="{B3A6F872-4676-48D0-A063-8FD3F3542BEF}" type="pres">
      <dgm:prSet presAssocID="{31020179-03B2-4B17-8E77-0FE4AEAD733F}" presName="childText" presStyleLbl="bgAcc1" presStyleIdx="0" presStyleCnt="2" custScaleX="2046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ECD542-E290-4B94-8CE8-83DDAE274D79}" type="pres">
      <dgm:prSet presAssocID="{FA071BC4-CF4F-45AA-88DD-4F4BB15A32D2}" presName="Name13" presStyleLbl="parChTrans1D2" presStyleIdx="1" presStyleCnt="2"/>
      <dgm:spPr/>
      <dgm:t>
        <a:bodyPr/>
        <a:lstStyle/>
        <a:p>
          <a:endParaRPr lang="en-US"/>
        </a:p>
      </dgm:t>
    </dgm:pt>
    <dgm:pt modelId="{90B19ECA-556C-457D-BB4B-F07F9A787770}" type="pres">
      <dgm:prSet presAssocID="{01077E02-933F-403D-8DCE-C619427479B6}" presName="childText" presStyleLbl="bgAcc1" presStyleIdx="1" presStyleCnt="2" custScaleX="2077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0524490-957E-41A4-A376-21CEC76ADD57}" type="presOf" srcId="{222E38E5-7221-46CC-8541-E0B5CB1B3B45}" destId="{188E512D-6240-4F0C-959E-66B92FE1C4C3}" srcOrd="1" destOrd="0" presId="urn:microsoft.com/office/officeart/2005/8/layout/hierarchy3"/>
    <dgm:cxn modelId="{0EAAC832-0C3A-4B57-ADFA-42D5F29857B1}" srcId="{222E38E5-7221-46CC-8541-E0B5CB1B3B45}" destId="{31020179-03B2-4B17-8E77-0FE4AEAD733F}" srcOrd="0" destOrd="0" parTransId="{7E0B9164-4348-4228-99F5-48D1B77650E9}" sibTransId="{8243A679-3247-4590-8D92-5A3F4C18820C}"/>
    <dgm:cxn modelId="{A352786C-3661-4B64-B567-7806EDE04F07}" type="presOf" srcId="{222E38E5-7221-46CC-8541-E0B5CB1B3B45}" destId="{C84ED52C-A9E3-4661-B474-92EA83F1341A}" srcOrd="0" destOrd="0" presId="urn:microsoft.com/office/officeart/2005/8/layout/hierarchy3"/>
    <dgm:cxn modelId="{61A55C64-EDB8-4509-9C27-1CA64BAA9B93}" type="presOf" srcId="{AF6312BB-76C6-494C-B8C5-6EF8785D7BA8}" destId="{BA80C58A-FC71-448E-B10C-8D085524ACC5}" srcOrd="0" destOrd="0" presId="urn:microsoft.com/office/officeart/2005/8/layout/hierarchy3"/>
    <dgm:cxn modelId="{5B872138-4A79-4595-9FD6-0E7707243A79}" srcId="{AF6312BB-76C6-494C-B8C5-6EF8785D7BA8}" destId="{222E38E5-7221-46CC-8541-E0B5CB1B3B45}" srcOrd="0" destOrd="0" parTransId="{EFE361AC-2AA7-4D1E-A7C7-FA743218169B}" sibTransId="{5D44D52F-1171-43D1-874C-7D0CF087311C}"/>
    <dgm:cxn modelId="{07BCF0E8-EB02-42B8-B54E-94895A4BD1E0}" srcId="{222E38E5-7221-46CC-8541-E0B5CB1B3B45}" destId="{01077E02-933F-403D-8DCE-C619427479B6}" srcOrd="1" destOrd="0" parTransId="{FA071BC4-CF4F-45AA-88DD-4F4BB15A32D2}" sibTransId="{A52B17BD-7FE5-4505-8EEB-55134238BED7}"/>
    <dgm:cxn modelId="{04B44521-FBAB-4465-829E-3AA3EE6A2FE8}" type="presOf" srcId="{FA071BC4-CF4F-45AA-88DD-4F4BB15A32D2}" destId="{42ECD542-E290-4B94-8CE8-83DDAE274D79}" srcOrd="0" destOrd="0" presId="urn:microsoft.com/office/officeart/2005/8/layout/hierarchy3"/>
    <dgm:cxn modelId="{77B947CE-1B96-45C9-962F-0C0EAA307850}" type="presOf" srcId="{7E0B9164-4348-4228-99F5-48D1B77650E9}" destId="{E9E5C12D-AAF4-4CD6-9896-3C77C28059E4}" srcOrd="0" destOrd="0" presId="urn:microsoft.com/office/officeart/2005/8/layout/hierarchy3"/>
    <dgm:cxn modelId="{CC4896FF-895D-45E3-B252-3DE64839E539}" type="presOf" srcId="{01077E02-933F-403D-8DCE-C619427479B6}" destId="{90B19ECA-556C-457D-BB4B-F07F9A787770}" srcOrd="0" destOrd="0" presId="urn:microsoft.com/office/officeart/2005/8/layout/hierarchy3"/>
    <dgm:cxn modelId="{2C4E18D3-7A95-4ACC-9ED2-4FFD4FF1728A}" type="presOf" srcId="{31020179-03B2-4B17-8E77-0FE4AEAD733F}" destId="{B3A6F872-4676-48D0-A063-8FD3F3542BEF}" srcOrd="0" destOrd="0" presId="urn:microsoft.com/office/officeart/2005/8/layout/hierarchy3"/>
    <dgm:cxn modelId="{852FDB27-2AE7-49A4-B00B-65D4FDA266DD}" type="presParOf" srcId="{BA80C58A-FC71-448E-B10C-8D085524ACC5}" destId="{D1D20882-98F5-4684-9D5E-A31E4C20E6F9}" srcOrd="0" destOrd="0" presId="urn:microsoft.com/office/officeart/2005/8/layout/hierarchy3"/>
    <dgm:cxn modelId="{DF046CB8-C89F-4FAB-AD50-827DD6AA6709}" type="presParOf" srcId="{D1D20882-98F5-4684-9D5E-A31E4C20E6F9}" destId="{27CB367C-ECA3-4606-BBE4-5954165E7460}" srcOrd="0" destOrd="0" presId="urn:microsoft.com/office/officeart/2005/8/layout/hierarchy3"/>
    <dgm:cxn modelId="{FAE75031-7034-4893-8D8C-EBCA19502A70}" type="presParOf" srcId="{27CB367C-ECA3-4606-BBE4-5954165E7460}" destId="{C84ED52C-A9E3-4661-B474-92EA83F1341A}" srcOrd="0" destOrd="0" presId="urn:microsoft.com/office/officeart/2005/8/layout/hierarchy3"/>
    <dgm:cxn modelId="{318B3F4D-AF58-4E93-997C-93BB300D56D9}" type="presParOf" srcId="{27CB367C-ECA3-4606-BBE4-5954165E7460}" destId="{188E512D-6240-4F0C-959E-66B92FE1C4C3}" srcOrd="1" destOrd="0" presId="urn:microsoft.com/office/officeart/2005/8/layout/hierarchy3"/>
    <dgm:cxn modelId="{B22A240D-1E0D-420E-93A1-46BBE41BEE69}" type="presParOf" srcId="{D1D20882-98F5-4684-9D5E-A31E4C20E6F9}" destId="{F4AFCEB5-609E-4551-8381-471E21C7F0D6}" srcOrd="1" destOrd="0" presId="urn:microsoft.com/office/officeart/2005/8/layout/hierarchy3"/>
    <dgm:cxn modelId="{704CC28B-986D-4AFD-B12B-DFD61C24924E}" type="presParOf" srcId="{F4AFCEB5-609E-4551-8381-471E21C7F0D6}" destId="{E9E5C12D-AAF4-4CD6-9896-3C77C28059E4}" srcOrd="0" destOrd="0" presId="urn:microsoft.com/office/officeart/2005/8/layout/hierarchy3"/>
    <dgm:cxn modelId="{E05577BA-C0B9-450C-9358-275A647C1286}" type="presParOf" srcId="{F4AFCEB5-609E-4551-8381-471E21C7F0D6}" destId="{B3A6F872-4676-48D0-A063-8FD3F3542BEF}" srcOrd="1" destOrd="0" presId="urn:microsoft.com/office/officeart/2005/8/layout/hierarchy3"/>
    <dgm:cxn modelId="{4F55AD33-4487-4143-A6E0-1501FE4836B7}" type="presParOf" srcId="{F4AFCEB5-609E-4551-8381-471E21C7F0D6}" destId="{42ECD542-E290-4B94-8CE8-83DDAE274D79}" srcOrd="2" destOrd="0" presId="urn:microsoft.com/office/officeart/2005/8/layout/hierarchy3"/>
    <dgm:cxn modelId="{6FA5AB73-1A32-4680-831B-869537354EED}" type="presParOf" srcId="{F4AFCEB5-609E-4551-8381-471E21C7F0D6}" destId="{90B19ECA-556C-457D-BB4B-F07F9A787770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CA91283-B283-4EB0-BFE6-ABBAFC07C229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6DCD25F1-3C85-43CD-9291-0846178D70AD}">
      <dgm:prSet phldrT="[Text]"/>
      <dgm:spPr/>
      <dgm:t>
        <a:bodyPr/>
        <a:lstStyle/>
        <a:p>
          <a:r>
            <a:rPr lang="en-US" dirty="0" err="1" smtClean="0"/>
            <a:t>wac</a:t>
          </a:r>
          <a:r>
            <a:rPr lang="en-US" dirty="0" smtClean="0"/>
            <a:t>/</a:t>
          </a:r>
          <a:r>
            <a:rPr lang="en-US" dirty="0" err="1" smtClean="0"/>
            <a:t>wak</a:t>
          </a:r>
          <a:r>
            <a:rPr lang="en-US" dirty="0" smtClean="0"/>
            <a:t>/ </a:t>
          </a:r>
          <a:r>
            <a:rPr lang="en-US" dirty="0" err="1" smtClean="0"/>
            <a:t>vak</a:t>
          </a:r>
          <a:r>
            <a:rPr lang="en-US" dirty="0" smtClean="0"/>
            <a:t> (</a:t>
          </a:r>
          <a:r>
            <a:rPr lang="en-US" dirty="0" err="1" smtClean="0"/>
            <a:t>Sanskerta</a:t>
          </a:r>
          <a:r>
            <a:rPr lang="en-US" dirty="0" smtClean="0"/>
            <a:t>)</a:t>
          </a:r>
          <a:endParaRPr lang="en-US" dirty="0"/>
        </a:p>
      </dgm:t>
    </dgm:pt>
    <dgm:pt modelId="{F72B19AD-9DEA-4186-9B9C-6BCC7A8E5433}" type="parTrans" cxnId="{D9585468-E837-4289-8B8E-C6AE13C4F3E5}">
      <dgm:prSet/>
      <dgm:spPr/>
    </dgm:pt>
    <dgm:pt modelId="{CD35EDED-494D-4B6D-8A89-5FEDA4246310}" type="sibTrans" cxnId="{D9585468-E837-4289-8B8E-C6AE13C4F3E5}">
      <dgm:prSet/>
      <dgm:spPr/>
    </dgm:pt>
    <dgm:pt modelId="{39F6E9D8-EF0C-4C7D-89FE-2AEA5DBFEDC0}">
      <dgm:prSet phldrT="[Text]"/>
      <dgm:spPr/>
      <dgm:t>
        <a:bodyPr/>
        <a:lstStyle/>
        <a:p>
          <a:r>
            <a:rPr lang="en-US" dirty="0" err="1" smtClean="0"/>
            <a:t>wac</a:t>
          </a:r>
          <a:r>
            <a:rPr lang="en-US" dirty="0" smtClean="0"/>
            <a:t> (</a:t>
          </a:r>
          <a:r>
            <a:rPr lang="en-US" dirty="0" err="1" smtClean="0"/>
            <a:t>kata</a:t>
          </a:r>
          <a:r>
            <a:rPr lang="en-US" dirty="0" smtClean="0"/>
            <a:t> </a:t>
          </a:r>
          <a:r>
            <a:rPr lang="en-US" dirty="0" err="1" smtClean="0"/>
            <a:t>kerja</a:t>
          </a:r>
          <a:r>
            <a:rPr lang="en-US" dirty="0" smtClean="0"/>
            <a:t> </a:t>
          </a:r>
          <a:r>
            <a:rPr lang="en-US" dirty="0" err="1" smtClean="0"/>
            <a:t>golongan</a:t>
          </a:r>
          <a:r>
            <a:rPr lang="en-US" dirty="0" smtClean="0"/>
            <a:t> III </a:t>
          </a:r>
          <a:r>
            <a:rPr lang="en-US" dirty="0" err="1" smtClean="0"/>
            <a:t>parasmaepada</a:t>
          </a:r>
          <a:r>
            <a:rPr lang="en-US" dirty="0" smtClean="0"/>
            <a:t>(m) = </a:t>
          </a:r>
          <a:r>
            <a:rPr lang="en-US" dirty="0" err="1" smtClean="0"/>
            <a:t>berkata</a:t>
          </a:r>
          <a:r>
            <a:rPr lang="en-US" dirty="0" smtClean="0"/>
            <a:t>/ </a:t>
          </a:r>
          <a:r>
            <a:rPr lang="en-US" dirty="0" err="1" smtClean="0"/>
            <a:t>berujar</a:t>
          </a:r>
          <a:r>
            <a:rPr lang="en-US" dirty="0" smtClean="0"/>
            <a:t> </a:t>
          </a:r>
          <a:endParaRPr lang="en-US" dirty="0"/>
        </a:p>
      </dgm:t>
    </dgm:pt>
    <dgm:pt modelId="{1412D2BA-8C4E-497E-ADD2-A9C85AD5FF5A}" type="parTrans" cxnId="{2AF2C2C8-A063-4DF5-9D57-F81B35552664}">
      <dgm:prSet/>
      <dgm:spPr/>
    </dgm:pt>
    <dgm:pt modelId="{F623ECF4-B8D4-4DEE-A88F-86563350C1A7}" type="sibTrans" cxnId="{2AF2C2C8-A063-4DF5-9D57-F81B35552664}">
      <dgm:prSet/>
      <dgm:spPr/>
    </dgm:pt>
    <dgm:pt modelId="{32CE6C28-A30A-4B14-AFB3-C7280D4AD779}">
      <dgm:prSet phldrT="[Text]"/>
      <dgm:spPr/>
      <dgm:t>
        <a:bodyPr/>
        <a:lstStyle/>
        <a:p>
          <a:r>
            <a:rPr lang="en-US" dirty="0" err="1" smtClean="0"/>
            <a:t>wac</a:t>
          </a:r>
          <a:r>
            <a:rPr lang="en-US" u="sng" dirty="0" err="1" smtClean="0"/>
            <a:t>ana</a:t>
          </a:r>
          <a:r>
            <a:rPr lang="en-US" u="sng" dirty="0" smtClean="0"/>
            <a:t>  </a:t>
          </a:r>
          <a:r>
            <a:rPr lang="en-US" u="none" dirty="0" smtClean="0"/>
            <a:t> ‘</a:t>
          </a:r>
          <a:r>
            <a:rPr lang="en-US" u="none" dirty="0" err="1" smtClean="0"/>
            <a:t>membendakan</a:t>
          </a:r>
          <a:r>
            <a:rPr lang="en-US" u="none" dirty="0" smtClean="0"/>
            <a:t>’ </a:t>
          </a:r>
        </a:p>
        <a:p>
          <a:r>
            <a:rPr lang="en-US" u="none" dirty="0" smtClean="0"/>
            <a:t>--</a:t>
          </a:r>
          <a:r>
            <a:rPr lang="en-US" u="none" dirty="0" smtClean="0">
              <a:sym typeface="Wingdings" pitchFamily="2" charset="2"/>
            </a:rPr>
            <a:t></a:t>
          </a:r>
          <a:r>
            <a:rPr lang="en-US" u="none" dirty="0" smtClean="0"/>
            <a:t> </a:t>
          </a:r>
          <a:r>
            <a:rPr lang="en-US" u="sng" dirty="0" smtClean="0"/>
            <a:t>  </a:t>
          </a:r>
          <a:r>
            <a:rPr lang="en-US" u="sng" dirty="0" err="1" smtClean="0"/>
            <a:t>perkataan</a:t>
          </a:r>
          <a:r>
            <a:rPr lang="en-US" u="sng" dirty="0" smtClean="0"/>
            <a:t>/ </a:t>
          </a:r>
          <a:r>
            <a:rPr lang="en-US" u="sng" dirty="0" err="1" smtClean="0"/>
            <a:t>tuturan</a:t>
          </a:r>
          <a:endParaRPr lang="en-US" u="sng" dirty="0"/>
        </a:p>
      </dgm:t>
    </dgm:pt>
    <dgm:pt modelId="{DF6F16FE-BD57-453C-BC6E-F108A56AF6B3}" type="parTrans" cxnId="{A398C5BB-B87E-4D07-A592-1E0AB9747267}">
      <dgm:prSet/>
      <dgm:spPr/>
    </dgm:pt>
    <dgm:pt modelId="{8D636807-26E4-4A36-879C-9E48ADA19D48}" type="sibTrans" cxnId="{A398C5BB-B87E-4D07-A592-1E0AB9747267}">
      <dgm:prSet/>
      <dgm:spPr/>
    </dgm:pt>
    <dgm:pt modelId="{A7B5D819-8348-4482-AB8B-5BA8EDB3D801}" type="pres">
      <dgm:prSet presAssocID="{DCA91283-B283-4EB0-BFE6-ABBAFC07C229}" presName="CompostProcess" presStyleCnt="0">
        <dgm:presLayoutVars>
          <dgm:dir/>
          <dgm:resizeHandles val="exact"/>
        </dgm:presLayoutVars>
      </dgm:prSet>
      <dgm:spPr/>
    </dgm:pt>
    <dgm:pt modelId="{B5B8C34C-BD65-4743-85F8-60C91303BBDA}" type="pres">
      <dgm:prSet presAssocID="{DCA91283-B283-4EB0-BFE6-ABBAFC07C229}" presName="arrow" presStyleLbl="bgShp" presStyleIdx="0" presStyleCnt="1"/>
      <dgm:spPr/>
    </dgm:pt>
    <dgm:pt modelId="{EB9C2B29-1A69-460D-B4E8-288D6F37A7D5}" type="pres">
      <dgm:prSet presAssocID="{DCA91283-B283-4EB0-BFE6-ABBAFC07C229}" presName="linearProcess" presStyleCnt="0"/>
      <dgm:spPr/>
    </dgm:pt>
    <dgm:pt modelId="{8B5FC14D-DCEA-4BF6-8E1B-BD2C985C4851}" type="pres">
      <dgm:prSet presAssocID="{6DCD25F1-3C85-43CD-9291-0846178D70AD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36798D-C744-4CD8-A518-1322AA6EFC6D}" type="pres">
      <dgm:prSet presAssocID="{CD35EDED-494D-4B6D-8A89-5FEDA4246310}" presName="sibTrans" presStyleCnt="0"/>
      <dgm:spPr/>
    </dgm:pt>
    <dgm:pt modelId="{93442ED7-7827-4523-923D-67825E244280}" type="pres">
      <dgm:prSet presAssocID="{39F6E9D8-EF0C-4C7D-89FE-2AEA5DBFEDC0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88D50F-13F2-4299-994D-3683ECB6E107}" type="pres">
      <dgm:prSet presAssocID="{F623ECF4-B8D4-4DEE-A88F-86563350C1A7}" presName="sibTrans" presStyleCnt="0"/>
      <dgm:spPr/>
    </dgm:pt>
    <dgm:pt modelId="{2FCE8FA0-F6A2-4B5F-8859-8151CA599030}" type="pres">
      <dgm:prSet presAssocID="{32CE6C28-A30A-4B14-AFB3-C7280D4AD779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D8B62FE-4804-471F-AE8E-61758431C19E}" type="presOf" srcId="{32CE6C28-A30A-4B14-AFB3-C7280D4AD779}" destId="{2FCE8FA0-F6A2-4B5F-8859-8151CA599030}" srcOrd="0" destOrd="0" presId="urn:microsoft.com/office/officeart/2005/8/layout/hProcess9"/>
    <dgm:cxn modelId="{2AF2C2C8-A063-4DF5-9D57-F81B35552664}" srcId="{DCA91283-B283-4EB0-BFE6-ABBAFC07C229}" destId="{39F6E9D8-EF0C-4C7D-89FE-2AEA5DBFEDC0}" srcOrd="1" destOrd="0" parTransId="{1412D2BA-8C4E-497E-ADD2-A9C85AD5FF5A}" sibTransId="{F623ECF4-B8D4-4DEE-A88F-86563350C1A7}"/>
    <dgm:cxn modelId="{967764F8-B28B-47C3-B85A-870BF7A64420}" type="presOf" srcId="{DCA91283-B283-4EB0-BFE6-ABBAFC07C229}" destId="{A7B5D819-8348-4482-AB8B-5BA8EDB3D801}" srcOrd="0" destOrd="0" presId="urn:microsoft.com/office/officeart/2005/8/layout/hProcess9"/>
    <dgm:cxn modelId="{0EC654BC-1C0C-4317-ACC6-EAC1EAD4A9C8}" type="presOf" srcId="{39F6E9D8-EF0C-4C7D-89FE-2AEA5DBFEDC0}" destId="{93442ED7-7827-4523-923D-67825E244280}" srcOrd="0" destOrd="0" presId="urn:microsoft.com/office/officeart/2005/8/layout/hProcess9"/>
    <dgm:cxn modelId="{DBBA63B1-0011-4FFB-AF86-06BBCFFD0E2F}" type="presOf" srcId="{6DCD25F1-3C85-43CD-9291-0846178D70AD}" destId="{8B5FC14D-DCEA-4BF6-8E1B-BD2C985C4851}" srcOrd="0" destOrd="0" presId="urn:microsoft.com/office/officeart/2005/8/layout/hProcess9"/>
    <dgm:cxn modelId="{D9585468-E837-4289-8B8E-C6AE13C4F3E5}" srcId="{DCA91283-B283-4EB0-BFE6-ABBAFC07C229}" destId="{6DCD25F1-3C85-43CD-9291-0846178D70AD}" srcOrd="0" destOrd="0" parTransId="{F72B19AD-9DEA-4186-9B9C-6BCC7A8E5433}" sibTransId="{CD35EDED-494D-4B6D-8A89-5FEDA4246310}"/>
    <dgm:cxn modelId="{A398C5BB-B87E-4D07-A592-1E0AB9747267}" srcId="{DCA91283-B283-4EB0-BFE6-ABBAFC07C229}" destId="{32CE6C28-A30A-4B14-AFB3-C7280D4AD779}" srcOrd="2" destOrd="0" parTransId="{DF6F16FE-BD57-453C-BC6E-F108A56AF6B3}" sibTransId="{8D636807-26E4-4A36-879C-9E48ADA19D48}"/>
    <dgm:cxn modelId="{C65BE9E4-15E7-4ACB-A9C5-FEA6DBC58A47}" type="presParOf" srcId="{A7B5D819-8348-4482-AB8B-5BA8EDB3D801}" destId="{B5B8C34C-BD65-4743-85F8-60C91303BBDA}" srcOrd="0" destOrd="0" presId="urn:microsoft.com/office/officeart/2005/8/layout/hProcess9"/>
    <dgm:cxn modelId="{B4F58DFB-C52C-45E9-B206-9CE5817F7924}" type="presParOf" srcId="{A7B5D819-8348-4482-AB8B-5BA8EDB3D801}" destId="{EB9C2B29-1A69-460D-B4E8-288D6F37A7D5}" srcOrd="1" destOrd="0" presId="urn:microsoft.com/office/officeart/2005/8/layout/hProcess9"/>
    <dgm:cxn modelId="{1A53D8B8-9495-486D-8716-38673150986C}" type="presParOf" srcId="{EB9C2B29-1A69-460D-B4E8-288D6F37A7D5}" destId="{8B5FC14D-DCEA-4BF6-8E1B-BD2C985C4851}" srcOrd="0" destOrd="0" presId="urn:microsoft.com/office/officeart/2005/8/layout/hProcess9"/>
    <dgm:cxn modelId="{B4376FAE-8B53-45D8-8C26-5111EA3DE284}" type="presParOf" srcId="{EB9C2B29-1A69-460D-B4E8-288D6F37A7D5}" destId="{1E36798D-C744-4CD8-A518-1322AA6EFC6D}" srcOrd="1" destOrd="0" presId="urn:microsoft.com/office/officeart/2005/8/layout/hProcess9"/>
    <dgm:cxn modelId="{6E5ED066-1CA7-49B1-9F66-4A0721C042F6}" type="presParOf" srcId="{EB9C2B29-1A69-460D-B4E8-288D6F37A7D5}" destId="{93442ED7-7827-4523-923D-67825E244280}" srcOrd="2" destOrd="0" presId="urn:microsoft.com/office/officeart/2005/8/layout/hProcess9"/>
    <dgm:cxn modelId="{50BA6191-8A35-4B68-B282-BEBCAC9B36BB}" type="presParOf" srcId="{EB9C2B29-1A69-460D-B4E8-288D6F37A7D5}" destId="{5888D50F-13F2-4299-994D-3683ECB6E107}" srcOrd="3" destOrd="0" presId="urn:microsoft.com/office/officeart/2005/8/layout/hProcess9"/>
    <dgm:cxn modelId="{24CC775E-56D1-424A-B5FB-FC1F8B54F859}" type="presParOf" srcId="{EB9C2B29-1A69-460D-B4E8-288D6F37A7D5}" destId="{2FCE8FA0-F6A2-4B5F-8859-8151CA599030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3460F5D0-6992-4A3D-8C57-EB4402A4221A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71C1789-FDFB-4C5B-973D-80935E34800D}">
      <dgm:prSet phldrT="[Text]"/>
      <dgm:spPr/>
      <dgm:t>
        <a:bodyPr/>
        <a:lstStyle/>
        <a:p>
          <a:r>
            <a:rPr lang="en-US" dirty="0" err="1" smtClean="0"/>
            <a:t>Referensi</a:t>
          </a:r>
          <a:r>
            <a:rPr lang="en-US" dirty="0" smtClean="0"/>
            <a:t> </a:t>
          </a:r>
          <a:endParaRPr lang="en-US" dirty="0"/>
        </a:p>
      </dgm:t>
    </dgm:pt>
    <dgm:pt modelId="{8076FD50-FB63-4357-BF76-1556AB560C15}" type="parTrans" cxnId="{E3A12D22-27AA-4B6D-A5B9-B2D9FD383CB0}">
      <dgm:prSet/>
      <dgm:spPr/>
      <dgm:t>
        <a:bodyPr/>
        <a:lstStyle/>
        <a:p>
          <a:endParaRPr lang="en-US"/>
        </a:p>
      </dgm:t>
    </dgm:pt>
    <dgm:pt modelId="{01B1D34A-9776-44A4-A64A-81D291B31136}" type="sibTrans" cxnId="{E3A12D22-27AA-4B6D-A5B9-B2D9FD383CB0}">
      <dgm:prSet/>
      <dgm:spPr/>
      <dgm:t>
        <a:bodyPr/>
        <a:lstStyle/>
        <a:p>
          <a:endParaRPr lang="en-US"/>
        </a:p>
      </dgm:t>
    </dgm:pt>
    <dgm:pt modelId="{72B5762E-1B3C-4264-9FA0-2EDF892F7743}">
      <dgm:prSet phldrT="[Text]" custT="1"/>
      <dgm:spPr/>
      <dgm:t>
        <a:bodyPr/>
        <a:lstStyle/>
        <a:p>
          <a:r>
            <a:rPr lang="en-US" sz="1800" dirty="0" err="1" smtClean="0"/>
            <a:t>Penggunaan</a:t>
          </a:r>
          <a:r>
            <a:rPr lang="en-US" sz="1800" dirty="0" smtClean="0"/>
            <a:t> </a:t>
          </a:r>
          <a:r>
            <a:rPr lang="en-US" sz="1800" dirty="0" err="1" smtClean="0"/>
            <a:t>kata</a:t>
          </a:r>
          <a:r>
            <a:rPr lang="en-US" sz="1800" dirty="0" smtClean="0"/>
            <a:t>/ </a:t>
          </a:r>
          <a:r>
            <a:rPr lang="en-US" sz="1800" dirty="0" err="1" smtClean="0"/>
            <a:t>kelompok</a:t>
          </a:r>
          <a:r>
            <a:rPr lang="en-US" sz="1800" dirty="0" smtClean="0"/>
            <a:t> </a:t>
          </a:r>
          <a:r>
            <a:rPr lang="en-US" sz="1800" dirty="0" err="1" smtClean="0"/>
            <a:t>kata</a:t>
          </a:r>
          <a:r>
            <a:rPr lang="en-US" sz="1800" dirty="0" smtClean="0"/>
            <a:t> </a:t>
          </a:r>
          <a:r>
            <a:rPr lang="en-US" sz="1800" dirty="0" err="1" smtClean="0"/>
            <a:t>untuk</a:t>
          </a:r>
          <a:r>
            <a:rPr lang="en-US" sz="1800" dirty="0" smtClean="0"/>
            <a:t> </a:t>
          </a:r>
          <a:r>
            <a:rPr lang="en-US" sz="1800" dirty="0" err="1" smtClean="0"/>
            <a:t>menunjuk</a:t>
          </a:r>
          <a:r>
            <a:rPr lang="en-US" sz="1800" dirty="0" smtClean="0"/>
            <a:t> </a:t>
          </a:r>
          <a:r>
            <a:rPr lang="en-US" sz="1800" dirty="0" err="1" smtClean="0"/>
            <a:t>kata</a:t>
          </a:r>
          <a:r>
            <a:rPr lang="en-US" sz="1800" dirty="0" smtClean="0"/>
            <a:t>/ </a:t>
          </a:r>
          <a:r>
            <a:rPr lang="en-US" sz="1800" dirty="0" err="1" smtClean="0"/>
            <a:t>kelompok</a:t>
          </a:r>
          <a:r>
            <a:rPr lang="en-US" sz="1800" dirty="0" smtClean="0"/>
            <a:t> </a:t>
          </a:r>
          <a:r>
            <a:rPr lang="en-US" sz="1800" dirty="0" err="1" smtClean="0"/>
            <a:t>kata</a:t>
          </a:r>
          <a:r>
            <a:rPr lang="en-US" sz="1800" dirty="0" smtClean="0"/>
            <a:t> </a:t>
          </a:r>
          <a:r>
            <a:rPr lang="en-US" sz="1800" dirty="0" err="1" smtClean="0"/>
            <a:t>lainnya</a:t>
          </a:r>
          <a:endParaRPr lang="en-US" sz="1800" dirty="0"/>
        </a:p>
      </dgm:t>
    </dgm:pt>
    <dgm:pt modelId="{88100183-1F7C-4AE4-AD4C-FAD525ED4E2F}" type="parTrans" cxnId="{D6D8E611-E0EF-4583-A958-9165540C83C3}">
      <dgm:prSet/>
      <dgm:spPr/>
      <dgm:t>
        <a:bodyPr/>
        <a:lstStyle/>
        <a:p>
          <a:endParaRPr lang="en-US"/>
        </a:p>
      </dgm:t>
    </dgm:pt>
    <dgm:pt modelId="{98644D70-2E6A-4E1B-8C71-40DB90B57134}" type="sibTrans" cxnId="{D6D8E611-E0EF-4583-A958-9165540C83C3}">
      <dgm:prSet/>
      <dgm:spPr/>
      <dgm:t>
        <a:bodyPr/>
        <a:lstStyle/>
        <a:p>
          <a:endParaRPr lang="en-US"/>
        </a:p>
      </dgm:t>
    </dgm:pt>
    <dgm:pt modelId="{FB42F562-D7E1-4CFD-B449-86606E94E2B3}">
      <dgm:prSet phldrT="[Text]" custT="1"/>
      <dgm:spPr/>
      <dgm:t>
        <a:bodyPr/>
        <a:lstStyle/>
        <a:p>
          <a:r>
            <a:rPr lang="en-US" sz="1800" dirty="0" err="1" smtClean="0"/>
            <a:t>Ada</a:t>
          </a:r>
          <a:r>
            <a:rPr lang="en-US" sz="1800" dirty="0" smtClean="0"/>
            <a:t> </a:t>
          </a:r>
          <a:r>
            <a:rPr lang="en-US" sz="1800" dirty="0" err="1" smtClean="0"/>
            <a:t>dua</a:t>
          </a:r>
          <a:r>
            <a:rPr lang="en-US" sz="1800" dirty="0" smtClean="0"/>
            <a:t> </a:t>
          </a:r>
          <a:r>
            <a:rPr lang="en-US" sz="1800" dirty="0" err="1" smtClean="0"/>
            <a:t>jenis</a:t>
          </a:r>
          <a:r>
            <a:rPr lang="en-US" sz="1800" dirty="0" smtClean="0"/>
            <a:t> : </a:t>
          </a:r>
          <a:r>
            <a:rPr lang="en-US" sz="1800" dirty="0" err="1" smtClean="0"/>
            <a:t>eksoforik</a:t>
          </a:r>
          <a:r>
            <a:rPr lang="en-US" sz="1800" dirty="0" smtClean="0"/>
            <a:t> (</a:t>
          </a:r>
          <a:r>
            <a:rPr lang="en-US" sz="1800" dirty="0" err="1" smtClean="0"/>
            <a:t>di</a:t>
          </a:r>
          <a:r>
            <a:rPr lang="en-US" sz="1800" dirty="0" smtClean="0"/>
            <a:t> </a:t>
          </a:r>
          <a:r>
            <a:rPr lang="en-US" sz="1800" dirty="0" err="1" smtClean="0"/>
            <a:t>luar</a:t>
          </a:r>
          <a:r>
            <a:rPr lang="en-US" sz="1800" dirty="0" smtClean="0"/>
            <a:t> </a:t>
          </a:r>
          <a:r>
            <a:rPr lang="en-US" sz="1800" dirty="0" err="1" smtClean="0"/>
            <a:t>wacana</a:t>
          </a:r>
          <a:r>
            <a:rPr lang="en-US" sz="1800" dirty="0" smtClean="0"/>
            <a:t>) </a:t>
          </a:r>
          <a:r>
            <a:rPr lang="en-US" sz="1800" dirty="0" err="1" smtClean="0"/>
            <a:t>dan</a:t>
          </a:r>
          <a:r>
            <a:rPr lang="en-US" sz="1800" dirty="0" smtClean="0"/>
            <a:t> </a:t>
          </a:r>
          <a:r>
            <a:rPr lang="en-US" sz="1800" dirty="0" err="1" smtClean="0"/>
            <a:t>endotorik</a:t>
          </a:r>
          <a:r>
            <a:rPr lang="en-US" sz="1800" dirty="0" smtClean="0"/>
            <a:t> )</a:t>
          </a:r>
          <a:r>
            <a:rPr lang="en-US" sz="1800" dirty="0" err="1" smtClean="0"/>
            <a:t>dalam</a:t>
          </a:r>
          <a:r>
            <a:rPr lang="en-US" sz="1800" dirty="0" smtClean="0"/>
            <a:t> </a:t>
          </a:r>
          <a:r>
            <a:rPr lang="en-US" sz="1800" dirty="0" err="1" smtClean="0"/>
            <a:t>wacana</a:t>
          </a:r>
          <a:r>
            <a:rPr lang="en-US" sz="1800" dirty="0" smtClean="0"/>
            <a:t>). </a:t>
          </a:r>
          <a:r>
            <a:rPr lang="en-US" sz="1800" dirty="0" err="1" smtClean="0"/>
            <a:t>Endoforis</a:t>
          </a:r>
          <a:r>
            <a:rPr lang="en-US" sz="1800" dirty="0" smtClean="0"/>
            <a:t> </a:t>
          </a:r>
          <a:r>
            <a:rPr lang="en-US" sz="1800" dirty="0" err="1" smtClean="0"/>
            <a:t>terdiri</a:t>
          </a:r>
          <a:r>
            <a:rPr lang="en-US" sz="1800" dirty="0" smtClean="0"/>
            <a:t> </a:t>
          </a:r>
          <a:r>
            <a:rPr lang="en-US" sz="1800" dirty="0" err="1" smtClean="0"/>
            <a:t>atas</a:t>
          </a:r>
          <a:r>
            <a:rPr lang="en-US" sz="1800" dirty="0" smtClean="0"/>
            <a:t> </a:t>
          </a:r>
          <a:r>
            <a:rPr lang="en-US" sz="1800" dirty="0" err="1" smtClean="0"/>
            <a:t>anafora</a:t>
          </a:r>
          <a:r>
            <a:rPr lang="en-US" sz="1800" dirty="0" smtClean="0"/>
            <a:t> </a:t>
          </a:r>
          <a:r>
            <a:rPr lang="en-US" sz="1800" dirty="0" err="1" smtClean="0"/>
            <a:t>dan</a:t>
          </a:r>
          <a:r>
            <a:rPr lang="en-US" sz="1800" dirty="0" smtClean="0"/>
            <a:t> </a:t>
          </a:r>
          <a:r>
            <a:rPr lang="en-US" sz="1800" dirty="0" err="1" smtClean="0"/>
            <a:t>katafora</a:t>
          </a:r>
          <a:endParaRPr lang="en-US" sz="1800" dirty="0"/>
        </a:p>
      </dgm:t>
    </dgm:pt>
    <dgm:pt modelId="{9CC6A877-C545-4C61-A898-C6CCF0BA22FE}" type="parTrans" cxnId="{64014D91-EC9B-405F-8D15-7F13855660EC}">
      <dgm:prSet/>
      <dgm:spPr/>
      <dgm:t>
        <a:bodyPr/>
        <a:lstStyle/>
        <a:p>
          <a:endParaRPr lang="en-US"/>
        </a:p>
      </dgm:t>
    </dgm:pt>
    <dgm:pt modelId="{DB7EC4D2-3696-41CC-A977-F26C769A3266}" type="sibTrans" cxnId="{64014D91-EC9B-405F-8D15-7F13855660EC}">
      <dgm:prSet/>
      <dgm:spPr/>
      <dgm:t>
        <a:bodyPr/>
        <a:lstStyle/>
        <a:p>
          <a:endParaRPr lang="en-US"/>
        </a:p>
      </dgm:t>
    </dgm:pt>
    <dgm:pt modelId="{BB9E64D7-DFA9-4865-8FF4-8CBDD2CD5825}">
      <dgm:prSet phldrT="[Text]"/>
      <dgm:spPr/>
      <dgm:t>
        <a:bodyPr/>
        <a:lstStyle/>
        <a:p>
          <a:r>
            <a:rPr lang="en-US" dirty="0" err="1" smtClean="0"/>
            <a:t>Elipsis</a:t>
          </a:r>
          <a:r>
            <a:rPr lang="en-US" dirty="0" smtClean="0"/>
            <a:t> </a:t>
          </a:r>
          <a:endParaRPr lang="en-US" dirty="0"/>
        </a:p>
      </dgm:t>
    </dgm:pt>
    <dgm:pt modelId="{FF8BB80D-8080-45F2-AE50-0237ED0AE8D8}" type="parTrans" cxnId="{9D5EE0E7-830E-47F2-8581-18FCFA470C7F}">
      <dgm:prSet/>
      <dgm:spPr/>
      <dgm:t>
        <a:bodyPr/>
        <a:lstStyle/>
        <a:p>
          <a:endParaRPr lang="en-US"/>
        </a:p>
      </dgm:t>
    </dgm:pt>
    <dgm:pt modelId="{DF0618E4-A883-45A0-BBB7-757775BDDB9A}" type="sibTrans" cxnId="{9D5EE0E7-830E-47F2-8581-18FCFA470C7F}">
      <dgm:prSet/>
      <dgm:spPr/>
      <dgm:t>
        <a:bodyPr/>
        <a:lstStyle/>
        <a:p>
          <a:endParaRPr lang="en-US"/>
        </a:p>
      </dgm:t>
    </dgm:pt>
    <dgm:pt modelId="{2EABC289-A76B-487D-A198-6E37EDFFE2E7}">
      <dgm:prSet phldrT="[Text]" custT="1"/>
      <dgm:spPr/>
      <dgm:t>
        <a:bodyPr/>
        <a:lstStyle/>
        <a:p>
          <a:r>
            <a:rPr lang="en-US" sz="1800" dirty="0" err="1" smtClean="0"/>
            <a:t>Proses</a:t>
          </a:r>
          <a:r>
            <a:rPr lang="en-US" sz="1800" dirty="0" smtClean="0"/>
            <a:t> </a:t>
          </a:r>
          <a:r>
            <a:rPr lang="en-US" sz="1800" dirty="0" err="1" smtClean="0"/>
            <a:t>penghilangan</a:t>
          </a:r>
          <a:r>
            <a:rPr lang="en-US" sz="1800" dirty="0" smtClean="0"/>
            <a:t> </a:t>
          </a:r>
          <a:r>
            <a:rPr lang="en-US" sz="1800" dirty="0" err="1" smtClean="0"/>
            <a:t>satuan</a:t>
          </a:r>
          <a:r>
            <a:rPr lang="en-US" sz="1800" dirty="0" smtClean="0"/>
            <a:t> </a:t>
          </a:r>
          <a:r>
            <a:rPr lang="en-US" sz="1800" dirty="0" err="1" smtClean="0"/>
            <a:t>kebahasaan</a:t>
          </a:r>
          <a:r>
            <a:rPr lang="en-US" sz="1800" dirty="0" smtClean="0"/>
            <a:t> lain</a:t>
          </a:r>
          <a:endParaRPr lang="en-US" sz="1800" dirty="0"/>
        </a:p>
      </dgm:t>
    </dgm:pt>
    <dgm:pt modelId="{2BEB29A4-7A7B-4B5F-A371-587EB762D6E2}" type="parTrans" cxnId="{DB73EF10-25EF-41FD-B937-6C6833E1285B}">
      <dgm:prSet/>
      <dgm:spPr/>
      <dgm:t>
        <a:bodyPr/>
        <a:lstStyle/>
        <a:p>
          <a:endParaRPr lang="en-US"/>
        </a:p>
      </dgm:t>
    </dgm:pt>
    <dgm:pt modelId="{58B9B829-F3FF-4FF8-8304-36E991160CD0}" type="sibTrans" cxnId="{DB73EF10-25EF-41FD-B937-6C6833E1285B}">
      <dgm:prSet/>
      <dgm:spPr/>
      <dgm:t>
        <a:bodyPr/>
        <a:lstStyle/>
        <a:p>
          <a:endParaRPr lang="en-US"/>
        </a:p>
      </dgm:t>
    </dgm:pt>
    <dgm:pt modelId="{6537DEFB-DECF-413A-BE8D-E7447F0FE84A}">
      <dgm:prSet phldrT="[Text]" custT="1"/>
      <dgm:spPr/>
      <dgm:t>
        <a:bodyPr/>
        <a:lstStyle/>
        <a:p>
          <a:r>
            <a:rPr lang="en-US" sz="1800" dirty="0" err="1" smtClean="0"/>
            <a:t>Tujuan</a:t>
          </a:r>
          <a:r>
            <a:rPr lang="en-US" sz="1800" dirty="0" smtClean="0"/>
            <a:t> </a:t>
          </a:r>
          <a:r>
            <a:rPr lang="en-US" sz="1800" dirty="0" err="1" smtClean="0"/>
            <a:t>untuk</a:t>
          </a:r>
          <a:r>
            <a:rPr lang="en-US" sz="1800" dirty="0" smtClean="0"/>
            <a:t> </a:t>
          </a:r>
          <a:r>
            <a:rPr lang="en-US" sz="1800" dirty="0" err="1" smtClean="0"/>
            <a:t>efektivitas</a:t>
          </a:r>
          <a:r>
            <a:rPr lang="en-US" sz="1800" dirty="0" smtClean="0"/>
            <a:t> </a:t>
          </a:r>
          <a:r>
            <a:rPr lang="en-US" sz="1800" dirty="0" err="1" smtClean="0"/>
            <a:t>dan</a:t>
          </a:r>
          <a:r>
            <a:rPr lang="en-US" sz="1800" dirty="0" smtClean="0"/>
            <a:t> </a:t>
          </a:r>
          <a:r>
            <a:rPr lang="en-US" sz="1800" dirty="0" err="1" smtClean="0"/>
            <a:t>efisiensi</a:t>
          </a:r>
          <a:endParaRPr lang="en-US" sz="1800" dirty="0"/>
        </a:p>
      </dgm:t>
    </dgm:pt>
    <dgm:pt modelId="{1310B778-7373-40FC-8949-525CA876ABCB}" type="parTrans" cxnId="{7F68FD21-31C8-4604-9B74-09B9BC124DFB}">
      <dgm:prSet/>
      <dgm:spPr/>
      <dgm:t>
        <a:bodyPr/>
        <a:lstStyle/>
        <a:p>
          <a:endParaRPr lang="en-US"/>
        </a:p>
      </dgm:t>
    </dgm:pt>
    <dgm:pt modelId="{5D799FF7-B826-4BC7-9AB7-BB3E1E60CF01}" type="sibTrans" cxnId="{7F68FD21-31C8-4604-9B74-09B9BC124DFB}">
      <dgm:prSet/>
      <dgm:spPr/>
      <dgm:t>
        <a:bodyPr/>
        <a:lstStyle/>
        <a:p>
          <a:endParaRPr lang="en-US"/>
        </a:p>
      </dgm:t>
    </dgm:pt>
    <dgm:pt modelId="{52E3EDFE-7BE9-4409-A6DF-BFDAA2FC8264}">
      <dgm:prSet phldrT="[Text]"/>
      <dgm:spPr/>
      <dgm:t>
        <a:bodyPr/>
        <a:lstStyle/>
        <a:p>
          <a:r>
            <a:rPr lang="en-US" dirty="0" err="1" smtClean="0"/>
            <a:t>Konjungsi</a:t>
          </a:r>
          <a:r>
            <a:rPr lang="en-US" dirty="0" smtClean="0"/>
            <a:t> </a:t>
          </a:r>
          <a:endParaRPr lang="en-US" dirty="0"/>
        </a:p>
      </dgm:t>
    </dgm:pt>
    <dgm:pt modelId="{F715A4E8-E45D-4CE2-BE2C-C86BEC9CB6E6}" type="parTrans" cxnId="{3F24484B-8887-47CA-8A6B-B590C73B2ADF}">
      <dgm:prSet/>
      <dgm:spPr/>
      <dgm:t>
        <a:bodyPr/>
        <a:lstStyle/>
        <a:p>
          <a:endParaRPr lang="en-US"/>
        </a:p>
      </dgm:t>
    </dgm:pt>
    <dgm:pt modelId="{1C0EE906-E405-4322-8ECC-DA75069EC52B}" type="sibTrans" cxnId="{3F24484B-8887-47CA-8A6B-B590C73B2ADF}">
      <dgm:prSet/>
      <dgm:spPr/>
      <dgm:t>
        <a:bodyPr/>
        <a:lstStyle/>
        <a:p>
          <a:endParaRPr lang="en-US"/>
        </a:p>
      </dgm:t>
    </dgm:pt>
    <dgm:pt modelId="{EFC67920-0AC2-4E53-A402-630BDD2C14BC}">
      <dgm:prSet phldrT="[Text]" custT="1"/>
      <dgm:spPr/>
      <dgm:t>
        <a:bodyPr/>
        <a:lstStyle/>
        <a:p>
          <a:r>
            <a:rPr lang="en-US" sz="1800" dirty="0" err="1" smtClean="0"/>
            <a:t>Sarana</a:t>
          </a:r>
          <a:r>
            <a:rPr lang="en-US" sz="1800" dirty="0" smtClean="0"/>
            <a:t> </a:t>
          </a:r>
          <a:r>
            <a:rPr lang="en-US" sz="1800" dirty="0" err="1" smtClean="0"/>
            <a:t>perangkai</a:t>
          </a:r>
          <a:r>
            <a:rPr lang="en-US" sz="1800" dirty="0" smtClean="0"/>
            <a:t> </a:t>
          </a:r>
          <a:r>
            <a:rPr lang="en-US" sz="1800" dirty="0" err="1" smtClean="0"/>
            <a:t>unsur</a:t>
          </a:r>
          <a:r>
            <a:rPr lang="en-US" sz="1800" dirty="0" smtClean="0"/>
            <a:t> </a:t>
          </a:r>
          <a:r>
            <a:rPr lang="en-US" sz="1800" dirty="0" err="1" smtClean="0"/>
            <a:t>kewacanaan</a:t>
          </a:r>
          <a:endParaRPr lang="en-US" sz="1800" dirty="0"/>
        </a:p>
      </dgm:t>
    </dgm:pt>
    <dgm:pt modelId="{B39DA6CF-1D20-4914-BB81-17DC8D5B5109}" type="parTrans" cxnId="{C8B02700-622E-4698-88F3-A54030B11008}">
      <dgm:prSet/>
      <dgm:spPr/>
      <dgm:t>
        <a:bodyPr/>
        <a:lstStyle/>
        <a:p>
          <a:endParaRPr lang="en-US"/>
        </a:p>
      </dgm:t>
    </dgm:pt>
    <dgm:pt modelId="{519CA3AC-DA2A-4C01-98FC-C61FABFDB71F}" type="sibTrans" cxnId="{C8B02700-622E-4698-88F3-A54030B11008}">
      <dgm:prSet/>
      <dgm:spPr/>
      <dgm:t>
        <a:bodyPr/>
        <a:lstStyle/>
        <a:p>
          <a:endParaRPr lang="en-US"/>
        </a:p>
      </dgm:t>
    </dgm:pt>
    <dgm:pt modelId="{47E6E593-87CC-4681-ADCF-AA388762FD03}">
      <dgm:prSet phldrT="[Text]"/>
      <dgm:spPr/>
      <dgm:t>
        <a:bodyPr/>
        <a:lstStyle/>
        <a:p>
          <a:r>
            <a:rPr lang="en-US" dirty="0" err="1" smtClean="0"/>
            <a:t>Substitusi</a:t>
          </a:r>
          <a:r>
            <a:rPr lang="en-US" dirty="0" smtClean="0"/>
            <a:t>: </a:t>
          </a:r>
          <a:endParaRPr lang="en-US" dirty="0"/>
        </a:p>
      </dgm:t>
    </dgm:pt>
    <dgm:pt modelId="{CB0D2A6C-5135-40B8-904C-2ED4521A907F}" type="parTrans" cxnId="{29602905-CE50-432B-ABD3-88D171820167}">
      <dgm:prSet/>
      <dgm:spPr/>
      <dgm:t>
        <a:bodyPr/>
        <a:lstStyle/>
        <a:p>
          <a:endParaRPr lang="en-US"/>
        </a:p>
      </dgm:t>
    </dgm:pt>
    <dgm:pt modelId="{CA619948-A881-4571-86F4-E574C3E59714}" type="sibTrans" cxnId="{29602905-CE50-432B-ABD3-88D171820167}">
      <dgm:prSet/>
      <dgm:spPr/>
      <dgm:t>
        <a:bodyPr/>
        <a:lstStyle/>
        <a:p>
          <a:endParaRPr lang="en-US"/>
        </a:p>
      </dgm:t>
    </dgm:pt>
    <dgm:pt modelId="{0AF09630-18D8-4BA0-BB48-FEEBEB7F23DC}">
      <dgm:prSet phldrT="[Text]" custT="1"/>
      <dgm:spPr/>
      <dgm:t>
        <a:bodyPr/>
        <a:lstStyle/>
        <a:p>
          <a:r>
            <a:rPr lang="en-US" sz="1800" dirty="0" err="1" smtClean="0"/>
            <a:t>Terkait</a:t>
          </a:r>
          <a:r>
            <a:rPr lang="en-US" sz="1800" dirty="0" smtClean="0"/>
            <a:t> pula </a:t>
          </a:r>
          <a:r>
            <a:rPr lang="en-US" sz="1800" dirty="0" err="1" smtClean="0"/>
            <a:t>dengan</a:t>
          </a:r>
          <a:r>
            <a:rPr lang="en-US" sz="1800" dirty="0" smtClean="0"/>
            <a:t> </a:t>
          </a:r>
          <a:r>
            <a:rPr lang="en-US" sz="1800" dirty="0" err="1" smtClean="0"/>
            <a:t>kata</a:t>
          </a:r>
          <a:r>
            <a:rPr lang="en-US" sz="1800" dirty="0" smtClean="0"/>
            <a:t> </a:t>
          </a:r>
          <a:r>
            <a:rPr lang="en-US" sz="1800" dirty="0" err="1" smtClean="0"/>
            <a:t>ganti</a:t>
          </a:r>
          <a:r>
            <a:rPr lang="en-US" sz="1800" dirty="0" smtClean="0"/>
            <a:t>: </a:t>
          </a:r>
          <a:r>
            <a:rPr lang="en-US" sz="1800" dirty="0" err="1" smtClean="0"/>
            <a:t>orang</a:t>
          </a:r>
          <a:r>
            <a:rPr lang="en-US" sz="1800" dirty="0" smtClean="0"/>
            <a:t>, </a:t>
          </a:r>
          <a:r>
            <a:rPr lang="en-US" sz="1800" dirty="0" err="1" smtClean="0"/>
            <a:t>tempat</a:t>
          </a:r>
          <a:r>
            <a:rPr lang="en-US" sz="1800" dirty="0" smtClean="0"/>
            <a:t>, </a:t>
          </a:r>
          <a:r>
            <a:rPr lang="en-US" sz="1800" dirty="0" err="1" smtClean="0"/>
            <a:t>tunjuk</a:t>
          </a:r>
          <a:endParaRPr lang="en-US" sz="1800" dirty="0"/>
        </a:p>
      </dgm:t>
    </dgm:pt>
    <dgm:pt modelId="{02E5FC89-3AE2-4AC8-B530-9D7860078D64}" type="parTrans" cxnId="{9BCBB494-7117-4AC0-A3EF-974C1943405D}">
      <dgm:prSet/>
      <dgm:spPr/>
      <dgm:t>
        <a:bodyPr/>
        <a:lstStyle/>
        <a:p>
          <a:endParaRPr lang="en-US"/>
        </a:p>
      </dgm:t>
    </dgm:pt>
    <dgm:pt modelId="{D14D571C-E6CA-436A-89BF-5FF83FF81FA2}" type="sibTrans" cxnId="{9BCBB494-7117-4AC0-A3EF-974C1943405D}">
      <dgm:prSet/>
      <dgm:spPr/>
      <dgm:t>
        <a:bodyPr/>
        <a:lstStyle/>
        <a:p>
          <a:endParaRPr lang="en-US"/>
        </a:p>
      </dgm:t>
    </dgm:pt>
    <dgm:pt modelId="{FAECD603-2C8E-447A-AE31-DD1AE55ADD73}">
      <dgm:prSet custT="1"/>
      <dgm:spPr/>
      <dgm:t>
        <a:bodyPr/>
        <a:lstStyle/>
        <a:p>
          <a:r>
            <a:rPr lang="en-US" sz="2400" dirty="0" err="1" smtClean="0"/>
            <a:t>penggantian</a:t>
          </a:r>
          <a:r>
            <a:rPr lang="en-US" sz="2400" dirty="0" smtClean="0"/>
            <a:t> </a:t>
          </a:r>
          <a:r>
            <a:rPr lang="en-US" sz="2400" dirty="0" err="1" smtClean="0"/>
            <a:t>unsur</a:t>
          </a:r>
          <a:r>
            <a:rPr lang="en-US" sz="2400" dirty="0" smtClean="0"/>
            <a:t> </a:t>
          </a:r>
          <a:r>
            <a:rPr lang="en-US" sz="2400" dirty="0" err="1" smtClean="0"/>
            <a:t>bahasa</a:t>
          </a:r>
          <a:r>
            <a:rPr lang="en-US" sz="2400" dirty="0" smtClean="0"/>
            <a:t> yang </a:t>
          </a:r>
          <a:r>
            <a:rPr lang="en-US" sz="2400" dirty="0" err="1" smtClean="0"/>
            <a:t>satu</a:t>
          </a:r>
          <a:r>
            <a:rPr lang="en-US" sz="2400" dirty="0" smtClean="0"/>
            <a:t> </a:t>
          </a:r>
          <a:r>
            <a:rPr lang="en-US" sz="2400" dirty="0" err="1" smtClean="0"/>
            <a:t>dengan</a:t>
          </a:r>
          <a:r>
            <a:rPr lang="en-US" sz="2400" dirty="0" smtClean="0"/>
            <a:t> </a:t>
          </a:r>
          <a:r>
            <a:rPr lang="en-US" sz="2400" dirty="0" err="1" smtClean="0"/>
            <a:t>unsur</a:t>
          </a:r>
          <a:r>
            <a:rPr lang="en-US" sz="2400" dirty="0" smtClean="0"/>
            <a:t> </a:t>
          </a:r>
          <a:r>
            <a:rPr lang="en-US" sz="2400" dirty="0" err="1" smtClean="0"/>
            <a:t>bahasa</a:t>
          </a:r>
          <a:r>
            <a:rPr lang="en-US" sz="2400" smtClean="0"/>
            <a:t> yang </a:t>
          </a:r>
          <a:r>
            <a:rPr lang="en-US" sz="2400" dirty="0" smtClean="0"/>
            <a:t>lain </a:t>
          </a:r>
          <a:endParaRPr lang="en-US" sz="2400" dirty="0"/>
        </a:p>
      </dgm:t>
    </dgm:pt>
    <dgm:pt modelId="{619FAD2D-EEDF-4FB6-AC80-81EB77A763CF}" type="parTrans" cxnId="{AAE0C337-B955-4A38-B01D-DFB7D9D1AFD1}">
      <dgm:prSet/>
      <dgm:spPr/>
      <dgm:t>
        <a:bodyPr/>
        <a:lstStyle/>
        <a:p>
          <a:endParaRPr lang="en-US"/>
        </a:p>
      </dgm:t>
    </dgm:pt>
    <dgm:pt modelId="{D6D6ADB7-AA7D-4DFE-94DA-9A1DD152B11B}" type="sibTrans" cxnId="{AAE0C337-B955-4A38-B01D-DFB7D9D1AFD1}">
      <dgm:prSet/>
      <dgm:spPr/>
      <dgm:t>
        <a:bodyPr/>
        <a:lstStyle/>
        <a:p>
          <a:endParaRPr lang="en-US"/>
        </a:p>
      </dgm:t>
    </dgm:pt>
    <dgm:pt modelId="{72558CC4-D570-4964-90C6-84BCFBDB1DB2}">
      <dgm:prSet phldrT="[Text]" custT="1"/>
      <dgm:spPr/>
      <dgm:t>
        <a:bodyPr/>
        <a:lstStyle/>
        <a:p>
          <a:r>
            <a:rPr lang="en-US" sz="1800" dirty="0" err="1" smtClean="0"/>
            <a:t>Jenis</a:t>
          </a:r>
          <a:r>
            <a:rPr lang="en-US" sz="1800" dirty="0" smtClean="0"/>
            <a:t>: </a:t>
          </a:r>
          <a:r>
            <a:rPr lang="en-US" sz="1800" dirty="0" err="1" smtClean="0"/>
            <a:t>adversatif</a:t>
          </a:r>
          <a:r>
            <a:rPr lang="en-US" sz="1800" dirty="0" smtClean="0"/>
            <a:t> (</a:t>
          </a:r>
          <a:r>
            <a:rPr lang="en-US" sz="1800" dirty="0" err="1" smtClean="0"/>
            <a:t>namun</a:t>
          </a:r>
          <a:r>
            <a:rPr lang="en-US" sz="1800" dirty="0" smtClean="0"/>
            <a:t>, </a:t>
          </a:r>
          <a:r>
            <a:rPr lang="en-US" sz="1800" dirty="0" err="1" smtClean="0"/>
            <a:t>tetapi</a:t>
          </a:r>
          <a:r>
            <a:rPr lang="en-US" sz="1800" dirty="0" smtClean="0"/>
            <a:t>), </a:t>
          </a:r>
          <a:r>
            <a:rPr lang="en-US" sz="1800" dirty="0" err="1" smtClean="0"/>
            <a:t>kausal</a:t>
          </a:r>
          <a:r>
            <a:rPr lang="en-US" sz="1800" dirty="0" smtClean="0"/>
            <a:t> (</a:t>
          </a:r>
          <a:r>
            <a:rPr lang="en-US" sz="1800" dirty="0" err="1" smtClean="0"/>
            <a:t>sebab</a:t>
          </a:r>
          <a:r>
            <a:rPr lang="en-US" sz="1800" dirty="0" smtClean="0"/>
            <a:t>, </a:t>
          </a:r>
          <a:r>
            <a:rPr lang="en-US" sz="1800" dirty="0" err="1" smtClean="0"/>
            <a:t>karena</a:t>
          </a:r>
          <a:r>
            <a:rPr lang="en-US" sz="1800" dirty="0" smtClean="0"/>
            <a:t>), </a:t>
          </a:r>
          <a:r>
            <a:rPr lang="en-US" sz="1800" dirty="0" err="1" smtClean="0"/>
            <a:t>korelatif</a:t>
          </a:r>
          <a:r>
            <a:rPr lang="en-US" sz="1800" dirty="0" smtClean="0"/>
            <a:t> (</a:t>
          </a:r>
          <a:r>
            <a:rPr lang="en-US" sz="1800" dirty="0" err="1" smtClean="0"/>
            <a:t>apalagi</a:t>
          </a:r>
          <a:r>
            <a:rPr lang="en-US" sz="1800" dirty="0" smtClean="0"/>
            <a:t>, </a:t>
          </a:r>
          <a:r>
            <a:rPr lang="en-US" sz="1800" dirty="0" err="1" smtClean="0"/>
            <a:t>demikian</a:t>
          </a:r>
          <a:r>
            <a:rPr lang="en-US" sz="1800" dirty="0" smtClean="0"/>
            <a:t> </a:t>
          </a:r>
          <a:r>
            <a:rPr lang="en-US" sz="1800" dirty="0" err="1" smtClean="0"/>
            <a:t>juga</a:t>
          </a:r>
          <a:r>
            <a:rPr lang="en-US" sz="1800" dirty="0" smtClean="0"/>
            <a:t>),</a:t>
          </a:r>
          <a:r>
            <a:rPr lang="en-US" sz="1800" dirty="0" err="1" smtClean="0"/>
            <a:t>subordinatif</a:t>
          </a:r>
          <a:r>
            <a:rPr lang="en-US" sz="1800" dirty="0" smtClean="0"/>
            <a:t> (</a:t>
          </a:r>
          <a:r>
            <a:rPr lang="en-US" sz="1800" dirty="0" err="1" smtClean="0"/>
            <a:t>meskipun</a:t>
          </a:r>
          <a:r>
            <a:rPr lang="en-US" sz="1800" dirty="0" smtClean="0"/>
            <a:t> , </a:t>
          </a:r>
          <a:r>
            <a:rPr lang="en-US" sz="1800" dirty="0" err="1" smtClean="0"/>
            <a:t>kalau</a:t>
          </a:r>
          <a:r>
            <a:rPr lang="en-US" sz="1800" dirty="0" smtClean="0"/>
            <a:t>), temporal (</a:t>
          </a:r>
          <a:r>
            <a:rPr lang="en-US" sz="1800" dirty="0" err="1" smtClean="0"/>
            <a:t>sebelumnya</a:t>
          </a:r>
          <a:r>
            <a:rPr lang="en-US" sz="1800" dirty="0" smtClean="0"/>
            <a:t>, </a:t>
          </a:r>
          <a:r>
            <a:rPr lang="en-US" sz="1800" dirty="0" err="1" smtClean="0"/>
            <a:t>sesudahnya</a:t>
          </a:r>
          <a:r>
            <a:rPr lang="en-US" sz="1800" dirty="0" smtClean="0"/>
            <a:t>, </a:t>
          </a:r>
          <a:r>
            <a:rPr lang="en-US" sz="1800" dirty="0" err="1" smtClean="0"/>
            <a:t>lalu</a:t>
          </a:r>
          <a:r>
            <a:rPr lang="en-US" sz="1800" dirty="0" smtClean="0"/>
            <a:t>, </a:t>
          </a:r>
          <a:r>
            <a:rPr lang="en-US" sz="1800" dirty="0" err="1" smtClean="0"/>
            <a:t>kemudian</a:t>
          </a:r>
          <a:r>
            <a:rPr lang="en-US" sz="1800" dirty="0" smtClean="0"/>
            <a:t>)</a:t>
          </a:r>
          <a:endParaRPr lang="en-US" sz="1800" dirty="0"/>
        </a:p>
      </dgm:t>
    </dgm:pt>
    <dgm:pt modelId="{694520F6-9CDC-40F3-9B9E-0C3B3471EB1D}" type="sibTrans" cxnId="{C04E6EEB-2592-4669-A688-6A69034172EF}">
      <dgm:prSet/>
      <dgm:spPr/>
      <dgm:t>
        <a:bodyPr/>
        <a:lstStyle/>
        <a:p>
          <a:endParaRPr lang="en-US"/>
        </a:p>
      </dgm:t>
    </dgm:pt>
    <dgm:pt modelId="{85EEAE26-E897-4FB0-8FF8-7C92D59E85A2}" type="parTrans" cxnId="{C04E6EEB-2592-4669-A688-6A69034172EF}">
      <dgm:prSet/>
      <dgm:spPr/>
      <dgm:t>
        <a:bodyPr/>
        <a:lstStyle/>
        <a:p>
          <a:endParaRPr lang="en-US"/>
        </a:p>
      </dgm:t>
    </dgm:pt>
    <dgm:pt modelId="{77DB8561-83F1-402C-AAFA-DE91CF0BB927}" type="pres">
      <dgm:prSet presAssocID="{3460F5D0-6992-4A3D-8C57-EB4402A4221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A1962EE-B8CA-43AF-B9A1-C693C11464BB}" type="pres">
      <dgm:prSet presAssocID="{A71C1789-FDFB-4C5B-973D-80935E34800D}" presName="composite" presStyleCnt="0"/>
      <dgm:spPr/>
    </dgm:pt>
    <dgm:pt modelId="{5ECFBC77-4285-496D-9CEC-93009D11B8DB}" type="pres">
      <dgm:prSet presAssocID="{A71C1789-FDFB-4C5B-973D-80935E34800D}" presName="parentText" presStyleLbl="alignNode1" presStyleIdx="0" presStyleCnt="4" custScaleY="14990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07630A-27AF-4B56-9247-900AEDCEACA5}" type="pres">
      <dgm:prSet presAssocID="{A71C1789-FDFB-4C5B-973D-80935E34800D}" presName="descendantText" presStyleLbl="alignAcc1" presStyleIdx="0" presStyleCnt="4" custScaleY="1965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1C3B4A-F493-4403-81D3-7250A1A68DC4}" type="pres">
      <dgm:prSet presAssocID="{01B1D34A-9776-44A4-A64A-81D291B31136}" presName="sp" presStyleCnt="0"/>
      <dgm:spPr/>
    </dgm:pt>
    <dgm:pt modelId="{B50FCCC7-4A64-4DD3-8971-76E282C18AF9}" type="pres">
      <dgm:prSet presAssocID="{47E6E593-87CC-4681-ADCF-AA388762FD03}" presName="composite" presStyleCnt="0"/>
      <dgm:spPr/>
    </dgm:pt>
    <dgm:pt modelId="{779A88E1-B49C-4D51-9B91-7165C0177A42}" type="pres">
      <dgm:prSet presAssocID="{47E6E593-87CC-4681-ADCF-AA388762FD03}" presName="parentText" presStyleLbl="alignNode1" presStyleIdx="1" presStyleCnt="4" custLinFactNeighborX="-8112" custLinFactNeighborY="294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90B744-0A7A-4000-B6A6-118BC9C5C26C}" type="pres">
      <dgm:prSet presAssocID="{47E6E593-87CC-4681-ADCF-AA388762FD03}" presName="descendantText" presStyleLbl="alignAcc1" presStyleIdx="1" presStyleCnt="4" custScaleY="96624" custLinFactNeighborX="-346" custLinFactNeighborY="115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C1CCC8-F4EC-4164-ABB5-EFDE9CD6273A}" type="pres">
      <dgm:prSet presAssocID="{CA619948-A881-4571-86F4-E574C3E59714}" presName="sp" presStyleCnt="0"/>
      <dgm:spPr/>
    </dgm:pt>
    <dgm:pt modelId="{0BA81CF2-7809-4795-98D0-8E970F454F42}" type="pres">
      <dgm:prSet presAssocID="{BB9E64D7-DFA9-4865-8FF4-8CBDD2CD5825}" presName="composite" presStyleCnt="0"/>
      <dgm:spPr/>
    </dgm:pt>
    <dgm:pt modelId="{BADCF717-66A2-4431-97F8-056B94FD654F}" type="pres">
      <dgm:prSet presAssocID="{BB9E64D7-DFA9-4865-8FF4-8CBDD2CD5825}" presName="parentText" presStyleLbl="alignNode1" presStyleIdx="2" presStyleCnt="4" custLinFactNeighborX="0" custLinFactNeighborY="1743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D99C72-9BBF-445A-97F2-AF6E79D6664E}" type="pres">
      <dgm:prSet presAssocID="{BB9E64D7-DFA9-4865-8FF4-8CBDD2CD5825}" presName="descendantText" presStyleLbl="alignAcc1" presStyleIdx="2" presStyleCnt="4" custLinFactNeighborX="-146" custLinFactNeighborY="191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BD8426-424F-43F4-AE2F-F981C87CF47F}" type="pres">
      <dgm:prSet presAssocID="{DF0618E4-A883-45A0-BBB7-757775BDDB9A}" presName="sp" presStyleCnt="0"/>
      <dgm:spPr/>
    </dgm:pt>
    <dgm:pt modelId="{61ACF20F-C366-4888-991E-6FE68EE65DDB}" type="pres">
      <dgm:prSet presAssocID="{52E3EDFE-7BE9-4409-A6DF-BFDAA2FC8264}" presName="composite" presStyleCnt="0"/>
      <dgm:spPr/>
    </dgm:pt>
    <dgm:pt modelId="{DCAD309E-4E70-43C3-844F-D5D0D532204E}" type="pres">
      <dgm:prSet presAssocID="{52E3EDFE-7BE9-4409-A6DF-BFDAA2FC8264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38BEF7-6E05-4147-8DBC-420CAE21A8BA}" type="pres">
      <dgm:prSet presAssocID="{52E3EDFE-7BE9-4409-A6DF-BFDAA2FC8264}" presName="descendantText" presStyleLbl="alignAcc1" presStyleIdx="3" presStyleCnt="4" custScaleY="1402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3FCE8F1-6AAE-460F-BA6A-8D6C72BC1258}" type="presOf" srcId="{0AF09630-18D8-4BA0-BB48-FEEBEB7F23DC}" destId="{5307630A-27AF-4B56-9247-900AEDCEACA5}" srcOrd="0" destOrd="2" presId="urn:microsoft.com/office/officeart/2005/8/layout/chevron2"/>
    <dgm:cxn modelId="{3F24484B-8887-47CA-8A6B-B590C73B2ADF}" srcId="{3460F5D0-6992-4A3D-8C57-EB4402A4221A}" destId="{52E3EDFE-7BE9-4409-A6DF-BFDAA2FC8264}" srcOrd="3" destOrd="0" parTransId="{F715A4E8-E45D-4CE2-BE2C-C86BEC9CB6E6}" sibTransId="{1C0EE906-E405-4322-8ECC-DA75069EC52B}"/>
    <dgm:cxn modelId="{7F68FD21-31C8-4604-9B74-09B9BC124DFB}" srcId="{BB9E64D7-DFA9-4865-8FF4-8CBDD2CD5825}" destId="{6537DEFB-DECF-413A-BE8D-E7447F0FE84A}" srcOrd="1" destOrd="0" parTransId="{1310B778-7373-40FC-8949-525CA876ABCB}" sibTransId="{5D799FF7-B826-4BC7-9AB7-BB3E1E60CF01}"/>
    <dgm:cxn modelId="{9BCBB494-7117-4AC0-A3EF-974C1943405D}" srcId="{A71C1789-FDFB-4C5B-973D-80935E34800D}" destId="{0AF09630-18D8-4BA0-BB48-FEEBEB7F23DC}" srcOrd="2" destOrd="0" parTransId="{02E5FC89-3AE2-4AC8-B530-9D7860078D64}" sibTransId="{D14D571C-E6CA-436A-89BF-5FF83FF81FA2}"/>
    <dgm:cxn modelId="{B59FADB2-6BCE-4E2A-BF2F-AE0D87F316D1}" type="presOf" srcId="{FAECD603-2C8E-447A-AE31-DD1AE55ADD73}" destId="{5590B744-0A7A-4000-B6A6-118BC9C5C26C}" srcOrd="0" destOrd="0" presId="urn:microsoft.com/office/officeart/2005/8/layout/chevron2"/>
    <dgm:cxn modelId="{DB73EF10-25EF-41FD-B937-6C6833E1285B}" srcId="{BB9E64D7-DFA9-4865-8FF4-8CBDD2CD5825}" destId="{2EABC289-A76B-487D-A198-6E37EDFFE2E7}" srcOrd="0" destOrd="0" parTransId="{2BEB29A4-7A7B-4B5F-A371-587EB762D6E2}" sibTransId="{58B9B829-F3FF-4FF8-8304-36E991160CD0}"/>
    <dgm:cxn modelId="{FE124AB7-FEAE-4848-A115-0260F2CA1101}" type="presOf" srcId="{52E3EDFE-7BE9-4409-A6DF-BFDAA2FC8264}" destId="{DCAD309E-4E70-43C3-844F-D5D0D532204E}" srcOrd="0" destOrd="0" presId="urn:microsoft.com/office/officeart/2005/8/layout/chevron2"/>
    <dgm:cxn modelId="{C5F938E5-38AC-471B-9557-8DEC9DBD8C7B}" type="presOf" srcId="{2EABC289-A76B-487D-A198-6E37EDFFE2E7}" destId="{67D99C72-9BBF-445A-97F2-AF6E79D6664E}" srcOrd="0" destOrd="0" presId="urn:microsoft.com/office/officeart/2005/8/layout/chevron2"/>
    <dgm:cxn modelId="{D61B599F-EE03-4E7A-8CF0-04C61734178C}" type="presOf" srcId="{3460F5D0-6992-4A3D-8C57-EB4402A4221A}" destId="{77DB8561-83F1-402C-AAFA-DE91CF0BB927}" srcOrd="0" destOrd="0" presId="urn:microsoft.com/office/officeart/2005/8/layout/chevron2"/>
    <dgm:cxn modelId="{64014D91-EC9B-405F-8D15-7F13855660EC}" srcId="{A71C1789-FDFB-4C5B-973D-80935E34800D}" destId="{FB42F562-D7E1-4CFD-B449-86606E94E2B3}" srcOrd="1" destOrd="0" parTransId="{9CC6A877-C545-4C61-A898-C6CCF0BA22FE}" sibTransId="{DB7EC4D2-3696-41CC-A977-F26C769A3266}"/>
    <dgm:cxn modelId="{C8B02700-622E-4698-88F3-A54030B11008}" srcId="{52E3EDFE-7BE9-4409-A6DF-BFDAA2FC8264}" destId="{EFC67920-0AC2-4E53-A402-630BDD2C14BC}" srcOrd="0" destOrd="0" parTransId="{B39DA6CF-1D20-4914-BB81-17DC8D5B5109}" sibTransId="{519CA3AC-DA2A-4C01-98FC-C61FABFDB71F}"/>
    <dgm:cxn modelId="{3AA612C4-C62D-434C-91AB-9A0935AEA22F}" type="presOf" srcId="{BB9E64D7-DFA9-4865-8FF4-8CBDD2CD5825}" destId="{BADCF717-66A2-4431-97F8-056B94FD654F}" srcOrd="0" destOrd="0" presId="urn:microsoft.com/office/officeart/2005/8/layout/chevron2"/>
    <dgm:cxn modelId="{AAE0C337-B955-4A38-B01D-DFB7D9D1AFD1}" srcId="{47E6E593-87CC-4681-ADCF-AA388762FD03}" destId="{FAECD603-2C8E-447A-AE31-DD1AE55ADD73}" srcOrd="0" destOrd="0" parTransId="{619FAD2D-EEDF-4FB6-AC80-81EB77A763CF}" sibTransId="{D6D6ADB7-AA7D-4DFE-94DA-9A1DD152B11B}"/>
    <dgm:cxn modelId="{E3A12D22-27AA-4B6D-A5B9-B2D9FD383CB0}" srcId="{3460F5D0-6992-4A3D-8C57-EB4402A4221A}" destId="{A71C1789-FDFB-4C5B-973D-80935E34800D}" srcOrd="0" destOrd="0" parTransId="{8076FD50-FB63-4357-BF76-1556AB560C15}" sibTransId="{01B1D34A-9776-44A4-A64A-81D291B31136}"/>
    <dgm:cxn modelId="{86A35A69-97B8-440B-B902-0D0973F475F2}" type="presOf" srcId="{FB42F562-D7E1-4CFD-B449-86606E94E2B3}" destId="{5307630A-27AF-4B56-9247-900AEDCEACA5}" srcOrd="0" destOrd="1" presId="urn:microsoft.com/office/officeart/2005/8/layout/chevron2"/>
    <dgm:cxn modelId="{9D5EE0E7-830E-47F2-8581-18FCFA470C7F}" srcId="{3460F5D0-6992-4A3D-8C57-EB4402A4221A}" destId="{BB9E64D7-DFA9-4865-8FF4-8CBDD2CD5825}" srcOrd="2" destOrd="0" parTransId="{FF8BB80D-8080-45F2-AE50-0237ED0AE8D8}" sibTransId="{DF0618E4-A883-45A0-BBB7-757775BDDB9A}"/>
    <dgm:cxn modelId="{29602905-CE50-432B-ABD3-88D171820167}" srcId="{3460F5D0-6992-4A3D-8C57-EB4402A4221A}" destId="{47E6E593-87CC-4681-ADCF-AA388762FD03}" srcOrd="1" destOrd="0" parTransId="{CB0D2A6C-5135-40B8-904C-2ED4521A907F}" sibTransId="{CA619948-A881-4571-86F4-E574C3E59714}"/>
    <dgm:cxn modelId="{2F00F74C-8DBF-48F2-92C0-07642DA7B3AB}" type="presOf" srcId="{A71C1789-FDFB-4C5B-973D-80935E34800D}" destId="{5ECFBC77-4285-496D-9CEC-93009D11B8DB}" srcOrd="0" destOrd="0" presId="urn:microsoft.com/office/officeart/2005/8/layout/chevron2"/>
    <dgm:cxn modelId="{FDD81541-9F88-4CEA-B907-30CF22CAFB25}" type="presOf" srcId="{72558CC4-D570-4964-90C6-84BCFBDB1DB2}" destId="{DC38BEF7-6E05-4147-8DBC-420CAE21A8BA}" srcOrd="0" destOrd="1" presId="urn:microsoft.com/office/officeart/2005/8/layout/chevron2"/>
    <dgm:cxn modelId="{730B3DA5-8E28-4F0C-B267-54F2F323C286}" type="presOf" srcId="{6537DEFB-DECF-413A-BE8D-E7447F0FE84A}" destId="{67D99C72-9BBF-445A-97F2-AF6E79D6664E}" srcOrd="0" destOrd="1" presId="urn:microsoft.com/office/officeart/2005/8/layout/chevron2"/>
    <dgm:cxn modelId="{4A44703E-4AC7-4E16-BE6B-C12772E33C8A}" type="presOf" srcId="{72B5762E-1B3C-4264-9FA0-2EDF892F7743}" destId="{5307630A-27AF-4B56-9247-900AEDCEACA5}" srcOrd="0" destOrd="0" presId="urn:microsoft.com/office/officeart/2005/8/layout/chevron2"/>
    <dgm:cxn modelId="{2EE14675-919E-4296-9C87-C7100053E1A3}" type="presOf" srcId="{47E6E593-87CC-4681-ADCF-AA388762FD03}" destId="{779A88E1-B49C-4D51-9B91-7165C0177A42}" srcOrd="0" destOrd="0" presId="urn:microsoft.com/office/officeart/2005/8/layout/chevron2"/>
    <dgm:cxn modelId="{C04E6EEB-2592-4669-A688-6A69034172EF}" srcId="{52E3EDFE-7BE9-4409-A6DF-BFDAA2FC8264}" destId="{72558CC4-D570-4964-90C6-84BCFBDB1DB2}" srcOrd="1" destOrd="0" parTransId="{85EEAE26-E897-4FB0-8FF8-7C92D59E85A2}" sibTransId="{694520F6-9CDC-40F3-9B9E-0C3B3471EB1D}"/>
    <dgm:cxn modelId="{A3B04380-608D-4ACA-8EEF-78845F17851A}" type="presOf" srcId="{EFC67920-0AC2-4E53-A402-630BDD2C14BC}" destId="{DC38BEF7-6E05-4147-8DBC-420CAE21A8BA}" srcOrd="0" destOrd="0" presId="urn:microsoft.com/office/officeart/2005/8/layout/chevron2"/>
    <dgm:cxn modelId="{D6D8E611-E0EF-4583-A958-9165540C83C3}" srcId="{A71C1789-FDFB-4C5B-973D-80935E34800D}" destId="{72B5762E-1B3C-4264-9FA0-2EDF892F7743}" srcOrd="0" destOrd="0" parTransId="{88100183-1F7C-4AE4-AD4C-FAD525ED4E2F}" sibTransId="{98644D70-2E6A-4E1B-8C71-40DB90B57134}"/>
    <dgm:cxn modelId="{E2715D1B-26FF-4BC5-A528-22E7D217A4C9}" type="presParOf" srcId="{77DB8561-83F1-402C-AAFA-DE91CF0BB927}" destId="{5A1962EE-B8CA-43AF-B9A1-C693C11464BB}" srcOrd="0" destOrd="0" presId="urn:microsoft.com/office/officeart/2005/8/layout/chevron2"/>
    <dgm:cxn modelId="{4943568A-0C8A-434C-ACA8-91DF687102F0}" type="presParOf" srcId="{5A1962EE-B8CA-43AF-B9A1-C693C11464BB}" destId="{5ECFBC77-4285-496D-9CEC-93009D11B8DB}" srcOrd="0" destOrd="0" presId="urn:microsoft.com/office/officeart/2005/8/layout/chevron2"/>
    <dgm:cxn modelId="{26BD6932-6DC1-475F-A2DC-4348E44E7B7E}" type="presParOf" srcId="{5A1962EE-B8CA-43AF-B9A1-C693C11464BB}" destId="{5307630A-27AF-4B56-9247-900AEDCEACA5}" srcOrd="1" destOrd="0" presId="urn:microsoft.com/office/officeart/2005/8/layout/chevron2"/>
    <dgm:cxn modelId="{817221D3-9B39-464F-AB89-75933148DFFC}" type="presParOf" srcId="{77DB8561-83F1-402C-AAFA-DE91CF0BB927}" destId="{511C3B4A-F493-4403-81D3-7250A1A68DC4}" srcOrd="1" destOrd="0" presId="urn:microsoft.com/office/officeart/2005/8/layout/chevron2"/>
    <dgm:cxn modelId="{8C13F657-E2C7-4692-BD4B-C6B046BD797F}" type="presParOf" srcId="{77DB8561-83F1-402C-AAFA-DE91CF0BB927}" destId="{B50FCCC7-4A64-4DD3-8971-76E282C18AF9}" srcOrd="2" destOrd="0" presId="urn:microsoft.com/office/officeart/2005/8/layout/chevron2"/>
    <dgm:cxn modelId="{90B92590-62C9-4663-AEB3-B871A24CB9EB}" type="presParOf" srcId="{B50FCCC7-4A64-4DD3-8971-76E282C18AF9}" destId="{779A88E1-B49C-4D51-9B91-7165C0177A42}" srcOrd="0" destOrd="0" presId="urn:microsoft.com/office/officeart/2005/8/layout/chevron2"/>
    <dgm:cxn modelId="{665A01FD-6686-466F-9AED-B54A039F6FBC}" type="presParOf" srcId="{B50FCCC7-4A64-4DD3-8971-76E282C18AF9}" destId="{5590B744-0A7A-4000-B6A6-118BC9C5C26C}" srcOrd="1" destOrd="0" presId="urn:microsoft.com/office/officeart/2005/8/layout/chevron2"/>
    <dgm:cxn modelId="{19DFB72C-88DA-42E8-955A-A28EF6E28356}" type="presParOf" srcId="{77DB8561-83F1-402C-AAFA-DE91CF0BB927}" destId="{CDC1CCC8-F4EC-4164-ABB5-EFDE9CD6273A}" srcOrd="3" destOrd="0" presId="urn:microsoft.com/office/officeart/2005/8/layout/chevron2"/>
    <dgm:cxn modelId="{C9DCD72F-9C9C-4AB6-90C8-CE180AEC8EB4}" type="presParOf" srcId="{77DB8561-83F1-402C-AAFA-DE91CF0BB927}" destId="{0BA81CF2-7809-4795-98D0-8E970F454F42}" srcOrd="4" destOrd="0" presId="urn:microsoft.com/office/officeart/2005/8/layout/chevron2"/>
    <dgm:cxn modelId="{36DBA7C5-E4AD-4F64-8CBE-50ACEC635984}" type="presParOf" srcId="{0BA81CF2-7809-4795-98D0-8E970F454F42}" destId="{BADCF717-66A2-4431-97F8-056B94FD654F}" srcOrd="0" destOrd="0" presId="urn:microsoft.com/office/officeart/2005/8/layout/chevron2"/>
    <dgm:cxn modelId="{63E9F9C0-A216-4EC4-AE34-3A0F322E4F5D}" type="presParOf" srcId="{0BA81CF2-7809-4795-98D0-8E970F454F42}" destId="{67D99C72-9BBF-445A-97F2-AF6E79D6664E}" srcOrd="1" destOrd="0" presId="urn:microsoft.com/office/officeart/2005/8/layout/chevron2"/>
    <dgm:cxn modelId="{CB0CA70B-4704-426A-A58C-18F63AB2B897}" type="presParOf" srcId="{77DB8561-83F1-402C-AAFA-DE91CF0BB927}" destId="{EEBD8426-424F-43F4-AE2F-F981C87CF47F}" srcOrd="5" destOrd="0" presId="urn:microsoft.com/office/officeart/2005/8/layout/chevron2"/>
    <dgm:cxn modelId="{EEB099DE-6641-4D13-A9DE-9CFC7832E29E}" type="presParOf" srcId="{77DB8561-83F1-402C-AAFA-DE91CF0BB927}" destId="{61ACF20F-C366-4888-991E-6FE68EE65DDB}" srcOrd="6" destOrd="0" presId="urn:microsoft.com/office/officeart/2005/8/layout/chevron2"/>
    <dgm:cxn modelId="{353C198D-7A54-48BB-8726-EE705972E9C6}" type="presParOf" srcId="{61ACF20F-C366-4888-991E-6FE68EE65DDB}" destId="{DCAD309E-4E70-43C3-844F-D5D0D532204E}" srcOrd="0" destOrd="0" presId="urn:microsoft.com/office/officeart/2005/8/layout/chevron2"/>
    <dgm:cxn modelId="{5F68A651-61AC-4980-AD16-5E7B3A53D814}" type="presParOf" srcId="{61ACF20F-C366-4888-991E-6FE68EE65DDB}" destId="{DC38BEF7-6E05-4147-8DBC-420CAE21A8B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6A42642A-C603-41E4-A1EF-4614D07FF8D7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621A26E-4235-45C5-80F7-B09CD0AFAEAA}">
      <dgm:prSet phldrT="[Text]"/>
      <dgm:spPr/>
      <dgm:t>
        <a:bodyPr/>
        <a:lstStyle/>
        <a:p>
          <a:r>
            <a:rPr lang="en-US" dirty="0" smtClean="0"/>
            <a:t>1. </a:t>
          </a:r>
          <a:r>
            <a:rPr lang="en-US" dirty="0" err="1" smtClean="0"/>
            <a:t>Hubungan</a:t>
          </a:r>
          <a:r>
            <a:rPr lang="en-US" dirty="0" smtClean="0"/>
            <a:t> </a:t>
          </a:r>
          <a:r>
            <a:rPr lang="en-US" dirty="0" err="1" smtClean="0"/>
            <a:t>sebab-akibat</a:t>
          </a:r>
          <a:endParaRPr lang="en-US" dirty="0"/>
        </a:p>
      </dgm:t>
    </dgm:pt>
    <dgm:pt modelId="{E50C4FDF-BDCA-456B-A476-3634250E784B}" type="parTrans" cxnId="{066A2C93-5C80-4074-8C3D-3CE5CE8EDDDC}">
      <dgm:prSet/>
      <dgm:spPr/>
      <dgm:t>
        <a:bodyPr/>
        <a:lstStyle/>
        <a:p>
          <a:endParaRPr lang="en-US"/>
        </a:p>
      </dgm:t>
    </dgm:pt>
    <dgm:pt modelId="{D886F177-5E22-458F-B16D-A94B2101AF83}" type="sibTrans" cxnId="{066A2C93-5C80-4074-8C3D-3CE5CE8EDDDC}">
      <dgm:prSet/>
      <dgm:spPr/>
      <dgm:t>
        <a:bodyPr/>
        <a:lstStyle/>
        <a:p>
          <a:endParaRPr lang="en-US"/>
        </a:p>
      </dgm:t>
    </dgm:pt>
    <dgm:pt modelId="{2F795268-ED47-4EB4-AFFA-9D3D7406F2CF}">
      <dgm:prSet phldrT="[Text]" custT="1"/>
      <dgm:spPr/>
      <dgm:t>
        <a:bodyPr/>
        <a:lstStyle/>
        <a:p>
          <a:pPr algn="just"/>
          <a:r>
            <a:rPr lang="en-US" sz="1800" dirty="0" err="1" smtClean="0"/>
            <a:t>Kalimat</a:t>
          </a:r>
          <a:r>
            <a:rPr lang="en-US" sz="1800" dirty="0" smtClean="0"/>
            <a:t> yang </a:t>
          </a:r>
          <a:r>
            <a:rPr lang="en-US" sz="1800" dirty="0" err="1" smtClean="0"/>
            <a:t>satu</a:t>
          </a:r>
          <a:r>
            <a:rPr lang="en-US" sz="1800" dirty="0" smtClean="0"/>
            <a:t> </a:t>
          </a:r>
          <a:r>
            <a:rPr lang="en-US" sz="1800" dirty="0" err="1" smtClean="0"/>
            <a:t>bermakna</a:t>
          </a:r>
          <a:r>
            <a:rPr lang="en-US" sz="1800" dirty="0" smtClean="0"/>
            <a:t> </a:t>
          </a:r>
          <a:r>
            <a:rPr lang="en-US" sz="1800" dirty="0" err="1" smtClean="0"/>
            <a:t>sebab</a:t>
          </a:r>
          <a:r>
            <a:rPr lang="en-US" sz="1800" dirty="0" smtClean="0"/>
            <a:t> </a:t>
          </a:r>
          <a:r>
            <a:rPr lang="en-US" sz="1800" dirty="0" err="1" smtClean="0"/>
            <a:t>kalimat</a:t>
          </a:r>
          <a:r>
            <a:rPr lang="en-US" sz="1800" dirty="0" smtClean="0"/>
            <a:t> lain </a:t>
          </a:r>
          <a:r>
            <a:rPr lang="en-US" sz="1800" dirty="0" err="1" smtClean="0"/>
            <a:t>menjadi</a:t>
          </a:r>
          <a:r>
            <a:rPr lang="en-US" sz="1800" dirty="0" smtClean="0"/>
            <a:t> </a:t>
          </a:r>
          <a:r>
            <a:rPr lang="en-US" sz="1800" dirty="0" err="1" smtClean="0"/>
            <a:t>akibat</a:t>
          </a:r>
          <a:endParaRPr lang="en-US" sz="1800" dirty="0"/>
        </a:p>
      </dgm:t>
    </dgm:pt>
    <dgm:pt modelId="{0F53B41A-FAAF-417B-9AA0-EDBE40CECB94}" type="parTrans" cxnId="{9CDB61B8-1753-4A78-81C5-3D0DC710FC01}">
      <dgm:prSet/>
      <dgm:spPr/>
      <dgm:t>
        <a:bodyPr/>
        <a:lstStyle/>
        <a:p>
          <a:endParaRPr lang="en-US"/>
        </a:p>
      </dgm:t>
    </dgm:pt>
    <dgm:pt modelId="{4A3BEFB7-E553-4A3C-8CB6-F4A6D27F0035}" type="sibTrans" cxnId="{9CDB61B8-1753-4A78-81C5-3D0DC710FC01}">
      <dgm:prSet/>
      <dgm:spPr/>
      <dgm:t>
        <a:bodyPr/>
        <a:lstStyle/>
        <a:p>
          <a:endParaRPr lang="en-US"/>
        </a:p>
      </dgm:t>
    </dgm:pt>
    <dgm:pt modelId="{96340A5B-7904-4CC6-99C5-A13B360DF671}">
      <dgm:prSet phldrT="[Text]" custT="1"/>
      <dgm:spPr/>
      <dgm:t>
        <a:bodyPr/>
        <a:lstStyle/>
        <a:p>
          <a:pPr algn="just"/>
          <a:r>
            <a:rPr lang="en-US" sz="1800" dirty="0" err="1" smtClean="0"/>
            <a:t>Ia</a:t>
          </a:r>
          <a:r>
            <a:rPr lang="en-US" sz="1800" dirty="0" smtClean="0"/>
            <a:t> </a:t>
          </a:r>
          <a:r>
            <a:rPr lang="en-US" sz="1800" dirty="0" err="1" smtClean="0"/>
            <a:t>tidak</a:t>
          </a:r>
          <a:r>
            <a:rPr lang="en-US" sz="1800" dirty="0" smtClean="0"/>
            <a:t> </a:t>
          </a:r>
          <a:r>
            <a:rPr lang="en-US" sz="1800" dirty="0" err="1" smtClean="0"/>
            <a:t>mungkin</a:t>
          </a:r>
          <a:r>
            <a:rPr lang="en-US" sz="1800" dirty="0" smtClean="0"/>
            <a:t> </a:t>
          </a:r>
          <a:r>
            <a:rPr lang="en-US" sz="1800" dirty="0" err="1" smtClean="0"/>
            <a:t>menemukan</a:t>
          </a:r>
          <a:r>
            <a:rPr lang="en-US" sz="1800" dirty="0" smtClean="0"/>
            <a:t> </a:t>
          </a:r>
          <a:r>
            <a:rPr lang="en-US" sz="1800" dirty="0" err="1" smtClean="0"/>
            <a:t>fiksi</a:t>
          </a:r>
          <a:r>
            <a:rPr lang="en-US" sz="1800" dirty="0" smtClean="0"/>
            <a:t> </a:t>
          </a:r>
          <a:r>
            <a:rPr lang="en-US" sz="1800" dirty="0" err="1" smtClean="0"/>
            <a:t>di</a:t>
          </a:r>
          <a:r>
            <a:rPr lang="en-US" sz="1800" dirty="0" smtClean="0"/>
            <a:t> </a:t>
          </a:r>
          <a:r>
            <a:rPr lang="en-US" sz="1800" dirty="0" err="1" smtClean="0"/>
            <a:t>perpustakaan</a:t>
          </a:r>
          <a:r>
            <a:rPr lang="en-US" sz="1800" dirty="0" smtClean="0"/>
            <a:t> </a:t>
          </a:r>
          <a:r>
            <a:rPr lang="en-US" sz="1800" dirty="0" err="1" smtClean="0"/>
            <a:t>itu</a:t>
          </a:r>
          <a:r>
            <a:rPr lang="en-US" sz="1800" dirty="0" smtClean="0"/>
            <a:t>. </a:t>
          </a:r>
          <a:r>
            <a:rPr lang="en-US" sz="1800" dirty="0" err="1" smtClean="0"/>
            <a:t>Koleksi</a:t>
          </a:r>
          <a:r>
            <a:rPr lang="en-US" sz="1800" dirty="0" smtClean="0"/>
            <a:t> </a:t>
          </a:r>
          <a:r>
            <a:rPr lang="en-US" sz="1800" dirty="0" err="1" smtClean="0"/>
            <a:t>perpustakaan</a:t>
          </a:r>
          <a:r>
            <a:rPr lang="en-US" sz="1800" dirty="0" smtClean="0"/>
            <a:t> </a:t>
          </a:r>
          <a:r>
            <a:rPr lang="en-US" sz="1800" dirty="0" err="1" smtClean="0"/>
            <a:t>itu</a:t>
          </a:r>
          <a:r>
            <a:rPr lang="en-US" sz="1800" dirty="0" smtClean="0"/>
            <a:t> </a:t>
          </a:r>
          <a:r>
            <a:rPr lang="en-US" sz="1800" dirty="0" err="1" smtClean="0"/>
            <a:t>jurnal</a:t>
          </a:r>
          <a:r>
            <a:rPr lang="en-US" sz="1800" dirty="0" smtClean="0"/>
            <a:t> </a:t>
          </a:r>
          <a:r>
            <a:rPr lang="en-US" sz="1800" dirty="0" err="1" smtClean="0"/>
            <a:t>ilmiah</a:t>
          </a:r>
          <a:r>
            <a:rPr lang="en-US" sz="1800" dirty="0" smtClean="0"/>
            <a:t>.</a:t>
          </a:r>
          <a:endParaRPr lang="en-US" sz="1800" dirty="0"/>
        </a:p>
      </dgm:t>
    </dgm:pt>
    <dgm:pt modelId="{2850D67F-4F92-473A-A7C0-7FEA724575E1}" type="parTrans" cxnId="{E6251E37-8400-4503-99F2-D5ED8B0B1773}">
      <dgm:prSet/>
      <dgm:spPr/>
      <dgm:t>
        <a:bodyPr/>
        <a:lstStyle/>
        <a:p>
          <a:endParaRPr lang="en-US"/>
        </a:p>
      </dgm:t>
    </dgm:pt>
    <dgm:pt modelId="{53683159-464F-425B-BF46-59AF9FAD8281}" type="sibTrans" cxnId="{E6251E37-8400-4503-99F2-D5ED8B0B1773}">
      <dgm:prSet/>
      <dgm:spPr/>
      <dgm:t>
        <a:bodyPr/>
        <a:lstStyle/>
        <a:p>
          <a:endParaRPr lang="en-US"/>
        </a:p>
      </dgm:t>
    </dgm:pt>
    <dgm:pt modelId="{0ADBEED0-8598-46CA-9867-B8A23C36E6CA}">
      <dgm:prSet phldrT="[Text]"/>
      <dgm:spPr/>
      <dgm:t>
        <a:bodyPr/>
        <a:lstStyle/>
        <a:p>
          <a:r>
            <a:rPr lang="en-US" dirty="0" smtClean="0"/>
            <a:t>2. </a:t>
          </a:r>
          <a:r>
            <a:rPr lang="en-US" dirty="0" err="1" smtClean="0"/>
            <a:t>Hubungan</a:t>
          </a:r>
          <a:r>
            <a:rPr lang="en-US" dirty="0" smtClean="0"/>
            <a:t> </a:t>
          </a:r>
          <a:r>
            <a:rPr lang="en-US" dirty="0" err="1" smtClean="0"/>
            <a:t>sarana-hasil</a:t>
          </a:r>
          <a:endParaRPr lang="en-US" dirty="0"/>
        </a:p>
      </dgm:t>
    </dgm:pt>
    <dgm:pt modelId="{BD038879-8EED-4B9D-9600-29FA1B9A5EBB}" type="parTrans" cxnId="{06954497-7D13-4006-ADF2-A40E7FD194E1}">
      <dgm:prSet/>
      <dgm:spPr/>
      <dgm:t>
        <a:bodyPr/>
        <a:lstStyle/>
        <a:p>
          <a:endParaRPr lang="en-US"/>
        </a:p>
      </dgm:t>
    </dgm:pt>
    <dgm:pt modelId="{4D6DF6EC-5639-4545-8BA9-7D9B5C7B6BE1}" type="sibTrans" cxnId="{06954497-7D13-4006-ADF2-A40E7FD194E1}">
      <dgm:prSet/>
      <dgm:spPr/>
      <dgm:t>
        <a:bodyPr/>
        <a:lstStyle/>
        <a:p>
          <a:endParaRPr lang="en-US"/>
        </a:p>
      </dgm:t>
    </dgm:pt>
    <dgm:pt modelId="{FE8315B8-B82D-46F2-A470-869644E807AB}">
      <dgm:prSet phldrT="[Text]"/>
      <dgm:spPr/>
      <dgm:t>
        <a:bodyPr/>
        <a:lstStyle/>
        <a:p>
          <a:r>
            <a:rPr lang="en-US" dirty="0" err="1" smtClean="0"/>
            <a:t>Salah</a:t>
          </a:r>
          <a:r>
            <a:rPr lang="en-US" dirty="0" smtClean="0"/>
            <a:t> </a:t>
          </a:r>
          <a:r>
            <a:rPr lang="en-US" dirty="0" err="1" smtClean="0"/>
            <a:t>satu</a:t>
          </a:r>
          <a:r>
            <a:rPr lang="en-US" dirty="0" smtClean="0"/>
            <a:t> </a:t>
          </a:r>
          <a:r>
            <a:rPr lang="en-US" dirty="0" err="1" smtClean="0"/>
            <a:t>kalimat</a:t>
          </a:r>
          <a:r>
            <a:rPr lang="en-US" dirty="0" smtClean="0"/>
            <a:t> </a:t>
          </a:r>
          <a:r>
            <a:rPr lang="en-US" dirty="0" err="1" smtClean="0"/>
            <a:t>menjawab</a:t>
          </a:r>
          <a:r>
            <a:rPr lang="en-US" dirty="0" smtClean="0"/>
            <a:t> </a:t>
          </a:r>
          <a:r>
            <a:rPr lang="en-US" dirty="0" err="1" smtClean="0"/>
            <a:t>pertanyaan</a:t>
          </a:r>
          <a:r>
            <a:rPr lang="en-US" dirty="0" smtClean="0"/>
            <a:t>: </a:t>
          </a:r>
          <a:r>
            <a:rPr lang="en-US" dirty="0" err="1" smtClean="0"/>
            <a:t>mengapa</a:t>
          </a:r>
          <a:r>
            <a:rPr lang="en-US" dirty="0" smtClean="0"/>
            <a:t> </a:t>
          </a:r>
          <a:r>
            <a:rPr lang="en-US" dirty="0" err="1" smtClean="0"/>
            <a:t>hal</a:t>
          </a:r>
          <a:r>
            <a:rPr lang="en-US" dirty="0" smtClean="0"/>
            <a:t> </a:t>
          </a:r>
          <a:r>
            <a:rPr lang="en-US" dirty="0" err="1" smtClean="0"/>
            <a:t>itu</a:t>
          </a:r>
          <a:r>
            <a:rPr lang="en-US" dirty="0" smtClean="0"/>
            <a:t> </a:t>
          </a:r>
          <a:r>
            <a:rPr lang="en-US" dirty="0" err="1" smtClean="0"/>
            <a:t>dapat</a:t>
          </a:r>
          <a:r>
            <a:rPr lang="en-US" dirty="0" smtClean="0"/>
            <a:t> </a:t>
          </a:r>
          <a:r>
            <a:rPr lang="en-US" dirty="0" err="1" smtClean="0"/>
            <a:t>terjadi</a:t>
          </a:r>
          <a:r>
            <a:rPr lang="en-US" dirty="0" smtClean="0"/>
            <a:t>,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hasil</a:t>
          </a:r>
          <a:r>
            <a:rPr lang="en-US" dirty="0" smtClean="0"/>
            <a:t> </a:t>
          </a:r>
          <a:r>
            <a:rPr lang="en-US" dirty="0" err="1" smtClean="0"/>
            <a:t>itu</a:t>
          </a:r>
          <a:r>
            <a:rPr lang="en-US" dirty="0" smtClean="0"/>
            <a:t> </a:t>
          </a:r>
          <a:r>
            <a:rPr lang="en-US" dirty="0" err="1" smtClean="0"/>
            <a:t>sudah</a:t>
          </a:r>
          <a:r>
            <a:rPr lang="en-US" dirty="0" smtClean="0"/>
            <a:t> </a:t>
          </a:r>
          <a:r>
            <a:rPr lang="en-US" dirty="0" err="1" smtClean="0"/>
            <a:t>tercapai</a:t>
          </a:r>
          <a:endParaRPr lang="en-US" dirty="0"/>
        </a:p>
      </dgm:t>
    </dgm:pt>
    <dgm:pt modelId="{3B57F4EE-6470-4E94-A7F8-2B89AE3827C1}" type="parTrans" cxnId="{164343C0-D7CE-4F02-A37F-6D159E3B988E}">
      <dgm:prSet/>
      <dgm:spPr/>
      <dgm:t>
        <a:bodyPr/>
        <a:lstStyle/>
        <a:p>
          <a:endParaRPr lang="en-US"/>
        </a:p>
      </dgm:t>
    </dgm:pt>
    <dgm:pt modelId="{1DEBC875-679E-40CA-BB61-E43EF4EE5ADE}" type="sibTrans" cxnId="{164343C0-D7CE-4F02-A37F-6D159E3B988E}">
      <dgm:prSet/>
      <dgm:spPr/>
      <dgm:t>
        <a:bodyPr/>
        <a:lstStyle/>
        <a:p>
          <a:endParaRPr lang="en-US"/>
        </a:p>
      </dgm:t>
    </dgm:pt>
    <dgm:pt modelId="{55B4EA42-6F13-4B17-8078-F7D7ADB5EAFA}">
      <dgm:prSet phldrT="[Text]"/>
      <dgm:spPr/>
      <dgm:t>
        <a:bodyPr/>
        <a:lstStyle/>
        <a:p>
          <a:r>
            <a:rPr lang="en-US" dirty="0" err="1" smtClean="0"/>
            <a:t>Mahasiswa</a:t>
          </a:r>
          <a:r>
            <a:rPr lang="en-US" dirty="0" smtClean="0"/>
            <a:t> </a:t>
          </a:r>
          <a:r>
            <a:rPr lang="en-US" dirty="0" err="1" smtClean="0"/>
            <a:t>itu</a:t>
          </a:r>
          <a:r>
            <a:rPr lang="en-US" dirty="0" smtClean="0"/>
            <a:t> </a:t>
          </a:r>
          <a:r>
            <a:rPr lang="en-US" dirty="0" err="1" smtClean="0"/>
            <a:t>dapat</a:t>
          </a:r>
          <a:r>
            <a:rPr lang="en-US" dirty="0" smtClean="0"/>
            <a:t> </a:t>
          </a:r>
          <a:r>
            <a:rPr lang="en-US" dirty="0" err="1" smtClean="0"/>
            <a:t>menyelesaikan</a:t>
          </a:r>
          <a:r>
            <a:rPr lang="en-US" dirty="0" smtClean="0"/>
            <a:t> </a:t>
          </a:r>
          <a:r>
            <a:rPr lang="en-US" dirty="0" err="1" smtClean="0"/>
            <a:t>studinya</a:t>
          </a:r>
          <a:r>
            <a:rPr lang="en-US" dirty="0" smtClean="0"/>
            <a:t> </a:t>
          </a:r>
          <a:r>
            <a:rPr lang="en-US" dirty="0" err="1" smtClean="0"/>
            <a:t>dengan</a:t>
          </a:r>
          <a:r>
            <a:rPr lang="en-US" dirty="0" smtClean="0"/>
            <a:t> </a:t>
          </a:r>
          <a:r>
            <a:rPr lang="en-US" dirty="0" err="1" smtClean="0"/>
            <a:t>tepat</a:t>
          </a:r>
          <a:r>
            <a:rPr lang="en-US" dirty="0" smtClean="0"/>
            <a:t> </a:t>
          </a:r>
          <a:r>
            <a:rPr lang="en-US" dirty="0" err="1" smtClean="0"/>
            <a:t>waktu</a:t>
          </a:r>
          <a:r>
            <a:rPr lang="en-US" dirty="0" smtClean="0"/>
            <a:t>. </a:t>
          </a:r>
          <a:r>
            <a:rPr lang="en-US" dirty="0" err="1" smtClean="0"/>
            <a:t>Tidak</a:t>
          </a:r>
          <a:r>
            <a:rPr lang="en-US" dirty="0" smtClean="0"/>
            <a:t> </a:t>
          </a:r>
          <a:r>
            <a:rPr lang="en-US" dirty="0" err="1" smtClean="0"/>
            <a:t>mengherankan</a:t>
          </a:r>
          <a:r>
            <a:rPr lang="en-US" dirty="0" smtClean="0"/>
            <a:t> </a:t>
          </a:r>
          <a:r>
            <a:rPr lang="en-US" dirty="0" err="1" smtClean="0"/>
            <a:t>karena</a:t>
          </a:r>
          <a:r>
            <a:rPr lang="en-US" dirty="0" smtClean="0"/>
            <a:t> </a:t>
          </a:r>
          <a:r>
            <a:rPr lang="en-US" dirty="0" err="1" smtClean="0"/>
            <a:t>ia</a:t>
          </a:r>
          <a:r>
            <a:rPr lang="en-US" dirty="0" smtClean="0"/>
            <a:t> </a:t>
          </a:r>
          <a:r>
            <a:rPr lang="en-US" dirty="0" err="1" smtClean="0"/>
            <a:t>rajin</a:t>
          </a:r>
          <a:r>
            <a:rPr lang="en-US" dirty="0" smtClean="0"/>
            <a:t> </a:t>
          </a:r>
          <a:r>
            <a:rPr lang="en-US" dirty="0" err="1" smtClean="0"/>
            <a:t>belajar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sangat</a:t>
          </a:r>
          <a:r>
            <a:rPr lang="en-US" dirty="0" smtClean="0"/>
            <a:t> </a:t>
          </a:r>
          <a:r>
            <a:rPr lang="en-US" dirty="0" err="1" smtClean="0"/>
            <a:t>tekun</a:t>
          </a:r>
          <a:endParaRPr lang="en-US" dirty="0"/>
        </a:p>
      </dgm:t>
    </dgm:pt>
    <dgm:pt modelId="{1F068B48-BF98-48A5-96F4-53DB83B65F97}" type="parTrans" cxnId="{8D65F2D6-BE51-4AFF-A73A-525D568AAC0E}">
      <dgm:prSet/>
      <dgm:spPr/>
      <dgm:t>
        <a:bodyPr/>
        <a:lstStyle/>
        <a:p>
          <a:endParaRPr lang="en-US"/>
        </a:p>
      </dgm:t>
    </dgm:pt>
    <dgm:pt modelId="{797164AC-9709-4676-AF14-F7E9453D0DC5}" type="sibTrans" cxnId="{8D65F2D6-BE51-4AFF-A73A-525D568AAC0E}">
      <dgm:prSet/>
      <dgm:spPr/>
      <dgm:t>
        <a:bodyPr/>
        <a:lstStyle/>
        <a:p>
          <a:endParaRPr lang="en-US"/>
        </a:p>
      </dgm:t>
    </dgm:pt>
    <dgm:pt modelId="{E71C7C79-5E9A-4A81-994B-18096A49B1F8}">
      <dgm:prSet phldrT="[Text]"/>
      <dgm:spPr/>
      <dgm:t>
        <a:bodyPr/>
        <a:lstStyle/>
        <a:p>
          <a:r>
            <a:rPr lang="en-US" dirty="0" err="1" smtClean="0"/>
            <a:t>Hubungan</a:t>
          </a:r>
          <a:r>
            <a:rPr lang="en-US" dirty="0" smtClean="0"/>
            <a:t> </a:t>
          </a:r>
          <a:r>
            <a:rPr lang="en-US" dirty="0" err="1" smtClean="0"/>
            <a:t>alasan</a:t>
          </a:r>
          <a:r>
            <a:rPr lang="en-US" dirty="0" smtClean="0"/>
            <a:t> - </a:t>
          </a:r>
          <a:r>
            <a:rPr lang="en-US" dirty="0" err="1" smtClean="0"/>
            <a:t>sebab</a:t>
          </a:r>
          <a:endParaRPr lang="en-US" dirty="0"/>
        </a:p>
      </dgm:t>
    </dgm:pt>
    <dgm:pt modelId="{228A4738-8437-44FE-90C3-E665B47ABE44}" type="parTrans" cxnId="{4D0906D3-2AA9-42B6-B15B-529E8395B706}">
      <dgm:prSet/>
      <dgm:spPr/>
      <dgm:t>
        <a:bodyPr/>
        <a:lstStyle/>
        <a:p>
          <a:endParaRPr lang="en-US"/>
        </a:p>
      </dgm:t>
    </dgm:pt>
    <dgm:pt modelId="{934F2B69-6904-46CD-AA66-41723988133E}" type="sibTrans" cxnId="{4D0906D3-2AA9-42B6-B15B-529E8395B706}">
      <dgm:prSet/>
      <dgm:spPr/>
      <dgm:t>
        <a:bodyPr/>
        <a:lstStyle/>
        <a:p>
          <a:endParaRPr lang="en-US"/>
        </a:p>
      </dgm:t>
    </dgm:pt>
    <dgm:pt modelId="{ACF0DFA5-A936-4495-9734-900298F8FF06}">
      <dgm:prSet phldrT="[Text]"/>
      <dgm:spPr/>
      <dgm:t>
        <a:bodyPr/>
        <a:lstStyle/>
        <a:p>
          <a:r>
            <a:rPr lang="en-US" dirty="0" err="1" smtClean="0"/>
            <a:t>Salah</a:t>
          </a:r>
          <a:r>
            <a:rPr lang="en-US" dirty="0" smtClean="0"/>
            <a:t> </a:t>
          </a:r>
          <a:r>
            <a:rPr lang="en-US" dirty="0" err="1" smtClean="0"/>
            <a:t>satu</a:t>
          </a:r>
          <a:r>
            <a:rPr lang="en-US" dirty="0" smtClean="0"/>
            <a:t> </a:t>
          </a:r>
          <a:r>
            <a:rPr lang="en-US" dirty="0" err="1" smtClean="0"/>
            <a:t>kalimat</a:t>
          </a:r>
          <a:r>
            <a:rPr lang="en-US" dirty="0" smtClean="0"/>
            <a:t> </a:t>
          </a:r>
          <a:r>
            <a:rPr lang="en-US" dirty="0" err="1" smtClean="0"/>
            <a:t>menjawab</a:t>
          </a:r>
          <a:r>
            <a:rPr lang="en-US" dirty="0" smtClean="0"/>
            <a:t> </a:t>
          </a:r>
          <a:r>
            <a:rPr lang="en-US" dirty="0" err="1" smtClean="0"/>
            <a:t>pertanyaan</a:t>
          </a:r>
          <a:r>
            <a:rPr lang="en-US" dirty="0" smtClean="0"/>
            <a:t> : </a:t>
          </a:r>
          <a:r>
            <a:rPr lang="en-US" dirty="0" err="1" smtClean="0"/>
            <a:t>apa</a:t>
          </a:r>
          <a:r>
            <a:rPr lang="en-US" dirty="0" smtClean="0"/>
            <a:t> </a:t>
          </a:r>
          <a:r>
            <a:rPr lang="en-US" dirty="0" err="1" smtClean="0"/>
            <a:t>alasannya</a:t>
          </a:r>
          <a:r>
            <a:rPr lang="en-US" dirty="0" smtClean="0"/>
            <a:t>?</a:t>
          </a:r>
          <a:endParaRPr lang="en-US" dirty="0"/>
        </a:p>
      </dgm:t>
    </dgm:pt>
    <dgm:pt modelId="{51E29D08-DAC2-441B-83E7-B89120DBB025}" type="parTrans" cxnId="{B3FA9F06-93E5-4C49-AB33-77448ED7D165}">
      <dgm:prSet/>
      <dgm:spPr/>
      <dgm:t>
        <a:bodyPr/>
        <a:lstStyle/>
        <a:p>
          <a:endParaRPr lang="en-US"/>
        </a:p>
      </dgm:t>
    </dgm:pt>
    <dgm:pt modelId="{BC973DAC-BEB7-4D7B-8C14-B99F4EA86995}" type="sibTrans" cxnId="{B3FA9F06-93E5-4C49-AB33-77448ED7D165}">
      <dgm:prSet/>
      <dgm:spPr/>
      <dgm:t>
        <a:bodyPr/>
        <a:lstStyle/>
        <a:p>
          <a:endParaRPr lang="en-US"/>
        </a:p>
      </dgm:t>
    </dgm:pt>
    <dgm:pt modelId="{45C82C52-DD05-4488-9912-AF3551D04DF1}">
      <dgm:prSet phldrT="[Text]"/>
      <dgm:spPr/>
      <dgm:t>
        <a:bodyPr/>
        <a:lstStyle/>
        <a:p>
          <a:r>
            <a:rPr lang="en-US" dirty="0" err="1" smtClean="0"/>
            <a:t>Ia</a:t>
          </a:r>
          <a:r>
            <a:rPr lang="en-US" dirty="0" smtClean="0"/>
            <a:t> </a:t>
          </a:r>
          <a:r>
            <a:rPr lang="en-US" dirty="0" err="1" smtClean="0"/>
            <a:t>harus</a:t>
          </a:r>
          <a:r>
            <a:rPr lang="en-US" dirty="0" smtClean="0"/>
            <a:t> </a:t>
          </a:r>
          <a:r>
            <a:rPr lang="en-US" dirty="0" err="1" smtClean="0"/>
            <a:t>menyelesaikan</a:t>
          </a:r>
          <a:r>
            <a:rPr lang="en-US" dirty="0" smtClean="0"/>
            <a:t> </a:t>
          </a:r>
          <a:r>
            <a:rPr lang="en-US" dirty="0" err="1" smtClean="0"/>
            <a:t>studinya</a:t>
          </a:r>
          <a:r>
            <a:rPr lang="en-US" dirty="0" smtClean="0"/>
            <a:t> </a:t>
          </a:r>
          <a:r>
            <a:rPr lang="en-US" dirty="0" err="1" smtClean="0"/>
            <a:t>pada</a:t>
          </a:r>
          <a:r>
            <a:rPr lang="en-US" dirty="0" smtClean="0"/>
            <a:t> semester  </a:t>
          </a:r>
          <a:r>
            <a:rPr lang="en-US" dirty="0" err="1" smtClean="0"/>
            <a:t>ini</a:t>
          </a:r>
          <a:r>
            <a:rPr lang="en-US" dirty="0" smtClean="0"/>
            <a:t>. </a:t>
          </a:r>
          <a:r>
            <a:rPr lang="en-US" dirty="0" err="1" smtClean="0"/>
            <a:t>Sekarang</a:t>
          </a:r>
          <a:r>
            <a:rPr lang="en-US" dirty="0" smtClean="0"/>
            <a:t> </a:t>
          </a:r>
          <a:r>
            <a:rPr lang="en-US" dirty="0" err="1" smtClean="0"/>
            <a:t>ia</a:t>
          </a:r>
          <a:r>
            <a:rPr lang="en-US" dirty="0" smtClean="0"/>
            <a:t> </a:t>
          </a:r>
          <a:r>
            <a:rPr lang="en-US" dirty="0" err="1" smtClean="0"/>
            <a:t>sudah</a:t>
          </a:r>
          <a:r>
            <a:rPr lang="en-US" dirty="0" smtClean="0"/>
            <a:t> </a:t>
          </a:r>
          <a:r>
            <a:rPr lang="en-US" dirty="0" err="1" smtClean="0"/>
            <a:t>berada</a:t>
          </a:r>
          <a:r>
            <a:rPr lang="en-US" dirty="0" smtClean="0"/>
            <a:t> </a:t>
          </a:r>
          <a:r>
            <a:rPr lang="en-US" dirty="0" err="1" smtClean="0"/>
            <a:t>di</a:t>
          </a:r>
          <a:r>
            <a:rPr lang="en-US" dirty="0" smtClean="0"/>
            <a:t> semester </a:t>
          </a:r>
          <a:r>
            <a:rPr lang="en-US" dirty="0" err="1" smtClean="0"/>
            <a:t>ke</a:t>
          </a:r>
          <a:r>
            <a:rPr lang="en-US" dirty="0" smtClean="0"/>
            <a:t> </a:t>
          </a:r>
          <a:r>
            <a:rPr lang="en-US" dirty="0" err="1" smtClean="0"/>
            <a:t>empat</a:t>
          </a:r>
          <a:r>
            <a:rPr lang="en-US" dirty="0" smtClean="0"/>
            <a:t> </a:t>
          </a:r>
          <a:r>
            <a:rPr lang="en-US" dirty="0" err="1" smtClean="0"/>
            <a:t>belas</a:t>
          </a:r>
          <a:r>
            <a:rPr lang="en-US" dirty="0" smtClean="0"/>
            <a:t>.</a:t>
          </a:r>
          <a:endParaRPr lang="en-US" dirty="0"/>
        </a:p>
      </dgm:t>
    </dgm:pt>
    <dgm:pt modelId="{E1E28E19-03EA-4F30-BDF2-BEA5950F6B36}" type="parTrans" cxnId="{2E6D5549-2CBB-4422-8F99-ACAB97B4C36D}">
      <dgm:prSet/>
      <dgm:spPr/>
      <dgm:t>
        <a:bodyPr/>
        <a:lstStyle/>
        <a:p>
          <a:endParaRPr lang="en-US"/>
        </a:p>
      </dgm:t>
    </dgm:pt>
    <dgm:pt modelId="{B26EE6AC-820F-4AAC-AB3C-1D303D812F7A}" type="sibTrans" cxnId="{2E6D5549-2CBB-4422-8F99-ACAB97B4C36D}">
      <dgm:prSet/>
      <dgm:spPr/>
      <dgm:t>
        <a:bodyPr/>
        <a:lstStyle/>
        <a:p>
          <a:endParaRPr lang="en-US"/>
        </a:p>
      </dgm:t>
    </dgm:pt>
    <dgm:pt modelId="{54A7211D-0265-4B98-9363-01BB9BF7B5A1}" type="pres">
      <dgm:prSet presAssocID="{6A42642A-C603-41E4-A1EF-4614D07FF8D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6E97D10-7983-4F00-A503-F99F290CEBE0}" type="pres">
      <dgm:prSet presAssocID="{8621A26E-4235-45C5-80F7-B09CD0AFAEAA}" presName="linNode" presStyleCnt="0"/>
      <dgm:spPr/>
    </dgm:pt>
    <dgm:pt modelId="{59C02823-8153-43C0-9BAB-C0417B23A143}" type="pres">
      <dgm:prSet presAssocID="{8621A26E-4235-45C5-80F7-B09CD0AFAEAA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1DF000-A4F3-4A39-9D2D-80DDEA6AB315}" type="pres">
      <dgm:prSet presAssocID="{8621A26E-4235-45C5-80F7-B09CD0AFAEAA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1CAF72-1CA4-4D9D-92C1-5F3E0573EF21}" type="pres">
      <dgm:prSet presAssocID="{D886F177-5E22-458F-B16D-A94B2101AF83}" presName="sp" presStyleCnt="0"/>
      <dgm:spPr/>
    </dgm:pt>
    <dgm:pt modelId="{C09AFA17-0A66-41F7-B232-550C0117A200}" type="pres">
      <dgm:prSet presAssocID="{0ADBEED0-8598-46CA-9867-B8A23C36E6CA}" presName="linNode" presStyleCnt="0"/>
      <dgm:spPr/>
    </dgm:pt>
    <dgm:pt modelId="{77C16C57-8D5A-47AD-9E49-CAB8F293049B}" type="pres">
      <dgm:prSet presAssocID="{0ADBEED0-8598-46CA-9867-B8A23C36E6CA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10A649-699C-4EDA-A5E4-7A82A655C659}" type="pres">
      <dgm:prSet presAssocID="{0ADBEED0-8598-46CA-9867-B8A23C36E6CA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59C686-ABFA-4524-B67B-AFEB20DD24DC}" type="pres">
      <dgm:prSet presAssocID="{4D6DF6EC-5639-4545-8BA9-7D9B5C7B6BE1}" presName="sp" presStyleCnt="0"/>
      <dgm:spPr/>
    </dgm:pt>
    <dgm:pt modelId="{7EE996B6-1758-4F88-8D10-C9C5DFF19CA7}" type="pres">
      <dgm:prSet presAssocID="{E71C7C79-5E9A-4A81-994B-18096A49B1F8}" presName="linNode" presStyleCnt="0"/>
      <dgm:spPr/>
    </dgm:pt>
    <dgm:pt modelId="{C6F27272-76D0-44C3-BFAF-AABD9A309D5F}" type="pres">
      <dgm:prSet presAssocID="{E71C7C79-5E9A-4A81-994B-18096A49B1F8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DF6A3A-2EE6-4DF7-91FA-061DEBA2283F}" type="pres">
      <dgm:prSet presAssocID="{E71C7C79-5E9A-4A81-994B-18096A49B1F8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64343C0-D7CE-4F02-A37F-6D159E3B988E}" srcId="{0ADBEED0-8598-46CA-9867-B8A23C36E6CA}" destId="{FE8315B8-B82D-46F2-A470-869644E807AB}" srcOrd="0" destOrd="0" parTransId="{3B57F4EE-6470-4E94-A7F8-2B89AE3827C1}" sibTransId="{1DEBC875-679E-40CA-BB61-E43EF4EE5ADE}"/>
    <dgm:cxn modelId="{9EE35FBA-85B3-4F5F-89A8-02F5509EB1CA}" type="presOf" srcId="{55B4EA42-6F13-4B17-8078-F7D7ADB5EAFA}" destId="{8B10A649-699C-4EDA-A5E4-7A82A655C659}" srcOrd="0" destOrd="1" presId="urn:microsoft.com/office/officeart/2005/8/layout/vList5"/>
    <dgm:cxn modelId="{DC86898A-EBBD-4FEF-99F0-4C21C40F8E4B}" type="presOf" srcId="{96340A5B-7904-4CC6-99C5-A13B360DF671}" destId="{A51DF000-A4F3-4A39-9D2D-80DDEA6AB315}" srcOrd="0" destOrd="1" presId="urn:microsoft.com/office/officeart/2005/8/layout/vList5"/>
    <dgm:cxn modelId="{B3FA9F06-93E5-4C49-AB33-77448ED7D165}" srcId="{E71C7C79-5E9A-4A81-994B-18096A49B1F8}" destId="{ACF0DFA5-A936-4495-9734-900298F8FF06}" srcOrd="0" destOrd="0" parTransId="{51E29D08-DAC2-441B-83E7-B89120DBB025}" sibTransId="{BC973DAC-BEB7-4D7B-8C14-B99F4EA86995}"/>
    <dgm:cxn modelId="{263E540F-CF36-499A-ADF4-6D3B4A3D70E1}" type="presOf" srcId="{45C82C52-DD05-4488-9912-AF3551D04DF1}" destId="{4BDF6A3A-2EE6-4DF7-91FA-061DEBA2283F}" srcOrd="0" destOrd="1" presId="urn:microsoft.com/office/officeart/2005/8/layout/vList5"/>
    <dgm:cxn modelId="{6505585D-738F-45C1-80B3-1CAF1E1DED74}" type="presOf" srcId="{ACF0DFA5-A936-4495-9734-900298F8FF06}" destId="{4BDF6A3A-2EE6-4DF7-91FA-061DEBA2283F}" srcOrd="0" destOrd="0" presId="urn:microsoft.com/office/officeart/2005/8/layout/vList5"/>
    <dgm:cxn modelId="{B5E07BED-5B0E-4C0E-8396-37B97B546BA2}" type="presOf" srcId="{6A42642A-C603-41E4-A1EF-4614D07FF8D7}" destId="{54A7211D-0265-4B98-9363-01BB9BF7B5A1}" srcOrd="0" destOrd="0" presId="urn:microsoft.com/office/officeart/2005/8/layout/vList5"/>
    <dgm:cxn modelId="{85357734-F355-48FF-8E6E-7F330769164D}" type="presOf" srcId="{FE8315B8-B82D-46F2-A470-869644E807AB}" destId="{8B10A649-699C-4EDA-A5E4-7A82A655C659}" srcOrd="0" destOrd="0" presId="urn:microsoft.com/office/officeart/2005/8/layout/vList5"/>
    <dgm:cxn modelId="{06954497-7D13-4006-ADF2-A40E7FD194E1}" srcId="{6A42642A-C603-41E4-A1EF-4614D07FF8D7}" destId="{0ADBEED0-8598-46CA-9867-B8A23C36E6CA}" srcOrd="1" destOrd="0" parTransId="{BD038879-8EED-4B9D-9600-29FA1B9A5EBB}" sibTransId="{4D6DF6EC-5639-4545-8BA9-7D9B5C7B6BE1}"/>
    <dgm:cxn modelId="{564D83D5-1BDD-473E-9F68-AB11966A71D3}" type="presOf" srcId="{E71C7C79-5E9A-4A81-994B-18096A49B1F8}" destId="{C6F27272-76D0-44C3-BFAF-AABD9A309D5F}" srcOrd="0" destOrd="0" presId="urn:microsoft.com/office/officeart/2005/8/layout/vList5"/>
    <dgm:cxn modelId="{4D0906D3-2AA9-42B6-B15B-529E8395B706}" srcId="{6A42642A-C603-41E4-A1EF-4614D07FF8D7}" destId="{E71C7C79-5E9A-4A81-994B-18096A49B1F8}" srcOrd="2" destOrd="0" parTransId="{228A4738-8437-44FE-90C3-E665B47ABE44}" sibTransId="{934F2B69-6904-46CD-AA66-41723988133E}"/>
    <dgm:cxn modelId="{5B040C0D-BC86-4EE0-9C12-1E58783E41FD}" type="presOf" srcId="{0ADBEED0-8598-46CA-9867-B8A23C36E6CA}" destId="{77C16C57-8D5A-47AD-9E49-CAB8F293049B}" srcOrd="0" destOrd="0" presId="urn:microsoft.com/office/officeart/2005/8/layout/vList5"/>
    <dgm:cxn modelId="{066A2C93-5C80-4074-8C3D-3CE5CE8EDDDC}" srcId="{6A42642A-C603-41E4-A1EF-4614D07FF8D7}" destId="{8621A26E-4235-45C5-80F7-B09CD0AFAEAA}" srcOrd="0" destOrd="0" parTransId="{E50C4FDF-BDCA-456B-A476-3634250E784B}" sibTransId="{D886F177-5E22-458F-B16D-A94B2101AF83}"/>
    <dgm:cxn modelId="{A3F2EF88-108C-4C50-AE20-DEA52C95EC7A}" type="presOf" srcId="{2F795268-ED47-4EB4-AFFA-9D3D7406F2CF}" destId="{A51DF000-A4F3-4A39-9D2D-80DDEA6AB315}" srcOrd="0" destOrd="0" presId="urn:microsoft.com/office/officeart/2005/8/layout/vList5"/>
    <dgm:cxn modelId="{2E6D5549-2CBB-4422-8F99-ACAB97B4C36D}" srcId="{E71C7C79-5E9A-4A81-994B-18096A49B1F8}" destId="{45C82C52-DD05-4488-9912-AF3551D04DF1}" srcOrd="1" destOrd="0" parTransId="{E1E28E19-03EA-4F30-BDF2-BEA5950F6B36}" sibTransId="{B26EE6AC-820F-4AAC-AB3C-1D303D812F7A}"/>
    <dgm:cxn modelId="{F1595EF7-A78D-4B3E-A003-B27B488ED2A6}" type="presOf" srcId="{8621A26E-4235-45C5-80F7-B09CD0AFAEAA}" destId="{59C02823-8153-43C0-9BAB-C0417B23A143}" srcOrd="0" destOrd="0" presId="urn:microsoft.com/office/officeart/2005/8/layout/vList5"/>
    <dgm:cxn modelId="{8D65F2D6-BE51-4AFF-A73A-525D568AAC0E}" srcId="{0ADBEED0-8598-46CA-9867-B8A23C36E6CA}" destId="{55B4EA42-6F13-4B17-8078-F7D7ADB5EAFA}" srcOrd="1" destOrd="0" parTransId="{1F068B48-BF98-48A5-96F4-53DB83B65F97}" sibTransId="{797164AC-9709-4676-AF14-F7E9453D0DC5}"/>
    <dgm:cxn modelId="{E6251E37-8400-4503-99F2-D5ED8B0B1773}" srcId="{8621A26E-4235-45C5-80F7-B09CD0AFAEAA}" destId="{96340A5B-7904-4CC6-99C5-A13B360DF671}" srcOrd="1" destOrd="0" parTransId="{2850D67F-4F92-473A-A7C0-7FEA724575E1}" sibTransId="{53683159-464F-425B-BF46-59AF9FAD8281}"/>
    <dgm:cxn modelId="{9CDB61B8-1753-4A78-81C5-3D0DC710FC01}" srcId="{8621A26E-4235-45C5-80F7-B09CD0AFAEAA}" destId="{2F795268-ED47-4EB4-AFFA-9D3D7406F2CF}" srcOrd="0" destOrd="0" parTransId="{0F53B41A-FAAF-417B-9AA0-EDBE40CECB94}" sibTransId="{4A3BEFB7-E553-4A3C-8CB6-F4A6D27F0035}"/>
    <dgm:cxn modelId="{3B3097D8-C7A4-45D4-B222-F43EFCA70CC9}" type="presParOf" srcId="{54A7211D-0265-4B98-9363-01BB9BF7B5A1}" destId="{A6E97D10-7983-4F00-A503-F99F290CEBE0}" srcOrd="0" destOrd="0" presId="urn:microsoft.com/office/officeart/2005/8/layout/vList5"/>
    <dgm:cxn modelId="{91C4982C-2932-4E02-81C8-E7F7D063E020}" type="presParOf" srcId="{A6E97D10-7983-4F00-A503-F99F290CEBE0}" destId="{59C02823-8153-43C0-9BAB-C0417B23A143}" srcOrd="0" destOrd="0" presId="urn:microsoft.com/office/officeart/2005/8/layout/vList5"/>
    <dgm:cxn modelId="{06C1A7B0-7A34-488D-A8E8-2600AA8A7F32}" type="presParOf" srcId="{A6E97D10-7983-4F00-A503-F99F290CEBE0}" destId="{A51DF000-A4F3-4A39-9D2D-80DDEA6AB315}" srcOrd="1" destOrd="0" presId="urn:microsoft.com/office/officeart/2005/8/layout/vList5"/>
    <dgm:cxn modelId="{D3DB6953-FDEA-429A-A67F-F21807274A03}" type="presParOf" srcId="{54A7211D-0265-4B98-9363-01BB9BF7B5A1}" destId="{3C1CAF72-1CA4-4D9D-92C1-5F3E0573EF21}" srcOrd="1" destOrd="0" presId="urn:microsoft.com/office/officeart/2005/8/layout/vList5"/>
    <dgm:cxn modelId="{3341DBA0-F22A-4142-9435-AEDA529E143E}" type="presParOf" srcId="{54A7211D-0265-4B98-9363-01BB9BF7B5A1}" destId="{C09AFA17-0A66-41F7-B232-550C0117A200}" srcOrd="2" destOrd="0" presId="urn:microsoft.com/office/officeart/2005/8/layout/vList5"/>
    <dgm:cxn modelId="{BFC57AE6-EDEA-4AC2-8873-9A45BD844C89}" type="presParOf" srcId="{C09AFA17-0A66-41F7-B232-550C0117A200}" destId="{77C16C57-8D5A-47AD-9E49-CAB8F293049B}" srcOrd="0" destOrd="0" presId="urn:microsoft.com/office/officeart/2005/8/layout/vList5"/>
    <dgm:cxn modelId="{FAE55FFC-1B83-4FFD-B912-B5611601327C}" type="presParOf" srcId="{C09AFA17-0A66-41F7-B232-550C0117A200}" destId="{8B10A649-699C-4EDA-A5E4-7A82A655C659}" srcOrd="1" destOrd="0" presId="urn:microsoft.com/office/officeart/2005/8/layout/vList5"/>
    <dgm:cxn modelId="{2F15C6C5-DB6C-4C1C-B7D0-8DA3F8F3E0FF}" type="presParOf" srcId="{54A7211D-0265-4B98-9363-01BB9BF7B5A1}" destId="{8959C686-ABFA-4524-B67B-AFEB20DD24DC}" srcOrd="3" destOrd="0" presId="urn:microsoft.com/office/officeart/2005/8/layout/vList5"/>
    <dgm:cxn modelId="{D6B183C2-D4B3-460A-B11B-C10B1780F6C8}" type="presParOf" srcId="{54A7211D-0265-4B98-9363-01BB9BF7B5A1}" destId="{7EE996B6-1758-4F88-8D10-C9C5DFF19CA7}" srcOrd="4" destOrd="0" presId="urn:microsoft.com/office/officeart/2005/8/layout/vList5"/>
    <dgm:cxn modelId="{458A9D05-1A7A-462F-AC85-19EEF62DA9CD}" type="presParOf" srcId="{7EE996B6-1758-4F88-8D10-C9C5DFF19CA7}" destId="{C6F27272-76D0-44C3-BFAF-AABD9A309D5F}" srcOrd="0" destOrd="0" presId="urn:microsoft.com/office/officeart/2005/8/layout/vList5"/>
    <dgm:cxn modelId="{727854CA-CF3E-4F37-99CD-E6B6FBE2CCF3}" type="presParOf" srcId="{7EE996B6-1758-4F88-8D10-C9C5DFF19CA7}" destId="{4BDF6A3A-2EE6-4DF7-91FA-061DEBA2283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CD8A29BE-C79A-4D36-8EAE-4E101C413A9A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BA798EA-4719-4B0D-9C0A-2AEB2EBFD76E}">
      <dgm:prSet phldrT="[Text]"/>
      <dgm:spPr/>
      <dgm:t>
        <a:bodyPr/>
        <a:lstStyle/>
        <a:p>
          <a:r>
            <a:rPr lang="en-US" dirty="0" err="1" smtClean="0"/>
            <a:t>Hubungan</a:t>
          </a:r>
          <a:r>
            <a:rPr lang="en-US" dirty="0" smtClean="0"/>
            <a:t> </a:t>
          </a:r>
          <a:r>
            <a:rPr lang="en-US" dirty="0" err="1" smtClean="0"/>
            <a:t>sarana</a:t>
          </a:r>
          <a:r>
            <a:rPr lang="en-US" dirty="0" smtClean="0"/>
            <a:t> - </a:t>
          </a:r>
          <a:r>
            <a:rPr lang="en-US" dirty="0" err="1" smtClean="0"/>
            <a:t>tujuan</a:t>
          </a:r>
          <a:endParaRPr lang="en-US" dirty="0"/>
        </a:p>
      </dgm:t>
    </dgm:pt>
    <dgm:pt modelId="{B98C1480-29FD-48A8-A733-6340BCFB63C1}" type="parTrans" cxnId="{F28102C0-CB0C-450E-95C5-1C871641CC51}">
      <dgm:prSet/>
      <dgm:spPr/>
      <dgm:t>
        <a:bodyPr/>
        <a:lstStyle/>
        <a:p>
          <a:endParaRPr lang="en-US"/>
        </a:p>
      </dgm:t>
    </dgm:pt>
    <dgm:pt modelId="{D63FE877-53D1-41DC-8346-F2E75C8A82A5}" type="sibTrans" cxnId="{F28102C0-CB0C-450E-95C5-1C871641CC51}">
      <dgm:prSet/>
      <dgm:spPr/>
      <dgm:t>
        <a:bodyPr/>
        <a:lstStyle/>
        <a:p>
          <a:endParaRPr lang="en-US"/>
        </a:p>
      </dgm:t>
    </dgm:pt>
    <dgm:pt modelId="{E74F2EA4-1B76-4A9B-A07D-94FA574C43F6}">
      <dgm:prSet phldrT="[Text]"/>
      <dgm:spPr/>
      <dgm:t>
        <a:bodyPr/>
        <a:lstStyle/>
        <a:p>
          <a:r>
            <a:rPr lang="en-US" dirty="0" err="1" smtClean="0"/>
            <a:t>Satu</a:t>
          </a:r>
          <a:r>
            <a:rPr lang="en-US" dirty="0" smtClean="0"/>
            <a:t> </a:t>
          </a:r>
          <a:r>
            <a:rPr lang="en-US" dirty="0" err="1" smtClean="0"/>
            <a:t>bagian</a:t>
          </a:r>
          <a:r>
            <a:rPr lang="en-US" dirty="0" smtClean="0"/>
            <a:t> </a:t>
          </a:r>
          <a:r>
            <a:rPr lang="en-US" dirty="0" err="1" smtClean="0"/>
            <a:t>menjawab</a:t>
          </a:r>
          <a:r>
            <a:rPr lang="en-US" dirty="0" smtClean="0"/>
            <a:t> </a:t>
          </a:r>
          <a:r>
            <a:rPr lang="en-US" dirty="0" err="1" smtClean="0"/>
            <a:t>pertanyaan</a:t>
          </a:r>
          <a:r>
            <a:rPr lang="en-US" dirty="0" smtClean="0"/>
            <a:t>: </a:t>
          </a:r>
          <a:r>
            <a:rPr lang="en-US" dirty="0" err="1" smtClean="0"/>
            <a:t>apa</a:t>
          </a:r>
          <a:r>
            <a:rPr lang="en-US" dirty="0" smtClean="0"/>
            <a:t> yang hrs, </a:t>
          </a:r>
          <a:r>
            <a:rPr lang="en-US" dirty="0" err="1" smtClean="0"/>
            <a:t>dilakukian</a:t>
          </a:r>
          <a:r>
            <a:rPr lang="en-US" dirty="0" smtClean="0"/>
            <a:t> </a:t>
          </a:r>
          <a:r>
            <a:rPr lang="en-US" dirty="0" err="1" smtClean="0"/>
            <a:t>untuk</a:t>
          </a:r>
          <a:r>
            <a:rPr lang="en-US" dirty="0" smtClean="0"/>
            <a:t> </a:t>
          </a:r>
          <a:r>
            <a:rPr lang="en-US" dirty="0" err="1" smtClean="0"/>
            <a:t>capai</a:t>
          </a:r>
          <a:r>
            <a:rPr lang="en-US" dirty="0" smtClean="0"/>
            <a:t> </a:t>
          </a:r>
          <a:r>
            <a:rPr lang="en-US" dirty="0" err="1" smtClean="0"/>
            <a:t>tujuan</a:t>
          </a:r>
          <a:endParaRPr lang="en-US" dirty="0"/>
        </a:p>
      </dgm:t>
    </dgm:pt>
    <dgm:pt modelId="{33B6F102-4B95-4BBB-B4E8-5840DDCDA628}" type="parTrans" cxnId="{463C012F-858D-406A-BC49-665EB2499D0C}">
      <dgm:prSet/>
      <dgm:spPr/>
      <dgm:t>
        <a:bodyPr/>
        <a:lstStyle/>
        <a:p>
          <a:endParaRPr lang="en-US"/>
        </a:p>
      </dgm:t>
    </dgm:pt>
    <dgm:pt modelId="{2380925D-5EF7-45E7-A148-4AF4EB213533}" type="sibTrans" cxnId="{463C012F-858D-406A-BC49-665EB2499D0C}">
      <dgm:prSet/>
      <dgm:spPr/>
      <dgm:t>
        <a:bodyPr/>
        <a:lstStyle/>
        <a:p>
          <a:endParaRPr lang="en-US"/>
        </a:p>
      </dgm:t>
    </dgm:pt>
    <dgm:pt modelId="{8FA36028-93A7-4BE8-8A66-41357BBD653F}">
      <dgm:prSet phldrT="[Text]"/>
      <dgm:spPr/>
      <dgm:t>
        <a:bodyPr/>
        <a:lstStyle/>
        <a:p>
          <a:r>
            <a:rPr lang="en-US" dirty="0" err="1" smtClean="0"/>
            <a:t>Belajarlah</a:t>
          </a:r>
          <a:r>
            <a:rPr lang="en-US" dirty="0" smtClean="0"/>
            <a:t> </a:t>
          </a:r>
          <a:r>
            <a:rPr lang="en-US" dirty="0" err="1" smtClean="0"/>
            <a:t>dengnan</a:t>
          </a:r>
          <a:r>
            <a:rPr lang="en-US" dirty="0" smtClean="0"/>
            <a:t> </a:t>
          </a:r>
          <a:r>
            <a:rPr lang="en-US" dirty="0" err="1" smtClean="0"/>
            <a:t>rajin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tekun</a:t>
          </a:r>
          <a:r>
            <a:rPr lang="en-US" dirty="0" smtClean="0"/>
            <a:t>. </a:t>
          </a:r>
          <a:r>
            <a:rPr lang="en-US" dirty="0" err="1" smtClean="0"/>
            <a:t>Studimu</a:t>
          </a:r>
          <a:r>
            <a:rPr lang="en-US" dirty="0" smtClean="0"/>
            <a:t> </a:t>
          </a:r>
          <a:r>
            <a:rPr lang="en-US" dirty="0" err="1" smtClean="0"/>
            <a:t>akan</a:t>
          </a:r>
          <a:r>
            <a:rPr lang="en-US" dirty="0" smtClean="0"/>
            <a:t> </a:t>
          </a:r>
          <a:r>
            <a:rPr lang="en-US" dirty="0" err="1" smtClean="0"/>
            <a:t>selesai</a:t>
          </a:r>
          <a:r>
            <a:rPr lang="en-US" dirty="0" smtClean="0"/>
            <a:t> </a:t>
          </a:r>
          <a:r>
            <a:rPr lang="en-US" dirty="0" err="1" smtClean="0"/>
            <a:t>tepat</a:t>
          </a:r>
          <a:r>
            <a:rPr lang="en-US" dirty="0" smtClean="0"/>
            <a:t> </a:t>
          </a:r>
          <a:r>
            <a:rPr lang="en-US" dirty="0" err="1" smtClean="0"/>
            <a:t>waktu</a:t>
          </a:r>
          <a:endParaRPr lang="en-US" dirty="0"/>
        </a:p>
      </dgm:t>
    </dgm:pt>
    <dgm:pt modelId="{76224397-DB8D-4942-8610-90E8FD569973}" type="parTrans" cxnId="{76B776CA-6C54-468D-BC0C-57124CEB2737}">
      <dgm:prSet/>
      <dgm:spPr/>
      <dgm:t>
        <a:bodyPr/>
        <a:lstStyle/>
        <a:p>
          <a:endParaRPr lang="en-US"/>
        </a:p>
      </dgm:t>
    </dgm:pt>
    <dgm:pt modelId="{8E84A421-BAE1-4F41-BFC4-8EE8A3099F25}" type="sibTrans" cxnId="{76B776CA-6C54-468D-BC0C-57124CEB2737}">
      <dgm:prSet/>
      <dgm:spPr/>
      <dgm:t>
        <a:bodyPr/>
        <a:lstStyle/>
        <a:p>
          <a:endParaRPr lang="en-US"/>
        </a:p>
      </dgm:t>
    </dgm:pt>
    <dgm:pt modelId="{4BAD4F62-D15E-4111-B700-5329FD699218}">
      <dgm:prSet phldrT="[Text]"/>
      <dgm:spPr/>
      <dgm:t>
        <a:bodyPr/>
        <a:lstStyle/>
        <a:p>
          <a:r>
            <a:rPr lang="en-US" dirty="0" err="1" smtClean="0"/>
            <a:t>Hubungan</a:t>
          </a:r>
          <a:r>
            <a:rPr lang="en-US" dirty="0" smtClean="0"/>
            <a:t> </a:t>
          </a:r>
          <a:r>
            <a:rPr lang="en-US" dirty="0" err="1" smtClean="0"/>
            <a:t>latar</a:t>
          </a:r>
          <a:r>
            <a:rPr lang="en-US" dirty="0" smtClean="0"/>
            <a:t> - </a:t>
          </a:r>
          <a:r>
            <a:rPr lang="en-US" dirty="0" err="1" smtClean="0"/>
            <a:t>kesimpulan</a:t>
          </a:r>
          <a:endParaRPr lang="en-US" dirty="0"/>
        </a:p>
      </dgm:t>
    </dgm:pt>
    <dgm:pt modelId="{E1EBF030-A8E2-4DBA-8EDF-3A61B84969D0}" type="parTrans" cxnId="{D391A11A-61F2-4DB2-9725-CCF74DFF91F6}">
      <dgm:prSet/>
      <dgm:spPr/>
      <dgm:t>
        <a:bodyPr/>
        <a:lstStyle/>
        <a:p>
          <a:endParaRPr lang="en-US"/>
        </a:p>
      </dgm:t>
    </dgm:pt>
    <dgm:pt modelId="{0FED68C0-F333-4EB6-8B24-9E7305745FD8}" type="sibTrans" cxnId="{D391A11A-61F2-4DB2-9725-CCF74DFF91F6}">
      <dgm:prSet/>
      <dgm:spPr/>
      <dgm:t>
        <a:bodyPr/>
        <a:lstStyle/>
        <a:p>
          <a:endParaRPr lang="en-US"/>
        </a:p>
      </dgm:t>
    </dgm:pt>
    <dgm:pt modelId="{78FEF0BF-FED8-4394-B1B6-77E067998792}">
      <dgm:prSet phldrT="[Text]"/>
      <dgm:spPr/>
      <dgm:t>
        <a:bodyPr/>
        <a:lstStyle/>
        <a:p>
          <a:r>
            <a:rPr lang="en-US" dirty="0" err="1" smtClean="0"/>
            <a:t>Satu</a:t>
          </a:r>
          <a:r>
            <a:rPr lang="en-US" dirty="0" smtClean="0"/>
            <a:t> </a:t>
          </a:r>
          <a:r>
            <a:rPr lang="en-US" dirty="0" err="1" smtClean="0"/>
            <a:t>bagian</a:t>
          </a:r>
          <a:r>
            <a:rPr lang="en-US" dirty="0" smtClean="0"/>
            <a:t> </a:t>
          </a:r>
          <a:r>
            <a:rPr lang="en-US" dirty="0" err="1" smtClean="0"/>
            <a:t>menjawab</a:t>
          </a:r>
          <a:r>
            <a:rPr lang="en-US" dirty="0" smtClean="0"/>
            <a:t> </a:t>
          </a:r>
          <a:r>
            <a:rPr lang="en-US" dirty="0" err="1" smtClean="0"/>
            <a:t>pertanyaan</a:t>
          </a:r>
          <a:r>
            <a:rPr lang="en-US" dirty="0" smtClean="0"/>
            <a:t>: </a:t>
          </a:r>
          <a:r>
            <a:rPr lang="en-US" dirty="0" err="1" smtClean="0"/>
            <a:t>bukti</a:t>
          </a:r>
          <a:r>
            <a:rPr lang="en-US" dirty="0" smtClean="0"/>
            <a:t> </a:t>
          </a:r>
          <a:r>
            <a:rPr lang="en-US" dirty="0" err="1" smtClean="0"/>
            <a:t>apa</a:t>
          </a:r>
          <a:r>
            <a:rPr lang="en-US" dirty="0" smtClean="0"/>
            <a:t> yang </a:t>
          </a:r>
          <a:r>
            <a:rPr lang="en-US" dirty="0" err="1" smtClean="0"/>
            <a:t>menjadi</a:t>
          </a:r>
          <a:r>
            <a:rPr lang="en-US" dirty="0" smtClean="0"/>
            <a:t> </a:t>
          </a:r>
          <a:r>
            <a:rPr lang="en-US" dirty="0" err="1" smtClean="0"/>
            <a:t>dasar</a:t>
          </a:r>
          <a:r>
            <a:rPr lang="en-US" dirty="0" smtClean="0"/>
            <a:t> </a:t>
          </a:r>
          <a:r>
            <a:rPr lang="en-US" dirty="0" err="1" smtClean="0"/>
            <a:t>simpulan</a:t>
          </a:r>
          <a:r>
            <a:rPr lang="en-US" dirty="0" smtClean="0"/>
            <a:t> </a:t>
          </a:r>
          <a:r>
            <a:rPr lang="en-US" dirty="0" err="1" smtClean="0"/>
            <a:t>itu</a:t>
          </a:r>
          <a:r>
            <a:rPr lang="en-US" dirty="0" smtClean="0"/>
            <a:t> </a:t>
          </a:r>
          <a:endParaRPr lang="en-US" dirty="0"/>
        </a:p>
      </dgm:t>
    </dgm:pt>
    <dgm:pt modelId="{76357EBF-C527-4E01-8C9E-8A5BF600D509}" type="parTrans" cxnId="{E5819A8F-E919-42EE-826F-1446DA05C8FD}">
      <dgm:prSet/>
      <dgm:spPr/>
      <dgm:t>
        <a:bodyPr/>
        <a:lstStyle/>
        <a:p>
          <a:endParaRPr lang="en-US"/>
        </a:p>
      </dgm:t>
    </dgm:pt>
    <dgm:pt modelId="{F760F193-D7C5-4345-8FD3-4AAC62173BA1}" type="sibTrans" cxnId="{E5819A8F-E919-42EE-826F-1446DA05C8FD}">
      <dgm:prSet/>
      <dgm:spPr/>
      <dgm:t>
        <a:bodyPr/>
        <a:lstStyle/>
        <a:p>
          <a:endParaRPr lang="en-US"/>
        </a:p>
      </dgm:t>
    </dgm:pt>
    <dgm:pt modelId="{26088540-4377-440D-A6BE-B734EEDC6A07}">
      <dgm:prSet phldrT="[Text]"/>
      <dgm:spPr/>
      <dgm:t>
        <a:bodyPr/>
        <a:lstStyle/>
        <a:p>
          <a:r>
            <a:rPr lang="en-US" dirty="0" err="1" smtClean="0"/>
            <a:t>Kulit</a:t>
          </a:r>
          <a:r>
            <a:rPr lang="en-US" dirty="0" smtClean="0"/>
            <a:t> </a:t>
          </a:r>
          <a:r>
            <a:rPr lang="en-US" dirty="0" err="1" smtClean="0"/>
            <a:t>gadis</a:t>
          </a:r>
          <a:r>
            <a:rPr lang="en-US" dirty="0" smtClean="0"/>
            <a:t> </a:t>
          </a:r>
          <a:r>
            <a:rPr lang="en-US" dirty="0" err="1" smtClean="0"/>
            <a:t>itu</a:t>
          </a:r>
          <a:r>
            <a:rPr lang="en-US" dirty="0" smtClean="0"/>
            <a:t> </a:t>
          </a:r>
          <a:r>
            <a:rPr lang="en-US" dirty="0" err="1" smtClean="0"/>
            <a:t>sehat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bersih</a:t>
          </a:r>
          <a:r>
            <a:rPr lang="en-US" dirty="0" smtClean="0"/>
            <a:t>. </a:t>
          </a:r>
          <a:r>
            <a:rPr lang="en-US" dirty="0" err="1" smtClean="0"/>
            <a:t>Nampaknya</a:t>
          </a:r>
          <a:r>
            <a:rPr lang="en-US" dirty="0" smtClean="0"/>
            <a:t> </a:t>
          </a:r>
          <a:r>
            <a:rPr lang="en-US" dirty="0" err="1" smtClean="0"/>
            <a:t>ia</a:t>
          </a:r>
          <a:r>
            <a:rPr lang="en-US" dirty="0" smtClean="0"/>
            <a:t> </a:t>
          </a:r>
          <a:r>
            <a:rPr lang="en-US" dirty="0" err="1" smtClean="0"/>
            <a:t>rajin</a:t>
          </a:r>
          <a:r>
            <a:rPr lang="en-US" dirty="0" smtClean="0"/>
            <a:t> </a:t>
          </a:r>
          <a:r>
            <a:rPr lang="en-US" dirty="0" err="1" smtClean="0"/>
            <a:t>merawat</a:t>
          </a:r>
          <a:r>
            <a:rPr lang="en-US" dirty="0" smtClean="0"/>
            <a:t> </a:t>
          </a:r>
          <a:r>
            <a:rPr lang="en-US" dirty="0" err="1" smtClean="0"/>
            <a:t>diri</a:t>
          </a:r>
          <a:r>
            <a:rPr lang="en-US" dirty="0" smtClean="0"/>
            <a:t>.</a:t>
          </a:r>
          <a:endParaRPr lang="en-US" dirty="0"/>
        </a:p>
      </dgm:t>
    </dgm:pt>
    <dgm:pt modelId="{475E737F-077F-4CB1-A6C1-FC640113995E}" type="parTrans" cxnId="{C064E9D3-3F7A-4642-9A50-27831A87E354}">
      <dgm:prSet/>
      <dgm:spPr/>
      <dgm:t>
        <a:bodyPr/>
        <a:lstStyle/>
        <a:p>
          <a:endParaRPr lang="en-US"/>
        </a:p>
      </dgm:t>
    </dgm:pt>
    <dgm:pt modelId="{95006264-0217-445F-A958-6C490CCE1A6E}" type="sibTrans" cxnId="{C064E9D3-3F7A-4642-9A50-27831A87E354}">
      <dgm:prSet/>
      <dgm:spPr/>
      <dgm:t>
        <a:bodyPr/>
        <a:lstStyle/>
        <a:p>
          <a:endParaRPr lang="en-US"/>
        </a:p>
      </dgm:t>
    </dgm:pt>
    <dgm:pt modelId="{85E3D3D1-4F75-4E3F-B027-A8BEFE451EF5}">
      <dgm:prSet phldrT="[Text]"/>
      <dgm:spPr/>
      <dgm:t>
        <a:bodyPr/>
        <a:lstStyle/>
        <a:p>
          <a:r>
            <a:rPr lang="en-US" dirty="0" err="1" smtClean="0"/>
            <a:t>Hubungan</a:t>
          </a:r>
          <a:r>
            <a:rPr lang="en-US" dirty="0" smtClean="0"/>
            <a:t> </a:t>
          </a:r>
          <a:r>
            <a:rPr lang="en-US" dirty="0" err="1" smtClean="0"/>
            <a:t>kelonggaran</a:t>
          </a:r>
          <a:r>
            <a:rPr lang="en-US" dirty="0" smtClean="0"/>
            <a:t> - </a:t>
          </a:r>
          <a:r>
            <a:rPr lang="en-US" dirty="0" err="1" smtClean="0"/>
            <a:t>hasil</a:t>
          </a:r>
          <a:endParaRPr lang="en-US" dirty="0"/>
        </a:p>
      </dgm:t>
    </dgm:pt>
    <dgm:pt modelId="{70BBA667-7ED2-4F75-86E7-CEB3105F6604}" type="parTrans" cxnId="{8D9F641D-5D7A-480E-B42B-0A8088122D4B}">
      <dgm:prSet/>
      <dgm:spPr/>
      <dgm:t>
        <a:bodyPr/>
        <a:lstStyle/>
        <a:p>
          <a:endParaRPr lang="en-US"/>
        </a:p>
      </dgm:t>
    </dgm:pt>
    <dgm:pt modelId="{DCCD21BF-050A-4E3D-8F6E-A12F472DA0FB}" type="sibTrans" cxnId="{8D9F641D-5D7A-480E-B42B-0A8088122D4B}">
      <dgm:prSet/>
      <dgm:spPr/>
      <dgm:t>
        <a:bodyPr/>
        <a:lstStyle/>
        <a:p>
          <a:endParaRPr lang="en-US"/>
        </a:p>
      </dgm:t>
    </dgm:pt>
    <dgm:pt modelId="{666716F9-3469-4ECF-AC1B-2AC70744F926}">
      <dgm:prSet phldrT="[Text]"/>
      <dgm:spPr/>
      <dgm:t>
        <a:bodyPr/>
        <a:lstStyle/>
        <a:p>
          <a:r>
            <a:rPr lang="en-US" dirty="0" err="1" smtClean="0"/>
            <a:t>Satu</a:t>
          </a:r>
          <a:r>
            <a:rPr lang="en-US" dirty="0" smtClean="0"/>
            <a:t> </a:t>
          </a:r>
          <a:r>
            <a:rPr lang="en-US" dirty="0" err="1" smtClean="0"/>
            <a:t>bagian</a:t>
          </a:r>
          <a:r>
            <a:rPr lang="en-US" dirty="0" smtClean="0"/>
            <a:t> </a:t>
          </a:r>
          <a:r>
            <a:rPr lang="en-US" dirty="0" err="1" smtClean="0"/>
            <a:t>menyatakan</a:t>
          </a:r>
          <a:r>
            <a:rPr lang="en-US" dirty="0" smtClean="0"/>
            <a:t> </a:t>
          </a:r>
          <a:r>
            <a:rPr lang="en-US" dirty="0" err="1" smtClean="0"/>
            <a:t>kegagalan</a:t>
          </a:r>
          <a:r>
            <a:rPr lang="en-US" dirty="0" smtClean="0"/>
            <a:t> </a:t>
          </a:r>
          <a:r>
            <a:rPr lang="en-US" dirty="0" err="1" smtClean="0"/>
            <a:t>suatu</a:t>
          </a:r>
          <a:r>
            <a:rPr lang="en-US" dirty="0" smtClean="0"/>
            <a:t> </a:t>
          </a:r>
          <a:r>
            <a:rPr lang="en-US" dirty="0" err="1" smtClean="0"/>
            <a:t>usaha</a:t>
          </a:r>
          <a:endParaRPr lang="en-US" dirty="0"/>
        </a:p>
      </dgm:t>
    </dgm:pt>
    <dgm:pt modelId="{006C8411-E727-46B3-A0CA-D51EDBEBF1B3}" type="parTrans" cxnId="{522A480D-7B5E-49A6-AF85-3236109AD913}">
      <dgm:prSet/>
      <dgm:spPr/>
      <dgm:t>
        <a:bodyPr/>
        <a:lstStyle/>
        <a:p>
          <a:endParaRPr lang="en-US"/>
        </a:p>
      </dgm:t>
    </dgm:pt>
    <dgm:pt modelId="{EEE3FEAF-06BE-4E5F-9693-68FE07E4FE51}" type="sibTrans" cxnId="{522A480D-7B5E-49A6-AF85-3236109AD913}">
      <dgm:prSet/>
      <dgm:spPr/>
      <dgm:t>
        <a:bodyPr/>
        <a:lstStyle/>
        <a:p>
          <a:endParaRPr lang="en-US"/>
        </a:p>
      </dgm:t>
    </dgm:pt>
    <dgm:pt modelId="{559AAEAC-3E41-478D-916C-155BD922AD36}">
      <dgm:prSet phldrT="[Text]"/>
      <dgm:spPr/>
      <dgm:t>
        <a:bodyPr/>
        <a:lstStyle/>
        <a:p>
          <a:r>
            <a:rPr lang="en-US" dirty="0" err="1" smtClean="0"/>
            <a:t>Sudah</a:t>
          </a:r>
          <a:r>
            <a:rPr lang="en-US" dirty="0" smtClean="0"/>
            <a:t> lama </a:t>
          </a:r>
          <a:r>
            <a:rPr lang="en-US" dirty="0" err="1" smtClean="0"/>
            <a:t>aku</a:t>
          </a:r>
          <a:r>
            <a:rPr lang="en-US" dirty="0" smtClean="0"/>
            <a:t> </a:t>
          </a:r>
          <a:r>
            <a:rPr lang="en-US" dirty="0" err="1" smtClean="0"/>
            <a:t>di</a:t>
          </a:r>
          <a:r>
            <a:rPr lang="en-US" dirty="0" smtClean="0"/>
            <a:t> </a:t>
          </a:r>
          <a:r>
            <a:rPr lang="en-US" dirty="0" err="1" smtClean="0"/>
            <a:t>kota</a:t>
          </a:r>
          <a:r>
            <a:rPr lang="en-US" dirty="0" smtClean="0"/>
            <a:t> </a:t>
          </a:r>
          <a:r>
            <a:rPr lang="en-US" dirty="0" err="1" smtClean="0"/>
            <a:t>ini</a:t>
          </a:r>
          <a:r>
            <a:rPr lang="en-US" dirty="0" smtClean="0"/>
            <a:t> </a:t>
          </a:r>
          <a:r>
            <a:rPr lang="en-US" dirty="0" err="1" smtClean="0"/>
            <a:t>mencarinya</a:t>
          </a:r>
          <a:r>
            <a:rPr lang="en-US" dirty="0" smtClean="0"/>
            <a:t>. </a:t>
          </a:r>
          <a:r>
            <a:rPr lang="en-US" dirty="0" err="1" smtClean="0"/>
            <a:t>Alamat</a:t>
          </a:r>
          <a:r>
            <a:rPr lang="en-US" dirty="0" smtClean="0"/>
            <a:t> </a:t>
          </a:r>
          <a:r>
            <a:rPr lang="en-US" dirty="0" err="1" smtClean="0"/>
            <a:t>iitu</a:t>
          </a:r>
          <a:r>
            <a:rPr lang="en-US" dirty="0" smtClean="0"/>
            <a:t> </a:t>
          </a:r>
          <a:r>
            <a:rPr lang="en-US" dirty="0" err="1" smtClean="0"/>
            <a:t>tak</a:t>
          </a:r>
          <a:r>
            <a:rPr lang="en-US" dirty="0" smtClean="0"/>
            <a:t> </a:t>
          </a:r>
          <a:r>
            <a:rPr lang="en-US" dirty="0" err="1" smtClean="0"/>
            <a:t>juga</a:t>
          </a:r>
          <a:r>
            <a:rPr lang="en-US" dirty="0" smtClean="0"/>
            <a:t> </a:t>
          </a:r>
          <a:r>
            <a:rPr lang="en-US" dirty="0" err="1" smtClean="0"/>
            <a:t>kutemukan</a:t>
          </a:r>
          <a:r>
            <a:rPr lang="en-US" dirty="0" smtClean="0"/>
            <a:t> </a:t>
          </a:r>
          <a:endParaRPr lang="en-US" dirty="0"/>
        </a:p>
      </dgm:t>
    </dgm:pt>
    <dgm:pt modelId="{E38DDD1C-527B-495E-A3CF-1D3991756208}" type="parTrans" cxnId="{1A886C91-6CDE-4EDB-9DDA-99EE363E0AB6}">
      <dgm:prSet/>
      <dgm:spPr/>
      <dgm:t>
        <a:bodyPr/>
        <a:lstStyle/>
        <a:p>
          <a:endParaRPr lang="en-US"/>
        </a:p>
      </dgm:t>
    </dgm:pt>
    <dgm:pt modelId="{F72E24E1-F5BE-4E8D-8F33-B69F96D5F578}" type="sibTrans" cxnId="{1A886C91-6CDE-4EDB-9DDA-99EE363E0AB6}">
      <dgm:prSet/>
      <dgm:spPr/>
      <dgm:t>
        <a:bodyPr/>
        <a:lstStyle/>
        <a:p>
          <a:endParaRPr lang="en-US"/>
        </a:p>
      </dgm:t>
    </dgm:pt>
    <dgm:pt modelId="{51D8A0B5-2CD0-4EB2-8721-D088000970F4}" type="pres">
      <dgm:prSet presAssocID="{CD8A29BE-C79A-4D36-8EAE-4E101C413A9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3855E8C-A746-43EF-86E5-C38D3F311BC4}" type="pres">
      <dgm:prSet presAssocID="{CBA798EA-4719-4B0D-9C0A-2AEB2EBFD76E}" presName="linNode" presStyleCnt="0"/>
      <dgm:spPr/>
    </dgm:pt>
    <dgm:pt modelId="{E6EC38FA-484B-4152-9970-B8954AD86BDD}" type="pres">
      <dgm:prSet presAssocID="{CBA798EA-4719-4B0D-9C0A-2AEB2EBFD76E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74ADDE-41B2-4316-B208-DD6D8BB6B7F5}" type="pres">
      <dgm:prSet presAssocID="{CBA798EA-4719-4B0D-9C0A-2AEB2EBFD76E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6A475B-846C-46EF-B988-1C5B67327F65}" type="pres">
      <dgm:prSet presAssocID="{D63FE877-53D1-41DC-8346-F2E75C8A82A5}" presName="sp" presStyleCnt="0"/>
      <dgm:spPr/>
    </dgm:pt>
    <dgm:pt modelId="{A6678936-760C-4744-9D1C-29E6BBA72D9F}" type="pres">
      <dgm:prSet presAssocID="{4BAD4F62-D15E-4111-B700-5329FD699218}" presName="linNode" presStyleCnt="0"/>
      <dgm:spPr/>
    </dgm:pt>
    <dgm:pt modelId="{8C5EF7D0-2534-4522-A44D-AF9E8202CBB0}" type="pres">
      <dgm:prSet presAssocID="{4BAD4F62-D15E-4111-B700-5329FD699218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55E370-1B8E-46ED-85DD-0B85B49C45D7}" type="pres">
      <dgm:prSet presAssocID="{4BAD4F62-D15E-4111-B700-5329FD699218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676D59-CD8E-4BD4-A5D4-968C45057FCE}" type="pres">
      <dgm:prSet presAssocID="{0FED68C0-F333-4EB6-8B24-9E7305745FD8}" presName="sp" presStyleCnt="0"/>
      <dgm:spPr/>
    </dgm:pt>
    <dgm:pt modelId="{6EE149A2-5FAF-405D-A21A-79DAC8BC8EF0}" type="pres">
      <dgm:prSet presAssocID="{85E3D3D1-4F75-4E3F-B027-A8BEFE451EF5}" presName="linNode" presStyleCnt="0"/>
      <dgm:spPr/>
    </dgm:pt>
    <dgm:pt modelId="{20F9482C-51DC-4C54-91FF-BA557689350E}" type="pres">
      <dgm:prSet presAssocID="{85E3D3D1-4F75-4E3F-B027-A8BEFE451EF5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FB5CAC-96FC-44F3-93C0-5008C5F9FC75}" type="pres">
      <dgm:prSet presAssocID="{85E3D3D1-4F75-4E3F-B027-A8BEFE451EF5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B163EE2-867E-424B-9EB1-B84EA9B35BB3}" type="presOf" srcId="{4BAD4F62-D15E-4111-B700-5329FD699218}" destId="{8C5EF7D0-2534-4522-A44D-AF9E8202CBB0}" srcOrd="0" destOrd="0" presId="urn:microsoft.com/office/officeart/2005/8/layout/vList5"/>
    <dgm:cxn modelId="{8D9F641D-5D7A-480E-B42B-0A8088122D4B}" srcId="{CD8A29BE-C79A-4D36-8EAE-4E101C413A9A}" destId="{85E3D3D1-4F75-4E3F-B027-A8BEFE451EF5}" srcOrd="2" destOrd="0" parTransId="{70BBA667-7ED2-4F75-86E7-CEB3105F6604}" sibTransId="{DCCD21BF-050A-4E3D-8F6E-A12F472DA0FB}"/>
    <dgm:cxn modelId="{DFDAAFA2-358D-49DA-8DC4-E29A3C1A948C}" type="presOf" srcId="{666716F9-3469-4ECF-AC1B-2AC70744F926}" destId="{9EFB5CAC-96FC-44F3-93C0-5008C5F9FC75}" srcOrd="0" destOrd="0" presId="urn:microsoft.com/office/officeart/2005/8/layout/vList5"/>
    <dgm:cxn modelId="{FB45A407-B756-4B32-871E-18476924454D}" type="presOf" srcId="{559AAEAC-3E41-478D-916C-155BD922AD36}" destId="{9EFB5CAC-96FC-44F3-93C0-5008C5F9FC75}" srcOrd="0" destOrd="1" presId="urn:microsoft.com/office/officeart/2005/8/layout/vList5"/>
    <dgm:cxn modelId="{522A480D-7B5E-49A6-AF85-3236109AD913}" srcId="{85E3D3D1-4F75-4E3F-B027-A8BEFE451EF5}" destId="{666716F9-3469-4ECF-AC1B-2AC70744F926}" srcOrd="0" destOrd="0" parTransId="{006C8411-E727-46B3-A0CA-D51EDBEBF1B3}" sibTransId="{EEE3FEAF-06BE-4E5F-9693-68FE07E4FE51}"/>
    <dgm:cxn modelId="{C064E9D3-3F7A-4642-9A50-27831A87E354}" srcId="{4BAD4F62-D15E-4111-B700-5329FD699218}" destId="{26088540-4377-440D-A6BE-B734EEDC6A07}" srcOrd="1" destOrd="0" parTransId="{475E737F-077F-4CB1-A6C1-FC640113995E}" sibTransId="{95006264-0217-445F-A958-6C490CCE1A6E}"/>
    <dgm:cxn modelId="{978361F3-3686-4691-93F2-C2E0A959EED5}" type="presOf" srcId="{E74F2EA4-1B76-4A9B-A07D-94FA574C43F6}" destId="{2D74ADDE-41B2-4316-B208-DD6D8BB6B7F5}" srcOrd="0" destOrd="0" presId="urn:microsoft.com/office/officeart/2005/8/layout/vList5"/>
    <dgm:cxn modelId="{76B776CA-6C54-468D-BC0C-57124CEB2737}" srcId="{CBA798EA-4719-4B0D-9C0A-2AEB2EBFD76E}" destId="{8FA36028-93A7-4BE8-8A66-41357BBD653F}" srcOrd="1" destOrd="0" parTransId="{76224397-DB8D-4942-8610-90E8FD569973}" sibTransId="{8E84A421-BAE1-4F41-BFC4-8EE8A3099F25}"/>
    <dgm:cxn modelId="{D391A11A-61F2-4DB2-9725-CCF74DFF91F6}" srcId="{CD8A29BE-C79A-4D36-8EAE-4E101C413A9A}" destId="{4BAD4F62-D15E-4111-B700-5329FD699218}" srcOrd="1" destOrd="0" parTransId="{E1EBF030-A8E2-4DBA-8EDF-3A61B84969D0}" sibTransId="{0FED68C0-F333-4EB6-8B24-9E7305745FD8}"/>
    <dgm:cxn modelId="{463C012F-858D-406A-BC49-665EB2499D0C}" srcId="{CBA798EA-4719-4B0D-9C0A-2AEB2EBFD76E}" destId="{E74F2EA4-1B76-4A9B-A07D-94FA574C43F6}" srcOrd="0" destOrd="0" parTransId="{33B6F102-4B95-4BBB-B4E8-5840DDCDA628}" sibTransId="{2380925D-5EF7-45E7-A148-4AF4EB213533}"/>
    <dgm:cxn modelId="{1A886C91-6CDE-4EDB-9DDA-99EE363E0AB6}" srcId="{85E3D3D1-4F75-4E3F-B027-A8BEFE451EF5}" destId="{559AAEAC-3E41-478D-916C-155BD922AD36}" srcOrd="1" destOrd="0" parTransId="{E38DDD1C-527B-495E-A3CF-1D3991756208}" sibTransId="{F72E24E1-F5BE-4E8D-8F33-B69F96D5F578}"/>
    <dgm:cxn modelId="{83C233FB-C349-4423-A4B0-AB6DE664799D}" type="presOf" srcId="{85E3D3D1-4F75-4E3F-B027-A8BEFE451EF5}" destId="{20F9482C-51DC-4C54-91FF-BA557689350E}" srcOrd="0" destOrd="0" presId="urn:microsoft.com/office/officeart/2005/8/layout/vList5"/>
    <dgm:cxn modelId="{457E4E86-1DBC-4CCE-9A7C-EAB1AC6BA306}" type="presOf" srcId="{8FA36028-93A7-4BE8-8A66-41357BBD653F}" destId="{2D74ADDE-41B2-4316-B208-DD6D8BB6B7F5}" srcOrd="0" destOrd="1" presId="urn:microsoft.com/office/officeart/2005/8/layout/vList5"/>
    <dgm:cxn modelId="{F28102C0-CB0C-450E-95C5-1C871641CC51}" srcId="{CD8A29BE-C79A-4D36-8EAE-4E101C413A9A}" destId="{CBA798EA-4719-4B0D-9C0A-2AEB2EBFD76E}" srcOrd="0" destOrd="0" parTransId="{B98C1480-29FD-48A8-A733-6340BCFB63C1}" sibTransId="{D63FE877-53D1-41DC-8346-F2E75C8A82A5}"/>
    <dgm:cxn modelId="{2633AB1E-20A9-49C9-B59C-0486EA6611BC}" type="presOf" srcId="{26088540-4377-440D-A6BE-B734EEDC6A07}" destId="{7255E370-1B8E-46ED-85DD-0B85B49C45D7}" srcOrd="0" destOrd="1" presId="urn:microsoft.com/office/officeart/2005/8/layout/vList5"/>
    <dgm:cxn modelId="{E5819A8F-E919-42EE-826F-1446DA05C8FD}" srcId="{4BAD4F62-D15E-4111-B700-5329FD699218}" destId="{78FEF0BF-FED8-4394-B1B6-77E067998792}" srcOrd="0" destOrd="0" parTransId="{76357EBF-C527-4E01-8C9E-8A5BF600D509}" sibTransId="{F760F193-D7C5-4345-8FD3-4AAC62173BA1}"/>
    <dgm:cxn modelId="{BDBC1771-3C4C-4495-A24B-8CC796BCD56B}" type="presOf" srcId="{CBA798EA-4719-4B0D-9C0A-2AEB2EBFD76E}" destId="{E6EC38FA-484B-4152-9970-B8954AD86BDD}" srcOrd="0" destOrd="0" presId="urn:microsoft.com/office/officeart/2005/8/layout/vList5"/>
    <dgm:cxn modelId="{48CA0441-38A7-456C-8708-B237FD9BF115}" type="presOf" srcId="{CD8A29BE-C79A-4D36-8EAE-4E101C413A9A}" destId="{51D8A0B5-2CD0-4EB2-8721-D088000970F4}" srcOrd="0" destOrd="0" presId="urn:microsoft.com/office/officeart/2005/8/layout/vList5"/>
    <dgm:cxn modelId="{0DF24CC9-2489-4FDA-B3AA-7BB6917BCB62}" type="presOf" srcId="{78FEF0BF-FED8-4394-B1B6-77E067998792}" destId="{7255E370-1B8E-46ED-85DD-0B85B49C45D7}" srcOrd="0" destOrd="0" presId="urn:microsoft.com/office/officeart/2005/8/layout/vList5"/>
    <dgm:cxn modelId="{7253782F-42E1-4582-B3D9-20891C7E3AC4}" type="presParOf" srcId="{51D8A0B5-2CD0-4EB2-8721-D088000970F4}" destId="{43855E8C-A746-43EF-86E5-C38D3F311BC4}" srcOrd="0" destOrd="0" presId="urn:microsoft.com/office/officeart/2005/8/layout/vList5"/>
    <dgm:cxn modelId="{F08ACA3C-AA5C-4FFE-A85F-3D2363344614}" type="presParOf" srcId="{43855E8C-A746-43EF-86E5-C38D3F311BC4}" destId="{E6EC38FA-484B-4152-9970-B8954AD86BDD}" srcOrd="0" destOrd="0" presId="urn:microsoft.com/office/officeart/2005/8/layout/vList5"/>
    <dgm:cxn modelId="{ADF2D2D4-2A79-4C0F-AC6B-6701FC3BB7E4}" type="presParOf" srcId="{43855E8C-A746-43EF-86E5-C38D3F311BC4}" destId="{2D74ADDE-41B2-4316-B208-DD6D8BB6B7F5}" srcOrd="1" destOrd="0" presId="urn:microsoft.com/office/officeart/2005/8/layout/vList5"/>
    <dgm:cxn modelId="{ECAF8449-6DA8-423E-81F9-A831B0E13229}" type="presParOf" srcId="{51D8A0B5-2CD0-4EB2-8721-D088000970F4}" destId="{7A6A475B-846C-46EF-B988-1C5B67327F65}" srcOrd="1" destOrd="0" presId="urn:microsoft.com/office/officeart/2005/8/layout/vList5"/>
    <dgm:cxn modelId="{6FAC9E25-08FF-4EAC-ADCD-B959AA572D20}" type="presParOf" srcId="{51D8A0B5-2CD0-4EB2-8721-D088000970F4}" destId="{A6678936-760C-4744-9D1C-29E6BBA72D9F}" srcOrd="2" destOrd="0" presId="urn:microsoft.com/office/officeart/2005/8/layout/vList5"/>
    <dgm:cxn modelId="{8E8E0229-1A59-4265-A7B5-2E14E563BE96}" type="presParOf" srcId="{A6678936-760C-4744-9D1C-29E6BBA72D9F}" destId="{8C5EF7D0-2534-4522-A44D-AF9E8202CBB0}" srcOrd="0" destOrd="0" presId="urn:microsoft.com/office/officeart/2005/8/layout/vList5"/>
    <dgm:cxn modelId="{EA65E8F6-DC6D-480B-A127-80567D738976}" type="presParOf" srcId="{A6678936-760C-4744-9D1C-29E6BBA72D9F}" destId="{7255E370-1B8E-46ED-85DD-0B85B49C45D7}" srcOrd="1" destOrd="0" presId="urn:microsoft.com/office/officeart/2005/8/layout/vList5"/>
    <dgm:cxn modelId="{2C1A3A50-FF57-44E5-9FB1-C40FFAAAB336}" type="presParOf" srcId="{51D8A0B5-2CD0-4EB2-8721-D088000970F4}" destId="{0F676D59-CD8E-4BD4-A5D4-968C45057FCE}" srcOrd="3" destOrd="0" presId="urn:microsoft.com/office/officeart/2005/8/layout/vList5"/>
    <dgm:cxn modelId="{E816CD3A-E5BE-4741-AD0F-4A9CADB74982}" type="presParOf" srcId="{51D8A0B5-2CD0-4EB2-8721-D088000970F4}" destId="{6EE149A2-5FAF-405D-A21A-79DAC8BC8EF0}" srcOrd="4" destOrd="0" presId="urn:microsoft.com/office/officeart/2005/8/layout/vList5"/>
    <dgm:cxn modelId="{03EC167C-24BE-4BDC-84FC-16CB578668AE}" type="presParOf" srcId="{6EE149A2-5FAF-405D-A21A-79DAC8BC8EF0}" destId="{20F9482C-51DC-4C54-91FF-BA557689350E}" srcOrd="0" destOrd="0" presId="urn:microsoft.com/office/officeart/2005/8/layout/vList5"/>
    <dgm:cxn modelId="{1BE7B4B5-46B5-4EA8-B90F-1CFDBD959A81}" type="presParOf" srcId="{6EE149A2-5FAF-405D-A21A-79DAC8BC8EF0}" destId="{9EFB5CAC-96FC-44F3-93C0-5008C5F9FC7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BD824488-B1B5-411D-8015-86F090888693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7E7CA1-9726-4D56-8C2A-FF759FBB6B5E}">
      <dgm:prSet phldrT="[Text]"/>
      <dgm:spPr/>
      <dgm:t>
        <a:bodyPr/>
        <a:lstStyle/>
        <a:p>
          <a:r>
            <a:rPr lang="en-US" dirty="0" err="1" smtClean="0"/>
            <a:t>Hubungan</a:t>
          </a:r>
          <a:r>
            <a:rPr lang="en-US" dirty="0" smtClean="0"/>
            <a:t> </a:t>
          </a:r>
          <a:r>
            <a:rPr lang="en-US" dirty="0" err="1" smtClean="0"/>
            <a:t>syarat</a:t>
          </a:r>
          <a:r>
            <a:rPr lang="en-US" dirty="0" smtClean="0"/>
            <a:t> - </a:t>
          </a:r>
          <a:r>
            <a:rPr lang="en-US" dirty="0" err="1" smtClean="0"/>
            <a:t>hasil</a:t>
          </a:r>
          <a:endParaRPr lang="en-US" dirty="0"/>
        </a:p>
      </dgm:t>
    </dgm:pt>
    <dgm:pt modelId="{C64F1CF6-41AF-472C-A347-37097A504447}" type="parTrans" cxnId="{A20754FF-83D7-422D-965D-3D3703E670ED}">
      <dgm:prSet/>
      <dgm:spPr/>
      <dgm:t>
        <a:bodyPr/>
        <a:lstStyle/>
        <a:p>
          <a:endParaRPr lang="en-US"/>
        </a:p>
      </dgm:t>
    </dgm:pt>
    <dgm:pt modelId="{FEA21254-1EA6-4341-B1AA-38C402CABAEB}" type="sibTrans" cxnId="{A20754FF-83D7-422D-965D-3D3703E670ED}">
      <dgm:prSet/>
      <dgm:spPr/>
      <dgm:t>
        <a:bodyPr/>
        <a:lstStyle/>
        <a:p>
          <a:endParaRPr lang="en-US"/>
        </a:p>
      </dgm:t>
    </dgm:pt>
    <dgm:pt modelId="{B570E1AF-2E3A-42C4-8FF2-C33A0335273A}">
      <dgm:prSet phldrT="[Text]"/>
      <dgm:spPr/>
      <dgm:t>
        <a:bodyPr/>
        <a:lstStyle/>
        <a:p>
          <a:r>
            <a:rPr lang="en-US" dirty="0" err="1" smtClean="0"/>
            <a:t>Satu</a:t>
          </a:r>
          <a:r>
            <a:rPr lang="en-US" dirty="0" smtClean="0"/>
            <a:t> </a:t>
          </a:r>
          <a:r>
            <a:rPr lang="en-US" dirty="0" err="1" smtClean="0"/>
            <a:t>bagian</a:t>
          </a:r>
          <a:r>
            <a:rPr lang="en-US" dirty="0" smtClean="0"/>
            <a:t> </a:t>
          </a:r>
          <a:r>
            <a:rPr lang="en-US" dirty="0" err="1" smtClean="0"/>
            <a:t>menjawab</a:t>
          </a:r>
          <a:r>
            <a:rPr lang="en-US" dirty="0" smtClean="0"/>
            <a:t> </a:t>
          </a:r>
          <a:r>
            <a:rPr lang="en-US" dirty="0" err="1" smtClean="0"/>
            <a:t>pertanyaan</a:t>
          </a:r>
          <a:r>
            <a:rPr lang="en-US" dirty="0" smtClean="0"/>
            <a:t>: </a:t>
          </a:r>
          <a:r>
            <a:rPr lang="en-US" dirty="0" err="1" smtClean="0"/>
            <a:t>apa</a:t>
          </a:r>
          <a:r>
            <a:rPr lang="en-US" dirty="0" smtClean="0"/>
            <a:t> yang </a:t>
          </a:r>
          <a:r>
            <a:rPr lang="en-US" dirty="0" err="1" smtClean="0"/>
            <a:t>harus</a:t>
          </a:r>
          <a:r>
            <a:rPr lang="en-US" dirty="0" smtClean="0"/>
            <a:t> </a:t>
          </a:r>
          <a:r>
            <a:rPr lang="en-US" dirty="0" err="1" smtClean="0"/>
            <a:t>dilakukan</a:t>
          </a:r>
          <a:r>
            <a:rPr lang="en-US" dirty="0" smtClean="0"/>
            <a:t>/ </a:t>
          </a:r>
          <a:r>
            <a:rPr lang="en-US" dirty="0" err="1" smtClean="0"/>
            <a:t>keadaan</a:t>
          </a:r>
          <a:r>
            <a:rPr lang="en-US" dirty="0" smtClean="0"/>
            <a:t> </a:t>
          </a:r>
          <a:r>
            <a:rPr lang="en-US" dirty="0" err="1" smtClean="0"/>
            <a:t>apa</a:t>
          </a:r>
          <a:r>
            <a:rPr lang="en-US" dirty="0" smtClean="0"/>
            <a:t> yang </a:t>
          </a:r>
          <a:r>
            <a:rPr lang="en-US" dirty="0" err="1" smtClean="0"/>
            <a:t>harus</a:t>
          </a:r>
          <a:r>
            <a:rPr lang="en-US" dirty="0" smtClean="0"/>
            <a:t> </a:t>
          </a:r>
          <a:r>
            <a:rPr lang="en-US" dirty="0" err="1" smtClean="0"/>
            <a:t>dimunculkan</a:t>
          </a:r>
          <a:r>
            <a:rPr lang="en-US" dirty="0" smtClean="0"/>
            <a:t> </a:t>
          </a:r>
          <a:r>
            <a:rPr lang="en-US" dirty="0" err="1" smtClean="0"/>
            <a:t>untuk</a:t>
          </a:r>
          <a:r>
            <a:rPr lang="en-US" dirty="0" smtClean="0"/>
            <a:t> </a:t>
          </a:r>
          <a:r>
            <a:rPr lang="en-US" dirty="0" err="1" smtClean="0"/>
            <a:t>memperoleh</a:t>
          </a:r>
          <a:r>
            <a:rPr lang="en-US" dirty="0" smtClean="0"/>
            <a:t> </a:t>
          </a:r>
          <a:r>
            <a:rPr lang="en-US" dirty="0" err="1" smtClean="0"/>
            <a:t>hasil</a:t>
          </a:r>
          <a:endParaRPr lang="en-US" dirty="0"/>
        </a:p>
      </dgm:t>
    </dgm:pt>
    <dgm:pt modelId="{6354F081-013E-4172-B1D3-206B37DDCE18}" type="parTrans" cxnId="{B3852032-A595-42D4-A167-22165A8AB3D0}">
      <dgm:prSet/>
      <dgm:spPr/>
      <dgm:t>
        <a:bodyPr/>
        <a:lstStyle/>
        <a:p>
          <a:endParaRPr lang="en-US"/>
        </a:p>
      </dgm:t>
    </dgm:pt>
    <dgm:pt modelId="{1DEDF852-F57A-4F1A-A547-2B9828E6D935}" type="sibTrans" cxnId="{B3852032-A595-42D4-A167-22165A8AB3D0}">
      <dgm:prSet/>
      <dgm:spPr/>
      <dgm:t>
        <a:bodyPr/>
        <a:lstStyle/>
        <a:p>
          <a:endParaRPr lang="en-US"/>
        </a:p>
      </dgm:t>
    </dgm:pt>
    <dgm:pt modelId="{BCED3F06-9BCA-47D3-8A65-2EA2B8D5B4F4}">
      <dgm:prSet phldrT="[Text]"/>
      <dgm:spPr/>
      <dgm:t>
        <a:bodyPr/>
        <a:lstStyle/>
        <a:p>
          <a:r>
            <a:rPr lang="en-US" dirty="0" err="1" smtClean="0"/>
            <a:t>Beri</a:t>
          </a:r>
          <a:r>
            <a:rPr lang="en-US" dirty="0" smtClean="0"/>
            <a:t> </a:t>
          </a:r>
          <a:r>
            <a:rPr lang="en-US" dirty="0" err="1" smtClean="0"/>
            <a:t>bumbu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penyedap</a:t>
          </a:r>
          <a:r>
            <a:rPr lang="en-US" dirty="0" smtClean="0"/>
            <a:t> rasa yang  </a:t>
          </a:r>
          <a:r>
            <a:rPr lang="en-US" dirty="0" err="1" smtClean="0"/>
            <a:t>tepat</a:t>
          </a:r>
          <a:r>
            <a:rPr lang="en-US" dirty="0" smtClean="0"/>
            <a:t>. </a:t>
          </a:r>
          <a:r>
            <a:rPr lang="en-US" dirty="0" err="1" smtClean="0"/>
            <a:t>Masakanmu</a:t>
          </a:r>
          <a:r>
            <a:rPr lang="en-US" dirty="0" smtClean="0"/>
            <a:t> </a:t>
          </a:r>
          <a:r>
            <a:rPr lang="en-US" dirty="0" err="1" smtClean="0"/>
            <a:t>pasti</a:t>
          </a:r>
          <a:r>
            <a:rPr lang="en-US" dirty="0" smtClean="0"/>
            <a:t> </a:t>
          </a:r>
          <a:r>
            <a:rPr lang="en-US" dirty="0" err="1" smtClean="0"/>
            <a:t>enak</a:t>
          </a:r>
          <a:r>
            <a:rPr lang="en-US" dirty="0" smtClean="0"/>
            <a:t>.</a:t>
          </a:r>
          <a:endParaRPr lang="en-US" dirty="0"/>
        </a:p>
      </dgm:t>
    </dgm:pt>
    <dgm:pt modelId="{B6BB7753-E883-459E-AE92-5478F27E9A08}" type="parTrans" cxnId="{58437F69-FC23-4D2B-9826-193FE566C199}">
      <dgm:prSet/>
      <dgm:spPr/>
      <dgm:t>
        <a:bodyPr/>
        <a:lstStyle/>
        <a:p>
          <a:endParaRPr lang="en-US"/>
        </a:p>
      </dgm:t>
    </dgm:pt>
    <dgm:pt modelId="{6133DD2A-74E8-4615-8628-D86E7D2132D2}" type="sibTrans" cxnId="{58437F69-FC23-4D2B-9826-193FE566C199}">
      <dgm:prSet/>
      <dgm:spPr/>
      <dgm:t>
        <a:bodyPr/>
        <a:lstStyle/>
        <a:p>
          <a:endParaRPr lang="en-US"/>
        </a:p>
      </dgm:t>
    </dgm:pt>
    <dgm:pt modelId="{90741EE0-F0E3-4305-A181-8280E600FED5}">
      <dgm:prSet phldrT="[Text]"/>
      <dgm:spPr/>
      <dgm:t>
        <a:bodyPr/>
        <a:lstStyle/>
        <a:p>
          <a:r>
            <a:rPr lang="en-US" dirty="0" err="1" smtClean="0"/>
            <a:t>Hubugan</a:t>
          </a:r>
          <a:r>
            <a:rPr lang="en-US" dirty="0" smtClean="0"/>
            <a:t> </a:t>
          </a:r>
          <a:r>
            <a:rPr lang="en-US" dirty="0" err="1" smtClean="0"/>
            <a:t>perbandingan</a:t>
          </a:r>
          <a:endParaRPr lang="en-US" dirty="0"/>
        </a:p>
      </dgm:t>
    </dgm:pt>
    <dgm:pt modelId="{9F3A1926-661D-4915-8877-D1346AC32A87}" type="parTrans" cxnId="{D0EA99A9-DC13-4BAF-914C-395FD728E65B}">
      <dgm:prSet/>
      <dgm:spPr/>
      <dgm:t>
        <a:bodyPr/>
        <a:lstStyle/>
        <a:p>
          <a:endParaRPr lang="en-US"/>
        </a:p>
      </dgm:t>
    </dgm:pt>
    <dgm:pt modelId="{66928163-FF12-49C4-9A12-B07639990207}" type="sibTrans" cxnId="{D0EA99A9-DC13-4BAF-914C-395FD728E65B}">
      <dgm:prSet/>
      <dgm:spPr/>
      <dgm:t>
        <a:bodyPr/>
        <a:lstStyle/>
        <a:p>
          <a:endParaRPr lang="en-US"/>
        </a:p>
      </dgm:t>
    </dgm:pt>
    <dgm:pt modelId="{9BDF4E62-3CE7-466D-8BC8-787D97108CC5}">
      <dgm:prSet phldrT="[Text]"/>
      <dgm:spPr/>
      <dgm:t>
        <a:bodyPr/>
        <a:lstStyle/>
        <a:p>
          <a:r>
            <a:rPr lang="en-US" dirty="0" err="1" smtClean="0"/>
            <a:t>Saru</a:t>
          </a:r>
          <a:r>
            <a:rPr lang="en-US" dirty="0" smtClean="0"/>
            <a:t> </a:t>
          </a:r>
          <a:r>
            <a:rPr lang="en-US" dirty="0" err="1" smtClean="0"/>
            <a:t>bagian</a:t>
          </a:r>
          <a:r>
            <a:rPr lang="en-US" dirty="0" smtClean="0"/>
            <a:t> </a:t>
          </a:r>
          <a:r>
            <a:rPr lang="en-US" dirty="0" err="1" smtClean="0"/>
            <a:t>menyatakan</a:t>
          </a:r>
          <a:r>
            <a:rPr lang="en-US" dirty="0" smtClean="0"/>
            <a:t> </a:t>
          </a:r>
          <a:r>
            <a:rPr lang="en-US" dirty="0" err="1" smtClean="0"/>
            <a:t>perbandingan</a:t>
          </a:r>
          <a:r>
            <a:rPr lang="en-US" dirty="0" smtClean="0"/>
            <a:t> </a:t>
          </a:r>
          <a:r>
            <a:rPr lang="en-US" dirty="0" err="1" smtClean="0"/>
            <a:t>dengan</a:t>
          </a:r>
          <a:r>
            <a:rPr lang="en-US" dirty="0" smtClean="0"/>
            <a:t> </a:t>
          </a:r>
          <a:r>
            <a:rPr lang="en-US" dirty="0" err="1" smtClean="0"/>
            <a:t>bagian</a:t>
          </a:r>
          <a:r>
            <a:rPr lang="en-US" dirty="0" smtClean="0"/>
            <a:t> yang lain.</a:t>
          </a:r>
          <a:endParaRPr lang="en-US" dirty="0"/>
        </a:p>
      </dgm:t>
    </dgm:pt>
    <dgm:pt modelId="{62EA6F2C-60DB-43B0-A076-D15DE46B6BBC}" type="parTrans" cxnId="{121EE74A-B6CA-496E-95D1-FBC1683064E3}">
      <dgm:prSet/>
      <dgm:spPr/>
      <dgm:t>
        <a:bodyPr/>
        <a:lstStyle/>
        <a:p>
          <a:endParaRPr lang="en-US"/>
        </a:p>
      </dgm:t>
    </dgm:pt>
    <dgm:pt modelId="{C86A1B17-D83E-4E7E-92D5-E5EA0C8220B1}" type="sibTrans" cxnId="{121EE74A-B6CA-496E-95D1-FBC1683064E3}">
      <dgm:prSet/>
      <dgm:spPr/>
      <dgm:t>
        <a:bodyPr/>
        <a:lstStyle/>
        <a:p>
          <a:endParaRPr lang="en-US"/>
        </a:p>
      </dgm:t>
    </dgm:pt>
    <dgm:pt modelId="{FB28C138-C3E3-4A2A-9BD8-213D199EF1E4}">
      <dgm:prSet phldrT="[Text]"/>
      <dgm:spPr/>
      <dgm:t>
        <a:bodyPr/>
        <a:lstStyle/>
        <a:p>
          <a:r>
            <a:rPr lang="en-US" dirty="0" err="1" smtClean="0"/>
            <a:t>Pengantin</a:t>
          </a:r>
          <a:r>
            <a:rPr lang="en-US" dirty="0" smtClean="0"/>
            <a:t> </a:t>
          </a:r>
          <a:r>
            <a:rPr lang="en-US" dirty="0" err="1" smtClean="0"/>
            <a:t>itu</a:t>
          </a:r>
          <a:r>
            <a:rPr lang="en-US" dirty="0" smtClean="0"/>
            <a:t> </a:t>
          </a:r>
          <a:r>
            <a:rPr lang="en-US" dirty="0" err="1" smtClean="0"/>
            <a:t>sangat</a:t>
          </a:r>
          <a:r>
            <a:rPr lang="en-US" dirty="0" smtClean="0"/>
            <a:t> </a:t>
          </a:r>
          <a:r>
            <a:rPr lang="en-US" dirty="0" err="1" smtClean="0"/>
            <a:t>anggun</a:t>
          </a:r>
          <a:r>
            <a:rPr lang="en-US" dirty="0" smtClean="0"/>
            <a:t>. </a:t>
          </a:r>
          <a:r>
            <a:rPr lang="en-US" dirty="0" err="1" smtClean="0"/>
            <a:t>Seperti</a:t>
          </a:r>
          <a:r>
            <a:rPr lang="en-US" dirty="0" smtClean="0"/>
            <a:t> </a:t>
          </a:r>
          <a:r>
            <a:rPr lang="en-US" dirty="0" err="1" smtClean="0"/>
            <a:t>dewa-dewi</a:t>
          </a:r>
          <a:r>
            <a:rPr lang="en-US" dirty="0" smtClean="0"/>
            <a:t> </a:t>
          </a:r>
          <a:r>
            <a:rPr lang="en-US" dirty="0" err="1" smtClean="0"/>
            <a:t>dari</a:t>
          </a:r>
          <a:r>
            <a:rPr lang="en-US" dirty="0" smtClean="0"/>
            <a:t> </a:t>
          </a:r>
          <a:r>
            <a:rPr lang="en-US" dirty="0" err="1" smtClean="0"/>
            <a:t>kayangan</a:t>
          </a:r>
          <a:r>
            <a:rPr lang="en-US" dirty="0" smtClean="0"/>
            <a:t>.</a:t>
          </a:r>
          <a:endParaRPr lang="en-US" dirty="0"/>
        </a:p>
      </dgm:t>
    </dgm:pt>
    <dgm:pt modelId="{EEF79726-F5BB-44E8-9D29-F62DBFB8EF2F}" type="parTrans" cxnId="{54241B96-3764-4D35-A89D-E77AE37E059A}">
      <dgm:prSet/>
      <dgm:spPr/>
      <dgm:t>
        <a:bodyPr/>
        <a:lstStyle/>
        <a:p>
          <a:endParaRPr lang="en-US"/>
        </a:p>
      </dgm:t>
    </dgm:pt>
    <dgm:pt modelId="{A5B8774B-CD81-46F2-A670-B5F983ED9CA7}" type="sibTrans" cxnId="{54241B96-3764-4D35-A89D-E77AE37E059A}">
      <dgm:prSet/>
      <dgm:spPr/>
      <dgm:t>
        <a:bodyPr/>
        <a:lstStyle/>
        <a:p>
          <a:endParaRPr lang="en-US"/>
        </a:p>
      </dgm:t>
    </dgm:pt>
    <dgm:pt modelId="{277C056F-FA4A-40BD-A0BC-3E495C9CE711}">
      <dgm:prSet phldrT="[Text]"/>
      <dgm:spPr/>
      <dgm:t>
        <a:bodyPr/>
        <a:lstStyle/>
        <a:p>
          <a:r>
            <a:rPr lang="en-US" dirty="0" err="1" smtClean="0"/>
            <a:t>Hubungan</a:t>
          </a:r>
          <a:r>
            <a:rPr lang="en-US" dirty="0" smtClean="0"/>
            <a:t> </a:t>
          </a:r>
          <a:r>
            <a:rPr lang="en-US" dirty="0" err="1" smtClean="0"/>
            <a:t>parafrastis</a:t>
          </a:r>
          <a:endParaRPr lang="en-US" dirty="0"/>
        </a:p>
      </dgm:t>
    </dgm:pt>
    <dgm:pt modelId="{7968F74A-5331-443D-BDAA-2950AF926A89}" type="parTrans" cxnId="{C7BD9EA9-1997-4833-8DBE-87D6FD63F526}">
      <dgm:prSet/>
      <dgm:spPr/>
      <dgm:t>
        <a:bodyPr/>
        <a:lstStyle/>
        <a:p>
          <a:endParaRPr lang="en-US"/>
        </a:p>
      </dgm:t>
    </dgm:pt>
    <dgm:pt modelId="{5723AFDD-B8FE-43D9-86E3-F8FCE9D67582}" type="sibTrans" cxnId="{C7BD9EA9-1997-4833-8DBE-87D6FD63F526}">
      <dgm:prSet/>
      <dgm:spPr/>
      <dgm:t>
        <a:bodyPr/>
        <a:lstStyle/>
        <a:p>
          <a:endParaRPr lang="en-US"/>
        </a:p>
      </dgm:t>
    </dgm:pt>
    <dgm:pt modelId="{CA48D3A7-E3BA-4256-88CF-770F50088B79}">
      <dgm:prSet phldrT="[Text]"/>
      <dgm:spPr/>
      <dgm:t>
        <a:bodyPr/>
        <a:lstStyle/>
        <a:p>
          <a:r>
            <a:rPr lang="en-US" dirty="0" err="1" smtClean="0"/>
            <a:t>Satu</a:t>
          </a:r>
          <a:r>
            <a:rPr lang="en-US" dirty="0" smtClean="0"/>
            <a:t> </a:t>
          </a:r>
          <a:r>
            <a:rPr lang="en-US" dirty="0" err="1" smtClean="0"/>
            <a:t>bagian</a:t>
          </a:r>
          <a:r>
            <a:rPr lang="en-US" dirty="0" smtClean="0"/>
            <a:t> </a:t>
          </a:r>
          <a:r>
            <a:rPr lang="en-US" dirty="0" err="1" smtClean="0"/>
            <a:t>mengungkapkan</a:t>
          </a:r>
          <a:r>
            <a:rPr lang="en-US" dirty="0" smtClean="0"/>
            <a:t> </a:t>
          </a:r>
          <a:r>
            <a:rPr lang="en-US" dirty="0" err="1" smtClean="0"/>
            <a:t>isi</a:t>
          </a:r>
          <a:r>
            <a:rPr lang="en-US" dirty="0" smtClean="0"/>
            <a:t> </a:t>
          </a:r>
          <a:r>
            <a:rPr lang="en-US" dirty="0" err="1" smtClean="0"/>
            <a:t>bagian</a:t>
          </a:r>
          <a:r>
            <a:rPr lang="en-US" dirty="0" smtClean="0"/>
            <a:t> lain </a:t>
          </a:r>
          <a:r>
            <a:rPr lang="en-US" dirty="0" err="1" smtClean="0"/>
            <a:t>dengan</a:t>
          </a:r>
          <a:r>
            <a:rPr lang="en-US" dirty="0" smtClean="0"/>
            <a:t> </a:t>
          </a:r>
          <a:r>
            <a:rPr lang="en-US" dirty="0" err="1" smtClean="0"/>
            <a:t>cara</a:t>
          </a:r>
          <a:r>
            <a:rPr lang="en-US" dirty="0" smtClean="0"/>
            <a:t> yang </a:t>
          </a:r>
          <a:r>
            <a:rPr lang="en-US" dirty="0" err="1" smtClean="0"/>
            <a:t>berbeda</a:t>
          </a:r>
          <a:endParaRPr lang="en-US" dirty="0"/>
        </a:p>
      </dgm:t>
    </dgm:pt>
    <dgm:pt modelId="{6736C315-EB4D-40A9-921F-C52FF371C9FE}" type="parTrans" cxnId="{59F6A8E0-931D-4B03-B148-476F83F341EC}">
      <dgm:prSet/>
      <dgm:spPr/>
      <dgm:t>
        <a:bodyPr/>
        <a:lstStyle/>
        <a:p>
          <a:endParaRPr lang="en-US"/>
        </a:p>
      </dgm:t>
    </dgm:pt>
    <dgm:pt modelId="{FC5615A7-5893-40EA-9843-D97535EBB3D8}" type="sibTrans" cxnId="{59F6A8E0-931D-4B03-B148-476F83F341EC}">
      <dgm:prSet/>
      <dgm:spPr/>
      <dgm:t>
        <a:bodyPr/>
        <a:lstStyle/>
        <a:p>
          <a:endParaRPr lang="en-US"/>
        </a:p>
      </dgm:t>
    </dgm:pt>
    <dgm:pt modelId="{1F0A47E0-4443-42AD-B466-5DFA022A3BF8}">
      <dgm:prSet phldrT="[Text]"/>
      <dgm:spPr/>
      <dgm:t>
        <a:bodyPr/>
        <a:lstStyle/>
        <a:p>
          <a:r>
            <a:rPr lang="en-US" dirty="0" err="1" smtClean="0"/>
            <a:t>Saya</a:t>
          </a:r>
          <a:r>
            <a:rPr lang="en-US" dirty="0" smtClean="0"/>
            <a:t> </a:t>
          </a:r>
          <a:r>
            <a:rPr lang="en-US" dirty="0" err="1" smtClean="0"/>
            <a:t>tidak</a:t>
          </a:r>
          <a:r>
            <a:rPr lang="en-US" dirty="0" smtClean="0"/>
            <a:t> </a:t>
          </a:r>
          <a:r>
            <a:rPr lang="en-US" dirty="0" err="1" smtClean="0"/>
            <a:t>setuju</a:t>
          </a:r>
          <a:r>
            <a:rPr lang="en-US" dirty="0" smtClean="0"/>
            <a:t> </a:t>
          </a:r>
          <a:r>
            <a:rPr lang="en-US" dirty="0" err="1" smtClean="0"/>
            <a:t>dengan</a:t>
          </a:r>
          <a:r>
            <a:rPr lang="en-US" dirty="0" smtClean="0"/>
            <a:t> </a:t>
          </a:r>
          <a:r>
            <a:rPr lang="en-US" dirty="0" err="1" smtClean="0"/>
            <a:t>penambahan</a:t>
          </a:r>
          <a:r>
            <a:rPr lang="en-US" dirty="0" smtClean="0"/>
            <a:t> </a:t>
          </a:r>
          <a:r>
            <a:rPr lang="en-US" dirty="0" err="1" smtClean="0"/>
            <a:t>anggaran</a:t>
          </a:r>
          <a:r>
            <a:rPr lang="en-US" dirty="0" smtClean="0"/>
            <a:t> </a:t>
          </a:r>
          <a:r>
            <a:rPr lang="en-US" dirty="0" err="1" smtClean="0"/>
            <a:t>proyek</a:t>
          </a:r>
          <a:r>
            <a:rPr lang="en-US" dirty="0" smtClean="0"/>
            <a:t> </a:t>
          </a:r>
          <a:r>
            <a:rPr lang="en-US" dirty="0" err="1" smtClean="0"/>
            <a:t>itu</a:t>
          </a:r>
          <a:r>
            <a:rPr lang="en-US" dirty="0" smtClean="0"/>
            <a:t>, </a:t>
          </a:r>
          <a:r>
            <a:rPr lang="en-US" dirty="0" err="1" smtClean="0"/>
            <a:t>karena</a:t>
          </a:r>
          <a:r>
            <a:rPr lang="en-US" dirty="0" smtClean="0"/>
            <a:t> </a:t>
          </a:r>
          <a:r>
            <a:rPr lang="en-US" dirty="0" err="1" smtClean="0"/>
            <a:t>tahun</a:t>
          </a:r>
          <a:r>
            <a:rPr lang="en-US" dirty="0" smtClean="0"/>
            <a:t> </a:t>
          </a:r>
          <a:r>
            <a:rPr lang="en-US" dirty="0" err="1" smtClean="0"/>
            <a:t>kemarin</a:t>
          </a:r>
          <a:r>
            <a:rPr lang="en-US" dirty="0" smtClean="0"/>
            <a:t> </a:t>
          </a:r>
          <a:r>
            <a:rPr lang="en-US" dirty="0" err="1" smtClean="0"/>
            <a:t>dana</a:t>
          </a:r>
          <a:r>
            <a:rPr lang="en-US" dirty="0" smtClean="0"/>
            <a:t> </a:t>
          </a:r>
          <a:r>
            <a:rPr lang="en-US" dirty="0" err="1" smtClean="0"/>
            <a:t>tidak</a:t>
          </a:r>
          <a:r>
            <a:rPr lang="en-US" dirty="0" smtClean="0"/>
            <a:t> </a:t>
          </a:r>
          <a:r>
            <a:rPr lang="en-US" dirty="0" err="1" smtClean="0"/>
            <a:t>habis</a:t>
          </a:r>
          <a:r>
            <a:rPr lang="en-US" dirty="0" smtClean="0"/>
            <a:t>. </a:t>
          </a:r>
          <a:r>
            <a:rPr lang="en-US" dirty="0" err="1" smtClean="0"/>
            <a:t>Sudah</a:t>
          </a:r>
          <a:r>
            <a:rPr lang="en-US" dirty="0" smtClean="0"/>
            <a:t> </a:t>
          </a:r>
          <a:r>
            <a:rPr lang="en-US" dirty="0" err="1" smtClean="0"/>
            <a:t>saatnya</a:t>
          </a:r>
          <a:r>
            <a:rPr lang="en-US" dirty="0" smtClean="0"/>
            <a:t> </a:t>
          </a:r>
          <a:r>
            <a:rPr lang="en-US" dirty="0" err="1" smtClean="0"/>
            <a:t>menghemat</a:t>
          </a:r>
          <a:r>
            <a:rPr lang="en-US" dirty="0" smtClean="0"/>
            <a:t> </a:t>
          </a:r>
          <a:r>
            <a:rPr lang="en-US" dirty="0" err="1" smtClean="0"/>
            <a:t>uang</a:t>
          </a:r>
          <a:r>
            <a:rPr lang="en-US" dirty="0" smtClean="0"/>
            <a:t> </a:t>
          </a:r>
          <a:r>
            <a:rPr lang="en-US" dirty="0" err="1" smtClean="0"/>
            <a:t>rakyat</a:t>
          </a:r>
          <a:r>
            <a:rPr lang="en-US" dirty="0" smtClean="0"/>
            <a:t>.</a:t>
          </a:r>
          <a:endParaRPr lang="en-US" dirty="0"/>
        </a:p>
      </dgm:t>
    </dgm:pt>
    <dgm:pt modelId="{9078DF78-944A-4CE7-A37E-496A6E8420FC}" type="parTrans" cxnId="{0A5A8A97-BEBF-425C-8B2A-2F3399D52487}">
      <dgm:prSet/>
      <dgm:spPr/>
      <dgm:t>
        <a:bodyPr/>
        <a:lstStyle/>
        <a:p>
          <a:endParaRPr lang="en-US"/>
        </a:p>
      </dgm:t>
    </dgm:pt>
    <dgm:pt modelId="{E23DF8BE-896C-41CB-99DF-007B67AEBEC2}" type="sibTrans" cxnId="{0A5A8A97-BEBF-425C-8B2A-2F3399D52487}">
      <dgm:prSet/>
      <dgm:spPr/>
      <dgm:t>
        <a:bodyPr/>
        <a:lstStyle/>
        <a:p>
          <a:endParaRPr lang="en-US"/>
        </a:p>
      </dgm:t>
    </dgm:pt>
    <dgm:pt modelId="{61CA66A2-9372-4D2A-98EB-A7DC9E15565F}" type="pres">
      <dgm:prSet presAssocID="{BD824488-B1B5-411D-8015-86F09088869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C71999B-E824-4682-907C-B31B8DBF3B69}" type="pres">
      <dgm:prSet presAssocID="{F87E7CA1-9726-4D56-8C2A-FF759FBB6B5E}" presName="linNode" presStyleCnt="0"/>
      <dgm:spPr/>
    </dgm:pt>
    <dgm:pt modelId="{0545F2D6-BE07-4BC0-9B5C-E9C0245033EC}" type="pres">
      <dgm:prSet presAssocID="{F87E7CA1-9726-4D56-8C2A-FF759FBB6B5E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F4FE15-AD14-4CCC-8E94-C5473157C000}" type="pres">
      <dgm:prSet presAssocID="{F87E7CA1-9726-4D56-8C2A-FF759FBB6B5E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8FF6E5-02E6-463E-AC8F-F3086C73E513}" type="pres">
      <dgm:prSet presAssocID="{FEA21254-1EA6-4341-B1AA-38C402CABAEB}" presName="sp" presStyleCnt="0"/>
      <dgm:spPr/>
    </dgm:pt>
    <dgm:pt modelId="{389B8448-AC8D-470E-8EF4-1F76CE2974CD}" type="pres">
      <dgm:prSet presAssocID="{90741EE0-F0E3-4305-A181-8280E600FED5}" presName="linNode" presStyleCnt="0"/>
      <dgm:spPr/>
    </dgm:pt>
    <dgm:pt modelId="{FE83C542-D99F-44EB-8F03-7A2E280411D1}" type="pres">
      <dgm:prSet presAssocID="{90741EE0-F0E3-4305-A181-8280E600FED5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F80476-6B2C-4AD2-BDB9-3582D8FD75D2}" type="pres">
      <dgm:prSet presAssocID="{90741EE0-F0E3-4305-A181-8280E600FED5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AA72E3-DB0E-4655-A52A-E93DA2750240}" type="pres">
      <dgm:prSet presAssocID="{66928163-FF12-49C4-9A12-B07639990207}" presName="sp" presStyleCnt="0"/>
      <dgm:spPr/>
    </dgm:pt>
    <dgm:pt modelId="{9D210394-CC9B-4A69-8DE8-9BE8AAFC157B}" type="pres">
      <dgm:prSet presAssocID="{277C056F-FA4A-40BD-A0BC-3E495C9CE711}" presName="linNode" presStyleCnt="0"/>
      <dgm:spPr/>
    </dgm:pt>
    <dgm:pt modelId="{C45957C8-7D63-4266-BC9D-24673E57E82B}" type="pres">
      <dgm:prSet presAssocID="{277C056F-FA4A-40BD-A0BC-3E495C9CE711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177DC2-6A73-457C-9F19-496F551C3423}" type="pres">
      <dgm:prSet presAssocID="{277C056F-FA4A-40BD-A0BC-3E495C9CE711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401ECEA-84C5-416B-9B98-56735A932A2D}" type="presOf" srcId="{CA48D3A7-E3BA-4256-88CF-770F50088B79}" destId="{ED177DC2-6A73-457C-9F19-496F551C3423}" srcOrd="0" destOrd="0" presId="urn:microsoft.com/office/officeart/2005/8/layout/vList5"/>
    <dgm:cxn modelId="{C7BD9EA9-1997-4833-8DBE-87D6FD63F526}" srcId="{BD824488-B1B5-411D-8015-86F090888693}" destId="{277C056F-FA4A-40BD-A0BC-3E495C9CE711}" srcOrd="2" destOrd="0" parTransId="{7968F74A-5331-443D-BDAA-2950AF926A89}" sibTransId="{5723AFDD-B8FE-43D9-86E3-F8FCE9D67582}"/>
    <dgm:cxn modelId="{31DA2AD4-6662-49A9-8123-2D5954ABF442}" type="presOf" srcId="{9BDF4E62-3CE7-466D-8BC8-787D97108CC5}" destId="{49F80476-6B2C-4AD2-BDB9-3582D8FD75D2}" srcOrd="0" destOrd="0" presId="urn:microsoft.com/office/officeart/2005/8/layout/vList5"/>
    <dgm:cxn modelId="{EE787219-6767-49E3-8A87-34F3DCD8CBBF}" type="presOf" srcId="{F87E7CA1-9726-4D56-8C2A-FF759FBB6B5E}" destId="{0545F2D6-BE07-4BC0-9B5C-E9C0245033EC}" srcOrd="0" destOrd="0" presId="urn:microsoft.com/office/officeart/2005/8/layout/vList5"/>
    <dgm:cxn modelId="{CF0CB123-3B8B-42EC-9B85-A1B13BA13012}" type="presOf" srcId="{1F0A47E0-4443-42AD-B466-5DFA022A3BF8}" destId="{ED177DC2-6A73-457C-9F19-496F551C3423}" srcOrd="0" destOrd="1" presId="urn:microsoft.com/office/officeart/2005/8/layout/vList5"/>
    <dgm:cxn modelId="{F44A96CB-05D9-49E8-BE01-8EC2F520CE3B}" type="presOf" srcId="{BCED3F06-9BCA-47D3-8A65-2EA2B8D5B4F4}" destId="{29F4FE15-AD14-4CCC-8E94-C5473157C000}" srcOrd="0" destOrd="1" presId="urn:microsoft.com/office/officeart/2005/8/layout/vList5"/>
    <dgm:cxn modelId="{58437F69-FC23-4D2B-9826-193FE566C199}" srcId="{F87E7CA1-9726-4D56-8C2A-FF759FBB6B5E}" destId="{BCED3F06-9BCA-47D3-8A65-2EA2B8D5B4F4}" srcOrd="1" destOrd="0" parTransId="{B6BB7753-E883-459E-AE92-5478F27E9A08}" sibTransId="{6133DD2A-74E8-4615-8628-D86E7D2132D2}"/>
    <dgm:cxn modelId="{121EE74A-B6CA-496E-95D1-FBC1683064E3}" srcId="{90741EE0-F0E3-4305-A181-8280E600FED5}" destId="{9BDF4E62-3CE7-466D-8BC8-787D97108CC5}" srcOrd="0" destOrd="0" parTransId="{62EA6F2C-60DB-43B0-A076-D15DE46B6BBC}" sibTransId="{C86A1B17-D83E-4E7E-92D5-E5EA0C8220B1}"/>
    <dgm:cxn modelId="{A20754FF-83D7-422D-965D-3D3703E670ED}" srcId="{BD824488-B1B5-411D-8015-86F090888693}" destId="{F87E7CA1-9726-4D56-8C2A-FF759FBB6B5E}" srcOrd="0" destOrd="0" parTransId="{C64F1CF6-41AF-472C-A347-37097A504447}" sibTransId="{FEA21254-1EA6-4341-B1AA-38C402CABAEB}"/>
    <dgm:cxn modelId="{78745150-01BE-4ECA-9A4D-F82F4E674BBF}" type="presOf" srcId="{BD824488-B1B5-411D-8015-86F090888693}" destId="{61CA66A2-9372-4D2A-98EB-A7DC9E15565F}" srcOrd="0" destOrd="0" presId="urn:microsoft.com/office/officeart/2005/8/layout/vList5"/>
    <dgm:cxn modelId="{0A5A8A97-BEBF-425C-8B2A-2F3399D52487}" srcId="{277C056F-FA4A-40BD-A0BC-3E495C9CE711}" destId="{1F0A47E0-4443-42AD-B466-5DFA022A3BF8}" srcOrd="1" destOrd="0" parTransId="{9078DF78-944A-4CE7-A37E-496A6E8420FC}" sibTransId="{E23DF8BE-896C-41CB-99DF-007B67AEBEC2}"/>
    <dgm:cxn modelId="{59F6A8E0-931D-4B03-B148-476F83F341EC}" srcId="{277C056F-FA4A-40BD-A0BC-3E495C9CE711}" destId="{CA48D3A7-E3BA-4256-88CF-770F50088B79}" srcOrd="0" destOrd="0" parTransId="{6736C315-EB4D-40A9-921F-C52FF371C9FE}" sibTransId="{FC5615A7-5893-40EA-9843-D97535EBB3D8}"/>
    <dgm:cxn modelId="{B3852032-A595-42D4-A167-22165A8AB3D0}" srcId="{F87E7CA1-9726-4D56-8C2A-FF759FBB6B5E}" destId="{B570E1AF-2E3A-42C4-8FF2-C33A0335273A}" srcOrd="0" destOrd="0" parTransId="{6354F081-013E-4172-B1D3-206B37DDCE18}" sibTransId="{1DEDF852-F57A-4F1A-A547-2B9828E6D935}"/>
    <dgm:cxn modelId="{85CA06D8-66B6-42CE-B90B-936BE496FE85}" type="presOf" srcId="{B570E1AF-2E3A-42C4-8FF2-C33A0335273A}" destId="{29F4FE15-AD14-4CCC-8E94-C5473157C000}" srcOrd="0" destOrd="0" presId="urn:microsoft.com/office/officeart/2005/8/layout/vList5"/>
    <dgm:cxn modelId="{C73BD334-1340-4FB9-96E7-42A7D9FBF151}" type="presOf" srcId="{277C056F-FA4A-40BD-A0BC-3E495C9CE711}" destId="{C45957C8-7D63-4266-BC9D-24673E57E82B}" srcOrd="0" destOrd="0" presId="urn:microsoft.com/office/officeart/2005/8/layout/vList5"/>
    <dgm:cxn modelId="{D0EA99A9-DC13-4BAF-914C-395FD728E65B}" srcId="{BD824488-B1B5-411D-8015-86F090888693}" destId="{90741EE0-F0E3-4305-A181-8280E600FED5}" srcOrd="1" destOrd="0" parTransId="{9F3A1926-661D-4915-8877-D1346AC32A87}" sibTransId="{66928163-FF12-49C4-9A12-B07639990207}"/>
    <dgm:cxn modelId="{1A9C1385-4838-484C-A3AF-EE68C180BD85}" type="presOf" srcId="{FB28C138-C3E3-4A2A-9BD8-213D199EF1E4}" destId="{49F80476-6B2C-4AD2-BDB9-3582D8FD75D2}" srcOrd="0" destOrd="1" presId="urn:microsoft.com/office/officeart/2005/8/layout/vList5"/>
    <dgm:cxn modelId="{611558DC-CF9A-466D-AE32-A6F20CC2069E}" type="presOf" srcId="{90741EE0-F0E3-4305-A181-8280E600FED5}" destId="{FE83C542-D99F-44EB-8F03-7A2E280411D1}" srcOrd="0" destOrd="0" presId="urn:microsoft.com/office/officeart/2005/8/layout/vList5"/>
    <dgm:cxn modelId="{54241B96-3764-4D35-A89D-E77AE37E059A}" srcId="{90741EE0-F0E3-4305-A181-8280E600FED5}" destId="{FB28C138-C3E3-4A2A-9BD8-213D199EF1E4}" srcOrd="1" destOrd="0" parTransId="{EEF79726-F5BB-44E8-9D29-F62DBFB8EF2F}" sibTransId="{A5B8774B-CD81-46F2-A670-B5F983ED9CA7}"/>
    <dgm:cxn modelId="{53076C12-2EC7-423C-B318-5B72CBE162C4}" type="presParOf" srcId="{61CA66A2-9372-4D2A-98EB-A7DC9E15565F}" destId="{3C71999B-E824-4682-907C-B31B8DBF3B69}" srcOrd="0" destOrd="0" presId="urn:microsoft.com/office/officeart/2005/8/layout/vList5"/>
    <dgm:cxn modelId="{C3556EF4-D911-4BDD-B292-BA5CDBD53CE1}" type="presParOf" srcId="{3C71999B-E824-4682-907C-B31B8DBF3B69}" destId="{0545F2D6-BE07-4BC0-9B5C-E9C0245033EC}" srcOrd="0" destOrd="0" presId="urn:microsoft.com/office/officeart/2005/8/layout/vList5"/>
    <dgm:cxn modelId="{07DAC2A1-A915-443A-B74E-FF671B121B29}" type="presParOf" srcId="{3C71999B-E824-4682-907C-B31B8DBF3B69}" destId="{29F4FE15-AD14-4CCC-8E94-C5473157C000}" srcOrd="1" destOrd="0" presId="urn:microsoft.com/office/officeart/2005/8/layout/vList5"/>
    <dgm:cxn modelId="{C5AC52D2-4DE5-457E-B5A0-22513F40EA88}" type="presParOf" srcId="{61CA66A2-9372-4D2A-98EB-A7DC9E15565F}" destId="{368FF6E5-02E6-463E-AC8F-F3086C73E513}" srcOrd="1" destOrd="0" presId="urn:microsoft.com/office/officeart/2005/8/layout/vList5"/>
    <dgm:cxn modelId="{46B91B00-5CCD-42B2-8C17-6AC5B905AB9B}" type="presParOf" srcId="{61CA66A2-9372-4D2A-98EB-A7DC9E15565F}" destId="{389B8448-AC8D-470E-8EF4-1F76CE2974CD}" srcOrd="2" destOrd="0" presId="urn:microsoft.com/office/officeart/2005/8/layout/vList5"/>
    <dgm:cxn modelId="{E694B78F-6887-4B4A-A935-C82071928FB4}" type="presParOf" srcId="{389B8448-AC8D-470E-8EF4-1F76CE2974CD}" destId="{FE83C542-D99F-44EB-8F03-7A2E280411D1}" srcOrd="0" destOrd="0" presId="urn:microsoft.com/office/officeart/2005/8/layout/vList5"/>
    <dgm:cxn modelId="{0258061C-4D41-4BE9-BAD1-EB37CBE16008}" type="presParOf" srcId="{389B8448-AC8D-470E-8EF4-1F76CE2974CD}" destId="{49F80476-6B2C-4AD2-BDB9-3582D8FD75D2}" srcOrd="1" destOrd="0" presId="urn:microsoft.com/office/officeart/2005/8/layout/vList5"/>
    <dgm:cxn modelId="{0D97ED72-D121-430B-8256-36595CDF3D2F}" type="presParOf" srcId="{61CA66A2-9372-4D2A-98EB-A7DC9E15565F}" destId="{EAAA72E3-DB0E-4655-A52A-E93DA2750240}" srcOrd="3" destOrd="0" presId="urn:microsoft.com/office/officeart/2005/8/layout/vList5"/>
    <dgm:cxn modelId="{BE09ECBB-6B9C-401D-A5AA-07C196707AFA}" type="presParOf" srcId="{61CA66A2-9372-4D2A-98EB-A7DC9E15565F}" destId="{9D210394-CC9B-4A69-8DE8-9BE8AAFC157B}" srcOrd="4" destOrd="0" presId="urn:microsoft.com/office/officeart/2005/8/layout/vList5"/>
    <dgm:cxn modelId="{43D164D6-DA92-4545-A502-4C2FC2F2C946}" type="presParOf" srcId="{9D210394-CC9B-4A69-8DE8-9BE8AAFC157B}" destId="{C45957C8-7D63-4266-BC9D-24673E57E82B}" srcOrd="0" destOrd="0" presId="urn:microsoft.com/office/officeart/2005/8/layout/vList5"/>
    <dgm:cxn modelId="{DEE17524-A298-4983-974C-E4E96DD66181}" type="presParOf" srcId="{9D210394-CC9B-4A69-8DE8-9BE8AAFC157B}" destId="{ED177DC2-6A73-457C-9F19-496F551C342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9795F4CB-283A-4391-A96A-C2B4C0EFF476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6EEE824-C47E-480B-93E3-EDF322238D5B}">
      <dgm:prSet phldrT="[Text]"/>
      <dgm:spPr/>
      <dgm:t>
        <a:bodyPr/>
        <a:lstStyle/>
        <a:p>
          <a:r>
            <a:rPr lang="en-US" dirty="0" err="1" smtClean="0"/>
            <a:t>Hubungan</a:t>
          </a:r>
          <a:r>
            <a:rPr lang="en-US" dirty="0" smtClean="0"/>
            <a:t> </a:t>
          </a:r>
          <a:r>
            <a:rPr lang="en-US" dirty="0" err="1" smtClean="0"/>
            <a:t>amplikatif</a:t>
          </a:r>
          <a:endParaRPr lang="en-US" dirty="0"/>
        </a:p>
      </dgm:t>
    </dgm:pt>
    <dgm:pt modelId="{B3507B12-3EA8-401C-914B-267A512DBB19}" type="parTrans" cxnId="{7AEA5B9B-E0A7-48A6-BF4F-401E0BE6B21A}">
      <dgm:prSet/>
      <dgm:spPr/>
      <dgm:t>
        <a:bodyPr/>
        <a:lstStyle/>
        <a:p>
          <a:endParaRPr lang="en-US"/>
        </a:p>
      </dgm:t>
    </dgm:pt>
    <dgm:pt modelId="{FDFD03D9-E67A-4E0F-97FE-BF7C4DE3C745}" type="sibTrans" cxnId="{7AEA5B9B-E0A7-48A6-BF4F-401E0BE6B21A}">
      <dgm:prSet/>
      <dgm:spPr/>
      <dgm:t>
        <a:bodyPr/>
        <a:lstStyle/>
        <a:p>
          <a:endParaRPr lang="en-US"/>
        </a:p>
      </dgm:t>
    </dgm:pt>
    <dgm:pt modelId="{9E20BA55-4CD4-4DDA-B4AF-B9CB33080BF5}">
      <dgm:prSet phldrT="[Text]"/>
      <dgm:spPr/>
      <dgm:t>
        <a:bodyPr/>
        <a:lstStyle/>
        <a:p>
          <a:r>
            <a:rPr lang="en-US" dirty="0" err="1" smtClean="0"/>
            <a:t>Satu</a:t>
          </a:r>
          <a:r>
            <a:rPr lang="en-US" dirty="0" smtClean="0"/>
            <a:t> </a:t>
          </a:r>
          <a:r>
            <a:rPr lang="en-US" dirty="0" err="1" smtClean="0"/>
            <a:t>bagian</a:t>
          </a:r>
          <a:r>
            <a:rPr lang="en-US" dirty="0" smtClean="0"/>
            <a:t> </a:t>
          </a:r>
          <a:r>
            <a:rPr lang="en-US" dirty="0" err="1" smtClean="0"/>
            <a:t>memperkuat</a:t>
          </a:r>
          <a:r>
            <a:rPr lang="en-US" dirty="0" smtClean="0"/>
            <a:t>/ </a:t>
          </a:r>
          <a:r>
            <a:rPr lang="en-US" dirty="0" err="1" smtClean="0"/>
            <a:t>menjelaskan</a:t>
          </a:r>
          <a:r>
            <a:rPr lang="en-US" dirty="0" smtClean="0"/>
            <a:t> </a:t>
          </a:r>
          <a:r>
            <a:rPr lang="en-US" dirty="0" err="1" smtClean="0"/>
            <a:t>bagian</a:t>
          </a:r>
          <a:r>
            <a:rPr lang="en-US" dirty="0" smtClean="0"/>
            <a:t> lain.</a:t>
          </a:r>
          <a:endParaRPr lang="en-US" dirty="0"/>
        </a:p>
      </dgm:t>
    </dgm:pt>
    <dgm:pt modelId="{8EE550AE-F4CD-4FCF-95ED-E6D6AD5953B6}" type="parTrans" cxnId="{4FFDAF3F-6738-4747-A7AE-9A89369D27D4}">
      <dgm:prSet/>
      <dgm:spPr/>
      <dgm:t>
        <a:bodyPr/>
        <a:lstStyle/>
        <a:p>
          <a:endParaRPr lang="en-US"/>
        </a:p>
      </dgm:t>
    </dgm:pt>
    <dgm:pt modelId="{67F6CD36-F9EB-49DB-83FE-7EE7AC5FABE4}" type="sibTrans" cxnId="{4FFDAF3F-6738-4747-A7AE-9A89369D27D4}">
      <dgm:prSet/>
      <dgm:spPr/>
      <dgm:t>
        <a:bodyPr/>
        <a:lstStyle/>
        <a:p>
          <a:endParaRPr lang="en-US"/>
        </a:p>
      </dgm:t>
    </dgm:pt>
    <dgm:pt modelId="{CCF71279-7857-4ED0-9A3A-DD7B365E8B76}">
      <dgm:prSet phldrT="[Text]"/>
      <dgm:spPr/>
      <dgm:t>
        <a:bodyPr/>
        <a:lstStyle/>
        <a:p>
          <a:r>
            <a:rPr lang="en-US" dirty="0" err="1" smtClean="0"/>
            <a:t>Dua</a:t>
          </a:r>
          <a:r>
            <a:rPr lang="en-US" dirty="0" smtClean="0"/>
            <a:t> </a:t>
          </a:r>
          <a:r>
            <a:rPr lang="en-US" dirty="0" err="1" smtClean="0"/>
            <a:t>burung</a:t>
          </a:r>
          <a:r>
            <a:rPr lang="en-US" dirty="0" smtClean="0"/>
            <a:t> </a:t>
          </a:r>
          <a:r>
            <a:rPr lang="en-US" dirty="0" err="1" smtClean="0"/>
            <a:t>itu</a:t>
          </a:r>
          <a:r>
            <a:rPr lang="en-US" dirty="0" smtClean="0"/>
            <a:t> </a:t>
          </a:r>
          <a:r>
            <a:rPr lang="en-US" dirty="0" err="1" smtClean="0"/>
            <a:t>jangan</a:t>
          </a:r>
          <a:r>
            <a:rPr lang="en-US" dirty="0" smtClean="0"/>
            <a:t> </a:t>
          </a:r>
          <a:r>
            <a:rPr lang="en-US" dirty="0" err="1" smtClean="0"/>
            <a:t>dipisahkan</a:t>
          </a:r>
          <a:r>
            <a:rPr lang="en-US" dirty="0" smtClean="0"/>
            <a:t>. </a:t>
          </a:r>
          <a:r>
            <a:rPr lang="en-US" dirty="0" err="1" smtClean="0"/>
            <a:t>Masukkan</a:t>
          </a:r>
          <a:r>
            <a:rPr lang="en-US" dirty="0" smtClean="0"/>
            <a:t> </a:t>
          </a:r>
          <a:r>
            <a:rPr lang="en-US" dirty="0" err="1" smtClean="0"/>
            <a:t>dalam</a:t>
          </a:r>
          <a:r>
            <a:rPr lang="en-US" dirty="0" smtClean="0"/>
            <a:t> </a:t>
          </a:r>
          <a:r>
            <a:rPr lang="en-US" dirty="0" err="1" smtClean="0"/>
            <a:t>satu</a:t>
          </a:r>
          <a:r>
            <a:rPr lang="en-US" dirty="0" smtClean="0"/>
            <a:t> </a:t>
          </a:r>
          <a:r>
            <a:rPr lang="en-US" dirty="0" err="1" smtClean="0"/>
            <a:t>kandang</a:t>
          </a:r>
          <a:r>
            <a:rPr lang="en-US" dirty="0" smtClean="0"/>
            <a:t> </a:t>
          </a:r>
          <a:r>
            <a:rPr lang="en-US" dirty="0" err="1" smtClean="0"/>
            <a:t>saja</a:t>
          </a:r>
          <a:r>
            <a:rPr lang="en-US" dirty="0" smtClean="0"/>
            <a:t>.</a:t>
          </a:r>
          <a:endParaRPr lang="en-US" dirty="0"/>
        </a:p>
      </dgm:t>
    </dgm:pt>
    <dgm:pt modelId="{C14609CE-A7B1-4BD0-BDB0-515566468EEA}" type="parTrans" cxnId="{D3877CA6-B639-4D50-8511-61C8F10B36AE}">
      <dgm:prSet/>
      <dgm:spPr/>
      <dgm:t>
        <a:bodyPr/>
        <a:lstStyle/>
        <a:p>
          <a:endParaRPr lang="en-US"/>
        </a:p>
      </dgm:t>
    </dgm:pt>
    <dgm:pt modelId="{AC1D4E0F-F339-4C4F-9FE1-9F791AAF1A07}" type="sibTrans" cxnId="{D3877CA6-B639-4D50-8511-61C8F10B36AE}">
      <dgm:prSet/>
      <dgm:spPr/>
      <dgm:t>
        <a:bodyPr/>
        <a:lstStyle/>
        <a:p>
          <a:endParaRPr lang="en-US"/>
        </a:p>
      </dgm:t>
    </dgm:pt>
    <dgm:pt modelId="{4254CB3F-CA0A-4F42-AF44-9B592DE897C6}">
      <dgm:prSet phldrT="[Text]"/>
      <dgm:spPr/>
      <dgm:t>
        <a:bodyPr/>
        <a:lstStyle/>
        <a:p>
          <a:r>
            <a:rPr lang="en-US" dirty="0" err="1" smtClean="0"/>
            <a:t>Hubungan</a:t>
          </a:r>
          <a:r>
            <a:rPr lang="en-US" dirty="0" smtClean="0"/>
            <a:t> </a:t>
          </a:r>
          <a:r>
            <a:rPr lang="en-US" dirty="0" err="1" smtClean="0"/>
            <a:t>aditif</a:t>
          </a:r>
          <a:r>
            <a:rPr lang="en-US" dirty="0" smtClean="0"/>
            <a:t> </a:t>
          </a:r>
          <a:r>
            <a:rPr lang="en-US" dirty="0" err="1" smtClean="0"/>
            <a:t>waktu</a:t>
          </a:r>
          <a:endParaRPr lang="en-US" dirty="0"/>
        </a:p>
      </dgm:t>
    </dgm:pt>
    <dgm:pt modelId="{E9F1B9FA-1BB1-4FA5-90DA-94FD4C9A8BA9}" type="parTrans" cxnId="{AA0E6DB8-5E73-47C2-B8E0-FE2E7FFED0F6}">
      <dgm:prSet/>
      <dgm:spPr/>
      <dgm:t>
        <a:bodyPr/>
        <a:lstStyle/>
        <a:p>
          <a:endParaRPr lang="en-US"/>
        </a:p>
      </dgm:t>
    </dgm:pt>
    <dgm:pt modelId="{68E06260-5ACA-4620-A878-C7D2F9CB8563}" type="sibTrans" cxnId="{AA0E6DB8-5E73-47C2-B8E0-FE2E7FFED0F6}">
      <dgm:prSet/>
      <dgm:spPr/>
      <dgm:t>
        <a:bodyPr/>
        <a:lstStyle/>
        <a:p>
          <a:endParaRPr lang="en-US"/>
        </a:p>
      </dgm:t>
    </dgm:pt>
    <dgm:pt modelId="{413DA224-974E-47FF-B7A4-78669A896054}">
      <dgm:prSet phldrT="[Text]"/>
      <dgm:spPr/>
      <dgm:t>
        <a:bodyPr/>
        <a:lstStyle/>
        <a:p>
          <a:r>
            <a:rPr lang="en-US" dirty="0" err="1" smtClean="0"/>
            <a:t>Simultan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beruntun</a:t>
          </a:r>
          <a:endParaRPr lang="en-US" dirty="0"/>
        </a:p>
      </dgm:t>
    </dgm:pt>
    <dgm:pt modelId="{119775D9-E4D7-4378-8158-02D7699A19C9}" type="parTrans" cxnId="{E3B71FA3-943F-45FA-B474-C9C328A0CD8B}">
      <dgm:prSet/>
      <dgm:spPr/>
      <dgm:t>
        <a:bodyPr/>
        <a:lstStyle/>
        <a:p>
          <a:endParaRPr lang="en-US"/>
        </a:p>
      </dgm:t>
    </dgm:pt>
    <dgm:pt modelId="{7CEDCA62-2A81-4E9C-A8CA-3D8C67EBB6CB}" type="sibTrans" cxnId="{E3B71FA3-943F-45FA-B474-C9C328A0CD8B}">
      <dgm:prSet/>
      <dgm:spPr/>
      <dgm:t>
        <a:bodyPr/>
        <a:lstStyle/>
        <a:p>
          <a:endParaRPr lang="en-US"/>
        </a:p>
      </dgm:t>
    </dgm:pt>
    <dgm:pt modelId="{381939FD-3E42-4D76-AF1B-5BA0F3E0FF73}">
      <dgm:prSet phldrT="[Text]"/>
      <dgm:spPr/>
      <dgm:t>
        <a:bodyPr/>
        <a:lstStyle/>
        <a:p>
          <a:r>
            <a:rPr lang="en-US" dirty="0" err="1" smtClean="0"/>
            <a:t>Biar</a:t>
          </a:r>
          <a:r>
            <a:rPr lang="en-US" dirty="0" smtClean="0"/>
            <a:t> </a:t>
          </a:r>
          <a:r>
            <a:rPr lang="en-US" dirty="0" err="1" smtClean="0"/>
            <a:t>dia</a:t>
          </a:r>
          <a:r>
            <a:rPr lang="en-US" dirty="0" smtClean="0"/>
            <a:t> </a:t>
          </a:r>
          <a:r>
            <a:rPr lang="en-US" dirty="0" err="1" smtClean="0"/>
            <a:t>duduk</a:t>
          </a:r>
          <a:r>
            <a:rPr lang="en-US" dirty="0" smtClean="0"/>
            <a:t> </a:t>
          </a:r>
          <a:r>
            <a:rPr lang="en-US" dirty="0" err="1" smtClean="0"/>
            <a:t>dulu</a:t>
          </a:r>
          <a:r>
            <a:rPr lang="en-US" dirty="0" smtClean="0"/>
            <a:t>. </a:t>
          </a:r>
          <a:r>
            <a:rPr lang="en-US" dirty="0" err="1" smtClean="0"/>
            <a:t>Saya</a:t>
          </a:r>
          <a:r>
            <a:rPr lang="en-US" dirty="0" smtClean="0"/>
            <a:t> </a:t>
          </a:r>
          <a:r>
            <a:rPr lang="en-US" dirty="0" err="1" smtClean="0"/>
            <a:t>akan</a:t>
          </a:r>
          <a:r>
            <a:rPr lang="en-US" dirty="0" smtClean="0"/>
            <a:t> </a:t>
          </a:r>
          <a:r>
            <a:rPr lang="en-US" dirty="0" err="1" smtClean="0"/>
            <a:t>selesaikan</a:t>
          </a:r>
          <a:r>
            <a:rPr lang="en-US" dirty="0" smtClean="0"/>
            <a:t> </a:t>
          </a:r>
          <a:r>
            <a:rPr lang="en-US" dirty="0" err="1" smtClean="0"/>
            <a:t>pekerjaan</a:t>
          </a:r>
          <a:r>
            <a:rPr lang="en-US" dirty="0" smtClean="0"/>
            <a:t> </a:t>
          </a:r>
          <a:r>
            <a:rPr lang="en-US" dirty="0" err="1" smtClean="0"/>
            <a:t>itu</a:t>
          </a:r>
          <a:r>
            <a:rPr lang="en-US" dirty="0" smtClean="0"/>
            <a:t>. (</a:t>
          </a:r>
          <a:r>
            <a:rPr lang="en-US" dirty="0" err="1" smtClean="0"/>
            <a:t>simultan</a:t>
          </a:r>
          <a:r>
            <a:rPr lang="en-US" dirty="0" smtClean="0"/>
            <a:t>)</a:t>
          </a:r>
          <a:endParaRPr lang="en-US" dirty="0"/>
        </a:p>
      </dgm:t>
    </dgm:pt>
    <dgm:pt modelId="{F81D8451-E616-4945-AFDD-42EEA04F777B}" type="parTrans" cxnId="{D91E0E93-4A9A-4AAA-8423-0CA451A2D439}">
      <dgm:prSet/>
      <dgm:spPr/>
      <dgm:t>
        <a:bodyPr/>
        <a:lstStyle/>
        <a:p>
          <a:endParaRPr lang="en-US"/>
        </a:p>
      </dgm:t>
    </dgm:pt>
    <dgm:pt modelId="{6786F60D-E045-409B-B1E3-7D8DED291766}" type="sibTrans" cxnId="{D91E0E93-4A9A-4AAA-8423-0CA451A2D439}">
      <dgm:prSet/>
      <dgm:spPr/>
      <dgm:t>
        <a:bodyPr/>
        <a:lstStyle/>
        <a:p>
          <a:endParaRPr lang="en-US"/>
        </a:p>
      </dgm:t>
    </dgm:pt>
    <dgm:pt modelId="{999CF1E7-CB34-4373-A44E-E367BC7EEC35}">
      <dgm:prSet phldrT="[Text]"/>
      <dgm:spPr/>
      <dgm:t>
        <a:bodyPr/>
        <a:lstStyle/>
        <a:p>
          <a:r>
            <a:rPr lang="en-US" dirty="0" err="1" smtClean="0"/>
            <a:t>Hubungan</a:t>
          </a:r>
          <a:r>
            <a:rPr lang="en-US" dirty="0" smtClean="0"/>
            <a:t> </a:t>
          </a:r>
          <a:r>
            <a:rPr lang="en-US" dirty="0" err="1" smtClean="0"/>
            <a:t>identifikasi</a:t>
          </a:r>
          <a:endParaRPr lang="en-US" dirty="0"/>
        </a:p>
      </dgm:t>
    </dgm:pt>
    <dgm:pt modelId="{2F62AACA-A3D4-4084-809B-AD95D2EAB688}" type="parTrans" cxnId="{F40A9D88-702B-4B90-AE40-BF47EDA9F314}">
      <dgm:prSet/>
      <dgm:spPr/>
      <dgm:t>
        <a:bodyPr/>
        <a:lstStyle/>
        <a:p>
          <a:endParaRPr lang="en-US"/>
        </a:p>
      </dgm:t>
    </dgm:pt>
    <dgm:pt modelId="{2C5CA444-1FEE-4DA2-AFDD-27C2F7595704}" type="sibTrans" cxnId="{F40A9D88-702B-4B90-AE40-BF47EDA9F314}">
      <dgm:prSet/>
      <dgm:spPr/>
      <dgm:t>
        <a:bodyPr/>
        <a:lstStyle/>
        <a:p>
          <a:endParaRPr lang="en-US"/>
        </a:p>
      </dgm:t>
    </dgm:pt>
    <dgm:pt modelId="{D25ABF0A-CCED-4E6B-97E3-AAF0E4DF993A}">
      <dgm:prSet phldrT="[Text]"/>
      <dgm:spPr/>
      <dgm:t>
        <a:bodyPr/>
        <a:lstStyle/>
        <a:p>
          <a:r>
            <a:rPr lang="en-US" dirty="0" err="1" smtClean="0"/>
            <a:t>Satu</a:t>
          </a:r>
          <a:r>
            <a:rPr lang="en-US" dirty="0" smtClean="0"/>
            <a:t> </a:t>
          </a:r>
          <a:r>
            <a:rPr lang="en-US" dirty="0" err="1" smtClean="0"/>
            <a:t>bagian</a:t>
          </a:r>
          <a:r>
            <a:rPr lang="en-US" dirty="0" smtClean="0"/>
            <a:t> </a:t>
          </a:r>
          <a:r>
            <a:rPr lang="en-US" dirty="0" err="1" smtClean="0"/>
            <a:t>sbg</a:t>
          </a:r>
          <a:r>
            <a:rPr lang="en-US" dirty="0" smtClean="0"/>
            <a:t> </a:t>
          </a:r>
          <a:r>
            <a:rPr lang="en-US" dirty="0" err="1" smtClean="0"/>
            <a:t>penjelas</a:t>
          </a:r>
          <a:r>
            <a:rPr lang="en-US" dirty="0" smtClean="0"/>
            <a:t> </a:t>
          </a:r>
          <a:r>
            <a:rPr lang="en-US" dirty="0" err="1" smtClean="0"/>
            <a:t>istilah</a:t>
          </a:r>
          <a:r>
            <a:rPr lang="en-US" dirty="0" smtClean="0"/>
            <a:t> yang </a:t>
          </a:r>
          <a:r>
            <a:rPr lang="en-US" dirty="0" err="1" smtClean="0"/>
            <a:t>ada</a:t>
          </a:r>
          <a:r>
            <a:rPr lang="en-US" dirty="0" smtClean="0"/>
            <a:t> </a:t>
          </a:r>
          <a:r>
            <a:rPr lang="en-US" dirty="0" err="1" smtClean="0"/>
            <a:t>di</a:t>
          </a:r>
          <a:r>
            <a:rPr lang="en-US" dirty="0" smtClean="0"/>
            <a:t> </a:t>
          </a:r>
          <a:r>
            <a:rPr lang="en-US" dirty="0" err="1" smtClean="0"/>
            <a:t>bagian</a:t>
          </a:r>
          <a:r>
            <a:rPr lang="en-US" dirty="0" smtClean="0"/>
            <a:t> lain</a:t>
          </a:r>
          <a:endParaRPr lang="en-US" dirty="0"/>
        </a:p>
      </dgm:t>
    </dgm:pt>
    <dgm:pt modelId="{2D94F055-C7AA-4F28-9CBC-6AFCD2860080}" type="parTrans" cxnId="{D8A8AF42-FF4E-4443-90D4-141A69886039}">
      <dgm:prSet/>
      <dgm:spPr/>
      <dgm:t>
        <a:bodyPr/>
        <a:lstStyle/>
        <a:p>
          <a:endParaRPr lang="en-US"/>
        </a:p>
      </dgm:t>
    </dgm:pt>
    <dgm:pt modelId="{C24E60DE-87EE-4FF5-84B3-55ADAB54FA5B}" type="sibTrans" cxnId="{D8A8AF42-FF4E-4443-90D4-141A69886039}">
      <dgm:prSet/>
      <dgm:spPr/>
      <dgm:t>
        <a:bodyPr/>
        <a:lstStyle/>
        <a:p>
          <a:endParaRPr lang="en-US"/>
        </a:p>
      </dgm:t>
    </dgm:pt>
    <dgm:pt modelId="{BDD93505-EFB5-4777-8EB1-5A93759955D6}">
      <dgm:prSet phldrT="[Text]"/>
      <dgm:spPr/>
      <dgm:t>
        <a:bodyPr/>
        <a:lstStyle/>
        <a:p>
          <a:r>
            <a:rPr lang="en-US" dirty="0" err="1" smtClean="0"/>
            <a:t>Tidak</a:t>
          </a:r>
          <a:r>
            <a:rPr lang="en-US" dirty="0" smtClean="0"/>
            <a:t> </a:t>
          </a:r>
          <a:r>
            <a:rPr lang="en-US" dirty="0" err="1" smtClean="0"/>
            <a:t>bisa</a:t>
          </a:r>
          <a:r>
            <a:rPr lang="en-US" dirty="0" smtClean="0"/>
            <a:t> </a:t>
          </a:r>
          <a:r>
            <a:rPr lang="en-US" dirty="0" err="1" smtClean="0"/>
            <a:t>masuk</a:t>
          </a:r>
          <a:r>
            <a:rPr lang="en-US" dirty="0" smtClean="0"/>
            <a:t> </a:t>
          </a:r>
          <a:r>
            <a:rPr lang="en-US" dirty="0" err="1" smtClean="0"/>
            <a:t>ke</a:t>
          </a:r>
          <a:r>
            <a:rPr lang="en-US" dirty="0" smtClean="0"/>
            <a:t> </a:t>
          </a:r>
          <a:r>
            <a:rPr lang="en-US" dirty="0" err="1" smtClean="0"/>
            <a:t>universitas</a:t>
          </a:r>
          <a:r>
            <a:rPr lang="en-US" dirty="0" smtClean="0"/>
            <a:t> </a:t>
          </a:r>
          <a:r>
            <a:rPr lang="en-US" dirty="0" err="1" smtClean="0"/>
            <a:t>itu</a:t>
          </a:r>
          <a:r>
            <a:rPr lang="en-US" dirty="0" smtClean="0"/>
            <a:t> </a:t>
          </a:r>
          <a:r>
            <a:rPr lang="en-US" dirty="0" err="1" smtClean="0"/>
            <a:t>tidak</a:t>
          </a:r>
          <a:r>
            <a:rPr lang="en-US" dirty="0" smtClean="0"/>
            <a:t> </a:t>
          </a:r>
          <a:r>
            <a:rPr lang="en-US" dirty="0" err="1" smtClean="0"/>
            <a:t>bearti</a:t>
          </a:r>
          <a:r>
            <a:rPr lang="en-US" dirty="0" smtClean="0"/>
            <a:t> </a:t>
          </a:r>
          <a:r>
            <a:rPr lang="en-US" dirty="0" err="1" smtClean="0"/>
            <a:t>bodoh</a:t>
          </a:r>
          <a:r>
            <a:rPr lang="en-US" dirty="0" smtClean="0"/>
            <a:t>. </a:t>
          </a:r>
          <a:r>
            <a:rPr lang="en-US" dirty="0" err="1" smtClean="0"/>
            <a:t>Kamu</a:t>
          </a:r>
          <a:r>
            <a:rPr lang="en-US" dirty="0" smtClean="0"/>
            <a:t> </a:t>
          </a:r>
          <a:r>
            <a:rPr lang="en-US" dirty="0" err="1" smtClean="0"/>
            <a:t>tahu</a:t>
          </a:r>
          <a:r>
            <a:rPr lang="en-US" dirty="0" smtClean="0"/>
            <a:t> </a:t>
          </a:r>
          <a:r>
            <a:rPr lang="en-US" dirty="0" err="1" smtClean="0"/>
            <a:t>nggak</a:t>
          </a:r>
          <a:r>
            <a:rPr lang="en-US" dirty="0" smtClean="0"/>
            <a:t> Einstein? </a:t>
          </a:r>
          <a:r>
            <a:rPr lang="en-US" dirty="0" err="1" smtClean="0"/>
            <a:t>Fisikawan</a:t>
          </a:r>
          <a:r>
            <a:rPr lang="en-US" dirty="0" smtClean="0"/>
            <a:t> genius </a:t>
          </a:r>
          <a:r>
            <a:rPr lang="en-US" dirty="0" err="1" smtClean="0"/>
            <a:t>itu</a:t>
          </a:r>
          <a:r>
            <a:rPr lang="en-US" dirty="0" smtClean="0"/>
            <a:t> </a:t>
          </a:r>
          <a:r>
            <a:rPr lang="en-US" dirty="0" err="1" smtClean="0"/>
            <a:t>juga</a:t>
          </a:r>
          <a:r>
            <a:rPr lang="en-US" dirty="0" smtClean="0"/>
            <a:t> </a:t>
          </a:r>
          <a:r>
            <a:rPr lang="en-US" dirty="0" err="1" smtClean="0"/>
            <a:t>pernah</a:t>
          </a:r>
          <a:r>
            <a:rPr lang="en-US" dirty="0" smtClean="0"/>
            <a:t> </a:t>
          </a:r>
          <a:r>
            <a:rPr lang="en-US" dirty="0" err="1" smtClean="0"/>
            <a:t>gagal</a:t>
          </a:r>
          <a:r>
            <a:rPr lang="en-US" dirty="0" smtClean="0"/>
            <a:t> </a:t>
          </a:r>
          <a:r>
            <a:rPr lang="en-US" dirty="0" err="1" smtClean="0"/>
            <a:t>masuk</a:t>
          </a:r>
          <a:r>
            <a:rPr lang="en-US" dirty="0" smtClean="0"/>
            <a:t> </a:t>
          </a:r>
          <a:r>
            <a:rPr lang="en-US" dirty="0" err="1" smtClean="0"/>
            <a:t>universitas</a:t>
          </a:r>
          <a:r>
            <a:rPr lang="en-US" dirty="0" smtClean="0"/>
            <a:t>.</a:t>
          </a:r>
          <a:endParaRPr lang="en-US" dirty="0"/>
        </a:p>
      </dgm:t>
    </dgm:pt>
    <dgm:pt modelId="{D78BB8B3-E66A-415D-A334-3120633E63B9}" type="parTrans" cxnId="{CA1387AB-A401-43F3-B902-D61612E9FD06}">
      <dgm:prSet/>
      <dgm:spPr/>
      <dgm:t>
        <a:bodyPr/>
        <a:lstStyle/>
        <a:p>
          <a:endParaRPr lang="en-US"/>
        </a:p>
      </dgm:t>
    </dgm:pt>
    <dgm:pt modelId="{9D17178F-FB00-4BEB-A054-0E2FDA691A88}" type="sibTrans" cxnId="{CA1387AB-A401-43F3-B902-D61612E9FD06}">
      <dgm:prSet/>
      <dgm:spPr/>
      <dgm:t>
        <a:bodyPr/>
        <a:lstStyle/>
        <a:p>
          <a:endParaRPr lang="en-US"/>
        </a:p>
      </dgm:t>
    </dgm:pt>
    <dgm:pt modelId="{5F039D14-B339-465A-A251-3F19B1F9F8A8}">
      <dgm:prSet phldrT="[Text]"/>
      <dgm:spPr/>
      <dgm:t>
        <a:bodyPr/>
        <a:lstStyle/>
        <a:p>
          <a:r>
            <a:rPr lang="en-US" dirty="0" smtClean="0"/>
            <a:t>Kita </a:t>
          </a:r>
          <a:r>
            <a:rPr lang="en-US" dirty="0" err="1" smtClean="0"/>
            <a:t>sudah</a:t>
          </a:r>
          <a:r>
            <a:rPr lang="en-US" dirty="0" smtClean="0"/>
            <a:t> </a:t>
          </a:r>
          <a:r>
            <a:rPr lang="en-US" dirty="0" err="1" smtClean="0"/>
            <a:t>sampai</a:t>
          </a:r>
          <a:r>
            <a:rPr lang="en-US" dirty="0" smtClean="0"/>
            <a:t> </a:t>
          </a:r>
          <a:r>
            <a:rPr lang="en-US" dirty="0" err="1" smtClean="0"/>
            <a:t>di</a:t>
          </a:r>
          <a:r>
            <a:rPr lang="en-US" dirty="0" smtClean="0"/>
            <a:t> </a:t>
          </a:r>
          <a:r>
            <a:rPr lang="en-US" dirty="0" err="1" smtClean="0"/>
            <a:t>Yogya</a:t>
          </a:r>
          <a:r>
            <a:rPr lang="en-US" dirty="0" smtClean="0"/>
            <a:t>. </a:t>
          </a:r>
          <a:r>
            <a:rPr lang="en-US" dirty="0" err="1" smtClean="0"/>
            <a:t>Langsung</a:t>
          </a:r>
          <a:r>
            <a:rPr lang="en-US" dirty="0" smtClean="0"/>
            <a:t> </a:t>
          </a:r>
          <a:r>
            <a:rPr lang="en-US" dirty="0" err="1" smtClean="0"/>
            <a:t>ke</a:t>
          </a:r>
          <a:r>
            <a:rPr lang="en-US" dirty="0" smtClean="0"/>
            <a:t> </a:t>
          </a:r>
          <a:r>
            <a:rPr lang="en-US" dirty="0" err="1" smtClean="0"/>
            <a:t>Parangtritissaja</a:t>
          </a:r>
          <a:r>
            <a:rPr lang="en-US" dirty="0" smtClean="0"/>
            <a:t>. </a:t>
          </a:r>
          <a:r>
            <a:rPr lang="en-US" dirty="0" err="1" smtClean="0"/>
            <a:t>Habis</a:t>
          </a:r>
          <a:r>
            <a:rPr lang="en-US" dirty="0" smtClean="0"/>
            <a:t> </a:t>
          </a:r>
          <a:r>
            <a:rPr lang="en-US" dirty="0" err="1" smtClean="0"/>
            <a:t>itu</a:t>
          </a:r>
          <a:r>
            <a:rPr lang="en-US" dirty="0" smtClean="0"/>
            <a:t> </a:t>
          </a:r>
          <a:r>
            <a:rPr lang="en-US" dirty="0" err="1" smtClean="0"/>
            <a:t>baru</a:t>
          </a:r>
          <a:r>
            <a:rPr lang="en-US" dirty="0" smtClean="0"/>
            <a:t> </a:t>
          </a:r>
          <a:r>
            <a:rPr lang="en-US" dirty="0" err="1" smtClean="0"/>
            <a:t>belanja</a:t>
          </a:r>
          <a:r>
            <a:rPr lang="en-US" dirty="0" smtClean="0"/>
            <a:t> </a:t>
          </a:r>
          <a:r>
            <a:rPr lang="en-US" dirty="0" err="1" smtClean="0"/>
            <a:t>di</a:t>
          </a:r>
          <a:r>
            <a:rPr lang="en-US" dirty="0" smtClean="0"/>
            <a:t> </a:t>
          </a:r>
          <a:r>
            <a:rPr lang="en-US" dirty="0" err="1" smtClean="0"/>
            <a:t>Malioboro</a:t>
          </a:r>
          <a:r>
            <a:rPr lang="en-US" dirty="0" smtClean="0"/>
            <a:t>. (</a:t>
          </a:r>
          <a:r>
            <a:rPr lang="en-US" dirty="0" err="1" smtClean="0"/>
            <a:t>beruntun</a:t>
          </a:r>
          <a:r>
            <a:rPr lang="en-US" dirty="0" smtClean="0"/>
            <a:t>)</a:t>
          </a:r>
          <a:endParaRPr lang="en-US" dirty="0"/>
        </a:p>
      </dgm:t>
    </dgm:pt>
    <dgm:pt modelId="{6DDF6959-7F87-48EC-A4EE-33B53073D18B}" type="parTrans" cxnId="{3D5644C9-E9DE-4AE9-B761-D85FA30B6FFA}">
      <dgm:prSet/>
      <dgm:spPr/>
    </dgm:pt>
    <dgm:pt modelId="{225B9F43-3B2D-4CA6-8127-E41CC8C5CCDF}" type="sibTrans" cxnId="{3D5644C9-E9DE-4AE9-B761-D85FA30B6FFA}">
      <dgm:prSet/>
      <dgm:spPr/>
    </dgm:pt>
    <dgm:pt modelId="{B69477BF-398F-4071-9A78-A31C67E1CAAF}" type="pres">
      <dgm:prSet presAssocID="{9795F4CB-283A-4391-A96A-C2B4C0EFF47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74CA4D2-CF22-48D1-8380-75FC3AF04ADC}" type="pres">
      <dgm:prSet presAssocID="{36EEE824-C47E-480B-93E3-EDF322238D5B}" presName="linNode" presStyleCnt="0"/>
      <dgm:spPr/>
    </dgm:pt>
    <dgm:pt modelId="{AA56D14E-6D4A-4D37-94FA-D28617A8BCD5}" type="pres">
      <dgm:prSet presAssocID="{36EEE824-C47E-480B-93E3-EDF322238D5B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758BEA-1396-45FC-98BE-B4406D58CD7D}" type="pres">
      <dgm:prSet presAssocID="{36EEE824-C47E-480B-93E3-EDF322238D5B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3B49CC-41F3-4EC6-9635-20B79E479D64}" type="pres">
      <dgm:prSet presAssocID="{FDFD03D9-E67A-4E0F-97FE-BF7C4DE3C745}" presName="sp" presStyleCnt="0"/>
      <dgm:spPr/>
    </dgm:pt>
    <dgm:pt modelId="{0E222B12-00D2-4433-AE3F-C5AFA5E01B43}" type="pres">
      <dgm:prSet presAssocID="{4254CB3F-CA0A-4F42-AF44-9B592DE897C6}" presName="linNode" presStyleCnt="0"/>
      <dgm:spPr/>
    </dgm:pt>
    <dgm:pt modelId="{3D637332-E26E-4530-9C1A-660ACA225C6F}" type="pres">
      <dgm:prSet presAssocID="{4254CB3F-CA0A-4F42-AF44-9B592DE897C6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EFF61E-7890-432B-B99C-5FB4D05A3DC9}" type="pres">
      <dgm:prSet presAssocID="{4254CB3F-CA0A-4F42-AF44-9B592DE897C6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38DD06-3A72-49EC-9736-81F4798EE5AC}" type="pres">
      <dgm:prSet presAssocID="{68E06260-5ACA-4620-A878-C7D2F9CB8563}" presName="sp" presStyleCnt="0"/>
      <dgm:spPr/>
    </dgm:pt>
    <dgm:pt modelId="{04D8FB5F-43C8-447E-9E5C-95BA63B7C191}" type="pres">
      <dgm:prSet presAssocID="{999CF1E7-CB34-4373-A44E-E367BC7EEC35}" presName="linNode" presStyleCnt="0"/>
      <dgm:spPr/>
    </dgm:pt>
    <dgm:pt modelId="{E81FC7FA-30D0-4BC3-84A4-A59763D15ECA}" type="pres">
      <dgm:prSet presAssocID="{999CF1E7-CB34-4373-A44E-E367BC7EEC35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3D2D7F-8D7C-40D4-9EFF-F7BAA8043EBD}" type="pres">
      <dgm:prSet presAssocID="{999CF1E7-CB34-4373-A44E-E367BC7EEC35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9C7C48D-F0B4-4675-923F-276C89668ED8}" type="presOf" srcId="{CCF71279-7857-4ED0-9A3A-DD7B365E8B76}" destId="{CA758BEA-1396-45FC-98BE-B4406D58CD7D}" srcOrd="0" destOrd="1" presId="urn:microsoft.com/office/officeart/2005/8/layout/vList5"/>
    <dgm:cxn modelId="{6122651D-91D8-4509-91ED-835DD51E0686}" type="presOf" srcId="{BDD93505-EFB5-4777-8EB1-5A93759955D6}" destId="{633D2D7F-8D7C-40D4-9EFF-F7BAA8043EBD}" srcOrd="0" destOrd="1" presId="urn:microsoft.com/office/officeart/2005/8/layout/vList5"/>
    <dgm:cxn modelId="{4FB51B0A-340A-4323-8504-78EF274ECDCF}" type="presOf" srcId="{413DA224-974E-47FF-B7A4-78669A896054}" destId="{B8EFF61E-7890-432B-B99C-5FB4D05A3DC9}" srcOrd="0" destOrd="0" presId="urn:microsoft.com/office/officeart/2005/8/layout/vList5"/>
    <dgm:cxn modelId="{E3B71FA3-943F-45FA-B474-C9C328A0CD8B}" srcId="{4254CB3F-CA0A-4F42-AF44-9B592DE897C6}" destId="{413DA224-974E-47FF-B7A4-78669A896054}" srcOrd="0" destOrd="0" parTransId="{119775D9-E4D7-4378-8158-02D7699A19C9}" sibTransId="{7CEDCA62-2A81-4E9C-A8CA-3D8C67EBB6CB}"/>
    <dgm:cxn modelId="{3D5644C9-E9DE-4AE9-B761-D85FA30B6FFA}" srcId="{4254CB3F-CA0A-4F42-AF44-9B592DE897C6}" destId="{5F039D14-B339-465A-A251-3F19B1F9F8A8}" srcOrd="2" destOrd="0" parTransId="{6DDF6959-7F87-48EC-A4EE-33B53073D18B}" sibTransId="{225B9F43-3B2D-4CA6-8127-E41CC8C5CCDF}"/>
    <dgm:cxn modelId="{4FFDAF3F-6738-4747-A7AE-9A89369D27D4}" srcId="{36EEE824-C47E-480B-93E3-EDF322238D5B}" destId="{9E20BA55-4CD4-4DDA-B4AF-B9CB33080BF5}" srcOrd="0" destOrd="0" parTransId="{8EE550AE-F4CD-4FCF-95ED-E6D6AD5953B6}" sibTransId="{67F6CD36-F9EB-49DB-83FE-7EE7AC5FABE4}"/>
    <dgm:cxn modelId="{CA00AE24-9CC2-4F75-9FA9-1E4767B750F2}" type="presOf" srcId="{381939FD-3E42-4D76-AF1B-5BA0F3E0FF73}" destId="{B8EFF61E-7890-432B-B99C-5FB4D05A3DC9}" srcOrd="0" destOrd="1" presId="urn:microsoft.com/office/officeart/2005/8/layout/vList5"/>
    <dgm:cxn modelId="{D91E0E93-4A9A-4AAA-8423-0CA451A2D439}" srcId="{4254CB3F-CA0A-4F42-AF44-9B592DE897C6}" destId="{381939FD-3E42-4D76-AF1B-5BA0F3E0FF73}" srcOrd="1" destOrd="0" parTransId="{F81D8451-E616-4945-AFDD-42EEA04F777B}" sibTransId="{6786F60D-E045-409B-B1E3-7D8DED291766}"/>
    <dgm:cxn modelId="{D3877CA6-B639-4D50-8511-61C8F10B36AE}" srcId="{36EEE824-C47E-480B-93E3-EDF322238D5B}" destId="{CCF71279-7857-4ED0-9A3A-DD7B365E8B76}" srcOrd="1" destOrd="0" parTransId="{C14609CE-A7B1-4BD0-BDB0-515566468EEA}" sibTransId="{AC1D4E0F-F339-4C4F-9FE1-9F791AAF1A07}"/>
    <dgm:cxn modelId="{F40A9D88-702B-4B90-AE40-BF47EDA9F314}" srcId="{9795F4CB-283A-4391-A96A-C2B4C0EFF476}" destId="{999CF1E7-CB34-4373-A44E-E367BC7EEC35}" srcOrd="2" destOrd="0" parTransId="{2F62AACA-A3D4-4084-809B-AD95D2EAB688}" sibTransId="{2C5CA444-1FEE-4DA2-AFDD-27C2F7595704}"/>
    <dgm:cxn modelId="{7AEA5B9B-E0A7-48A6-BF4F-401E0BE6B21A}" srcId="{9795F4CB-283A-4391-A96A-C2B4C0EFF476}" destId="{36EEE824-C47E-480B-93E3-EDF322238D5B}" srcOrd="0" destOrd="0" parTransId="{B3507B12-3EA8-401C-914B-267A512DBB19}" sibTransId="{FDFD03D9-E67A-4E0F-97FE-BF7C4DE3C745}"/>
    <dgm:cxn modelId="{6883B7B3-B94C-4216-84AD-79A10EBFBA51}" type="presOf" srcId="{5F039D14-B339-465A-A251-3F19B1F9F8A8}" destId="{B8EFF61E-7890-432B-B99C-5FB4D05A3DC9}" srcOrd="0" destOrd="2" presId="urn:microsoft.com/office/officeart/2005/8/layout/vList5"/>
    <dgm:cxn modelId="{42C86FE6-C963-4294-A57A-C34AE95C455D}" type="presOf" srcId="{36EEE824-C47E-480B-93E3-EDF322238D5B}" destId="{AA56D14E-6D4A-4D37-94FA-D28617A8BCD5}" srcOrd="0" destOrd="0" presId="urn:microsoft.com/office/officeart/2005/8/layout/vList5"/>
    <dgm:cxn modelId="{020D39E6-18FD-4B5E-AB21-705321718008}" type="presOf" srcId="{9795F4CB-283A-4391-A96A-C2B4C0EFF476}" destId="{B69477BF-398F-4071-9A78-A31C67E1CAAF}" srcOrd="0" destOrd="0" presId="urn:microsoft.com/office/officeart/2005/8/layout/vList5"/>
    <dgm:cxn modelId="{F7F2EFB2-4CB9-4631-805F-00F196C56B14}" type="presOf" srcId="{4254CB3F-CA0A-4F42-AF44-9B592DE897C6}" destId="{3D637332-E26E-4530-9C1A-660ACA225C6F}" srcOrd="0" destOrd="0" presId="urn:microsoft.com/office/officeart/2005/8/layout/vList5"/>
    <dgm:cxn modelId="{3C008EBF-7F95-41D2-86D2-1B49E75B1EC6}" type="presOf" srcId="{999CF1E7-CB34-4373-A44E-E367BC7EEC35}" destId="{E81FC7FA-30D0-4BC3-84A4-A59763D15ECA}" srcOrd="0" destOrd="0" presId="urn:microsoft.com/office/officeart/2005/8/layout/vList5"/>
    <dgm:cxn modelId="{4B0A6AA1-BD8D-4AC0-B582-AB9AB075DC27}" type="presOf" srcId="{D25ABF0A-CCED-4E6B-97E3-AAF0E4DF993A}" destId="{633D2D7F-8D7C-40D4-9EFF-F7BAA8043EBD}" srcOrd="0" destOrd="0" presId="urn:microsoft.com/office/officeart/2005/8/layout/vList5"/>
    <dgm:cxn modelId="{D8A8AF42-FF4E-4443-90D4-141A69886039}" srcId="{999CF1E7-CB34-4373-A44E-E367BC7EEC35}" destId="{D25ABF0A-CCED-4E6B-97E3-AAF0E4DF993A}" srcOrd="0" destOrd="0" parTransId="{2D94F055-C7AA-4F28-9CBC-6AFCD2860080}" sibTransId="{C24E60DE-87EE-4FF5-84B3-55ADAB54FA5B}"/>
    <dgm:cxn modelId="{CA1387AB-A401-43F3-B902-D61612E9FD06}" srcId="{999CF1E7-CB34-4373-A44E-E367BC7EEC35}" destId="{BDD93505-EFB5-4777-8EB1-5A93759955D6}" srcOrd="1" destOrd="0" parTransId="{D78BB8B3-E66A-415D-A334-3120633E63B9}" sibTransId="{9D17178F-FB00-4BEB-A054-0E2FDA691A88}"/>
    <dgm:cxn modelId="{AA0E6DB8-5E73-47C2-B8E0-FE2E7FFED0F6}" srcId="{9795F4CB-283A-4391-A96A-C2B4C0EFF476}" destId="{4254CB3F-CA0A-4F42-AF44-9B592DE897C6}" srcOrd="1" destOrd="0" parTransId="{E9F1B9FA-1BB1-4FA5-90DA-94FD4C9A8BA9}" sibTransId="{68E06260-5ACA-4620-A878-C7D2F9CB8563}"/>
    <dgm:cxn modelId="{F701DCAB-284D-4C34-B13E-A0330C449F9F}" type="presOf" srcId="{9E20BA55-4CD4-4DDA-B4AF-B9CB33080BF5}" destId="{CA758BEA-1396-45FC-98BE-B4406D58CD7D}" srcOrd="0" destOrd="0" presId="urn:microsoft.com/office/officeart/2005/8/layout/vList5"/>
    <dgm:cxn modelId="{68009DB9-5293-4868-BEC4-9DE3E11F38D0}" type="presParOf" srcId="{B69477BF-398F-4071-9A78-A31C67E1CAAF}" destId="{F74CA4D2-CF22-48D1-8380-75FC3AF04ADC}" srcOrd="0" destOrd="0" presId="urn:microsoft.com/office/officeart/2005/8/layout/vList5"/>
    <dgm:cxn modelId="{FFAB7916-D702-4CFF-8999-0815F439D4C9}" type="presParOf" srcId="{F74CA4D2-CF22-48D1-8380-75FC3AF04ADC}" destId="{AA56D14E-6D4A-4D37-94FA-D28617A8BCD5}" srcOrd="0" destOrd="0" presId="urn:microsoft.com/office/officeart/2005/8/layout/vList5"/>
    <dgm:cxn modelId="{75C2E92D-C2D1-49BC-B2D2-AF3B0D870AEC}" type="presParOf" srcId="{F74CA4D2-CF22-48D1-8380-75FC3AF04ADC}" destId="{CA758BEA-1396-45FC-98BE-B4406D58CD7D}" srcOrd="1" destOrd="0" presId="urn:microsoft.com/office/officeart/2005/8/layout/vList5"/>
    <dgm:cxn modelId="{57247A02-C22B-4E34-9305-308B50EF87DD}" type="presParOf" srcId="{B69477BF-398F-4071-9A78-A31C67E1CAAF}" destId="{C83B49CC-41F3-4EC6-9635-20B79E479D64}" srcOrd="1" destOrd="0" presId="urn:microsoft.com/office/officeart/2005/8/layout/vList5"/>
    <dgm:cxn modelId="{A550A9A7-BB9F-4EFA-AB78-F119C025C247}" type="presParOf" srcId="{B69477BF-398F-4071-9A78-A31C67E1CAAF}" destId="{0E222B12-00D2-4433-AE3F-C5AFA5E01B43}" srcOrd="2" destOrd="0" presId="urn:microsoft.com/office/officeart/2005/8/layout/vList5"/>
    <dgm:cxn modelId="{1E11E131-63BC-40A9-9962-456465D32557}" type="presParOf" srcId="{0E222B12-00D2-4433-AE3F-C5AFA5E01B43}" destId="{3D637332-E26E-4530-9C1A-660ACA225C6F}" srcOrd="0" destOrd="0" presId="urn:microsoft.com/office/officeart/2005/8/layout/vList5"/>
    <dgm:cxn modelId="{A496C382-76AC-42D6-AE30-4C5C7E68D622}" type="presParOf" srcId="{0E222B12-00D2-4433-AE3F-C5AFA5E01B43}" destId="{B8EFF61E-7890-432B-B99C-5FB4D05A3DC9}" srcOrd="1" destOrd="0" presId="urn:microsoft.com/office/officeart/2005/8/layout/vList5"/>
    <dgm:cxn modelId="{01DFAA3C-6BC4-4403-BD99-F172F7BB53A6}" type="presParOf" srcId="{B69477BF-398F-4071-9A78-A31C67E1CAAF}" destId="{D038DD06-3A72-49EC-9736-81F4798EE5AC}" srcOrd="3" destOrd="0" presId="urn:microsoft.com/office/officeart/2005/8/layout/vList5"/>
    <dgm:cxn modelId="{D66D7EA7-C72C-4BF2-B12C-5F289C1ECF71}" type="presParOf" srcId="{B69477BF-398F-4071-9A78-A31C67E1CAAF}" destId="{04D8FB5F-43C8-447E-9E5C-95BA63B7C191}" srcOrd="4" destOrd="0" presId="urn:microsoft.com/office/officeart/2005/8/layout/vList5"/>
    <dgm:cxn modelId="{420BEF98-E2B3-4C80-8492-B60B14A07F55}" type="presParOf" srcId="{04D8FB5F-43C8-447E-9E5C-95BA63B7C191}" destId="{E81FC7FA-30D0-4BC3-84A4-A59763D15ECA}" srcOrd="0" destOrd="0" presId="urn:microsoft.com/office/officeart/2005/8/layout/vList5"/>
    <dgm:cxn modelId="{9236E934-C475-487E-8DE9-5603548DBE2A}" type="presParOf" srcId="{04D8FB5F-43C8-447E-9E5C-95BA63B7C191}" destId="{633D2D7F-8D7C-40D4-9EFF-F7BAA8043EB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6546BC70-2E50-41E5-BB9B-FF16DA07927F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3376A0A-81BE-477A-A9D6-A36545EF651D}">
      <dgm:prSet phldrT="[Text]"/>
      <dgm:spPr/>
      <dgm:t>
        <a:bodyPr/>
        <a:lstStyle/>
        <a:p>
          <a:r>
            <a:rPr lang="en-US" dirty="0" err="1" smtClean="0"/>
            <a:t>Hubungan</a:t>
          </a:r>
          <a:r>
            <a:rPr lang="en-US" dirty="0" smtClean="0"/>
            <a:t> </a:t>
          </a:r>
          <a:r>
            <a:rPr lang="en-US" dirty="0" err="1" smtClean="0"/>
            <a:t>aditif</a:t>
          </a:r>
          <a:r>
            <a:rPr lang="en-US" dirty="0" smtClean="0"/>
            <a:t> non </a:t>
          </a:r>
          <a:r>
            <a:rPr lang="en-US" dirty="0" err="1" smtClean="0"/>
            <a:t>waktu</a:t>
          </a:r>
          <a:endParaRPr lang="en-US" dirty="0"/>
        </a:p>
      </dgm:t>
    </dgm:pt>
    <dgm:pt modelId="{A625BA99-DFE1-4355-9133-831962A0D723}" type="parTrans" cxnId="{C29EF7B6-D6D7-4D92-9A4C-3CCBAC213D19}">
      <dgm:prSet/>
      <dgm:spPr/>
      <dgm:t>
        <a:bodyPr/>
        <a:lstStyle/>
        <a:p>
          <a:endParaRPr lang="en-US"/>
        </a:p>
      </dgm:t>
    </dgm:pt>
    <dgm:pt modelId="{07AD1213-850C-4DF9-BBF2-914FA646244D}" type="sibTrans" cxnId="{C29EF7B6-D6D7-4D92-9A4C-3CCBAC213D19}">
      <dgm:prSet/>
      <dgm:spPr/>
      <dgm:t>
        <a:bodyPr/>
        <a:lstStyle/>
        <a:p>
          <a:endParaRPr lang="en-US"/>
        </a:p>
      </dgm:t>
    </dgm:pt>
    <dgm:pt modelId="{785AFBAE-E0EE-4722-889C-B0C525F7627D}">
      <dgm:prSet phldrT="[Text]"/>
      <dgm:spPr/>
      <dgm:t>
        <a:bodyPr/>
        <a:lstStyle/>
        <a:p>
          <a:r>
            <a:rPr lang="en-US" dirty="0" smtClean="0"/>
            <a:t>Para </a:t>
          </a:r>
          <a:r>
            <a:rPr lang="en-US" dirty="0" err="1" smtClean="0"/>
            <a:t>petani</a:t>
          </a:r>
          <a:r>
            <a:rPr lang="en-US" dirty="0" smtClean="0"/>
            <a:t> </a:t>
          </a:r>
          <a:r>
            <a:rPr lang="en-US" dirty="0" err="1" smtClean="0"/>
            <a:t>itu</a:t>
          </a:r>
          <a:r>
            <a:rPr lang="en-US" dirty="0" smtClean="0"/>
            <a:t> </a:t>
          </a:r>
          <a:r>
            <a:rPr lang="en-US" dirty="0" err="1" smtClean="0"/>
            <a:t>malas</a:t>
          </a:r>
          <a:r>
            <a:rPr lang="en-US" dirty="0" smtClean="0"/>
            <a:t>? </a:t>
          </a:r>
          <a:r>
            <a:rPr lang="en-US" dirty="0" err="1" smtClean="0"/>
            <a:t>Atau</a:t>
          </a:r>
          <a:r>
            <a:rPr lang="en-US" dirty="0" smtClean="0"/>
            <a:t> </a:t>
          </a:r>
          <a:r>
            <a:rPr lang="en-US" dirty="0" err="1" smtClean="0"/>
            <a:t>kurang</a:t>
          </a:r>
          <a:r>
            <a:rPr lang="en-US" dirty="0" smtClean="0"/>
            <a:t> </a:t>
          </a:r>
          <a:r>
            <a:rPr lang="en-US" dirty="0" err="1" smtClean="0"/>
            <a:t>beruntung</a:t>
          </a:r>
          <a:endParaRPr lang="en-US" dirty="0"/>
        </a:p>
      </dgm:t>
    </dgm:pt>
    <dgm:pt modelId="{6D0C2EEB-8BFC-4DC8-B610-F92824F8BDF5}" type="parTrans" cxnId="{49A4D56F-BA80-4F30-9850-B4B0DAFB3DE5}">
      <dgm:prSet/>
      <dgm:spPr/>
      <dgm:t>
        <a:bodyPr/>
        <a:lstStyle/>
        <a:p>
          <a:endParaRPr lang="en-US"/>
        </a:p>
      </dgm:t>
    </dgm:pt>
    <dgm:pt modelId="{3FA13A2D-EA51-4B72-9C31-F3CFDBB8191C}" type="sibTrans" cxnId="{49A4D56F-BA80-4F30-9850-B4B0DAFB3DE5}">
      <dgm:prSet/>
      <dgm:spPr/>
      <dgm:t>
        <a:bodyPr/>
        <a:lstStyle/>
        <a:p>
          <a:endParaRPr lang="en-US"/>
        </a:p>
      </dgm:t>
    </dgm:pt>
    <dgm:pt modelId="{B6D4BDC5-68D3-40E9-B44C-B32A123079CD}">
      <dgm:prSet phldrT="[Text]"/>
      <dgm:spPr/>
      <dgm:t>
        <a:bodyPr/>
        <a:lstStyle/>
        <a:p>
          <a:r>
            <a:rPr lang="en-US" dirty="0" err="1" smtClean="0"/>
            <a:t>Hubungan</a:t>
          </a:r>
          <a:r>
            <a:rPr lang="en-US" dirty="0" smtClean="0"/>
            <a:t> </a:t>
          </a:r>
          <a:r>
            <a:rPr lang="en-US" dirty="0" err="1" smtClean="0"/>
            <a:t>generik</a:t>
          </a:r>
          <a:r>
            <a:rPr lang="en-US" dirty="0" smtClean="0"/>
            <a:t> - </a:t>
          </a:r>
          <a:r>
            <a:rPr lang="en-US" dirty="0" err="1" smtClean="0"/>
            <a:t>spesifik</a:t>
          </a:r>
          <a:endParaRPr lang="en-US" dirty="0"/>
        </a:p>
      </dgm:t>
    </dgm:pt>
    <dgm:pt modelId="{681CA8F1-D9B3-4900-B273-F354B6649E4B}" type="parTrans" cxnId="{18C74A82-CC65-47C6-86A8-FF4AF437DCD2}">
      <dgm:prSet/>
      <dgm:spPr/>
      <dgm:t>
        <a:bodyPr/>
        <a:lstStyle/>
        <a:p>
          <a:endParaRPr lang="en-US"/>
        </a:p>
      </dgm:t>
    </dgm:pt>
    <dgm:pt modelId="{1E9E7B85-715D-4731-BC33-F02EC1BA5022}" type="sibTrans" cxnId="{18C74A82-CC65-47C6-86A8-FF4AF437DCD2}">
      <dgm:prSet/>
      <dgm:spPr/>
      <dgm:t>
        <a:bodyPr/>
        <a:lstStyle/>
        <a:p>
          <a:endParaRPr lang="en-US"/>
        </a:p>
      </dgm:t>
    </dgm:pt>
    <dgm:pt modelId="{75E3BD14-AD24-4FDA-A321-BF4F35B9AE63}">
      <dgm:prSet phldrT="[Text]"/>
      <dgm:spPr/>
      <dgm:t>
        <a:bodyPr/>
        <a:lstStyle/>
        <a:p>
          <a:r>
            <a:rPr lang="en-US" dirty="0" err="1" smtClean="0"/>
            <a:t>Gadis</a:t>
          </a:r>
          <a:r>
            <a:rPr lang="en-US" dirty="0" smtClean="0"/>
            <a:t> model </a:t>
          </a:r>
          <a:r>
            <a:rPr lang="en-US" dirty="0" err="1" smtClean="0"/>
            <a:t>itu</a:t>
          </a:r>
          <a:r>
            <a:rPr lang="en-US" dirty="0" smtClean="0"/>
            <a:t> </a:t>
          </a:r>
          <a:r>
            <a:rPr lang="en-US" dirty="0" err="1" smtClean="0"/>
            <a:t>sangat</a:t>
          </a:r>
          <a:r>
            <a:rPr lang="en-US" dirty="0" smtClean="0"/>
            <a:t> </a:t>
          </a:r>
          <a:r>
            <a:rPr lang="en-US" dirty="0" err="1" smtClean="0"/>
            <a:t>cantik</a:t>
          </a:r>
          <a:r>
            <a:rPr lang="en-US" dirty="0" smtClean="0"/>
            <a:t>. </a:t>
          </a:r>
          <a:r>
            <a:rPr lang="en-US" dirty="0" err="1" smtClean="0"/>
            <a:t>Wajahnya</a:t>
          </a:r>
          <a:r>
            <a:rPr lang="en-US" dirty="0" smtClean="0"/>
            <a:t> </a:t>
          </a:r>
          <a:r>
            <a:rPr lang="en-US" dirty="0" err="1" smtClean="0"/>
            <a:t>bersih</a:t>
          </a:r>
          <a:r>
            <a:rPr lang="en-US" dirty="0" smtClean="0"/>
            <a:t>, </a:t>
          </a:r>
          <a:r>
            <a:rPr lang="en-US" dirty="0" err="1" smtClean="0"/>
            <a:t>matanya</a:t>
          </a:r>
          <a:r>
            <a:rPr lang="en-US" dirty="0" smtClean="0"/>
            <a:t> </a:t>
          </a:r>
          <a:r>
            <a:rPr lang="en-US" dirty="0" err="1" smtClean="0"/>
            <a:t>indah</a:t>
          </a:r>
          <a:r>
            <a:rPr lang="en-US" dirty="0" smtClean="0"/>
            <a:t>, </a:t>
          </a:r>
          <a:r>
            <a:rPr lang="en-US" dirty="0" err="1" smtClean="0"/>
            <a:t>bibirnya</a:t>
          </a:r>
          <a:r>
            <a:rPr lang="en-US" dirty="0" smtClean="0"/>
            <a:t> </a:t>
          </a:r>
          <a:r>
            <a:rPr lang="en-US" dirty="0" err="1" smtClean="0"/>
            <a:t>sangat</a:t>
          </a:r>
          <a:r>
            <a:rPr lang="en-US" dirty="0" smtClean="0"/>
            <a:t> </a:t>
          </a:r>
          <a:r>
            <a:rPr lang="en-US" dirty="0" err="1" smtClean="0"/>
            <a:t>menawan</a:t>
          </a:r>
          <a:r>
            <a:rPr lang="en-US" dirty="0" smtClean="0"/>
            <a:t>. </a:t>
          </a:r>
          <a:r>
            <a:rPr lang="en-US" dirty="0" err="1" smtClean="0"/>
            <a:t>Apalagi</a:t>
          </a:r>
          <a:r>
            <a:rPr lang="en-US" dirty="0" smtClean="0"/>
            <a:t> </a:t>
          </a:r>
          <a:r>
            <a:rPr lang="en-US" dirty="0" err="1" smtClean="0"/>
            <a:t>jalannya</a:t>
          </a:r>
          <a:r>
            <a:rPr lang="en-US" dirty="0" smtClean="0"/>
            <a:t>, </a:t>
          </a:r>
          <a:r>
            <a:rPr lang="en-US" dirty="0" err="1" smtClean="0"/>
            <a:t>luar</a:t>
          </a:r>
          <a:r>
            <a:rPr lang="en-US" dirty="0" smtClean="0"/>
            <a:t> </a:t>
          </a:r>
          <a:r>
            <a:rPr lang="en-US" dirty="0" err="1" smtClean="0"/>
            <a:t>biasa</a:t>
          </a:r>
          <a:r>
            <a:rPr lang="en-US" dirty="0" smtClean="0"/>
            <a:t>. </a:t>
          </a:r>
          <a:endParaRPr lang="en-US" dirty="0"/>
        </a:p>
      </dgm:t>
    </dgm:pt>
    <dgm:pt modelId="{EC050487-9F1A-478C-8B9C-4DCCA1D40601}" type="parTrans" cxnId="{4B7CE446-954D-4E69-A522-4B8977E14102}">
      <dgm:prSet/>
      <dgm:spPr/>
      <dgm:t>
        <a:bodyPr/>
        <a:lstStyle/>
        <a:p>
          <a:endParaRPr lang="en-US"/>
        </a:p>
      </dgm:t>
    </dgm:pt>
    <dgm:pt modelId="{D9B3C925-E697-4EE6-BBD8-A448DAC320D8}" type="sibTrans" cxnId="{4B7CE446-954D-4E69-A522-4B8977E14102}">
      <dgm:prSet/>
      <dgm:spPr/>
      <dgm:t>
        <a:bodyPr/>
        <a:lstStyle/>
        <a:p>
          <a:endParaRPr lang="en-US"/>
        </a:p>
      </dgm:t>
    </dgm:pt>
    <dgm:pt modelId="{7B539231-2AC4-49DD-A5CD-E4F29BCE6471}">
      <dgm:prSet phldrT="[Text]"/>
      <dgm:spPr/>
      <dgm:t>
        <a:bodyPr/>
        <a:lstStyle/>
        <a:p>
          <a:r>
            <a:rPr lang="en-US" dirty="0" err="1" smtClean="0"/>
            <a:t>Hubungan</a:t>
          </a:r>
          <a:r>
            <a:rPr lang="en-US" dirty="0" smtClean="0"/>
            <a:t> </a:t>
          </a:r>
          <a:r>
            <a:rPr lang="en-US" dirty="0" err="1" smtClean="0"/>
            <a:t>ibarat</a:t>
          </a:r>
          <a:endParaRPr lang="en-US" dirty="0"/>
        </a:p>
      </dgm:t>
    </dgm:pt>
    <dgm:pt modelId="{4F84CAD9-AD4A-41C5-9DF7-CF3B77C758DC}" type="parTrans" cxnId="{13F6C0FD-50F7-41BF-91DD-7EB94D6CF123}">
      <dgm:prSet/>
      <dgm:spPr/>
      <dgm:t>
        <a:bodyPr/>
        <a:lstStyle/>
        <a:p>
          <a:endParaRPr lang="en-US"/>
        </a:p>
      </dgm:t>
    </dgm:pt>
    <dgm:pt modelId="{BC958F35-BA2D-403B-9253-FE03B2B36314}" type="sibTrans" cxnId="{13F6C0FD-50F7-41BF-91DD-7EB94D6CF123}">
      <dgm:prSet/>
      <dgm:spPr/>
      <dgm:t>
        <a:bodyPr/>
        <a:lstStyle/>
        <a:p>
          <a:endParaRPr lang="en-US"/>
        </a:p>
      </dgm:t>
    </dgm:pt>
    <dgm:pt modelId="{04FD2433-8664-492A-A1F5-307B4320465C}">
      <dgm:prSet phldrT="[Text]"/>
      <dgm:spPr/>
      <dgm:t>
        <a:bodyPr/>
        <a:lstStyle/>
        <a:p>
          <a:r>
            <a:rPr lang="en-US" dirty="0" err="1" smtClean="0"/>
            <a:t>Satu</a:t>
          </a:r>
          <a:r>
            <a:rPr lang="en-US" dirty="0" smtClean="0"/>
            <a:t> </a:t>
          </a:r>
          <a:r>
            <a:rPr lang="en-US" dirty="0" err="1" smtClean="0"/>
            <a:t>bagian</a:t>
          </a:r>
          <a:r>
            <a:rPr lang="en-US" dirty="0" smtClean="0"/>
            <a:t> </a:t>
          </a:r>
          <a:r>
            <a:rPr lang="en-US" dirty="0" err="1" smtClean="0"/>
            <a:t>memberikan</a:t>
          </a:r>
          <a:r>
            <a:rPr lang="en-US" dirty="0" smtClean="0"/>
            <a:t> </a:t>
          </a:r>
          <a:r>
            <a:rPr lang="en-US" dirty="0" err="1" smtClean="0"/>
            <a:t>gambaran</a:t>
          </a:r>
          <a:r>
            <a:rPr lang="en-US" dirty="0" smtClean="0"/>
            <a:t> </a:t>
          </a:r>
          <a:r>
            <a:rPr lang="en-US" dirty="0" err="1" smtClean="0"/>
            <a:t>perumpamaan</a:t>
          </a:r>
          <a:r>
            <a:rPr lang="en-US" dirty="0" smtClean="0"/>
            <a:t>/ </a:t>
          </a:r>
          <a:r>
            <a:rPr lang="en-US" dirty="0" err="1" smtClean="0"/>
            <a:t>ibarat</a:t>
          </a:r>
          <a:endParaRPr lang="en-US" dirty="0"/>
        </a:p>
      </dgm:t>
    </dgm:pt>
    <dgm:pt modelId="{EBC6140F-8FEB-4DAD-BD3C-09774A9F2B0B}" type="parTrans" cxnId="{1A6E443A-44B2-4D65-9CA9-5D9283928907}">
      <dgm:prSet/>
      <dgm:spPr/>
      <dgm:t>
        <a:bodyPr/>
        <a:lstStyle/>
        <a:p>
          <a:endParaRPr lang="en-US"/>
        </a:p>
      </dgm:t>
    </dgm:pt>
    <dgm:pt modelId="{89CCC2C9-6C60-4206-915A-145AB84A275B}" type="sibTrans" cxnId="{1A6E443A-44B2-4D65-9CA9-5D9283928907}">
      <dgm:prSet/>
      <dgm:spPr/>
      <dgm:t>
        <a:bodyPr/>
        <a:lstStyle/>
        <a:p>
          <a:endParaRPr lang="en-US"/>
        </a:p>
      </dgm:t>
    </dgm:pt>
    <dgm:pt modelId="{834AA9AC-9849-44F5-9EC3-35AADD6706F7}">
      <dgm:prSet phldrT="[Text]"/>
      <dgm:spPr/>
      <dgm:t>
        <a:bodyPr/>
        <a:lstStyle/>
        <a:p>
          <a:r>
            <a:rPr lang="en-US" dirty="0" err="1" smtClean="0"/>
            <a:t>Kelihaiannya</a:t>
          </a:r>
          <a:r>
            <a:rPr lang="en-US" dirty="0" smtClean="0"/>
            <a:t> </a:t>
          </a:r>
          <a:r>
            <a:rPr lang="en-US" dirty="0" err="1" smtClean="0"/>
            <a:t>mengelola</a:t>
          </a:r>
          <a:r>
            <a:rPr lang="en-US" dirty="0" smtClean="0"/>
            <a:t> </a:t>
          </a:r>
          <a:r>
            <a:rPr lang="en-US" dirty="0" err="1" smtClean="0"/>
            <a:t>bisnis</a:t>
          </a:r>
          <a:r>
            <a:rPr lang="en-US" dirty="0" smtClean="0"/>
            <a:t> </a:t>
          </a:r>
          <a:r>
            <a:rPr lang="en-US" dirty="0" err="1" smtClean="0"/>
            <a:t>sungguh</a:t>
          </a:r>
          <a:r>
            <a:rPr lang="en-US" dirty="0" smtClean="0"/>
            <a:t> </a:t>
          </a:r>
          <a:r>
            <a:rPr lang="en-US" dirty="0" err="1" smtClean="0"/>
            <a:t>piawai</a:t>
          </a:r>
          <a:r>
            <a:rPr lang="en-US" dirty="0" smtClean="0"/>
            <a:t>. </a:t>
          </a:r>
          <a:r>
            <a:rPr lang="en-US" dirty="0" err="1" smtClean="0"/>
            <a:t>Memang</a:t>
          </a:r>
          <a:r>
            <a:rPr lang="en-US" dirty="0" smtClean="0"/>
            <a:t> </a:t>
          </a:r>
          <a:r>
            <a:rPr lang="en-US" dirty="0" err="1" smtClean="0"/>
            <a:t>dia</a:t>
          </a:r>
          <a:r>
            <a:rPr lang="en-US" dirty="0" smtClean="0"/>
            <a:t> </a:t>
          </a:r>
          <a:r>
            <a:rPr lang="en-US" dirty="0" err="1" smtClean="0"/>
            <a:t>seperti</a:t>
          </a:r>
          <a:r>
            <a:rPr lang="en-US" dirty="0" smtClean="0"/>
            <a:t> </a:t>
          </a:r>
          <a:r>
            <a:rPr lang="en-US" dirty="0" err="1" smtClean="0"/>
            <a:t>belut</a:t>
          </a:r>
          <a:r>
            <a:rPr lang="en-US" dirty="0" smtClean="0"/>
            <a:t> </a:t>
          </a:r>
          <a:r>
            <a:rPr lang="en-US" dirty="0" err="1" smtClean="0"/>
            <a:t>di</a:t>
          </a:r>
          <a:r>
            <a:rPr lang="en-US" dirty="0" smtClean="0"/>
            <a:t> </a:t>
          </a:r>
          <a:r>
            <a:rPr lang="en-US" dirty="0" err="1" smtClean="0"/>
            <a:t>lumpur</a:t>
          </a:r>
          <a:r>
            <a:rPr lang="en-US" dirty="0" smtClean="0"/>
            <a:t> </a:t>
          </a:r>
          <a:r>
            <a:rPr lang="en-US" dirty="0" err="1" smtClean="0"/>
            <a:t>basah</a:t>
          </a:r>
          <a:endParaRPr lang="en-US" dirty="0"/>
        </a:p>
      </dgm:t>
    </dgm:pt>
    <dgm:pt modelId="{7D773D17-C038-4F47-A764-0DA4157E3546}" type="parTrans" cxnId="{61352BE1-27F9-478E-B19D-26C632C17836}">
      <dgm:prSet/>
      <dgm:spPr/>
      <dgm:t>
        <a:bodyPr/>
        <a:lstStyle/>
        <a:p>
          <a:endParaRPr lang="en-US"/>
        </a:p>
      </dgm:t>
    </dgm:pt>
    <dgm:pt modelId="{07A8D4AF-0C26-40ED-9862-B83054DF6378}" type="sibTrans" cxnId="{61352BE1-27F9-478E-B19D-26C632C17836}">
      <dgm:prSet/>
      <dgm:spPr/>
      <dgm:t>
        <a:bodyPr/>
        <a:lstStyle/>
        <a:p>
          <a:endParaRPr lang="en-US"/>
        </a:p>
      </dgm:t>
    </dgm:pt>
    <dgm:pt modelId="{E3FD7729-CD82-42E4-A535-71F49D0CDE40}" type="pres">
      <dgm:prSet presAssocID="{6546BC70-2E50-41E5-BB9B-FF16DA07927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AEE5FD4-7348-45B1-ADE6-83BD48C4E0CA}" type="pres">
      <dgm:prSet presAssocID="{E3376A0A-81BE-477A-A9D6-A36545EF651D}" presName="linNode" presStyleCnt="0"/>
      <dgm:spPr/>
    </dgm:pt>
    <dgm:pt modelId="{597D8E16-BD2C-4A37-932F-7CB4FE925814}" type="pres">
      <dgm:prSet presAssocID="{E3376A0A-81BE-477A-A9D6-A36545EF651D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225F0A-DAF5-409B-A907-47C32399B667}" type="pres">
      <dgm:prSet presAssocID="{E3376A0A-81BE-477A-A9D6-A36545EF651D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C554C3-800B-4032-A996-9FFF22EABF67}" type="pres">
      <dgm:prSet presAssocID="{07AD1213-850C-4DF9-BBF2-914FA646244D}" presName="sp" presStyleCnt="0"/>
      <dgm:spPr/>
    </dgm:pt>
    <dgm:pt modelId="{A4C74B77-FE5F-4B21-A149-E4BDB660DB81}" type="pres">
      <dgm:prSet presAssocID="{B6D4BDC5-68D3-40E9-B44C-B32A123079CD}" presName="linNode" presStyleCnt="0"/>
      <dgm:spPr/>
    </dgm:pt>
    <dgm:pt modelId="{4D3A500F-8C49-45EB-8DCF-DEED18F3FF62}" type="pres">
      <dgm:prSet presAssocID="{B6D4BDC5-68D3-40E9-B44C-B32A123079CD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06D012-D8FA-4658-935C-B539A8F4871A}" type="pres">
      <dgm:prSet presAssocID="{B6D4BDC5-68D3-40E9-B44C-B32A123079CD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427EE8-960A-4969-87B0-0B2F67163157}" type="pres">
      <dgm:prSet presAssocID="{1E9E7B85-715D-4731-BC33-F02EC1BA5022}" presName="sp" presStyleCnt="0"/>
      <dgm:spPr/>
    </dgm:pt>
    <dgm:pt modelId="{82B5FAA7-8EFB-4A8A-8561-A36FFE72B1F2}" type="pres">
      <dgm:prSet presAssocID="{7B539231-2AC4-49DD-A5CD-E4F29BCE6471}" presName="linNode" presStyleCnt="0"/>
      <dgm:spPr/>
    </dgm:pt>
    <dgm:pt modelId="{4F4E8B3F-F1A4-4BA7-A978-BA1BF9841B53}" type="pres">
      <dgm:prSet presAssocID="{7B539231-2AC4-49DD-A5CD-E4F29BCE6471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9F91AD-3C8F-46B0-9585-2DBD4380872E}" type="pres">
      <dgm:prSet presAssocID="{7B539231-2AC4-49DD-A5CD-E4F29BCE6471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7B6C80E-1A97-40F8-B412-DD30F1A2A684}" type="presOf" srcId="{75E3BD14-AD24-4FDA-A321-BF4F35B9AE63}" destId="{9206D012-D8FA-4658-935C-B539A8F4871A}" srcOrd="0" destOrd="0" presId="urn:microsoft.com/office/officeart/2005/8/layout/vList5"/>
    <dgm:cxn modelId="{1622F611-ECBE-4D8A-90F1-BA444AF1AACA}" type="presOf" srcId="{E3376A0A-81BE-477A-A9D6-A36545EF651D}" destId="{597D8E16-BD2C-4A37-932F-7CB4FE925814}" srcOrd="0" destOrd="0" presId="urn:microsoft.com/office/officeart/2005/8/layout/vList5"/>
    <dgm:cxn modelId="{D51F7894-4613-4504-9F02-AA8901B3A324}" type="presOf" srcId="{04FD2433-8664-492A-A1F5-307B4320465C}" destId="{519F91AD-3C8F-46B0-9585-2DBD4380872E}" srcOrd="0" destOrd="0" presId="urn:microsoft.com/office/officeart/2005/8/layout/vList5"/>
    <dgm:cxn modelId="{61352BE1-27F9-478E-B19D-26C632C17836}" srcId="{7B539231-2AC4-49DD-A5CD-E4F29BCE6471}" destId="{834AA9AC-9849-44F5-9EC3-35AADD6706F7}" srcOrd="1" destOrd="0" parTransId="{7D773D17-C038-4F47-A764-0DA4157E3546}" sibTransId="{07A8D4AF-0C26-40ED-9862-B83054DF6378}"/>
    <dgm:cxn modelId="{B5943291-04AB-4430-A258-2758D2096358}" type="presOf" srcId="{7B539231-2AC4-49DD-A5CD-E4F29BCE6471}" destId="{4F4E8B3F-F1A4-4BA7-A978-BA1BF9841B53}" srcOrd="0" destOrd="0" presId="urn:microsoft.com/office/officeart/2005/8/layout/vList5"/>
    <dgm:cxn modelId="{874CB979-9765-4A61-BC3B-025D069D7DC3}" type="presOf" srcId="{B6D4BDC5-68D3-40E9-B44C-B32A123079CD}" destId="{4D3A500F-8C49-45EB-8DCF-DEED18F3FF62}" srcOrd="0" destOrd="0" presId="urn:microsoft.com/office/officeart/2005/8/layout/vList5"/>
    <dgm:cxn modelId="{13F6C0FD-50F7-41BF-91DD-7EB94D6CF123}" srcId="{6546BC70-2E50-41E5-BB9B-FF16DA07927F}" destId="{7B539231-2AC4-49DD-A5CD-E4F29BCE6471}" srcOrd="2" destOrd="0" parTransId="{4F84CAD9-AD4A-41C5-9DF7-CF3B77C758DC}" sibTransId="{BC958F35-BA2D-403B-9253-FE03B2B36314}"/>
    <dgm:cxn modelId="{C29EF7B6-D6D7-4D92-9A4C-3CCBAC213D19}" srcId="{6546BC70-2E50-41E5-BB9B-FF16DA07927F}" destId="{E3376A0A-81BE-477A-A9D6-A36545EF651D}" srcOrd="0" destOrd="0" parTransId="{A625BA99-DFE1-4355-9133-831962A0D723}" sibTransId="{07AD1213-850C-4DF9-BBF2-914FA646244D}"/>
    <dgm:cxn modelId="{49A4D56F-BA80-4F30-9850-B4B0DAFB3DE5}" srcId="{E3376A0A-81BE-477A-A9D6-A36545EF651D}" destId="{785AFBAE-E0EE-4722-889C-B0C525F7627D}" srcOrd="0" destOrd="0" parTransId="{6D0C2EEB-8BFC-4DC8-B610-F92824F8BDF5}" sibTransId="{3FA13A2D-EA51-4B72-9C31-F3CFDBB8191C}"/>
    <dgm:cxn modelId="{1C00FA8F-6188-4286-AD60-C25FD5BD9340}" type="presOf" srcId="{785AFBAE-E0EE-4722-889C-B0C525F7627D}" destId="{1C225F0A-DAF5-409B-A907-47C32399B667}" srcOrd="0" destOrd="0" presId="urn:microsoft.com/office/officeart/2005/8/layout/vList5"/>
    <dgm:cxn modelId="{1A6E443A-44B2-4D65-9CA9-5D9283928907}" srcId="{7B539231-2AC4-49DD-A5CD-E4F29BCE6471}" destId="{04FD2433-8664-492A-A1F5-307B4320465C}" srcOrd="0" destOrd="0" parTransId="{EBC6140F-8FEB-4DAD-BD3C-09774A9F2B0B}" sibTransId="{89CCC2C9-6C60-4206-915A-145AB84A275B}"/>
    <dgm:cxn modelId="{4B7CE446-954D-4E69-A522-4B8977E14102}" srcId="{B6D4BDC5-68D3-40E9-B44C-B32A123079CD}" destId="{75E3BD14-AD24-4FDA-A321-BF4F35B9AE63}" srcOrd="0" destOrd="0" parTransId="{EC050487-9F1A-478C-8B9C-4DCCA1D40601}" sibTransId="{D9B3C925-E697-4EE6-BBD8-A448DAC320D8}"/>
    <dgm:cxn modelId="{229D285F-855F-435A-8A6E-5B40FE58CC04}" type="presOf" srcId="{834AA9AC-9849-44F5-9EC3-35AADD6706F7}" destId="{519F91AD-3C8F-46B0-9585-2DBD4380872E}" srcOrd="0" destOrd="1" presId="urn:microsoft.com/office/officeart/2005/8/layout/vList5"/>
    <dgm:cxn modelId="{18C74A82-CC65-47C6-86A8-FF4AF437DCD2}" srcId="{6546BC70-2E50-41E5-BB9B-FF16DA07927F}" destId="{B6D4BDC5-68D3-40E9-B44C-B32A123079CD}" srcOrd="1" destOrd="0" parTransId="{681CA8F1-D9B3-4900-B273-F354B6649E4B}" sibTransId="{1E9E7B85-715D-4731-BC33-F02EC1BA5022}"/>
    <dgm:cxn modelId="{16F06A45-F941-4DEB-A98A-79C00E602014}" type="presOf" srcId="{6546BC70-2E50-41E5-BB9B-FF16DA07927F}" destId="{E3FD7729-CD82-42E4-A535-71F49D0CDE40}" srcOrd="0" destOrd="0" presId="urn:microsoft.com/office/officeart/2005/8/layout/vList5"/>
    <dgm:cxn modelId="{EA6B6047-2C8E-4FB1-9C20-9E8B9D6E490D}" type="presParOf" srcId="{E3FD7729-CD82-42E4-A535-71F49D0CDE40}" destId="{2AEE5FD4-7348-45B1-ADE6-83BD48C4E0CA}" srcOrd="0" destOrd="0" presId="urn:microsoft.com/office/officeart/2005/8/layout/vList5"/>
    <dgm:cxn modelId="{E082FB7B-D6B7-4933-B14E-9667D376FBE4}" type="presParOf" srcId="{2AEE5FD4-7348-45B1-ADE6-83BD48C4E0CA}" destId="{597D8E16-BD2C-4A37-932F-7CB4FE925814}" srcOrd="0" destOrd="0" presId="urn:microsoft.com/office/officeart/2005/8/layout/vList5"/>
    <dgm:cxn modelId="{EA3681C0-4F4F-46BF-AE71-7DC2676ED841}" type="presParOf" srcId="{2AEE5FD4-7348-45B1-ADE6-83BD48C4E0CA}" destId="{1C225F0A-DAF5-409B-A907-47C32399B667}" srcOrd="1" destOrd="0" presId="urn:microsoft.com/office/officeart/2005/8/layout/vList5"/>
    <dgm:cxn modelId="{72507274-A7CE-455B-AF74-AEB471972253}" type="presParOf" srcId="{E3FD7729-CD82-42E4-A535-71F49D0CDE40}" destId="{A6C554C3-800B-4032-A996-9FFF22EABF67}" srcOrd="1" destOrd="0" presId="urn:microsoft.com/office/officeart/2005/8/layout/vList5"/>
    <dgm:cxn modelId="{B53D0149-450C-40DB-A750-AA2C43EF773C}" type="presParOf" srcId="{E3FD7729-CD82-42E4-A535-71F49D0CDE40}" destId="{A4C74B77-FE5F-4B21-A149-E4BDB660DB81}" srcOrd="2" destOrd="0" presId="urn:microsoft.com/office/officeart/2005/8/layout/vList5"/>
    <dgm:cxn modelId="{96410E01-E63F-4400-B4E9-F9CCD64C4E28}" type="presParOf" srcId="{A4C74B77-FE5F-4B21-A149-E4BDB660DB81}" destId="{4D3A500F-8C49-45EB-8DCF-DEED18F3FF62}" srcOrd="0" destOrd="0" presId="urn:microsoft.com/office/officeart/2005/8/layout/vList5"/>
    <dgm:cxn modelId="{F2511F23-99B7-404D-ACA4-9ED745EA355B}" type="presParOf" srcId="{A4C74B77-FE5F-4B21-A149-E4BDB660DB81}" destId="{9206D012-D8FA-4658-935C-B539A8F4871A}" srcOrd="1" destOrd="0" presId="urn:microsoft.com/office/officeart/2005/8/layout/vList5"/>
    <dgm:cxn modelId="{53D47B2C-347E-492E-80DD-B6AAEDBA9123}" type="presParOf" srcId="{E3FD7729-CD82-42E4-A535-71F49D0CDE40}" destId="{74427EE8-960A-4969-87B0-0B2F67163157}" srcOrd="3" destOrd="0" presId="urn:microsoft.com/office/officeart/2005/8/layout/vList5"/>
    <dgm:cxn modelId="{A58D191C-CA2D-4BB1-9457-78A649290A00}" type="presParOf" srcId="{E3FD7729-CD82-42E4-A535-71F49D0CDE40}" destId="{82B5FAA7-8EFB-4A8A-8561-A36FFE72B1F2}" srcOrd="4" destOrd="0" presId="urn:microsoft.com/office/officeart/2005/8/layout/vList5"/>
    <dgm:cxn modelId="{85276074-B7AD-44E7-B34D-0792CD071F69}" type="presParOf" srcId="{82B5FAA7-8EFB-4A8A-8561-A36FFE72B1F2}" destId="{4F4E8B3F-F1A4-4BA7-A978-BA1BF9841B53}" srcOrd="0" destOrd="0" presId="urn:microsoft.com/office/officeart/2005/8/layout/vList5"/>
    <dgm:cxn modelId="{E3226648-C78C-4105-B6B4-74A091BAD4A5}" type="presParOf" srcId="{82B5FAA7-8EFB-4A8A-8561-A36FFE72B1F2}" destId="{519F91AD-3C8F-46B0-9585-2DBD4380872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E8957A0A-35C4-44DB-A368-C1718754E064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39AD11A-143E-49CC-A59E-C20398AAAD84}">
      <dgm:prSet phldrT="[Text]"/>
      <dgm:spPr/>
      <dgm:t>
        <a:bodyPr/>
        <a:lstStyle/>
        <a:p>
          <a:r>
            <a:rPr lang="en-US" dirty="0" err="1" smtClean="0"/>
            <a:t>Klasifikasi</a:t>
          </a:r>
          <a:r>
            <a:rPr lang="en-US" dirty="0" smtClean="0"/>
            <a:t> </a:t>
          </a:r>
          <a:r>
            <a:rPr lang="en-US" dirty="0" err="1" smtClean="0"/>
            <a:t>wacana</a:t>
          </a:r>
          <a:r>
            <a:rPr lang="en-US" dirty="0" smtClean="0"/>
            <a:t> </a:t>
          </a:r>
          <a:r>
            <a:rPr lang="en-US" dirty="0" err="1" smtClean="0"/>
            <a:t>berdasarkan</a:t>
          </a:r>
          <a:r>
            <a:rPr lang="en-US" dirty="0" smtClean="0"/>
            <a:t> </a:t>
          </a:r>
          <a:r>
            <a:rPr lang="en-US" dirty="0" err="1" smtClean="0"/>
            <a:t>bentuk</a:t>
          </a:r>
          <a:endParaRPr lang="en-US" dirty="0"/>
        </a:p>
      </dgm:t>
    </dgm:pt>
    <dgm:pt modelId="{2F94ABD2-36E0-4694-874D-CA0E6E3B67C4}" type="parTrans" cxnId="{734C8AEB-580F-4204-8183-6848A297B8F7}">
      <dgm:prSet/>
      <dgm:spPr/>
      <dgm:t>
        <a:bodyPr/>
        <a:lstStyle/>
        <a:p>
          <a:endParaRPr lang="en-US"/>
        </a:p>
      </dgm:t>
    </dgm:pt>
    <dgm:pt modelId="{9B83E0AC-3CAD-4E72-A4CE-A1FD15C9820A}" type="sibTrans" cxnId="{734C8AEB-580F-4204-8183-6848A297B8F7}">
      <dgm:prSet/>
      <dgm:spPr/>
      <dgm:t>
        <a:bodyPr/>
        <a:lstStyle/>
        <a:p>
          <a:endParaRPr lang="en-US"/>
        </a:p>
      </dgm:t>
    </dgm:pt>
    <dgm:pt modelId="{7E4592E3-22D5-4523-8E5F-1A7A2F18886D}">
      <dgm:prSet phldrT="[Text]" custT="1"/>
      <dgm:spPr/>
      <dgm:t>
        <a:bodyPr/>
        <a:lstStyle/>
        <a:p>
          <a:pPr algn="just"/>
          <a:r>
            <a:rPr lang="en-US" sz="2000" dirty="0" err="1" smtClean="0"/>
            <a:t>Naratif</a:t>
          </a:r>
          <a:r>
            <a:rPr lang="en-US" sz="2000" dirty="0" smtClean="0"/>
            <a:t> : </a:t>
          </a:r>
          <a:r>
            <a:rPr lang="en-US" sz="2000" dirty="0" err="1" smtClean="0"/>
            <a:t>dipergunakan</a:t>
          </a:r>
          <a:r>
            <a:rPr lang="en-US" sz="2000" dirty="0" smtClean="0"/>
            <a:t> </a:t>
          </a:r>
          <a:r>
            <a:rPr lang="en-US" sz="2000" dirty="0" err="1" smtClean="0"/>
            <a:t>untuk</a:t>
          </a:r>
          <a:r>
            <a:rPr lang="en-US" sz="2000" dirty="0" smtClean="0"/>
            <a:t> </a:t>
          </a:r>
          <a:r>
            <a:rPr lang="en-US" sz="2000" dirty="0" err="1" smtClean="0"/>
            <a:t>menceriterakan</a:t>
          </a:r>
          <a:r>
            <a:rPr lang="en-US" sz="2000" dirty="0" smtClean="0"/>
            <a:t>, </a:t>
          </a:r>
          <a:r>
            <a:rPr lang="en-US" sz="2000" dirty="0" err="1" smtClean="0"/>
            <a:t>mementingkan</a:t>
          </a:r>
          <a:r>
            <a:rPr lang="en-US" sz="2000" dirty="0" smtClean="0"/>
            <a:t> </a:t>
          </a:r>
          <a:r>
            <a:rPr lang="en-US" sz="2000" dirty="0" err="1" smtClean="0"/>
            <a:t>urutan</a:t>
          </a:r>
          <a:r>
            <a:rPr lang="en-US" sz="2000" dirty="0" smtClean="0"/>
            <a:t> </a:t>
          </a:r>
          <a:r>
            <a:rPr lang="en-US" sz="2000" dirty="0" err="1" smtClean="0"/>
            <a:t>waktu</a:t>
          </a:r>
          <a:r>
            <a:rPr lang="en-US" sz="2000" dirty="0" smtClean="0"/>
            <a:t>, </a:t>
          </a:r>
          <a:r>
            <a:rPr lang="en-US" sz="2000" dirty="0" err="1" smtClean="0"/>
            <a:t>dituturkan</a:t>
          </a:r>
          <a:r>
            <a:rPr lang="en-US" sz="2000" dirty="0" smtClean="0"/>
            <a:t> </a:t>
          </a:r>
          <a:r>
            <a:rPr lang="en-US" sz="2000" dirty="0" err="1" smtClean="0"/>
            <a:t>pertama</a:t>
          </a:r>
          <a:r>
            <a:rPr lang="en-US" sz="2000" dirty="0" smtClean="0"/>
            <a:t> </a:t>
          </a:r>
          <a:r>
            <a:rPr lang="en-US" sz="2000" dirty="0" err="1" smtClean="0"/>
            <a:t>atau</a:t>
          </a:r>
          <a:r>
            <a:rPr lang="en-US" sz="2000" dirty="0" smtClean="0"/>
            <a:t> </a:t>
          </a:r>
          <a:r>
            <a:rPr lang="en-US" sz="2000" dirty="0" err="1" smtClean="0"/>
            <a:t>ketiga</a:t>
          </a:r>
          <a:r>
            <a:rPr lang="en-US" sz="2000" dirty="0" smtClean="0"/>
            <a:t> </a:t>
          </a:r>
          <a:r>
            <a:rPr lang="en-US" sz="2000" dirty="0" err="1" smtClean="0"/>
            <a:t>dalam</a:t>
          </a:r>
          <a:r>
            <a:rPr lang="en-US" sz="2000" dirty="0" smtClean="0"/>
            <a:t> </a:t>
          </a:r>
          <a:r>
            <a:rPr lang="en-US" sz="2000" dirty="0" err="1" smtClean="0"/>
            <a:t>waktu</a:t>
          </a:r>
          <a:r>
            <a:rPr lang="en-US" sz="2000" dirty="0" smtClean="0"/>
            <a:t> </a:t>
          </a:r>
          <a:r>
            <a:rPr lang="en-US" sz="2000" dirty="0" err="1" smtClean="0"/>
            <a:t>tertentu</a:t>
          </a:r>
          <a:r>
            <a:rPr lang="en-US" sz="2000" dirty="0" smtClean="0"/>
            <a:t>. </a:t>
          </a:r>
          <a:r>
            <a:rPr lang="en-US" sz="2000" dirty="0" err="1" smtClean="0"/>
            <a:t>Berorientasi</a:t>
          </a:r>
          <a:r>
            <a:rPr lang="en-US" sz="2000" dirty="0" smtClean="0"/>
            <a:t> </a:t>
          </a:r>
          <a:r>
            <a:rPr lang="en-US" sz="2000" dirty="0" err="1" smtClean="0"/>
            <a:t>pada</a:t>
          </a:r>
          <a:r>
            <a:rPr lang="en-US" sz="2000" dirty="0" smtClean="0"/>
            <a:t> </a:t>
          </a:r>
          <a:r>
            <a:rPr lang="en-US" sz="2000" dirty="0" err="1" smtClean="0"/>
            <a:t>pelaku</a:t>
          </a:r>
          <a:r>
            <a:rPr lang="en-US" sz="2000" dirty="0" smtClean="0"/>
            <a:t> </a:t>
          </a:r>
          <a:r>
            <a:rPr lang="en-US" sz="2000" dirty="0" err="1" smtClean="0"/>
            <a:t>dan</a:t>
          </a:r>
          <a:r>
            <a:rPr lang="en-US" sz="2000" dirty="0" smtClean="0"/>
            <a:t> </a:t>
          </a:r>
          <a:r>
            <a:rPr lang="en-US" sz="2000" dirty="0" err="1" smtClean="0"/>
            <a:t>keseluruhan</a:t>
          </a:r>
          <a:r>
            <a:rPr lang="en-US" sz="2000" dirty="0" smtClean="0"/>
            <a:t> </a:t>
          </a:r>
          <a:r>
            <a:rPr lang="en-US" sz="2000" dirty="0" err="1" smtClean="0"/>
            <a:t>bagian</a:t>
          </a:r>
          <a:r>
            <a:rPr lang="en-US" sz="2000" dirty="0" smtClean="0"/>
            <a:t> </a:t>
          </a:r>
          <a:r>
            <a:rPr lang="en-US" sz="2000" dirty="0" err="1" smtClean="0"/>
            <a:t>diikat</a:t>
          </a:r>
          <a:r>
            <a:rPr lang="en-US" sz="2000" dirty="0" smtClean="0"/>
            <a:t> </a:t>
          </a:r>
          <a:r>
            <a:rPr lang="en-US" sz="2000" dirty="0" err="1" smtClean="0"/>
            <a:t>oleh</a:t>
          </a:r>
          <a:r>
            <a:rPr lang="en-US" sz="2000" dirty="0" smtClean="0"/>
            <a:t> </a:t>
          </a:r>
          <a:r>
            <a:rPr lang="en-US" sz="2000" dirty="0" err="1" smtClean="0"/>
            <a:t>kronologis</a:t>
          </a:r>
          <a:endParaRPr lang="en-US" sz="2000" dirty="0"/>
        </a:p>
      </dgm:t>
    </dgm:pt>
    <dgm:pt modelId="{BD08B560-CAE9-4FE3-A72C-DF15123128F0}" type="parTrans" cxnId="{7D2EEE81-B7E6-4EAF-9857-02598673793B}">
      <dgm:prSet/>
      <dgm:spPr/>
      <dgm:t>
        <a:bodyPr/>
        <a:lstStyle/>
        <a:p>
          <a:endParaRPr lang="en-US"/>
        </a:p>
      </dgm:t>
    </dgm:pt>
    <dgm:pt modelId="{B1F0364E-FE36-4AE9-8E7C-18F2734B1A7E}" type="sibTrans" cxnId="{7D2EEE81-B7E6-4EAF-9857-02598673793B}">
      <dgm:prSet/>
      <dgm:spPr/>
      <dgm:t>
        <a:bodyPr/>
        <a:lstStyle/>
        <a:p>
          <a:endParaRPr lang="en-US"/>
        </a:p>
      </dgm:t>
    </dgm:pt>
    <dgm:pt modelId="{35C7F7C0-08C9-4FFE-828A-0EDFD8DDD344}">
      <dgm:prSet phldrT="[Text]" custT="1"/>
      <dgm:spPr/>
      <dgm:t>
        <a:bodyPr/>
        <a:lstStyle/>
        <a:p>
          <a:r>
            <a:rPr lang="en-US" sz="2000" dirty="0" err="1" smtClean="0"/>
            <a:t>Prosedural</a:t>
          </a:r>
          <a:r>
            <a:rPr lang="en-US" sz="2000" dirty="0" smtClean="0"/>
            <a:t>: </a:t>
          </a:r>
          <a:r>
            <a:rPr lang="en-US" sz="2000" dirty="0" err="1" smtClean="0"/>
            <a:t>memberikan</a:t>
          </a:r>
          <a:r>
            <a:rPr lang="en-US" sz="2000" dirty="0" smtClean="0"/>
            <a:t> </a:t>
          </a:r>
          <a:r>
            <a:rPr lang="en-US" sz="2000" dirty="0" err="1" smtClean="0"/>
            <a:t>petunjuk</a:t>
          </a:r>
          <a:r>
            <a:rPr lang="en-US" sz="2000" dirty="0" smtClean="0"/>
            <a:t>/ </a:t>
          </a:r>
          <a:r>
            <a:rPr lang="en-US" sz="2000" dirty="0" err="1" smtClean="0"/>
            <a:t>keterangan</a:t>
          </a:r>
          <a:r>
            <a:rPr lang="en-US" sz="2000" dirty="0" smtClean="0"/>
            <a:t> </a:t>
          </a:r>
          <a:r>
            <a:rPr lang="en-US" sz="2000" dirty="0" err="1" smtClean="0"/>
            <a:t>bagaimana</a:t>
          </a:r>
          <a:r>
            <a:rPr lang="en-US" sz="2000" dirty="0" smtClean="0"/>
            <a:t> </a:t>
          </a:r>
          <a:r>
            <a:rPr lang="en-US" sz="2000" dirty="0" err="1" smtClean="0"/>
            <a:t>sesuatu</a:t>
          </a:r>
          <a:r>
            <a:rPr lang="en-US" sz="2000" dirty="0" smtClean="0"/>
            <a:t> </a:t>
          </a:r>
          <a:r>
            <a:rPr lang="en-US" sz="2000" dirty="0" err="1" smtClean="0"/>
            <a:t>harus</a:t>
          </a:r>
          <a:r>
            <a:rPr lang="en-US" sz="2000" dirty="0" smtClean="0"/>
            <a:t> </a:t>
          </a:r>
          <a:r>
            <a:rPr lang="en-US" sz="2000" dirty="0" err="1" smtClean="0"/>
            <a:t>dilakukan</a:t>
          </a:r>
          <a:endParaRPr lang="en-US" sz="2000" dirty="0"/>
        </a:p>
      </dgm:t>
    </dgm:pt>
    <dgm:pt modelId="{F0B29ED6-CEFF-43CE-8CF4-B254D4BE8ABD}" type="parTrans" cxnId="{F0F2E105-0252-4B22-A6E9-0C2CB0C7775A}">
      <dgm:prSet/>
      <dgm:spPr/>
      <dgm:t>
        <a:bodyPr/>
        <a:lstStyle/>
        <a:p>
          <a:endParaRPr lang="en-US"/>
        </a:p>
      </dgm:t>
    </dgm:pt>
    <dgm:pt modelId="{B6D5D595-5A05-4894-AFEE-5CC272B6F452}" type="sibTrans" cxnId="{F0F2E105-0252-4B22-A6E9-0C2CB0C7775A}">
      <dgm:prSet/>
      <dgm:spPr/>
      <dgm:t>
        <a:bodyPr/>
        <a:lstStyle/>
        <a:p>
          <a:endParaRPr lang="en-US"/>
        </a:p>
      </dgm:t>
    </dgm:pt>
    <dgm:pt modelId="{30B31E13-1D25-43AD-A739-4B25F26989F0}">
      <dgm:prSet phldrT="[Text]" custT="1"/>
      <dgm:spPr/>
      <dgm:t>
        <a:bodyPr/>
        <a:lstStyle/>
        <a:p>
          <a:r>
            <a:rPr lang="en-US" sz="2000" dirty="0" err="1" smtClean="0"/>
            <a:t>Ekspositori</a:t>
          </a:r>
          <a:r>
            <a:rPr lang="en-US" sz="2000" dirty="0" smtClean="0"/>
            <a:t>: </a:t>
          </a:r>
          <a:r>
            <a:rPr lang="en-US" sz="2000" dirty="0" err="1" smtClean="0"/>
            <a:t>menjelaskan</a:t>
          </a:r>
          <a:r>
            <a:rPr lang="en-US" sz="2000" dirty="0" smtClean="0"/>
            <a:t> </a:t>
          </a:r>
          <a:r>
            <a:rPr lang="en-US" sz="2000" dirty="0" err="1" smtClean="0"/>
            <a:t>sesuatu</a:t>
          </a:r>
          <a:r>
            <a:rPr lang="en-US" sz="2000" dirty="0" smtClean="0"/>
            <a:t> </a:t>
          </a:r>
          <a:r>
            <a:rPr lang="en-US" sz="2000" dirty="0" err="1" smtClean="0"/>
            <a:t>secara</a:t>
          </a:r>
          <a:r>
            <a:rPr lang="en-US" sz="2000" dirty="0" smtClean="0"/>
            <a:t> </a:t>
          </a:r>
          <a:r>
            <a:rPr lang="en-US" sz="2000" dirty="0" err="1" smtClean="0"/>
            <a:t>informatif</a:t>
          </a:r>
          <a:r>
            <a:rPr lang="en-US" sz="2000" dirty="0" smtClean="0"/>
            <a:t>, </a:t>
          </a:r>
          <a:r>
            <a:rPr lang="en-US" sz="2000" dirty="0" err="1" smtClean="0"/>
            <a:t>bahasa</a:t>
          </a:r>
          <a:r>
            <a:rPr lang="en-US" sz="2000" dirty="0" smtClean="0"/>
            <a:t> </a:t>
          </a:r>
          <a:r>
            <a:rPr lang="en-US" sz="2000" dirty="0" err="1" smtClean="0"/>
            <a:t>cenderung</a:t>
          </a:r>
          <a:r>
            <a:rPr lang="en-US" sz="2000" dirty="0" smtClean="0"/>
            <a:t> </a:t>
          </a:r>
          <a:r>
            <a:rPr lang="en-US" sz="2000" dirty="0" err="1" smtClean="0"/>
            <a:t>denotatif</a:t>
          </a:r>
          <a:r>
            <a:rPr lang="en-US" sz="2000" dirty="0" smtClean="0"/>
            <a:t> </a:t>
          </a:r>
          <a:r>
            <a:rPr lang="en-US" sz="2000" dirty="0" err="1" smtClean="0"/>
            <a:t>dan</a:t>
          </a:r>
          <a:r>
            <a:rPr lang="en-US" sz="2000" dirty="0" smtClean="0"/>
            <a:t> </a:t>
          </a:r>
          <a:r>
            <a:rPr lang="en-US" sz="2000" dirty="0" err="1" smtClean="0"/>
            <a:t>rasional</a:t>
          </a:r>
          <a:r>
            <a:rPr lang="en-US" sz="2000" dirty="0" smtClean="0"/>
            <a:t>. </a:t>
          </a:r>
          <a:r>
            <a:rPr lang="en-US" sz="2000" dirty="0" err="1" smtClean="0"/>
            <a:t>Ceramah</a:t>
          </a:r>
          <a:r>
            <a:rPr lang="en-US" sz="2000" dirty="0" smtClean="0"/>
            <a:t> </a:t>
          </a:r>
          <a:r>
            <a:rPr lang="en-US" sz="2000" dirty="0" err="1" smtClean="0"/>
            <a:t>ilmiah</a:t>
          </a:r>
          <a:r>
            <a:rPr lang="en-US" sz="2000" dirty="0" smtClean="0"/>
            <a:t>, </a:t>
          </a:r>
          <a:r>
            <a:rPr lang="en-US" sz="2000" dirty="0" err="1" smtClean="0"/>
            <a:t>artikel</a:t>
          </a:r>
          <a:endParaRPr lang="en-US" sz="2000" dirty="0"/>
        </a:p>
      </dgm:t>
    </dgm:pt>
    <dgm:pt modelId="{45F4B477-E37B-4781-9DE3-A4CA76F16DAB}" type="parTrans" cxnId="{E81535B3-C713-48C1-A1DF-1EFB05B5423D}">
      <dgm:prSet/>
      <dgm:spPr/>
      <dgm:t>
        <a:bodyPr/>
        <a:lstStyle/>
        <a:p>
          <a:endParaRPr lang="en-US"/>
        </a:p>
      </dgm:t>
    </dgm:pt>
    <dgm:pt modelId="{BF8575FE-23E3-4A76-8087-4E2F45CF292A}" type="sibTrans" cxnId="{E81535B3-C713-48C1-A1DF-1EFB05B5423D}">
      <dgm:prSet/>
      <dgm:spPr/>
      <dgm:t>
        <a:bodyPr/>
        <a:lstStyle/>
        <a:p>
          <a:endParaRPr lang="en-US"/>
        </a:p>
      </dgm:t>
    </dgm:pt>
    <dgm:pt modelId="{D9A854B3-5EE1-4FB2-88BD-C9C5B831A0CC}">
      <dgm:prSet phldrT="[Text]" custT="1"/>
      <dgm:spPr/>
      <dgm:t>
        <a:bodyPr/>
        <a:lstStyle/>
        <a:p>
          <a:r>
            <a:rPr lang="en-US" sz="2000" dirty="0" err="1" smtClean="0"/>
            <a:t>Hortatori</a:t>
          </a:r>
          <a:r>
            <a:rPr lang="en-US" sz="2000" dirty="0" smtClean="0"/>
            <a:t> : </a:t>
          </a:r>
          <a:r>
            <a:rPr lang="en-US" sz="2000" dirty="0" err="1" smtClean="0"/>
            <a:t>untuk</a:t>
          </a:r>
          <a:r>
            <a:rPr lang="en-US" sz="2000" dirty="0" smtClean="0"/>
            <a:t> </a:t>
          </a:r>
          <a:r>
            <a:rPr lang="en-US" sz="2000" dirty="0" err="1" smtClean="0"/>
            <a:t>mempengaruhi</a:t>
          </a:r>
          <a:r>
            <a:rPr lang="en-US" sz="2000" dirty="0" smtClean="0"/>
            <a:t> </a:t>
          </a:r>
          <a:r>
            <a:rPr lang="en-US" sz="2000" dirty="0" err="1" smtClean="0"/>
            <a:t>pendengar</a:t>
          </a:r>
          <a:r>
            <a:rPr lang="en-US" sz="2000" dirty="0" smtClean="0"/>
            <a:t>/ </a:t>
          </a:r>
          <a:r>
            <a:rPr lang="en-US" sz="2000" dirty="0" err="1" smtClean="0"/>
            <a:t>pembaca</a:t>
          </a:r>
          <a:r>
            <a:rPr lang="en-US" sz="2000" dirty="0" smtClean="0"/>
            <a:t>  agar </a:t>
          </a:r>
          <a:r>
            <a:rPr lang="en-US" sz="2000" dirty="0" err="1" smtClean="0"/>
            <a:t>tertarik</a:t>
          </a:r>
          <a:r>
            <a:rPr lang="en-US" sz="2000" dirty="0" smtClean="0"/>
            <a:t> </a:t>
          </a:r>
          <a:r>
            <a:rPr lang="en-US" sz="2000" dirty="0" err="1" smtClean="0"/>
            <a:t>terhadap</a:t>
          </a:r>
          <a:r>
            <a:rPr lang="en-US" sz="2000" dirty="0" smtClean="0"/>
            <a:t> </a:t>
          </a:r>
          <a:r>
            <a:rPr lang="en-US" sz="2000" dirty="0" err="1" smtClean="0"/>
            <a:t>pendapat</a:t>
          </a:r>
          <a:r>
            <a:rPr lang="en-US" sz="2000" dirty="0" smtClean="0"/>
            <a:t> yang </a:t>
          </a:r>
          <a:r>
            <a:rPr lang="en-US" sz="2000" dirty="0" err="1" smtClean="0"/>
            <a:t>dikemukakan</a:t>
          </a:r>
          <a:r>
            <a:rPr lang="en-US" sz="2000" dirty="0" smtClean="0"/>
            <a:t>, </a:t>
          </a:r>
          <a:r>
            <a:rPr lang="en-US" sz="2000" dirty="0" err="1" smtClean="0"/>
            <a:t>sifatnya</a:t>
          </a:r>
          <a:r>
            <a:rPr lang="en-US" sz="2000" dirty="0" smtClean="0"/>
            <a:t> </a:t>
          </a:r>
          <a:r>
            <a:rPr lang="en-US" sz="2000" dirty="0" err="1" smtClean="0"/>
            <a:t>persuasif</a:t>
          </a:r>
          <a:endParaRPr lang="en-US" sz="2000" dirty="0"/>
        </a:p>
      </dgm:t>
    </dgm:pt>
    <dgm:pt modelId="{C4FC6804-EDFB-482E-8CB6-584F9F5E2728}" type="parTrans" cxnId="{7EA11ED8-00CD-4223-9F5A-5BBCEC0D538C}">
      <dgm:prSet/>
      <dgm:spPr/>
      <dgm:t>
        <a:bodyPr/>
        <a:lstStyle/>
        <a:p>
          <a:endParaRPr lang="en-US"/>
        </a:p>
      </dgm:t>
    </dgm:pt>
    <dgm:pt modelId="{EA02912E-03CF-4510-B3CF-CF5F54EA8B6A}" type="sibTrans" cxnId="{7EA11ED8-00CD-4223-9F5A-5BBCEC0D538C}">
      <dgm:prSet/>
      <dgm:spPr/>
      <dgm:t>
        <a:bodyPr/>
        <a:lstStyle/>
        <a:p>
          <a:endParaRPr lang="en-US"/>
        </a:p>
      </dgm:t>
    </dgm:pt>
    <dgm:pt modelId="{C3CAAA31-5F0F-4A98-8485-2F55ABE0BA93}">
      <dgm:prSet phldrT="[Text]" custT="1"/>
      <dgm:spPr/>
      <dgm:t>
        <a:bodyPr/>
        <a:lstStyle/>
        <a:p>
          <a:r>
            <a:rPr lang="en-US" sz="2000" dirty="0" err="1" smtClean="0"/>
            <a:t>Dramatik</a:t>
          </a:r>
          <a:r>
            <a:rPr lang="en-US" sz="2000" dirty="0" smtClean="0"/>
            <a:t> : </a:t>
          </a:r>
          <a:r>
            <a:rPr lang="en-US" sz="2000" dirty="0" err="1" smtClean="0"/>
            <a:t>berbentuk</a:t>
          </a:r>
          <a:r>
            <a:rPr lang="en-US" sz="2000" dirty="0" smtClean="0"/>
            <a:t> </a:t>
          </a:r>
          <a:r>
            <a:rPr lang="en-US" sz="2000" dirty="0" err="1" smtClean="0"/>
            <a:t>percakapan</a:t>
          </a:r>
          <a:r>
            <a:rPr lang="en-US" sz="2000" dirty="0" smtClean="0"/>
            <a:t> </a:t>
          </a:r>
          <a:r>
            <a:rPr lang="en-US" sz="2000" dirty="0" err="1" smtClean="0"/>
            <a:t>antar</a:t>
          </a:r>
          <a:r>
            <a:rPr lang="en-US" sz="2000" dirty="0" smtClean="0"/>
            <a:t> </a:t>
          </a:r>
          <a:r>
            <a:rPr lang="en-US" sz="2000" dirty="0" err="1" smtClean="0"/>
            <a:t>penutur</a:t>
          </a:r>
          <a:r>
            <a:rPr lang="en-US" sz="2000" dirty="0" smtClean="0"/>
            <a:t>, </a:t>
          </a:r>
          <a:r>
            <a:rPr lang="en-US" sz="2000" dirty="0" err="1" smtClean="0"/>
            <a:t>meminimalkan</a:t>
          </a:r>
          <a:r>
            <a:rPr lang="en-US" sz="2000" dirty="0" smtClean="0"/>
            <a:t> </a:t>
          </a:r>
          <a:r>
            <a:rPr lang="en-US" sz="2000" dirty="0" err="1" smtClean="0"/>
            <a:t>narasi</a:t>
          </a:r>
          <a:r>
            <a:rPr lang="en-US" sz="2000" dirty="0" smtClean="0"/>
            <a:t> </a:t>
          </a:r>
          <a:r>
            <a:rPr lang="en-US" sz="2000" dirty="0" err="1" smtClean="0"/>
            <a:t>di</a:t>
          </a:r>
          <a:r>
            <a:rPr lang="en-US" sz="2000" dirty="0" smtClean="0"/>
            <a:t> </a:t>
          </a:r>
          <a:r>
            <a:rPr lang="en-US" sz="2000" dirty="0" err="1" smtClean="0"/>
            <a:t>dalamnya</a:t>
          </a:r>
          <a:endParaRPr lang="en-US" sz="2000" dirty="0"/>
        </a:p>
      </dgm:t>
    </dgm:pt>
    <dgm:pt modelId="{323504C3-794A-4040-ABD7-589CC4A8D872}" type="parTrans" cxnId="{2A452FEB-75DE-465C-80ED-E12A0337A398}">
      <dgm:prSet/>
      <dgm:spPr/>
      <dgm:t>
        <a:bodyPr/>
        <a:lstStyle/>
        <a:p>
          <a:endParaRPr lang="en-US"/>
        </a:p>
      </dgm:t>
    </dgm:pt>
    <dgm:pt modelId="{26363B9C-539E-4FE8-A30E-8FB5F774969E}" type="sibTrans" cxnId="{2A452FEB-75DE-465C-80ED-E12A0337A398}">
      <dgm:prSet/>
      <dgm:spPr/>
      <dgm:t>
        <a:bodyPr/>
        <a:lstStyle/>
        <a:p>
          <a:endParaRPr lang="en-US"/>
        </a:p>
      </dgm:t>
    </dgm:pt>
    <dgm:pt modelId="{AB634719-0396-478B-81B5-CF3936AEB6DD}">
      <dgm:prSet phldrT="[Text]" custT="1"/>
      <dgm:spPr/>
      <dgm:t>
        <a:bodyPr/>
        <a:lstStyle/>
        <a:p>
          <a:r>
            <a:rPr lang="en-US" sz="2000" dirty="0" err="1" smtClean="0"/>
            <a:t>Epistoleri</a:t>
          </a:r>
          <a:r>
            <a:rPr lang="en-US" sz="2000" dirty="0" smtClean="0"/>
            <a:t> : </a:t>
          </a:r>
          <a:r>
            <a:rPr lang="en-US" sz="2000" dirty="0" err="1" smtClean="0"/>
            <a:t>dipergunakan</a:t>
          </a:r>
          <a:r>
            <a:rPr lang="en-US" sz="2000" dirty="0" smtClean="0"/>
            <a:t> </a:t>
          </a:r>
          <a:r>
            <a:rPr lang="en-US" sz="2000" dirty="0" err="1" smtClean="0"/>
            <a:t>dalam</a:t>
          </a:r>
          <a:r>
            <a:rPr lang="en-US" sz="2000" dirty="0" smtClean="0"/>
            <a:t> </a:t>
          </a:r>
          <a:r>
            <a:rPr lang="en-US" sz="2000" dirty="0" err="1" smtClean="0"/>
            <a:t>surat</a:t>
          </a:r>
          <a:r>
            <a:rPr lang="en-US" sz="2000" dirty="0" smtClean="0"/>
            <a:t> </a:t>
          </a:r>
          <a:r>
            <a:rPr lang="en-US" sz="2000" dirty="0" err="1" smtClean="0"/>
            <a:t>menyurat</a:t>
          </a:r>
          <a:r>
            <a:rPr lang="en-US" sz="2000" dirty="0" smtClean="0"/>
            <a:t>, </a:t>
          </a:r>
          <a:r>
            <a:rPr lang="en-US" sz="2000" dirty="0" err="1" smtClean="0"/>
            <a:t>memiliki</a:t>
          </a:r>
          <a:r>
            <a:rPr lang="en-US" sz="2000" dirty="0" smtClean="0"/>
            <a:t> </a:t>
          </a:r>
          <a:r>
            <a:rPr lang="en-US" sz="2000" dirty="0" err="1" smtClean="0"/>
            <a:t>bentuk</a:t>
          </a:r>
          <a:r>
            <a:rPr lang="en-US" sz="2000" dirty="0" smtClean="0"/>
            <a:t> </a:t>
          </a:r>
          <a:r>
            <a:rPr lang="en-US" sz="2000" dirty="0" err="1" smtClean="0"/>
            <a:t>dan</a:t>
          </a:r>
          <a:r>
            <a:rPr lang="en-US" sz="2000" dirty="0" smtClean="0"/>
            <a:t> </a:t>
          </a:r>
          <a:r>
            <a:rPr lang="en-US" sz="2000" dirty="0" err="1" smtClean="0"/>
            <a:t>sistem</a:t>
          </a:r>
          <a:r>
            <a:rPr lang="en-US" sz="2000" dirty="0" smtClean="0"/>
            <a:t> </a:t>
          </a:r>
          <a:r>
            <a:rPr lang="en-US" sz="2000" dirty="0" err="1" smtClean="0"/>
            <a:t>tertentu</a:t>
          </a:r>
          <a:r>
            <a:rPr lang="en-US" sz="2000" dirty="0" smtClean="0"/>
            <a:t> yang </a:t>
          </a:r>
          <a:r>
            <a:rPr lang="en-US" sz="2000" dirty="0" err="1" smtClean="0"/>
            <a:t>menjadi</a:t>
          </a:r>
          <a:r>
            <a:rPr lang="en-US" sz="2000" smtClean="0"/>
            <a:t> kebiasaan</a:t>
          </a:r>
          <a:r>
            <a:rPr lang="en-US" sz="2000" dirty="0" smtClean="0"/>
            <a:t> </a:t>
          </a:r>
          <a:r>
            <a:rPr lang="en-US" sz="2000" dirty="0" err="1" smtClean="0"/>
            <a:t>atau</a:t>
          </a:r>
          <a:r>
            <a:rPr lang="en-US" sz="2000" dirty="0" smtClean="0"/>
            <a:t> </a:t>
          </a:r>
          <a:r>
            <a:rPr lang="en-US" sz="2000" dirty="0" err="1" smtClean="0"/>
            <a:t>aturan</a:t>
          </a:r>
          <a:endParaRPr lang="en-US" sz="2000" dirty="0"/>
        </a:p>
      </dgm:t>
    </dgm:pt>
    <dgm:pt modelId="{52DC7926-0B18-46C3-A213-B18AF1F39072}" type="parTrans" cxnId="{B6382B14-C6B3-4952-B4B6-66A8DE0A6FDF}">
      <dgm:prSet/>
      <dgm:spPr/>
      <dgm:t>
        <a:bodyPr/>
        <a:lstStyle/>
        <a:p>
          <a:endParaRPr lang="en-US"/>
        </a:p>
      </dgm:t>
    </dgm:pt>
    <dgm:pt modelId="{56BBB086-93C9-4CDE-B50F-433683C398B5}" type="sibTrans" cxnId="{B6382B14-C6B3-4952-B4B6-66A8DE0A6FDF}">
      <dgm:prSet/>
      <dgm:spPr/>
      <dgm:t>
        <a:bodyPr/>
        <a:lstStyle/>
        <a:p>
          <a:endParaRPr lang="en-US"/>
        </a:p>
      </dgm:t>
    </dgm:pt>
    <dgm:pt modelId="{557FC4B9-0B2B-40A5-A89F-B9D3F4F5F9B4}">
      <dgm:prSet phldrT="[Text]" custT="1"/>
      <dgm:spPr/>
      <dgm:t>
        <a:bodyPr/>
        <a:lstStyle/>
        <a:p>
          <a:r>
            <a:rPr lang="en-US" sz="2400" dirty="0" err="1" smtClean="0"/>
            <a:t>Seremonial</a:t>
          </a:r>
          <a:r>
            <a:rPr lang="en-US" sz="2400" dirty="0" smtClean="0"/>
            <a:t>: </a:t>
          </a:r>
          <a:r>
            <a:rPr lang="en-US" sz="2400" dirty="0" err="1" smtClean="0"/>
            <a:t>dipergunakan</a:t>
          </a:r>
          <a:r>
            <a:rPr lang="en-US" sz="2400" dirty="0" smtClean="0"/>
            <a:t> </a:t>
          </a:r>
          <a:r>
            <a:rPr lang="en-US" sz="2400" dirty="0" err="1" smtClean="0"/>
            <a:t>dalam</a:t>
          </a:r>
          <a:r>
            <a:rPr lang="en-US" sz="2400" dirty="0" smtClean="0"/>
            <a:t> </a:t>
          </a:r>
          <a:r>
            <a:rPr lang="en-US" sz="2400" dirty="0" err="1" smtClean="0"/>
            <a:t>kesempatan</a:t>
          </a:r>
          <a:r>
            <a:rPr lang="en-US" sz="2400" dirty="0" smtClean="0"/>
            <a:t> </a:t>
          </a:r>
          <a:r>
            <a:rPr lang="en-US" sz="2400" dirty="0" err="1" smtClean="0"/>
            <a:t>seremonial</a:t>
          </a:r>
          <a:r>
            <a:rPr lang="en-US" sz="2400" dirty="0" smtClean="0"/>
            <a:t> (</a:t>
          </a:r>
          <a:r>
            <a:rPr lang="en-US" sz="2400" dirty="0" err="1" smtClean="0"/>
            <a:t>upacara</a:t>
          </a:r>
          <a:r>
            <a:rPr lang="en-US" sz="2400" dirty="0" smtClean="0"/>
            <a:t>)</a:t>
          </a:r>
          <a:endParaRPr lang="en-US" sz="2400" dirty="0"/>
        </a:p>
      </dgm:t>
    </dgm:pt>
    <dgm:pt modelId="{81EA17AD-7B0A-4B07-A49C-5674999FBBAA}" type="parTrans" cxnId="{AA138DCD-F496-4061-A7FC-EB49089CC015}">
      <dgm:prSet/>
      <dgm:spPr/>
      <dgm:t>
        <a:bodyPr/>
        <a:lstStyle/>
        <a:p>
          <a:endParaRPr lang="en-US"/>
        </a:p>
      </dgm:t>
    </dgm:pt>
    <dgm:pt modelId="{3D137E3A-866A-4ED0-87B1-04B26DD5FD6F}" type="sibTrans" cxnId="{AA138DCD-F496-4061-A7FC-EB49089CC015}">
      <dgm:prSet/>
      <dgm:spPr/>
      <dgm:t>
        <a:bodyPr/>
        <a:lstStyle/>
        <a:p>
          <a:endParaRPr lang="en-US"/>
        </a:p>
      </dgm:t>
    </dgm:pt>
    <dgm:pt modelId="{75A7519E-17CC-4E2A-BE28-D7F5D72B6965}" type="pres">
      <dgm:prSet presAssocID="{E8957A0A-35C4-44DB-A368-C1718754E064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0555CFE-AE51-4EA1-9355-5C8A9BDDBE9E}" type="pres">
      <dgm:prSet presAssocID="{B39AD11A-143E-49CC-A59E-C20398AAAD84}" presName="root" presStyleCnt="0"/>
      <dgm:spPr/>
    </dgm:pt>
    <dgm:pt modelId="{D1DE2987-D397-44CC-8B06-901FE6B42994}" type="pres">
      <dgm:prSet presAssocID="{B39AD11A-143E-49CC-A59E-C20398AAAD84}" presName="rootComposite" presStyleCnt="0"/>
      <dgm:spPr/>
    </dgm:pt>
    <dgm:pt modelId="{EDC17C9A-77CA-451B-A3FE-515F36436204}" type="pres">
      <dgm:prSet presAssocID="{B39AD11A-143E-49CC-A59E-C20398AAAD84}" presName="rootText" presStyleLbl="node1" presStyleIdx="0" presStyleCnt="1" custScaleX="487761"/>
      <dgm:spPr/>
      <dgm:t>
        <a:bodyPr/>
        <a:lstStyle/>
        <a:p>
          <a:endParaRPr lang="en-US"/>
        </a:p>
      </dgm:t>
    </dgm:pt>
    <dgm:pt modelId="{8D3723C3-D907-4F81-BCB0-1DA49FA9E334}" type="pres">
      <dgm:prSet presAssocID="{B39AD11A-143E-49CC-A59E-C20398AAAD84}" presName="rootConnector" presStyleLbl="node1" presStyleIdx="0" presStyleCnt="1"/>
      <dgm:spPr/>
      <dgm:t>
        <a:bodyPr/>
        <a:lstStyle/>
        <a:p>
          <a:endParaRPr lang="en-US"/>
        </a:p>
      </dgm:t>
    </dgm:pt>
    <dgm:pt modelId="{DA0519DC-F25B-4E54-B858-8AA4504EB98A}" type="pres">
      <dgm:prSet presAssocID="{B39AD11A-143E-49CC-A59E-C20398AAAD84}" presName="childShape" presStyleCnt="0"/>
      <dgm:spPr/>
    </dgm:pt>
    <dgm:pt modelId="{1617D53A-771F-46AC-9154-86C194ACAD0B}" type="pres">
      <dgm:prSet presAssocID="{BD08B560-CAE9-4FE3-A72C-DF15123128F0}" presName="Name13" presStyleLbl="parChTrans1D2" presStyleIdx="0" presStyleCnt="7"/>
      <dgm:spPr/>
      <dgm:t>
        <a:bodyPr/>
        <a:lstStyle/>
        <a:p>
          <a:endParaRPr lang="en-US"/>
        </a:p>
      </dgm:t>
    </dgm:pt>
    <dgm:pt modelId="{93F9DD32-C40B-4C72-93F0-17E5CB1533AA}" type="pres">
      <dgm:prSet presAssocID="{7E4592E3-22D5-4523-8E5F-1A7A2F18886D}" presName="childText" presStyleLbl="bgAcc1" presStyleIdx="0" presStyleCnt="7" custScaleX="682202" custScaleY="1895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98F605-9D35-47E0-8B49-19CD1D334580}" type="pres">
      <dgm:prSet presAssocID="{F0B29ED6-CEFF-43CE-8CF4-B254D4BE8ABD}" presName="Name13" presStyleLbl="parChTrans1D2" presStyleIdx="1" presStyleCnt="7"/>
      <dgm:spPr/>
      <dgm:t>
        <a:bodyPr/>
        <a:lstStyle/>
        <a:p>
          <a:endParaRPr lang="en-US"/>
        </a:p>
      </dgm:t>
    </dgm:pt>
    <dgm:pt modelId="{71F1D1DC-2E5E-4B1B-9031-E542F35D5BB5}" type="pres">
      <dgm:prSet presAssocID="{35C7F7C0-08C9-4FFE-828A-0EDFD8DDD344}" presName="childText" presStyleLbl="bgAcc1" presStyleIdx="1" presStyleCnt="7" custScaleX="682202" custLinFactNeighborX="-3407" custLinFactNeighborY="113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00B4E3-696A-470A-AAB9-A821D9E38A07}" type="pres">
      <dgm:prSet presAssocID="{45F4B477-E37B-4781-9DE3-A4CA76F16DAB}" presName="Name13" presStyleLbl="parChTrans1D2" presStyleIdx="2" presStyleCnt="7"/>
      <dgm:spPr/>
      <dgm:t>
        <a:bodyPr/>
        <a:lstStyle/>
        <a:p>
          <a:endParaRPr lang="en-US"/>
        </a:p>
      </dgm:t>
    </dgm:pt>
    <dgm:pt modelId="{E57CDD4A-61C3-42CB-9882-C7FF8DE50A90}" type="pres">
      <dgm:prSet presAssocID="{30B31E13-1D25-43AD-A739-4B25F26989F0}" presName="childText" presStyleLbl="bgAcc1" presStyleIdx="2" presStyleCnt="7" custScaleX="6822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B988A0-F5F8-409F-829D-210B09C5B1FE}" type="pres">
      <dgm:prSet presAssocID="{C4FC6804-EDFB-482E-8CB6-584F9F5E2728}" presName="Name13" presStyleLbl="parChTrans1D2" presStyleIdx="3" presStyleCnt="7"/>
      <dgm:spPr/>
      <dgm:t>
        <a:bodyPr/>
        <a:lstStyle/>
        <a:p>
          <a:endParaRPr lang="en-US"/>
        </a:p>
      </dgm:t>
    </dgm:pt>
    <dgm:pt modelId="{22C40FCB-21A8-428F-B6FC-4AEBD2F411E6}" type="pres">
      <dgm:prSet presAssocID="{D9A854B3-5EE1-4FB2-88BD-C9C5B831A0CC}" presName="childText" presStyleLbl="bgAcc1" presStyleIdx="3" presStyleCnt="7" custScaleX="6822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18D750-B97A-4F3C-81B3-7D6CD4EB6255}" type="pres">
      <dgm:prSet presAssocID="{323504C3-794A-4040-ABD7-589CC4A8D872}" presName="Name13" presStyleLbl="parChTrans1D2" presStyleIdx="4" presStyleCnt="7"/>
      <dgm:spPr/>
      <dgm:t>
        <a:bodyPr/>
        <a:lstStyle/>
        <a:p>
          <a:endParaRPr lang="en-US"/>
        </a:p>
      </dgm:t>
    </dgm:pt>
    <dgm:pt modelId="{4A8FA155-765A-4B06-85BA-DAA0B1ABCDB9}" type="pres">
      <dgm:prSet presAssocID="{C3CAAA31-5F0F-4A98-8485-2F55ABE0BA93}" presName="childText" presStyleLbl="bgAcc1" presStyleIdx="4" presStyleCnt="7" custScaleX="6822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49BEA8-44AE-4290-9777-A750848A0CB7}" type="pres">
      <dgm:prSet presAssocID="{52DC7926-0B18-46C3-A213-B18AF1F39072}" presName="Name13" presStyleLbl="parChTrans1D2" presStyleIdx="5" presStyleCnt="7"/>
      <dgm:spPr/>
      <dgm:t>
        <a:bodyPr/>
        <a:lstStyle/>
        <a:p>
          <a:endParaRPr lang="en-US"/>
        </a:p>
      </dgm:t>
    </dgm:pt>
    <dgm:pt modelId="{A88117B0-38EE-4897-900A-8AA7C91A3DEF}" type="pres">
      <dgm:prSet presAssocID="{AB634719-0396-478B-81B5-CF3936AEB6DD}" presName="childText" presStyleLbl="bgAcc1" presStyleIdx="5" presStyleCnt="7" custScaleX="7108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338756-86F3-4839-99CE-67C8BBEBD6B6}" type="pres">
      <dgm:prSet presAssocID="{81EA17AD-7B0A-4B07-A49C-5674999FBBAA}" presName="Name13" presStyleLbl="parChTrans1D2" presStyleIdx="6" presStyleCnt="7"/>
      <dgm:spPr/>
      <dgm:t>
        <a:bodyPr/>
        <a:lstStyle/>
        <a:p>
          <a:endParaRPr lang="en-US"/>
        </a:p>
      </dgm:t>
    </dgm:pt>
    <dgm:pt modelId="{C81A69EF-1934-4DF4-9B28-CDE487E5B061}" type="pres">
      <dgm:prSet presAssocID="{557FC4B9-0B2B-40A5-A89F-B9D3F4F5F9B4}" presName="childText" presStyleLbl="bgAcc1" presStyleIdx="6" presStyleCnt="7" custScaleX="6822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34C8AEB-580F-4204-8183-6848A297B8F7}" srcId="{E8957A0A-35C4-44DB-A368-C1718754E064}" destId="{B39AD11A-143E-49CC-A59E-C20398AAAD84}" srcOrd="0" destOrd="0" parTransId="{2F94ABD2-36E0-4694-874D-CA0E6E3B67C4}" sibTransId="{9B83E0AC-3CAD-4E72-A4CE-A1FD15C9820A}"/>
    <dgm:cxn modelId="{FD97F7C7-DCBD-4AF8-B041-7F925F272176}" type="presOf" srcId="{C4FC6804-EDFB-482E-8CB6-584F9F5E2728}" destId="{16B988A0-F5F8-409F-829D-210B09C5B1FE}" srcOrd="0" destOrd="0" presId="urn:microsoft.com/office/officeart/2005/8/layout/hierarchy3"/>
    <dgm:cxn modelId="{9D0959BE-5222-4244-8E0D-829B7C2A80D0}" type="presOf" srcId="{30B31E13-1D25-43AD-A739-4B25F26989F0}" destId="{E57CDD4A-61C3-42CB-9882-C7FF8DE50A90}" srcOrd="0" destOrd="0" presId="urn:microsoft.com/office/officeart/2005/8/layout/hierarchy3"/>
    <dgm:cxn modelId="{2A452FEB-75DE-465C-80ED-E12A0337A398}" srcId="{B39AD11A-143E-49CC-A59E-C20398AAAD84}" destId="{C3CAAA31-5F0F-4A98-8485-2F55ABE0BA93}" srcOrd="4" destOrd="0" parTransId="{323504C3-794A-4040-ABD7-589CC4A8D872}" sibTransId="{26363B9C-539E-4FE8-A30E-8FB5F774969E}"/>
    <dgm:cxn modelId="{611B6D8B-E652-4D91-A6D4-5D413BC7F414}" type="presOf" srcId="{D9A854B3-5EE1-4FB2-88BD-C9C5B831A0CC}" destId="{22C40FCB-21A8-428F-B6FC-4AEBD2F411E6}" srcOrd="0" destOrd="0" presId="urn:microsoft.com/office/officeart/2005/8/layout/hierarchy3"/>
    <dgm:cxn modelId="{AA138DCD-F496-4061-A7FC-EB49089CC015}" srcId="{B39AD11A-143E-49CC-A59E-C20398AAAD84}" destId="{557FC4B9-0B2B-40A5-A89F-B9D3F4F5F9B4}" srcOrd="6" destOrd="0" parTransId="{81EA17AD-7B0A-4B07-A49C-5674999FBBAA}" sibTransId="{3D137E3A-866A-4ED0-87B1-04B26DD5FD6F}"/>
    <dgm:cxn modelId="{8D887EC1-A7C7-4318-B973-2FF258AD9195}" type="presOf" srcId="{BD08B560-CAE9-4FE3-A72C-DF15123128F0}" destId="{1617D53A-771F-46AC-9154-86C194ACAD0B}" srcOrd="0" destOrd="0" presId="urn:microsoft.com/office/officeart/2005/8/layout/hierarchy3"/>
    <dgm:cxn modelId="{B6382B14-C6B3-4952-B4B6-66A8DE0A6FDF}" srcId="{B39AD11A-143E-49CC-A59E-C20398AAAD84}" destId="{AB634719-0396-478B-81B5-CF3936AEB6DD}" srcOrd="5" destOrd="0" parTransId="{52DC7926-0B18-46C3-A213-B18AF1F39072}" sibTransId="{56BBB086-93C9-4CDE-B50F-433683C398B5}"/>
    <dgm:cxn modelId="{5C081A90-F2F2-416D-ADD9-6F0F5182351B}" type="presOf" srcId="{B39AD11A-143E-49CC-A59E-C20398AAAD84}" destId="{EDC17C9A-77CA-451B-A3FE-515F36436204}" srcOrd="0" destOrd="0" presId="urn:microsoft.com/office/officeart/2005/8/layout/hierarchy3"/>
    <dgm:cxn modelId="{7EA11ED8-00CD-4223-9F5A-5BBCEC0D538C}" srcId="{B39AD11A-143E-49CC-A59E-C20398AAAD84}" destId="{D9A854B3-5EE1-4FB2-88BD-C9C5B831A0CC}" srcOrd="3" destOrd="0" parTransId="{C4FC6804-EDFB-482E-8CB6-584F9F5E2728}" sibTransId="{EA02912E-03CF-4510-B3CF-CF5F54EA8B6A}"/>
    <dgm:cxn modelId="{39267B16-22D9-4B35-977E-27C794BCFACC}" type="presOf" srcId="{52DC7926-0B18-46C3-A213-B18AF1F39072}" destId="{5A49BEA8-44AE-4290-9777-A750848A0CB7}" srcOrd="0" destOrd="0" presId="urn:microsoft.com/office/officeart/2005/8/layout/hierarchy3"/>
    <dgm:cxn modelId="{7CFCFF78-BAB2-40D0-93B9-945276C2CBBB}" type="presOf" srcId="{35C7F7C0-08C9-4FFE-828A-0EDFD8DDD344}" destId="{71F1D1DC-2E5E-4B1B-9031-E542F35D5BB5}" srcOrd="0" destOrd="0" presId="urn:microsoft.com/office/officeart/2005/8/layout/hierarchy3"/>
    <dgm:cxn modelId="{F0F2E105-0252-4B22-A6E9-0C2CB0C7775A}" srcId="{B39AD11A-143E-49CC-A59E-C20398AAAD84}" destId="{35C7F7C0-08C9-4FFE-828A-0EDFD8DDD344}" srcOrd="1" destOrd="0" parTransId="{F0B29ED6-CEFF-43CE-8CF4-B254D4BE8ABD}" sibTransId="{B6D5D595-5A05-4894-AFEE-5CC272B6F452}"/>
    <dgm:cxn modelId="{7A7E6870-C019-4464-BFB5-677E8E3EBE73}" type="presOf" srcId="{81EA17AD-7B0A-4B07-A49C-5674999FBBAA}" destId="{7A338756-86F3-4839-99CE-67C8BBEBD6B6}" srcOrd="0" destOrd="0" presId="urn:microsoft.com/office/officeart/2005/8/layout/hierarchy3"/>
    <dgm:cxn modelId="{74C5D98A-4417-4093-9042-5CB3D85DB372}" type="presOf" srcId="{AB634719-0396-478B-81B5-CF3936AEB6DD}" destId="{A88117B0-38EE-4897-900A-8AA7C91A3DEF}" srcOrd="0" destOrd="0" presId="urn:microsoft.com/office/officeart/2005/8/layout/hierarchy3"/>
    <dgm:cxn modelId="{B3A8CE56-1758-4F79-9154-3FBC74EF1BE7}" type="presOf" srcId="{B39AD11A-143E-49CC-A59E-C20398AAAD84}" destId="{8D3723C3-D907-4F81-BCB0-1DA49FA9E334}" srcOrd="1" destOrd="0" presId="urn:microsoft.com/office/officeart/2005/8/layout/hierarchy3"/>
    <dgm:cxn modelId="{0C211812-EF0F-4585-A56F-6C20266E86DA}" type="presOf" srcId="{E8957A0A-35C4-44DB-A368-C1718754E064}" destId="{75A7519E-17CC-4E2A-BE28-D7F5D72B6965}" srcOrd="0" destOrd="0" presId="urn:microsoft.com/office/officeart/2005/8/layout/hierarchy3"/>
    <dgm:cxn modelId="{6BB5A36A-56B4-4FF2-B33E-DA3BBFAF5A54}" type="presOf" srcId="{45F4B477-E37B-4781-9DE3-A4CA76F16DAB}" destId="{6C00B4E3-696A-470A-AAB9-A821D9E38A07}" srcOrd="0" destOrd="0" presId="urn:microsoft.com/office/officeart/2005/8/layout/hierarchy3"/>
    <dgm:cxn modelId="{F1CC0509-EDAA-4E59-A409-01DD813A5EB8}" type="presOf" srcId="{323504C3-794A-4040-ABD7-589CC4A8D872}" destId="{4918D750-B97A-4F3C-81B3-7D6CD4EB6255}" srcOrd="0" destOrd="0" presId="urn:microsoft.com/office/officeart/2005/8/layout/hierarchy3"/>
    <dgm:cxn modelId="{83963D98-1188-4FBD-AA04-99646D9D7B65}" type="presOf" srcId="{C3CAAA31-5F0F-4A98-8485-2F55ABE0BA93}" destId="{4A8FA155-765A-4B06-85BA-DAA0B1ABCDB9}" srcOrd="0" destOrd="0" presId="urn:microsoft.com/office/officeart/2005/8/layout/hierarchy3"/>
    <dgm:cxn modelId="{E81535B3-C713-48C1-A1DF-1EFB05B5423D}" srcId="{B39AD11A-143E-49CC-A59E-C20398AAAD84}" destId="{30B31E13-1D25-43AD-A739-4B25F26989F0}" srcOrd="2" destOrd="0" parTransId="{45F4B477-E37B-4781-9DE3-A4CA76F16DAB}" sibTransId="{BF8575FE-23E3-4A76-8087-4E2F45CF292A}"/>
    <dgm:cxn modelId="{B1D24150-DDDF-4DBE-8E91-41A769291111}" type="presOf" srcId="{7E4592E3-22D5-4523-8E5F-1A7A2F18886D}" destId="{93F9DD32-C40B-4C72-93F0-17E5CB1533AA}" srcOrd="0" destOrd="0" presId="urn:microsoft.com/office/officeart/2005/8/layout/hierarchy3"/>
    <dgm:cxn modelId="{7D2EEE81-B7E6-4EAF-9857-02598673793B}" srcId="{B39AD11A-143E-49CC-A59E-C20398AAAD84}" destId="{7E4592E3-22D5-4523-8E5F-1A7A2F18886D}" srcOrd="0" destOrd="0" parTransId="{BD08B560-CAE9-4FE3-A72C-DF15123128F0}" sibTransId="{B1F0364E-FE36-4AE9-8E7C-18F2734B1A7E}"/>
    <dgm:cxn modelId="{DCB9F359-4CD7-43B9-92B4-C2E1E12E93FD}" type="presOf" srcId="{F0B29ED6-CEFF-43CE-8CF4-B254D4BE8ABD}" destId="{5998F605-9D35-47E0-8B49-19CD1D334580}" srcOrd="0" destOrd="0" presId="urn:microsoft.com/office/officeart/2005/8/layout/hierarchy3"/>
    <dgm:cxn modelId="{15CB5531-AD1B-4B54-948A-8FE4662083D9}" type="presOf" srcId="{557FC4B9-0B2B-40A5-A89F-B9D3F4F5F9B4}" destId="{C81A69EF-1934-4DF4-9B28-CDE487E5B061}" srcOrd="0" destOrd="0" presId="urn:microsoft.com/office/officeart/2005/8/layout/hierarchy3"/>
    <dgm:cxn modelId="{77C68D08-7C23-441F-BC24-E9A1B2404AAE}" type="presParOf" srcId="{75A7519E-17CC-4E2A-BE28-D7F5D72B6965}" destId="{50555CFE-AE51-4EA1-9355-5C8A9BDDBE9E}" srcOrd="0" destOrd="0" presId="urn:microsoft.com/office/officeart/2005/8/layout/hierarchy3"/>
    <dgm:cxn modelId="{D4920FFD-DFBB-41B3-A1C2-2B550CF35A84}" type="presParOf" srcId="{50555CFE-AE51-4EA1-9355-5C8A9BDDBE9E}" destId="{D1DE2987-D397-44CC-8B06-901FE6B42994}" srcOrd="0" destOrd="0" presId="urn:microsoft.com/office/officeart/2005/8/layout/hierarchy3"/>
    <dgm:cxn modelId="{52A2BCB5-D1C7-4FEE-ADF6-1E7A5CA500B0}" type="presParOf" srcId="{D1DE2987-D397-44CC-8B06-901FE6B42994}" destId="{EDC17C9A-77CA-451B-A3FE-515F36436204}" srcOrd="0" destOrd="0" presId="urn:microsoft.com/office/officeart/2005/8/layout/hierarchy3"/>
    <dgm:cxn modelId="{35AADDC4-21E6-4C90-98DA-3265E5AC6247}" type="presParOf" srcId="{D1DE2987-D397-44CC-8B06-901FE6B42994}" destId="{8D3723C3-D907-4F81-BCB0-1DA49FA9E334}" srcOrd="1" destOrd="0" presId="urn:microsoft.com/office/officeart/2005/8/layout/hierarchy3"/>
    <dgm:cxn modelId="{0732473F-0A84-45A1-A797-25558F212B8C}" type="presParOf" srcId="{50555CFE-AE51-4EA1-9355-5C8A9BDDBE9E}" destId="{DA0519DC-F25B-4E54-B858-8AA4504EB98A}" srcOrd="1" destOrd="0" presId="urn:microsoft.com/office/officeart/2005/8/layout/hierarchy3"/>
    <dgm:cxn modelId="{51C5BB30-F5E8-46A5-9961-465B6F426915}" type="presParOf" srcId="{DA0519DC-F25B-4E54-B858-8AA4504EB98A}" destId="{1617D53A-771F-46AC-9154-86C194ACAD0B}" srcOrd="0" destOrd="0" presId="urn:microsoft.com/office/officeart/2005/8/layout/hierarchy3"/>
    <dgm:cxn modelId="{2530DE6D-F226-41CA-8B85-C7D143516AF1}" type="presParOf" srcId="{DA0519DC-F25B-4E54-B858-8AA4504EB98A}" destId="{93F9DD32-C40B-4C72-93F0-17E5CB1533AA}" srcOrd="1" destOrd="0" presId="urn:microsoft.com/office/officeart/2005/8/layout/hierarchy3"/>
    <dgm:cxn modelId="{F9AFCD60-0173-4BF7-B599-96F5756846A3}" type="presParOf" srcId="{DA0519DC-F25B-4E54-B858-8AA4504EB98A}" destId="{5998F605-9D35-47E0-8B49-19CD1D334580}" srcOrd="2" destOrd="0" presId="urn:microsoft.com/office/officeart/2005/8/layout/hierarchy3"/>
    <dgm:cxn modelId="{B2245BF5-FCDD-4AB3-BA3C-ADCE02DEE10E}" type="presParOf" srcId="{DA0519DC-F25B-4E54-B858-8AA4504EB98A}" destId="{71F1D1DC-2E5E-4B1B-9031-E542F35D5BB5}" srcOrd="3" destOrd="0" presId="urn:microsoft.com/office/officeart/2005/8/layout/hierarchy3"/>
    <dgm:cxn modelId="{00537B68-D76D-440E-8E04-F2E19FB17667}" type="presParOf" srcId="{DA0519DC-F25B-4E54-B858-8AA4504EB98A}" destId="{6C00B4E3-696A-470A-AAB9-A821D9E38A07}" srcOrd="4" destOrd="0" presId="urn:microsoft.com/office/officeart/2005/8/layout/hierarchy3"/>
    <dgm:cxn modelId="{0C1FCC53-3EF2-4284-9138-B67F98663685}" type="presParOf" srcId="{DA0519DC-F25B-4E54-B858-8AA4504EB98A}" destId="{E57CDD4A-61C3-42CB-9882-C7FF8DE50A90}" srcOrd="5" destOrd="0" presId="urn:microsoft.com/office/officeart/2005/8/layout/hierarchy3"/>
    <dgm:cxn modelId="{9427790C-A110-4563-A4AA-2229D76A50D7}" type="presParOf" srcId="{DA0519DC-F25B-4E54-B858-8AA4504EB98A}" destId="{16B988A0-F5F8-409F-829D-210B09C5B1FE}" srcOrd="6" destOrd="0" presId="urn:microsoft.com/office/officeart/2005/8/layout/hierarchy3"/>
    <dgm:cxn modelId="{D4CC3DCB-0D76-4B93-B69D-B0AB97DE3195}" type="presParOf" srcId="{DA0519DC-F25B-4E54-B858-8AA4504EB98A}" destId="{22C40FCB-21A8-428F-B6FC-4AEBD2F411E6}" srcOrd="7" destOrd="0" presId="urn:microsoft.com/office/officeart/2005/8/layout/hierarchy3"/>
    <dgm:cxn modelId="{5D8E29FB-0078-4FC5-9971-75D3EC30C70F}" type="presParOf" srcId="{DA0519DC-F25B-4E54-B858-8AA4504EB98A}" destId="{4918D750-B97A-4F3C-81B3-7D6CD4EB6255}" srcOrd="8" destOrd="0" presId="urn:microsoft.com/office/officeart/2005/8/layout/hierarchy3"/>
    <dgm:cxn modelId="{45B134DF-CF45-4BD8-8186-3802C9D19AD3}" type="presParOf" srcId="{DA0519DC-F25B-4E54-B858-8AA4504EB98A}" destId="{4A8FA155-765A-4B06-85BA-DAA0B1ABCDB9}" srcOrd="9" destOrd="0" presId="urn:microsoft.com/office/officeart/2005/8/layout/hierarchy3"/>
    <dgm:cxn modelId="{A4F5EE9A-AAAD-46BB-9C6D-DCE636AA3F70}" type="presParOf" srcId="{DA0519DC-F25B-4E54-B858-8AA4504EB98A}" destId="{5A49BEA8-44AE-4290-9777-A750848A0CB7}" srcOrd="10" destOrd="0" presId="urn:microsoft.com/office/officeart/2005/8/layout/hierarchy3"/>
    <dgm:cxn modelId="{FE2E0A4D-1915-4151-B996-E14D159A1864}" type="presParOf" srcId="{DA0519DC-F25B-4E54-B858-8AA4504EB98A}" destId="{A88117B0-38EE-4897-900A-8AA7C91A3DEF}" srcOrd="11" destOrd="0" presId="urn:microsoft.com/office/officeart/2005/8/layout/hierarchy3"/>
    <dgm:cxn modelId="{E31AB71C-E015-48EE-ABD1-74C8B92D0261}" type="presParOf" srcId="{DA0519DC-F25B-4E54-B858-8AA4504EB98A}" destId="{7A338756-86F3-4839-99CE-67C8BBEBD6B6}" srcOrd="12" destOrd="0" presId="urn:microsoft.com/office/officeart/2005/8/layout/hierarchy3"/>
    <dgm:cxn modelId="{4B733E05-FDF0-450D-AC47-EB6D378D8A5C}" type="presParOf" srcId="{DA0519DC-F25B-4E54-B858-8AA4504EB98A}" destId="{C81A69EF-1934-4DF4-9B28-CDE487E5B061}" srcOrd="1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82CFAEDE-2139-446A-BB25-B435B840825C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E9FB5CB-5618-49FD-9DA1-3A35C6F31440}">
      <dgm:prSet phldrT="[Text]"/>
      <dgm:spPr/>
      <dgm:t>
        <a:bodyPr/>
        <a:lstStyle/>
        <a:p>
          <a:r>
            <a:rPr lang="en-US" dirty="0" smtClean="0"/>
            <a:t>?</a:t>
          </a:r>
          <a:endParaRPr lang="en-US" dirty="0"/>
        </a:p>
      </dgm:t>
    </dgm:pt>
    <dgm:pt modelId="{22F43AEE-1CAA-4184-A5FC-ABBADF0CB27A}" type="parTrans" cxnId="{59A99A77-A200-426C-ABB7-3A0F20C8B507}">
      <dgm:prSet/>
      <dgm:spPr/>
      <dgm:t>
        <a:bodyPr/>
        <a:lstStyle/>
        <a:p>
          <a:endParaRPr lang="en-US"/>
        </a:p>
      </dgm:t>
    </dgm:pt>
    <dgm:pt modelId="{8B729382-EC0C-4485-BED0-3124F04C1C7B}" type="sibTrans" cxnId="{59A99A77-A200-426C-ABB7-3A0F20C8B507}">
      <dgm:prSet/>
      <dgm:spPr/>
      <dgm:t>
        <a:bodyPr/>
        <a:lstStyle/>
        <a:p>
          <a:endParaRPr lang="en-US"/>
        </a:p>
      </dgm:t>
    </dgm:pt>
    <dgm:pt modelId="{FFCE7276-B6F5-4E9A-B914-C6B62583CB06}">
      <dgm:prSet phldrT="[Text]"/>
      <dgm:spPr/>
      <dgm:t>
        <a:bodyPr/>
        <a:lstStyle/>
        <a:p>
          <a:r>
            <a:rPr lang="en-US" dirty="0" smtClean="0"/>
            <a:t>O1: </a:t>
          </a:r>
          <a:r>
            <a:rPr lang="en-US" dirty="0" err="1" smtClean="0"/>
            <a:t>wah</a:t>
          </a:r>
          <a:r>
            <a:rPr lang="en-US" dirty="0" smtClean="0"/>
            <a:t> </a:t>
          </a:r>
          <a:r>
            <a:rPr lang="en-US" dirty="0" err="1" smtClean="0"/>
            <a:t>kita</a:t>
          </a:r>
          <a:r>
            <a:rPr lang="en-US" dirty="0" smtClean="0"/>
            <a:t> </a:t>
          </a:r>
          <a:r>
            <a:rPr lang="en-US" dirty="0" err="1" smtClean="0"/>
            <a:t>sudah</a:t>
          </a:r>
          <a:r>
            <a:rPr lang="en-US" dirty="0" smtClean="0"/>
            <a:t> </a:t>
          </a:r>
          <a:r>
            <a:rPr lang="en-US" dirty="0" err="1" smtClean="0"/>
            <a:t>masuk</a:t>
          </a:r>
          <a:r>
            <a:rPr lang="en-US" dirty="0" smtClean="0"/>
            <a:t> </a:t>
          </a:r>
          <a:r>
            <a:rPr lang="en-US" dirty="0" err="1" smtClean="0"/>
            <a:t>kota</a:t>
          </a:r>
          <a:r>
            <a:rPr lang="en-US" dirty="0" smtClean="0"/>
            <a:t>. Kita </a:t>
          </a:r>
          <a:r>
            <a:rPr lang="en-US" dirty="0" err="1" smtClean="0"/>
            <a:t>cari</a:t>
          </a:r>
          <a:r>
            <a:rPr lang="en-US" dirty="0" smtClean="0"/>
            <a:t> </a:t>
          </a:r>
          <a:r>
            <a:rPr lang="en-US" dirty="0" err="1" smtClean="0"/>
            <a:t>gudeg</a:t>
          </a:r>
          <a:r>
            <a:rPr lang="en-US" dirty="0" smtClean="0"/>
            <a:t> </a:t>
          </a:r>
          <a:r>
            <a:rPr lang="en-US" dirty="0" err="1" smtClean="0"/>
            <a:t>dulu</a:t>
          </a:r>
          <a:r>
            <a:rPr lang="en-US" dirty="0" smtClean="0"/>
            <a:t>!</a:t>
          </a:r>
          <a:endParaRPr lang="en-US" dirty="0"/>
        </a:p>
      </dgm:t>
    </dgm:pt>
    <dgm:pt modelId="{F274EE1C-9CB2-4F4F-B3DF-615887427A54}" type="parTrans" cxnId="{8418C7BD-34E3-4F09-B9DE-B111D77F2A90}">
      <dgm:prSet/>
      <dgm:spPr/>
      <dgm:t>
        <a:bodyPr/>
        <a:lstStyle/>
        <a:p>
          <a:endParaRPr lang="en-US"/>
        </a:p>
      </dgm:t>
    </dgm:pt>
    <dgm:pt modelId="{5DB594D2-55AB-4DF4-82B7-35041BDE3A2C}" type="sibTrans" cxnId="{8418C7BD-34E3-4F09-B9DE-B111D77F2A90}">
      <dgm:prSet/>
      <dgm:spPr/>
      <dgm:t>
        <a:bodyPr/>
        <a:lstStyle/>
        <a:p>
          <a:endParaRPr lang="en-US"/>
        </a:p>
      </dgm:t>
    </dgm:pt>
    <dgm:pt modelId="{0FB0FBA4-69D0-4375-8435-2D7CF91DB038}">
      <dgm:prSet phldrT="[Text]"/>
      <dgm:spPr/>
      <dgm:t>
        <a:bodyPr/>
        <a:lstStyle/>
        <a:p>
          <a:r>
            <a:rPr lang="en-US" dirty="0" smtClean="0"/>
            <a:t>O2: </a:t>
          </a:r>
          <a:r>
            <a:rPr lang="en-US" dirty="0" err="1" smtClean="0"/>
            <a:t>Langsung</a:t>
          </a:r>
          <a:r>
            <a:rPr lang="en-US" dirty="0" smtClean="0"/>
            <a:t> </a:t>
          </a:r>
          <a:r>
            <a:rPr lang="en-US" dirty="0" err="1" smtClean="0"/>
            <a:t>ke</a:t>
          </a:r>
          <a:r>
            <a:rPr lang="en-US" dirty="0" smtClean="0"/>
            <a:t> </a:t>
          </a:r>
          <a:r>
            <a:rPr lang="en-US" dirty="0" err="1" smtClean="0"/>
            <a:t>Parangtritis</a:t>
          </a:r>
          <a:r>
            <a:rPr lang="en-US" dirty="0" smtClean="0"/>
            <a:t> </a:t>
          </a:r>
          <a:r>
            <a:rPr lang="en-US" dirty="0" err="1" smtClean="0"/>
            <a:t>saja</a:t>
          </a:r>
          <a:r>
            <a:rPr lang="en-US" dirty="0" smtClean="0"/>
            <a:t>!</a:t>
          </a:r>
          <a:endParaRPr lang="en-US" dirty="0"/>
        </a:p>
      </dgm:t>
    </dgm:pt>
    <dgm:pt modelId="{72F394DD-C801-45C3-8373-BCA48FDC943A}" type="parTrans" cxnId="{04585929-C95F-424B-85EC-5ED0CD17C724}">
      <dgm:prSet/>
      <dgm:spPr/>
      <dgm:t>
        <a:bodyPr/>
        <a:lstStyle/>
        <a:p>
          <a:endParaRPr lang="en-US"/>
        </a:p>
      </dgm:t>
    </dgm:pt>
    <dgm:pt modelId="{DD6B4D78-C28D-4DBD-9D26-902E44D62BB2}" type="sibTrans" cxnId="{04585929-C95F-424B-85EC-5ED0CD17C724}">
      <dgm:prSet/>
      <dgm:spPr/>
      <dgm:t>
        <a:bodyPr/>
        <a:lstStyle/>
        <a:p>
          <a:endParaRPr lang="en-US"/>
        </a:p>
      </dgm:t>
    </dgm:pt>
    <dgm:pt modelId="{DE1217DA-7128-4848-8623-0D05A2C554C7}">
      <dgm:prSet phldrT="[Text]"/>
      <dgm:spPr/>
      <dgm:t>
        <a:bodyPr/>
        <a:lstStyle/>
        <a:p>
          <a:r>
            <a:rPr lang="en-US" dirty="0" smtClean="0"/>
            <a:t>?</a:t>
          </a:r>
          <a:endParaRPr lang="en-US" dirty="0"/>
        </a:p>
      </dgm:t>
    </dgm:pt>
    <dgm:pt modelId="{755EBE1F-2875-4E88-9CF0-BCC5CCAAD84B}" type="parTrans" cxnId="{5D6FA7F9-9551-482C-8607-091B381DBD76}">
      <dgm:prSet/>
      <dgm:spPr/>
      <dgm:t>
        <a:bodyPr/>
        <a:lstStyle/>
        <a:p>
          <a:endParaRPr lang="en-US"/>
        </a:p>
      </dgm:t>
    </dgm:pt>
    <dgm:pt modelId="{86870844-1557-49EE-8AE2-B207C9BFFECB}" type="sibTrans" cxnId="{5D6FA7F9-9551-482C-8607-091B381DBD76}">
      <dgm:prSet/>
      <dgm:spPr/>
      <dgm:t>
        <a:bodyPr/>
        <a:lstStyle/>
        <a:p>
          <a:endParaRPr lang="en-US"/>
        </a:p>
      </dgm:t>
    </dgm:pt>
    <dgm:pt modelId="{D574C86D-F3EF-41A9-A0CC-3313B29441B6}">
      <dgm:prSet phldrT="[Text]"/>
      <dgm:spPr/>
      <dgm:t>
        <a:bodyPr/>
        <a:lstStyle/>
        <a:p>
          <a:r>
            <a:rPr lang="en-US" dirty="0" err="1" smtClean="0"/>
            <a:t>Becak</a:t>
          </a:r>
          <a:r>
            <a:rPr lang="en-US" dirty="0" smtClean="0"/>
            <a:t> </a:t>
          </a:r>
          <a:r>
            <a:rPr lang="en-US" dirty="0" err="1" smtClean="0"/>
            <a:t>dilarang</a:t>
          </a:r>
          <a:r>
            <a:rPr lang="en-US" dirty="0" smtClean="0"/>
            <a:t> </a:t>
          </a:r>
          <a:r>
            <a:rPr lang="en-US" dirty="0" err="1" smtClean="0"/>
            <a:t>di</a:t>
          </a:r>
          <a:r>
            <a:rPr lang="en-US" dirty="0" smtClean="0"/>
            <a:t> </a:t>
          </a:r>
          <a:r>
            <a:rPr lang="en-US" dirty="0" err="1" smtClean="0"/>
            <a:t>Ibukota</a:t>
          </a:r>
          <a:r>
            <a:rPr lang="en-US" dirty="0" smtClean="0"/>
            <a:t>.</a:t>
          </a:r>
          <a:endParaRPr lang="en-US" dirty="0"/>
        </a:p>
      </dgm:t>
    </dgm:pt>
    <dgm:pt modelId="{B7111008-28BC-44B2-A46F-2699B6DAAA85}" type="parTrans" cxnId="{FBD38866-C235-4DE5-8DC9-2B3D6750A6E4}">
      <dgm:prSet/>
      <dgm:spPr/>
      <dgm:t>
        <a:bodyPr/>
        <a:lstStyle/>
        <a:p>
          <a:endParaRPr lang="en-US"/>
        </a:p>
      </dgm:t>
    </dgm:pt>
    <dgm:pt modelId="{279F5C74-F369-4D32-81AA-5D92764BBEF2}" type="sibTrans" cxnId="{FBD38866-C235-4DE5-8DC9-2B3D6750A6E4}">
      <dgm:prSet/>
      <dgm:spPr/>
      <dgm:t>
        <a:bodyPr/>
        <a:lstStyle/>
        <a:p>
          <a:endParaRPr lang="en-US"/>
        </a:p>
      </dgm:t>
    </dgm:pt>
    <dgm:pt modelId="{B728E4B1-B4FC-4264-930D-4B200217E66A}">
      <dgm:prSet phldrT="[Text]"/>
      <dgm:spPr/>
      <dgm:t>
        <a:bodyPr/>
        <a:lstStyle/>
        <a:p>
          <a:r>
            <a:rPr lang="en-US" dirty="0" smtClean="0"/>
            <a:t>Jakarta </a:t>
          </a:r>
          <a:r>
            <a:rPr lang="en-US" dirty="0" err="1" smtClean="0"/>
            <a:t>sudah</a:t>
          </a:r>
          <a:r>
            <a:rPr lang="en-US" dirty="0" smtClean="0"/>
            <a:t> </a:t>
          </a:r>
          <a:r>
            <a:rPr lang="en-US" dirty="0" err="1" smtClean="0"/>
            <a:t>menyiapkan</a:t>
          </a:r>
          <a:r>
            <a:rPr lang="en-US" dirty="0" smtClean="0"/>
            <a:t> </a:t>
          </a:r>
          <a:r>
            <a:rPr lang="en-US" dirty="0" err="1" smtClean="0"/>
            <a:t>gantinya</a:t>
          </a:r>
          <a:r>
            <a:rPr lang="en-US" dirty="0" smtClean="0"/>
            <a:t>.</a:t>
          </a:r>
          <a:endParaRPr lang="en-US" dirty="0"/>
        </a:p>
      </dgm:t>
    </dgm:pt>
    <dgm:pt modelId="{A3061ACB-0016-455B-873D-31B02EDB49D3}" type="parTrans" cxnId="{24DD4FCD-A1A4-4BD2-8E28-8F7E6B783DF4}">
      <dgm:prSet/>
      <dgm:spPr/>
      <dgm:t>
        <a:bodyPr/>
        <a:lstStyle/>
        <a:p>
          <a:endParaRPr lang="en-US"/>
        </a:p>
      </dgm:t>
    </dgm:pt>
    <dgm:pt modelId="{FC860A7E-686F-461B-ACDD-AC74170C2C8E}" type="sibTrans" cxnId="{24DD4FCD-A1A4-4BD2-8E28-8F7E6B783DF4}">
      <dgm:prSet/>
      <dgm:spPr/>
      <dgm:t>
        <a:bodyPr/>
        <a:lstStyle/>
        <a:p>
          <a:endParaRPr lang="en-US"/>
        </a:p>
      </dgm:t>
    </dgm:pt>
    <dgm:pt modelId="{9B050F5A-0EDE-4FE8-9805-FC9A3A0E3BDA}" type="pres">
      <dgm:prSet presAssocID="{82CFAEDE-2139-446A-BB25-B435B840825C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5E41F71-03F9-422A-934B-96DDC581C597}" type="pres">
      <dgm:prSet presAssocID="{9E9FB5CB-5618-49FD-9DA1-3A35C6F31440}" presName="compNode" presStyleCnt="0"/>
      <dgm:spPr/>
    </dgm:pt>
    <dgm:pt modelId="{BFA9C0ED-B9DD-4096-BA09-7764888B1D9D}" type="pres">
      <dgm:prSet presAssocID="{9E9FB5CB-5618-49FD-9DA1-3A35C6F31440}" presName="aNode" presStyleLbl="bgShp" presStyleIdx="0" presStyleCnt="2"/>
      <dgm:spPr/>
      <dgm:t>
        <a:bodyPr/>
        <a:lstStyle/>
        <a:p>
          <a:endParaRPr lang="en-US"/>
        </a:p>
      </dgm:t>
    </dgm:pt>
    <dgm:pt modelId="{1E297224-B2CC-4B93-9C51-1A7AD792299A}" type="pres">
      <dgm:prSet presAssocID="{9E9FB5CB-5618-49FD-9DA1-3A35C6F31440}" presName="textNode" presStyleLbl="bgShp" presStyleIdx="0" presStyleCnt="2"/>
      <dgm:spPr/>
      <dgm:t>
        <a:bodyPr/>
        <a:lstStyle/>
        <a:p>
          <a:endParaRPr lang="en-US"/>
        </a:p>
      </dgm:t>
    </dgm:pt>
    <dgm:pt modelId="{C0BA971F-76D2-4514-9E28-CD2490CB8A24}" type="pres">
      <dgm:prSet presAssocID="{9E9FB5CB-5618-49FD-9DA1-3A35C6F31440}" presName="compChildNode" presStyleCnt="0"/>
      <dgm:spPr/>
    </dgm:pt>
    <dgm:pt modelId="{6A6A8135-CEB3-4B3E-A484-DE16EB343F99}" type="pres">
      <dgm:prSet presAssocID="{9E9FB5CB-5618-49FD-9DA1-3A35C6F31440}" presName="theInnerList" presStyleCnt="0"/>
      <dgm:spPr/>
    </dgm:pt>
    <dgm:pt modelId="{CC3AF09A-F396-430A-A493-2037BC6A6D2A}" type="pres">
      <dgm:prSet presAssocID="{FFCE7276-B6F5-4E9A-B914-C6B62583CB06}" presName="child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C9F453-891D-40F7-99C0-29E685438F30}" type="pres">
      <dgm:prSet presAssocID="{FFCE7276-B6F5-4E9A-B914-C6B62583CB06}" presName="aSpace2" presStyleCnt="0"/>
      <dgm:spPr/>
    </dgm:pt>
    <dgm:pt modelId="{7BE24382-8C1F-4D02-A5C9-2C953EA86900}" type="pres">
      <dgm:prSet presAssocID="{0FB0FBA4-69D0-4375-8435-2D7CF91DB038}" presName="child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003A14-C0E5-4BF6-8A52-8944FFB1747E}" type="pres">
      <dgm:prSet presAssocID="{9E9FB5CB-5618-49FD-9DA1-3A35C6F31440}" presName="aSpace" presStyleCnt="0"/>
      <dgm:spPr/>
    </dgm:pt>
    <dgm:pt modelId="{B7363ED7-8E13-48EE-B5D5-CDC6FBDABA7C}" type="pres">
      <dgm:prSet presAssocID="{DE1217DA-7128-4848-8623-0D05A2C554C7}" presName="compNode" presStyleCnt="0"/>
      <dgm:spPr/>
    </dgm:pt>
    <dgm:pt modelId="{D873DC97-E4FE-4AEF-91C8-1272D1ADD39F}" type="pres">
      <dgm:prSet presAssocID="{DE1217DA-7128-4848-8623-0D05A2C554C7}" presName="aNode" presStyleLbl="bgShp" presStyleIdx="1" presStyleCnt="2"/>
      <dgm:spPr/>
      <dgm:t>
        <a:bodyPr/>
        <a:lstStyle/>
        <a:p>
          <a:endParaRPr lang="en-US"/>
        </a:p>
      </dgm:t>
    </dgm:pt>
    <dgm:pt modelId="{27051226-3167-4DA2-BF81-2DC463290608}" type="pres">
      <dgm:prSet presAssocID="{DE1217DA-7128-4848-8623-0D05A2C554C7}" presName="textNode" presStyleLbl="bgShp" presStyleIdx="1" presStyleCnt="2"/>
      <dgm:spPr/>
      <dgm:t>
        <a:bodyPr/>
        <a:lstStyle/>
        <a:p>
          <a:endParaRPr lang="en-US"/>
        </a:p>
      </dgm:t>
    </dgm:pt>
    <dgm:pt modelId="{18254E18-6DC0-42C3-A8C3-6CBB02A80565}" type="pres">
      <dgm:prSet presAssocID="{DE1217DA-7128-4848-8623-0D05A2C554C7}" presName="compChildNode" presStyleCnt="0"/>
      <dgm:spPr/>
    </dgm:pt>
    <dgm:pt modelId="{50493596-1E18-4383-9880-1BAFFE46F968}" type="pres">
      <dgm:prSet presAssocID="{DE1217DA-7128-4848-8623-0D05A2C554C7}" presName="theInnerList" presStyleCnt="0"/>
      <dgm:spPr/>
    </dgm:pt>
    <dgm:pt modelId="{294CA42D-0036-4800-8885-91A2137E99C6}" type="pres">
      <dgm:prSet presAssocID="{D574C86D-F3EF-41A9-A0CC-3313B29441B6}" presName="child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35057A-2F37-4722-87B6-2C7C210C85A1}" type="pres">
      <dgm:prSet presAssocID="{D574C86D-F3EF-41A9-A0CC-3313B29441B6}" presName="aSpace2" presStyleCnt="0"/>
      <dgm:spPr/>
    </dgm:pt>
    <dgm:pt modelId="{48C548F8-796B-4454-AFC0-26DCD004AF4B}" type="pres">
      <dgm:prSet presAssocID="{B728E4B1-B4FC-4264-930D-4B200217E66A}" presName="child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4DD4FCD-A1A4-4BD2-8E28-8F7E6B783DF4}" srcId="{DE1217DA-7128-4848-8623-0D05A2C554C7}" destId="{B728E4B1-B4FC-4264-930D-4B200217E66A}" srcOrd="1" destOrd="0" parTransId="{A3061ACB-0016-455B-873D-31B02EDB49D3}" sibTransId="{FC860A7E-686F-461B-ACDD-AC74170C2C8E}"/>
    <dgm:cxn modelId="{BD7F7976-555F-4B63-AB19-165DFA8E05DB}" type="presOf" srcId="{D574C86D-F3EF-41A9-A0CC-3313B29441B6}" destId="{294CA42D-0036-4800-8885-91A2137E99C6}" srcOrd="0" destOrd="0" presId="urn:microsoft.com/office/officeart/2005/8/layout/lProcess2"/>
    <dgm:cxn modelId="{04585929-C95F-424B-85EC-5ED0CD17C724}" srcId="{9E9FB5CB-5618-49FD-9DA1-3A35C6F31440}" destId="{0FB0FBA4-69D0-4375-8435-2D7CF91DB038}" srcOrd="1" destOrd="0" parTransId="{72F394DD-C801-45C3-8373-BCA48FDC943A}" sibTransId="{DD6B4D78-C28D-4DBD-9D26-902E44D62BB2}"/>
    <dgm:cxn modelId="{F7146D88-37AC-4449-B575-C9AE5DEAEDF8}" type="presOf" srcId="{9E9FB5CB-5618-49FD-9DA1-3A35C6F31440}" destId="{1E297224-B2CC-4B93-9C51-1A7AD792299A}" srcOrd="1" destOrd="0" presId="urn:microsoft.com/office/officeart/2005/8/layout/lProcess2"/>
    <dgm:cxn modelId="{59A99A77-A200-426C-ABB7-3A0F20C8B507}" srcId="{82CFAEDE-2139-446A-BB25-B435B840825C}" destId="{9E9FB5CB-5618-49FD-9DA1-3A35C6F31440}" srcOrd="0" destOrd="0" parTransId="{22F43AEE-1CAA-4184-A5FC-ABBADF0CB27A}" sibTransId="{8B729382-EC0C-4485-BED0-3124F04C1C7B}"/>
    <dgm:cxn modelId="{2B17849E-D970-41DF-A2E2-F48579E29391}" type="presOf" srcId="{DE1217DA-7128-4848-8623-0D05A2C554C7}" destId="{D873DC97-E4FE-4AEF-91C8-1272D1ADD39F}" srcOrd="0" destOrd="0" presId="urn:microsoft.com/office/officeart/2005/8/layout/lProcess2"/>
    <dgm:cxn modelId="{04BBE9A5-BE9F-4D42-84EB-5DA6D088D8F7}" type="presOf" srcId="{0FB0FBA4-69D0-4375-8435-2D7CF91DB038}" destId="{7BE24382-8C1F-4D02-A5C9-2C953EA86900}" srcOrd="0" destOrd="0" presId="urn:microsoft.com/office/officeart/2005/8/layout/lProcess2"/>
    <dgm:cxn modelId="{6E3F5166-45C5-4387-8680-85AA430FEE7C}" type="presOf" srcId="{DE1217DA-7128-4848-8623-0D05A2C554C7}" destId="{27051226-3167-4DA2-BF81-2DC463290608}" srcOrd="1" destOrd="0" presId="urn:microsoft.com/office/officeart/2005/8/layout/lProcess2"/>
    <dgm:cxn modelId="{E4121F80-FAE2-4578-A63B-7263425C6FA0}" type="presOf" srcId="{82CFAEDE-2139-446A-BB25-B435B840825C}" destId="{9B050F5A-0EDE-4FE8-9805-FC9A3A0E3BDA}" srcOrd="0" destOrd="0" presId="urn:microsoft.com/office/officeart/2005/8/layout/lProcess2"/>
    <dgm:cxn modelId="{5F228957-E9C0-4CDF-AE6C-C064032C4712}" type="presOf" srcId="{9E9FB5CB-5618-49FD-9DA1-3A35C6F31440}" destId="{BFA9C0ED-B9DD-4096-BA09-7764888B1D9D}" srcOrd="0" destOrd="0" presId="urn:microsoft.com/office/officeart/2005/8/layout/lProcess2"/>
    <dgm:cxn modelId="{E92905C9-A54C-4746-9362-2C25EFC660D9}" type="presOf" srcId="{B728E4B1-B4FC-4264-930D-4B200217E66A}" destId="{48C548F8-796B-4454-AFC0-26DCD004AF4B}" srcOrd="0" destOrd="0" presId="urn:microsoft.com/office/officeart/2005/8/layout/lProcess2"/>
    <dgm:cxn modelId="{5D6FA7F9-9551-482C-8607-091B381DBD76}" srcId="{82CFAEDE-2139-446A-BB25-B435B840825C}" destId="{DE1217DA-7128-4848-8623-0D05A2C554C7}" srcOrd="1" destOrd="0" parTransId="{755EBE1F-2875-4E88-9CF0-BCC5CCAAD84B}" sibTransId="{86870844-1557-49EE-8AE2-B207C9BFFECB}"/>
    <dgm:cxn modelId="{8418C7BD-34E3-4F09-B9DE-B111D77F2A90}" srcId="{9E9FB5CB-5618-49FD-9DA1-3A35C6F31440}" destId="{FFCE7276-B6F5-4E9A-B914-C6B62583CB06}" srcOrd="0" destOrd="0" parTransId="{F274EE1C-9CB2-4F4F-B3DF-615887427A54}" sibTransId="{5DB594D2-55AB-4DF4-82B7-35041BDE3A2C}"/>
    <dgm:cxn modelId="{FBD38866-C235-4DE5-8DC9-2B3D6750A6E4}" srcId="{DE1217DA-7128-4848-8623-0D05A2C554C7}" destId="{D574C86D-F3EF-41A9-A0CC-3313B29441B6}" srcOrd="0" destOrd="0" parTransId="{B7111008-28BC-44B2-A46F-2699B6DAAA85}" sibTransId="{279F5C74-F369-4D32-81AA-5D92764BBEF2}"/>
    <dgm:cxn modelId="{5992EC04-ED80-4316-AC20-9DD94303E917}" type="presOf" srcId="{FFCE7276-B6F5-4E9A-B914-C6B62583CB06}" destId="{CC3AF09A-F396-430A-A493-2037BC6A6D2A}" srcOrd="0" destOrd="0" presId="urn:microsoft.com/office/officeart/2005/8/layout/lProcess2"/>
    <dgm:cxn modelId="{699124F6-DFCF-4DB5-AEC0-C4774E4B000C}" type="presParOf" srcId="{9B050F5A-0EDE-4FE8-9805-FC9A3A0E3BDA}" destId="{55E41F71-03F9-422A-934B-96DDC581C597}" srcOrd="0" destOrd="0" presId="urn:microsoft.com/office/officeart/2005/8/layout/lProcess2"/>
    <dgm:cxn modelId="{7B768307-128C-4851-8B88-2591C1F9B0BB}" type="presParOf" srcId="{55E41F71-03F9-422A-934B-96DDC581C597}" destId="{BFA9C0ED-B9DD-4096-BA09-7764888B1D9D}" srcOrd="0" destOrd="0" presId="urn:microsoft.com/office/officeart/2005/8/layout/lProcess2"/>
    <dgm:cxn modelId="{F335A2F8-323D-4D11-BAAE-7B75A53E4C98}" type="presParOf" srcId="{55E41F71-03F9-422A-934B-96DDC581C597}" destId="{1E297224-B2CC-4B93-9C51-1A7AD792299A}" srcOrd="1" destOrd="0" presId="urn:microsoft.com/office/officeart/2005/8/layout/lProcess2"/>
    <dgm:cxn modelId="{F9EE3B2D-6144-4357-AD75-151A2B43BDEC}" type="presParOf" srcId="{55E41F71-03F9-422A-934B-96DDC581C597}" destId="{C0BA971F-76D2-4514-9E28-CD2490CB8A24}" srcOrd="2" destOrd="0" presId="urn:microsoft.com/office/officeart/2005/8/layout/lProcess2"/>
    <dgm:cxn modelId="{FB350DEF-D430-4A9C-A845-2BFF2C743B70}" type="presParOf" srcId="{C0BA971F-76D2-4514-9E28-CD2490CB8A24}" destId="{6A6A8135-CEB3-4B3E-A484-DE16EB343F99}" srcOrd="0" destOrd="0" presId="urn:microsoft.com/office/officeart/2005/8/layout/lProcess2"/>
    <dgm:cxn modelId="{91703A36-859E-41E0-8B15-0FA4607106B4}" type="presParOf" srcId="{6A6A8135-CEB3-4B3E-A484-DE16EB343F99}" destId="{CC3AF09A-F396-430A-A493-2037BC6A6D2A}" srcOrd="0" destOrd="0" presId="urn:microsoft.com/office/officeart/2005/8/layout/lProcess2"/>
    <dgm:cxn modelId="{6DDBAC2B-66B3-4B43-B5B4-F4BF7ABF8DAC}" type="presParOf" srcId="{6A6A8135-CEB3-4B3E-A484-DE16EB343F99}" destId="{1DC9F453-891D-40F7-99C0-29E685438F30}" srcOrd="1" destOrd="0" presId="urn:microsoft.com/office/officeart/2005/8/layout/lProcess2"/>
    <dgm:cxn modelId="{D79FC608-4CB0-474C-9DDB-25EBCC9125D7}" type="presParOf" srcId="{6A6A8135-CEB3-4B3E-A484-DE16EB343F99}" destId="{7BE24382-8C1F-4D02-A5C9-2C953EA86900}" srcOrd="2" destOrd="0" presId="urn:microsoft.com/office/officeart/2005/8/layout/lProcess2"/>
    <dgm:cxn modelId="{5C3848C5-4E0C-476A-A32F-2402100C3067}" type="presParOf" srcId="{9B050F5A-0EDE-4FE8-9805-FC9A3A0E3BDA}" destId="{22003A14-C0E5-4BF6-8A52-8944FFB1747E}" srcOrd="1" destOrd="0" presId="urn:microsoft.com/office/officeart/2005/8/layout/lProcess2"/>
    <dgm:cxn modelId="{DE4DD14D-6DEB-4B63-88BE-244E56312A6E}" type="presParOf" srcId="{9B050F5A-0EDE-4FE8-9805-FC9A3A0E3BDA}" destId="{B7363ED7-8E13-48EE-B5D5-CDC6FBDABA7C}" srcOrd="2" destOrd="0" presId="urn:microsoft.com/office/officeart/2005/8/layout/lProcess2"/>
    <dgm:cxn modelId="{C4476B45-D98C-45F7-8D37-A7B08CC528F2}" type="presParOf" srcId="{B7363ED7-8E13-48EE-B5D5-CDC6FBDABA7C}" destId="{D873DC97-E4FE-4AEF-91C8-1272D1ADD39F}" srcOrd="0" destOrd="0" presId="urn:microsoft.com/office/officeart/2005/8/layout/lProcess2"/>
    <dgm:cxn modelId="{0967192C-AFD3-4C26-8D13-C961485B2C34}" type="presParOf" srcId="{B7363ED7-8E13-48EE-B5D5-CDC6FBDABA7C}" destId="{27051226-3167-4DA2-BF81-2DC463290608}" srcOrd="1" destOrd="0" presId="urn:microsoft.com/office/officeart/2005/8/layout/lProcess2"/>
    <dgm:cxn modelId="{451EFC31-E0E4-46D7-B731-26F48E5FC99A}" type="presParOf" srcId="{B7363ED7-8E13-48EE-B5D5-CDC6FBDABA7C}" destId="{18254E18-6DC0-42C3-A8C3-6CBB02A80565}" srcOrd="2" destOrd="0" presId="urn:microsoft.com/office/officeart/2005/8/layout/lProcess2"/>
    <dgm:cxn modelId="{50AFF5A3-BA65-45D8-A348-73F26E46BAA5}" type="presParOf" srcId="{18254E18-6DC0-42C3-A8C3-6CBB02A80565}" destId="{50493596-1E18-4383-9880-1BAFFE46F968}" srcOrd="0" destOrd="0" presId="urn:microsoft.com/office/officeart/2005/8/layout/lProcess2"/>
    <dgm:cxn modelId="{315C6773-7994-47AE-92E5-ACC202D05A79}" type="presParOf" srcId="{50493596-1E18-4383-9880-1BAFFE46F968}" destId="{294CA42D-0036-4800-8885-91A2137E99C6}" srcOrd="0" destOrd="0" presId="urn:microsoft.com/office/officeart/2005/8/layout/lProcess2"/>
    <dgm:cxn modelId="{BA20A853-D511-42D4-BB75-7EFAAD271D0D}" type="presParOf" srcId="{50493596-1E18-4383-9880-1BAFFE46F968}" destId="{FE35057A-2F37-4722-87B6-2C7C210C85A1}" srcOrd="1" destOrd="0" presId="urn:microsoft.com/office/officeart/2005/8/layout/lProcess2"/>
    <dgm:cxn modelId="{1F815450-3685-4E41-AF29-873C1FF5D515}" type="presParOf" srcId="{50493596-1E18-4383-9880-1BAFFE46F968}" destId="{48C548F8-796B-4454-AFC0-26DCD004AF4B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3187578-ADFE-4C88-A6F8-C45B6F276DBF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E65B512D-7BD0-42ED-97D3-48E7773C7338}">
      <dgm:prSet phldrT="[Text]"/>
      <dgm:spPr/>
      <dgm:t>
        <a:bodyPr/>
        <a:lstStyle/>
        <a:p>
          <a:r>
            <a:rPr lang="en-US" dirty="0" err="1" smtClean="0"/>
            <a:t>Dis</a:t>
          </a:r>
          <a:r>
            <a:rPr lang="en-US" dirty="0" smtClean="0"/>
            <a:t>  (</a:t>
          </a:r>
          <a:r>
            <a:rPr lang="en-US" dirty="0" err="1" smtClean="0"/>
            <a:t>dari</a:t>
          </a:r>
          <a:r>
            <a:rPr lang="en-US" dirty="0" smtClean="0"/>
            <a:t>/ </a:t>
          </a:r>
          <a:r>
            <a:rPr lang="en-US" dirty="0" err="1" smtClean="0"/>
            <a:t>dalam</a:t>
          </a:r>
          <a:r>
            <a:rPr lang="en-US" dirty="0" smtClean="0"/>
            <a:t> </a:t>
          </a:r>
          <a:r>
            <a:rPr lang="en-US" dirty="0" err="1" smtClean="0"/>
            <a:t>arah</a:t>
          </a:r>
          <a:r>
            <a:rPr lang="en-US" dirty="0" smtClean="0"/>
            <a:t> yang </a:t>
          </a:r>
          <a:r>
            <a:rPr lang="en-US" dirty="0" err="1" smtClean="0"/>
            <a:t>berbeda</a:t>
          </a:r>
          <a:r>
            <a:rPr lang="en-US" dirty="0" smtClean="0"/>
            <a:t>)+ </a:t>
          </a:r>
          <a:r>
            <a:rPr lang="en-US" dirty="0" err="1" smtClean="0"/>
            <a:t>currere</a:t>
          </a:r>
          <a:r>
            <a:rPr lang="en-US" dirty="0" smtClean="0"/>
            <a:t>  (</a:t>
          </a:r>
          <a:r>
            <a:rPr lang="en-US" dirty="0" err="1" smtClean="0"/>
            <a:t>lari</a:t>
          </a:r>
          <a:r>
            <a:rPr lang="en-US" dirty="0" smtClean="0"/>
            <a:t>)</a:t>
          </a:r>
        </a:p>
        <a:p>
          <a:endParaRPr lang="en-US" dirty="0"/>
        </a:p>
      </dgm:t>
    </dgm:pt>
    <dgm:pt modelId="{6F70FB1B-258C-43DE-A409-4F3C62920A68}" type="parTrans" cxnId="{D101EEB1-0828-4B8C-B7D7-C9BE29523AE2}">
      <dgm:prSet/>
      <dgm:spPr/>
      <dgm:t>
        <a:bodyPr/>
        <a:lstStyle/>
        <a:p>
          <a:endParaRPr lang="en-US"/>
        </a:p>
      </dgm:t>
    </dgm:pt>
    <dgm:pt modelId="{DE82C61A-8126-4B45-9464-4B7C3C15BF9F}" type="sibTrans" cxnId="{D101EEB1-0828-4B8C-B7D7-C9BE29523AE2}">
      <dgm:prSet/>
      <dgm:spPr/>
      <dgm:t>
        <a:bodyPr/>
        <a:lstStyle/>
        <a:p>
          <a:endParaRPr lang="en-US"/>
        </a:p>
      </dgm:t>
    </dgm:pt>
    <dgm:pt modelId="{C66BE818-D33D-4A50-AEB2-14BDDD4A6C93}">
      <dgm:prSet phldrT="[Text]"/>
      <dgm:spPr/>
      <dgm:t>
        <a:bodyPr/>
        <a:lstStyle/>
        <a:p>
          <a:r>
            <a:rPr lang="en-US" dirty="0" err="1" smtClean="0"/>
            <a:t>discursus</a:t>
          </a:r>
          <a:endParaRPr lang="en-US" dirty="0"/>
        </a:p>
      </dgm:t>
    </dgm:pt>
    <dgm:pt modelId="{F51A6A80-8D94-4611-A41A-64DE88C9FC89}" type="parTrans" cxnId="{665DDB81-F678-4E5F-876D-5738F163132D}">
      <dgm:prSet/>
      <dgm:spPr/>
      <dgm:t>
        <a:bodyPr/>
        <a:lstStyle/>
        <a:p>
          <a:endParaRPr lang="en-US"/>
        </a:p>
      </dgm:t>
    </dgm:pt>
    <dgm:pt modelId="{2EC56221-224B-484C-A5A9-FDE69311C5B1}" type="sibTrans" cxnId="{665DDB81-F678-4E5F-876D-5738F163132D}">
      <dgm:prSet/>
      <dgm:spPr/>
      <dgm:t>
        <a:bodyPr/>
        <a:lstStyle/>
        <a:p>
          <a:endParaRPr lang="en-US"/>
        </a:p>
      </dgm:t>
    </dgm:pt>
    <dgm:pt modelId="{2037B2A5-A3B5-4466-BD10-3EB564B571EA}">
      <dgm:prSet phldrT="[Text]"/>
      <dgm:spPr/>
      <dgm:t>
        <a:bodyPr/>
        <a:lstStyle/>
        <a:p>
          <a:r>
            <a:rPr lang="en-US" dirty="0" smtClean="0"/>
            <a:t>Discourse/ </a:t>
          </a:r>
          <a:r>
            <a:rPr lang="en-US" dirty="0" err="1" smtClean="0"/>
            <a:t>wacana</a:t>
          </a:r>
          <a:endParaRPr lang="en-US" dirty="0"/>
        </a:p>
      </dgm:t>
    </dgm:pt>
    <dgm:pt modelId="{86520211-EA83-4881-9F49-821026472D2A}" type="parTrans" cxnId="{FBAAC400-8982-45F1-A1B1-E93DE7F3D050}">
      <dgm:prSet/>
      <dgm:spPr/>
      <dgm:t>
        <a:bodyPr/>
        <a:lstStyle/>
        <a:p>
          <a:endParaRPr lang="en-US"/>
        </a:p>
      </dgm:t>
    </dgm:pt>
    <dgm:pt modelId="{45BEFF73-BB94-458A-BD80-551088C6047E}" type="sibTrans" cxnId="{FBAAC400-8982-45F1-A1B1-E93DE7F3D050}">
      <dgm:prSet/>
      <dgm:spPr/>
      <dgm:t>
        <a:bodyPr/>
        <a:lstStyle/>
        <a:p>
          <a:endParaRPr lang="en-US"/>
        </a:p>
      </dgm:t>
    </dgm:pt>
    <dgm:pt modelId="{5879EB94-6DC3-473F-88EE-26ADB3631369}" type="pres">
      <dgm:prSet presAssocID="{03187578-ADFE-4C88-A6F8-C45B6F276DBF}" presName="CompostProcess" presStyleCnt="0">
        <dgm:presLayoutVars>
          <dgm:dir/>
          <dgm:resizeHandles val="exact"/>
        </dgm:presLayoutVars>
      </dgm:prSet>
      <dgm:spPr/>
    </dgm:pt>
    <dgm:pt modelId="{82ADD829-97FC-445E-B815-D022E9D983F7}" type="pres">
      <dgm:prSet presAssocID="{03187578-ADFE-4C88-A6F8-C45B6F276DBF}" presName="arrow" presStyleLbl="bgShp" presStyleIdx="0" presStyleCnt="1"/>
      <dgm:spPr/>
    </dgm:pt>
    <dgm:pt modelId="{56898F25-61A0-4D5A-A516-75520487F9C9}" type="pres">
      <dgm:prSet presAssocID="{03187578-ADFE-4C88-A6F8-C45B6F276DBF}" presName="linearProcess" presStyleCnt="0"/>
      <dgm:spPr/>
    </dgm:pt>
    <dgm:pt modelId="{E3189B81-8218-465F-A8A6-1E0C9DA2D059}" type="pres">
      <dgm:prSet presAssocID="{E65B512D-7BD0-42ED-97D3-48E7773C7338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6F9E44-71C3-4FB3-BE52-0E9F01686C95}" type="pres">
      <dgm:prSet presAssocID="{DE82C61A-8126-4B45-9464-4B7C3C15BF9F}" presName="sibTrans" presStyleCnt="0"/>
      <dgm:spPr/>
    </dgm:pt>
    <dgm:pt modelId="{608859F9-8BFF-4732-A273-A4B8BBAEF860}" type="pres">
      <dgm:prSet presAssocID="{C66BE818-D33D-4A50-AEB2-14BDDD4A6C93}" presName="textNode" presStyleLbl="node1" presStyleIdx="1" presStyleCnt="3" custScaleX="747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815330-29E7-4C39-8FA4-CE50F318F951}" type="pres">
      <dgm:prSet presAssocID="{2EC56221-224B-484C-A5A9-FDE69311C5B1}" presName="sibTrans" presStyleCnt="0"/>
      <dgm:spPr/>
    </dgm:pt>
    <dgm:pt modelId="{91D8081B-E419-400F-BE49-0642CBC88097}" type="pres">
      <dgm:prSet presAssocID="{2037B2A5-A3B5-4466-BD10-3EB564B571EA}" presName="textNode" presStyleLbl="node1" presStyleIdx="2" presStyleCnt="3" custScaleX="763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AD0C5FE-13FF-48CB-9708-BF34E9825E20}" type="presOf" srcId="{C66BE818-D33D-4A50-AEB2-14BDDD4A6C93}" destId="{608859F9-8BFF-4732-A273-A4B8BBAEF860}" srcOrd="0" destOrd="0" presId="urn:microsoft.com/office/officeart/2005/8/layout/hProcess9"/>
    <dgm:cxn modelId="{9FF4173B-B9F9-40C5-8427-A815FC6F91F0}" type="presOf" srcId="{E65B512D-7BD0-42ED-97D3-48E7773C7338}" destId="{E3189B81-8218-465F-A8A6-1E0C9DA2D059}" srcOrd="0" destOrd="0" presId="urn:microsoft.com/office/officeart/2005/8/layout/hProcess9"/>
    <dgm:cxn modelId="{D101EEB1-0828-4B8C-B7D7-C9BE29523AE2}" srcId="{03187578-ADFE-4C88-A6F8-C45B6F276DBF}" destId="{E65B512D-7BD0-42ED-97D3-48E7773C7338}" srcOrd="0" destOrd="0" parTransId="{6F70FB1B-258C-43DE-A409-4F3C62920A68}" sibTransId="{DE82C61A-8126-4B45-9464-4B7C3C15BF9F}"/>
    <dgm:cxn modelId="{665DDB81-F678-4E5F-876D-5738F163132D}" srcId="{03187578-ADFE-4C88-A6F8-C45B6F276DBF}" destId="{C66BE818-D33D-4A50-AEB2-14BDDD4A6C93}" srcOrd="1" destOrd="0" parTransId="{F51A6A80-8D94-4611-A41A-64DE88C9FC89}" sibTransId="{2EC56221-224B-484C-A5A9-FDE69311C5B1}"/>
    <dgm:cxn modelId="{FBA8C81D-5E2B-434C-8264-3E7CCBA63525}" type="presOf" srcId="{03187578-ADFE-4C88-A6F8-C45B6F276DBF}" destId="{5879EB94-6DC3-473F-88EE-26ADB3631369}" srcOrd="0" destOrd="0" presId="urn:microsoft.com/office/officeart/2005/8/layout/hProcess9"/>
    <dgm:cxn modelId="{26F1B266-4B81-427F-98C3-78EDC988118C}" type="presOf" srcId="{2037B2A5-A3B5-4466-BD10-3EB564B571EA}" destId="{91D8081B-E419-400F-BE49-0642CBC88097}" srcOrd="0" destOrd="0" presId="urn:microsoft.com/office/officeart/2005/8/layout/hProcess9"/>
    <dgm:cxn modelId="{FBAAC400-8982-45F1-A1B1-E93DE7F3D050}" srcId="{03187578-ADFE-4C88-A6F8-C45B6F276DBF}" destId="{2037B2A5-A3B5-4466-BD10-3EB564B571EA}" srcOrd="2" destOrd="0" parTransId="{86520211-EA83-4881-9F49-821026472D2A}" sibTransId="{45BEFF73-BB94-458A-BD80-551088C6047E}"/>
    <dgm:cxn modelId="{A7D5FE44-6EFF-4472-8C33-9FC0E389E205}" type="presParOf" srcId="{5879EB94-6DC3-473F-88EE-26ADB3631369}" destId="{82ADD829-97FC-445E-B815-D022E9D983F7}" srcOrd="0" destOrd="0" presId="urn:microsoft.com/office/officeart/2005/8/layout/hProcess9"/>
    <dgm:cxn modelId="{DAD3285F-6600-4B7F-B716-7526188AD48F}" type="presParOf" srcId="{5879EB94-6DC3-473F-88EE-26ADB3631369}" destId="{56898F25-61A0-4D5A-A516-75520487F9C9}" srcOrd="1" destOrd="0" presId="urn:microsoft.com/office/officeart/2005/8/layout/hProcess9"/>
    <dgm:cxn modelId="{5B6E3A6F-D631-4A47-85B2-EA99389CA544}" type="presParOf" srcId="{56898F25-61A0-4D5A-A516-75520487F9C9}" destId="{E3189B81-8218-465F-A8A6-1E0C9DA2D059}" srcOrd="0" destOrd="0" presId="urn:microsoft.com/office/officeart/2005/8/layout/hProcess9"/>
    <dgm:cxn modelId="{AEC238A5-3122-4F31-A1A8-17AEA69C6828}" type="presParOf" srcId="{56898F25-61A0-4D5A-A516-75520487F9C9}" destId="{286F9E44-71C3-4FB3-BE52-0E9F01686C95}" srcOrd="1" destOrd="0" presId="urn:microsoft.com/office/officeart/2005/8/layout/hProcess9"/>
    <dgm:cxn modelId="{F3F8055B-E6A7-4E43-AD96-469A6C446F1E}" type="presParOf" srcId="{56898F25-61A0-4D5A-A516-75520487F9C9}" destId="{608859F9-8BFF-4732-A273-A4B8BBAEF860}" srcOrd="2" destOrd="0" presId="urn:microsoft.com/office/officeart/2005/8/layout/hProcess9"/>
    <dgm:cxn modelId="{F7046C91-95C6-46B0-80CD-C791673E6426}" type="presParOf" srcId="{56898F25-61A0-4D5A-A516-75520487F9C9}" destId="{4F815330-29E7-4C39-8FA4-CE50F318F951}" srcOrd="3" destOrd="0" presId="urn:microsoft.com/office/officeart/2005/8/layout/hProcess9"/>
    <dgm:cxn modelId="{71554874-6A1D-4A9A-92CB-BF519084EA8D}" type="presParOf" srcId="{56898F25-61A0-4D5A-A516-75520487F9C9}" destId="{91D8081B-E419-400F-BE49-0642CBC88097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9FF1985-3C1D-42CD-B309-F3DB8E7EB7B3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16075B9-2406-48F2-88C0-1AB47E678013}">
      <dgm:prSet phldrT="[Text]"/>
      <dgm:spPr/>
      <dgm:t>
        <a:bodyPr/>
        <a:lstStyle/>
        <a:p>
          <a:r>
            <a:rPr lang="en-US" dirty="0" err="1" smtClean="0"/>
            <a:t>Ada</a:t>
          </a:r>
          <a:r>
            <a:rPr lang="en-US" dirty="0" smtClean="0"/>
            <a:t> </a:t>
          </a:r>
          <a:r>
            <a:rPr lang="en-US" dirty="0" err="1" smtClean="0"/>
            <a:t>tidaknya</a:t>
          </a:r>
          <a:r>
            <a:rPr lang="en-US" dirty="0" smtClean="0"/>
            <a:t> </a:t>
          </a:r>
          <a:r>
            <a:rPr lang="en-US" dirty="0" err="1" smtClean="0"/>
            <a:t>kesatuan</a:t>
          </a:r>
          <a:r>
            <a:rPr lang="en-US" dirty="0" smtClean="0"/>
            <a:t> </a:t>
          </a:r>
          <a:r>
            <a:rPr lang="en-US" dirty="0" err="1" smtClean="0"/>
            <a:t>makna</a:t>
          </a:r>
          <a:r>
            <a:rPr lang="en-US" dirty="0" smtClean="0"/>
            <a:t>/ </a:t>
          </a:r>
          <a:r>
            <a:rPr lang="en-US" dirty="0" err="1" smtClean="0"/>
            <a:t>organisasi</a:t>
          </a:r>
          <a:r>
            <a:rPr lang="en-US" dirty="0" smtClean="0"/>
            <a:t> </a:t>
          </a:r>
          <a:r>
            <a:rPr lang="en-US" dirty="0" err="1" smtClean="0"/>
            <a:t>semantis</a:t>
          </a:r>
          <a:endParaRPr lang="en-US" dirty="0"/>
        </a:p>
      </dgm:t>
    </dgm:pt>
    <dgm:pt modelId="{BEEE9B1E-CBA0-4B8F-AF30-096447CA7195}" type="parTrans" cxnId="{4C1F1EF8-C3DA-4EEB-B753-2EDAB9A8230C}">
      <dgm:prSet/>
      <dgm:spPr/>
      <dgm:t>
        <a:bodyPr/>
        <a:lstStyle/>
        <a:p>
          <a:endParaRPr lang="en-US"/>
        </a:p>
      </dgm:t>
    </dgm:pt>
    <dgm:pt modelId="{44390269-2F7E-4B15-B5F3-8FF153E2FDD6}" type="sibTrans" cxnId="{4C1F1EF8-C3DA-4EEB-B753-2EDAB9A8230C}">
      <dgm:prSet/>
      <dgm:spPr/>
      <dgm:t>
        <a:bodyPr/>
        <a:lstStyle/>
        <a:p>
          <a:endParaRPr lang="en-US"/>
        </a:p>
      </dgm:t>
    </dgm:pt>
    <dgm:pt modelId="{ECD3EE0C-B361-469B-B5CE-77C7D6B1403C}">
      <dgm:prSet phldrT="[Text]"/>
      <dgm:spPr/>
      <dgm:t>
        <a:bodyPr/>
        <a:lstStyle/>
        <a:p>
          <a:r>
            <a:rPr lang="en-US" dirty="0" err="1" smtClean="0"/>
            <a:t>Bentuk</a:t>
          </a:r>
          <a:r>
            <a:rPr lang="en-US" dirty="0" smtClean="0"/>
            <a:t> </a:t>
          </a:r>
          <a:r>
            <a:rPr lang="en-US" dirty="0" err="1" smtClean="0"/>
            <a:t>wacana</a:t>
          </a:r>
          <a:endParaRPr lang="en-US" dirty="0"/>
        </a:p>
      </dgm:t>
    </dgm:pt>
    <dgm:pt modelId="{0774DB2E-FAE8-4C1F-B212-2A7F1AE792E8}" type="parTrans" cxnId="{B4C0402F-8825-4400-9A37-C46460E22236}">
      <dgm:prSet/>
      <dgm:spPr/>
      <dgm:t>
        <a:bodyPr/>
        <a:lstStyle/>
        <a:p>
          <a:endParaRPr lang="en-US"/>
        </a:p>
      </dgm:t>
    </dgm:pt>
    <dgm:pt modelId="{38455047-E056-4A21-AC56-ED71B492844A}" type="sibTrans" cxnId="{B4C0402F-8825-4400-9A37-C46460E22236}">
      <dgm:prSet/>
      <dgm:spPr/>
      <dgm:t>
        <a:bodyPr/>
        <a:lstStyle/>
        <a:p>
          <a:endParaRPr lang="en-US"/>
        </a:p>
      </dgm:t>
    </dgm:pt>
    <dgm:pt modelId="{EA902A81-642A-4948-84A6-C3BF0CD240B4}">
      <dgm:prSet phldrT="[Text]"/>
      <dgm:spPr/>
      <dgm:t>
        <a:bodyPr/>
        <a:lstStyle/>
        <a:p>
          <a:r>
            <a:rPr lang="en-US" dirty="0" err="1" smtClean="0"/>
            <a:t>Bentuk</a:t>
          </a:r>
          <a:r>
            <a:rPr lang="en-US" dirty="0" smtClean="0"/>
            <a:t> </a:t>
          </a:r>
          <a:r>
            <a:rPr lang="en-US" dirty="0" err="1" smtClean="0"/>
            <a:t>bukan</a:t>
          </a:r>
          <a:r>
            <a:rPr lang="en-US" dirty="0" smtClean="0"/>
            <a:t> </a:t>
          </a:r>
          <a:r>
            <a:rPr lang="en-US" dirty="0" err="1" smtClean="0"/>
            <a:t>wacana</a:t>
          </a:r>
          <a:endParaRPr lang="en-US" dirty="0"/>
        </a:p>
      </dgm:t>
    </dgm:pt>
    <dgm:pt modelId="{11F6F19D-570C-4070-ADBE-F4AF1991FA2F}" type="parTrans" cxnId="{C650F140-65A7-45DE-A729-7BD2C3BDEF39}">
      <dgm:prSet/>
      <dgm:spPr/>
      <dgm:t>
        <a:bodyPr/>
        <a:lstStyle/>
        <a:p>
          <a:endParaRPr lang="en-US"/>
        </a:p>
      </dgm:t>
    </dgm:pt>
    <dgm:pt modelId="{841F677B-02F5-47BB-8AEE-030214647773}" type="sibTrans" cxnId="{C650F140-65A7-45DE-A729-7BD2C3BDEF39}">
      <dgm:prSet/>
      <dgm:spPr/>
      <dgm:t>
        <a:bodyPr/>
        <a:lstStyle/>
        <a:p>
          <a:endParaRPr lang="en-US"/>
        </a:p>
      </dgm:t>
    </dgm:pt>
    <dgm:pt modelId="{74FCB2A7-BB2B-4910-89C7-64B5CD7BED41}" type="pres">
      <dgm:prSet presAssocID="{79FF1985-3C1D-42CD-B309-F3DB8E7EB7B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FB27196-7795-4C88-B3C9-DF208CC3F5CB}" type="pres">
      <dgm:prSet presAssocID="{816075B9-2406-48F2-88C0-1AB47E678013}" presName="root" presStyleCnt="0"/>
      <dgm:spPr/>
    </dgm:pt>
    <dgm:pt modelId="{7526C18B-685E-4522-BA35-600CF068D5DA}" type="pres">
      <dgm:prSet presAssocID="{816075B9-2406-48F2-88C0-1AB47E678013}" presName="rootComposite" presStyleCnt="0"/>
      <dgm:spPr/>
    </dgm:pt>
    <dgm:pt modelId="{51D420F3-0F77-4B70-A845-2192E6DB68E5}" type="pres">
      <dgm:prSet presAssocID="{816075B9-2406-48F2-88C0-1AB47E678013}" presName="rootText" presStyleLbl="node1" presStyleIdx="0" presStyleCnt="1" custScaleX="127794"/>
      <dgm:spPr/>
      <dgm:t>
        <a:bodyPr/>
        <a:lstStyle/>
        <a:p>
          <a:endParaRPr lang="en-US"/>
        </a:p>
      </dgm:t>
    </dgm:pt>
    <dgm:pt modelId="{CA5EE95A-35A4-46BD-83D3-AA15D270C9F3}" type="pres">
      <dgm:prSet presAssocID="{816075B9-2406-48F2-88C0-1AB47E678013}" presName="rootConnector" presStyleLbl="node1" presStyleIdx="0" presStyleCnt="1"/>
      <dgm:spPr/>
      <dgm:t>
        <a:bodyPr/>
        <a:lstStyle/>
        <a:p>
          <a:endParaRPr lang="en-US"/>
        </a:p>
      </dgm:t>
    </dgm:pt>
    <dgm:pt modelId="{5A2B84D3-1552-475A-AE67-710A306C8A72}" type="pres">
      <dgm:prSet presAssocID="{816075B9-2406-48F2-88C0-1AB47E678013}" presName="childShape" presStyleCnt="0"/>
      <dgm:spPr/>
    </dgm:pt>
    <dgm:pt modelId="{4FA689E3-59AB-4637-A069-909F95C87103}" type="pres">
      <dgm:prSet presAssocID="{0774DB2E-FAE8-4C1F-B212-2A7F1AE792E8}" presName="Name13" presStyleLbl="parChTrans1D2" presStyleIdx="0" presStyleCnt="2"/>
      <dgm:spPr/>
      <dgm:t>
        <a:bodyPr/>
        <a:lstStyle/>
        <a:p>
          <a:endParaRPr lang="en-US"/>
        </a:p>
      </dgm:t>
    </dgm:pt>
    <dgm:pt modelId="{F936205B-62A4-4CE0-97AE-AADD6514A731}" type="pres">
      <dgm:prSet presAssocID="{ECD3EE0C-B361-469B-B5CE-77C7D6B1403C}" presName="childText" presStyleLbl="bgAcc1" presStyleIdx="0" presStyleCnt="2" custScaleX="1607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AF094F-1186-4E45-B2C0-8AB877610ED5}" type="pres">
      <dgm:prSet presAssocID="{11F6F19D-570C-4070-ADBE-F4AF1991FA2F}" presName="Name13" presStyleLbl="parChTrans1D2" presStyleIdx="1" presStyleCnt="2"/>
      <dgm:spPr/>
      <dgm:t>
        <a:bodyPr/>
        <a:lstStyle/>
        <a:p>
          <a:endParaRPr lang="en-US"/>
        </a:p>
      </dgm:t>
    </dgm:pt>
    <dgm:pt modelId="{94519A43-BF79-443D-9571-09F50156F614}" type="pres">
      <dgm:prSet presAssocID="{EA902A81-642A-4948-84A6-C3BF0CD240B4}" presName="childText" presStyleLbl="bgAcc1" presStyleIdx="1" presStyleCnt="2" custScaleX="165894" custLinFactNeighborX="-623" custLinFactNeighborY="-79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1813C76-1609-4416-9BE6-232265776322}" type="presOf" srcId="{EA902A81-642A-4948-84A6-C3BF0CD240B4}" destId="{94519A43-BF79-443D-9571-09F50156F614}" srcOrd="0" destOrd="0" presId="urn:microsoft.com/office/officeart/2005/8/layout/hierarchy3"/>
    <dgm:cxn modelId="{4C1F1EF8-C3DA-4EEB-B753-2EDAB9A8230C}" srcId="{79FF1985-3C1D-42CD-B309-F3DB8E7EB7B3}" destId="{816075B9-2406-48F2-88C0-1AB47E678013}" srcOrd="0" destOrd="0" parTransId="{BEEE9B1E-CBA0-4B8F-AF30-096447CA7195}" sibTransId="{44390269-2F7E-4B15-B5F3-8FF153E2FDD6}"/>
    <dgm:cxn modelId="{4AEDE0EF-72A7-4792-9E79-F6CD0D621E6A}" type="presOf" srcId="{0774DB2E-FAE8-4C1F-B212-2A7F1AE792E8}" destId="{4FA689E3-59AB-4637-A069-909F95C87103}" srcOrd="0" destOrd="0" presId="urn:microsoft.com/office/officeart/2005/8/layout/hierarchy3"/>
    <dgm:cxn modelId="{B4C0402F-8825-4400-9A37-C46460E22236}" srcId="{816075B9-2406-48F2-88C0-1AB47E678013}" destId="{ECD3EE0C-B361-469B-B5CE-77C7D6B1403C}" srcOrd="0" destOrd="0" parTransId="{0774DB2E-FAE8-4C1F-B212-2A7F1AE792E8}" sibTransId="{38455047-E056-4A21-AC56-ED71B492844A}"/>
    <dgm:cxn modelId="{4F07D645-15C0-482B-9ED8-4542B379A228}" type="presOf" srcId="{816075B9-2406-48F2-88C0-1AB47E678013}" destId="{CA5EE95A-35A4-46BD-83D3-AA15D270C9F3}" srcOrd="1" destOrd="0" presId="urn:microsoft.com/office/officeart/2005/8/layout/hierarchy3"/>
    <dgm:cxn modelId="{F84AF15C-8B14-4E8A-8FC2-CEA53B4C30F3}" type="presOf" srcId="{ECD3EE0C-B361-469B-B5CE-77C7D6B1403C}" destId="{F936205B-62A4-4CE0-97AE-AADD6514A731}" srcOrd="0" destOrd="0" presId="urn:microsoft.com/office/officeart/2005/8/layout/hierarchy3"/>
    <dgm:cxn modelId="{94B95F96-69B6-4D86-A876-96852795CBA0}" type="presOf" srcId="{816075B9-2406-48F2-88C0-1AB47E678013}" destId="{51D420F3-0F77-4B70-A845-2192E6DB68E5}" srcOrd="0" destOrd="0" presId="urn:microsoft.com/office/officeart/2005/8/layout/hierarchy3"/>
    <dgm:cxn modelId="{E2934F4E-0972-4FB4-A38F-9006DA351320}" type="presOf" srcId="{11F6F19D-570C-4070-ADBE-F4AF1991FA2F}" destId="{21AF094F-1186-4E45-B2C0-8AB877610ED5}" srcOrd="0" destOrd="0" presId="urn:microsoft.com/office/officeart/2005/8/layout/hierarchy3"/>
    <dgm:cxn modelId="{F0433D02-36DE-4CEA-B200-A01D887C12B3}" type="presOf" srcId="{79FF1985-3C1D-42CD-B309-F3DB8E7EB7B3}" destId="{74FCB2A7-BB2B-4910-89C7-64B5CD7BED41}" srcOrd="0" destOrd="0" presId="urn:microsoft.com/office/officeart/2005/8/layout/hierarchy3"/>
    <dgm:cxn modelId="{C650F140-65A7-45DE-A729-7BD2C3BDEF39}" srcId="{816075B9-2406-48F2-88C0-1AB47E678013}" destId="{EA902A81-642A-4948-84A6-C3BF0CD240B4}" srcOrd="1" destOrd="0" parTransId="{11F6F19D-570C-4070-ADBE-F4AF1991FA2F}" sibTransId="{841F677B-02F5-47BB-8AEE-030214647773}"/>
    <dgm:cxn modelId="{B6D4D4C5-9032-4A95-8549-F96BBC2FB3D5}" type="presParOf" srcId="{74FCB2A7-BB2B-4910-89C7-64B5CD7BED41}" destId="{8FB27196-7795-4C88-B3C9-DF208CC3F5CB}" srcOrd="0" destOrd="0" presId="urn:microsoft.com/office/officeart/2005/8/layout/hierarchy3"/>
    <dgm:cxn modelId="{49262EDF-06A1-4D05-87C0-89F253525692}" type="presParOf" srcId="{8FB27196-7795-4C88-B3C9-DF208CC3F5CB}" destId="{7526C18B-685E-4522-BA35-600CF068D5DA}" srcOrd="0" destOrd="0" presId="urn:microsoft.com/office/officeart/2005/8/layout/hierarchy3"/>
    <dgm:cxn modelId="{33C749C3-85B4-4CB1-92C3-2060B40CE87E}" type="presParOf" srcId="{7526C18B-685E-4522-BA35-600CF068D5DA}" destId="{51D420F3-0F77-4B70-A845-2192E6DB68E5}" srcOrd="0" destOrd="0" presId="urn:microsoft.com/office/officeart/2005/8/layout/hierarchy3"/>
    <dgm:cxn modelId="{B75920CC-AD4C-441C-966F-88BFE9B36B41}" type="presParOf" srcId="{7526C18B-685E-4522-BA35-600CF068D5DA}" destId="{CA5EE95A-35A4-46BD-83D3-AA15D270C9F3}" srcOrd="1" destOrd="0" presId="urn:microsoft.com/office/officeart/2005/8/layout/hierarchy3"/>
    <dgm:cxn modelId="{E7F636DC-E95F-4ADF-A0A7-5BF6127A6D40}" type="presParOf" srcId="{8FB27196-7795-4C88-B3C9-DF208CC3F5CB}" destId="{5A2B84D3-1552-475A-AE67-710A306C8A72}" srcOrd="1" destOrd="0" presId="urn:microsoft.com/office/officeart/2005/8/layout/hierarchy3"/>
    <dgm:cxn modelId="{8AEDB779-2F11-4D58-BC7F-03D92B629FC4}" type="presParOf" srcId="{5A2B84D3-1552-475A-AE67-710A306C8A72}" destId="{4FA689E3-59AB-4637-A069-909F95C87103}" srcOrd="0" destOrd="0" presId="urn:microsoft.com/office/officeart/2005/8/layout/hierarchy3"/>
    <dgm:cxn modelId="{A271EC4E-4070-4C56-B1FE-D725B6C8B69F}" type="presParOf" srcId="{5A2B84D3-1552-475A-AE67-710A306C8A72}" destId="{F936205B-62A4-4CE0-97AE-AADD6514A731}" srcOrd="1" destOrd="0" presId="urn:microsoft.com/office/officeart/2005/8/layout/hierarchy3"/>
    <dgm:cxn modelId="{65E43399-15E6-48CA-B5B7-A1C54D971382}" type="presParOf" srcId="{5A2B84D3-1552-475A-AE67-710A306C8A72}" destId="{21AF094F-1186-4E45-B2C0-8AB877610ED5}" srcOrd="2" destOrd="0" presId="urn:microsoft.com/office/officeart/2005/8/layout/hierarchy3"/>
    <dgm:cxn modelId="{D5F8B4EA-91BB-4A53-ABCD-11EA124A8281}" type="presParOf" srcId="{5A2B84D3-1552-475A-AE67-710A306C8A72}" destId="{94519A43-BF79-443D-9571-09F50156F614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B78D47F-8D7D-47A7-AA9E-30405E77068F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A376570-C5EC-4B28-8E58-DEDC557A709D}">
      <dgm:prSet phldrT="[Text]"/>
      <dgm:spPr/>
      <dgm:t>
        <a:bodyPr/>
        <a:lstStyle/>
        <a:p>
          <a:r>
            <a:rPr lang="en-US" dirty="0" smtClean="0"/>
            <a:t>Anton M </a:t>
          </a:r>
          <a:r>
            <a:rPr lang="en-US" dirty="0" err="1" smtClean="0"/>
            <a:t>Moeliono</a:t>
          </a:r>
          <a:endParaRPr lang="en-US" dirty="0"/>
        </a:p>
      </dgm:t>
    </dgm:pt>
    <dgm:pt modelId="{3A7299D5-9D49-456E-A1E5-3D56CBAB03E5}" type="parTrans" cxnId="{EA60E93E-E7A1-495D-8567-21F3A54FD9D2}">
      <dgm:prSet/>
      <dgm:spPr/>
      <dgm:t>
        <a:bodyPr/>
        <a:lstStyle/>
        <a:p>
          <a:endParaRPr lang="en-US"/>
        </a:p>
      </dgm:t>
    </dgm:pt>
    <dgm:pt modelId="{7D16D4EA-CFF0-4AE2-A44A-E74595FDA528}" type="sibTrans" cxnId="{EA60E93E-E7A1-495D-8567-21F3A54FD9D2}">
      <dgm:prSet/>
      <dgm:spPr/>
      <dgm:t>
        <a:bodyPr/>
        <a:lstStyle/>
        <a:p>
          <a:endParaRPr lang="en-US"/>
        </a:p>
      </dgm:t>
    </dgm:pt>
    <dgm:pt modelId="{C0655C87-D533-4A1D-865A-CA2DD4467CCC}">
      <dgm:prSet phldrT="[Text]"/>
      <dgm:spPr/>
      <dgm:t>
        <a:bodyPr/>
        <a:lstStyle/>
        <a:p>
          <a:r>
            <a:rPr lang="en-US" dirty="0" err="1" smtClean="0"/>
            <a:t>Rentetan</a:t>
          </a:r>
          <a:r>
            <a:rPr lang="en-US" dirty="0" smtClean="0"/>
            <a:t> </a:t>
          </a:r>
          <a:r>
            <a:rPr lang="en-US" dirty="0" err="1" smtClean="0"/>
            <a:t>kalimat</a:t>
          </a:r>
          <a:r>
            <a:rPr lang="en-US" dirty="0" smtClean="0"/>
            <a:t> yang </a:t>
          </a:r>
          <a:r>
            <a:rPr lang="en-US" dirty="0" err="1" smtClean="0"/>
            <a:t>berkaitan</a:t>
          </a:r>
          <a:r>
            <a:rPr lang="en-US" dirty="0" smtClean="0"/>
            <a:t> </a:t>
          </a:r>
          <a:r>
            <a:rPr lang="en-US" dirty="0" err="1" smtClean="0"/>
            <a:t>ang</a:t>
          </a:r>
          <a:r>
            <a:rPr lang="en-US" dirty="0" smtClean="0"/>
            <a:t> </a:t>
          </a:r>
          <a:r>
            <a:rPr lang="en-US" dirty="0" err="1" smtClean="0"/>
            <a:t>menghubungkan</a:t>
          </a:r>
          <a:r>
            <a:rPr lang="en-US" dirty="0" smtClean="0"/>
            <a:t> </a:t>
          </a:r>
          <a:r>
            <a:rPr lang="en-US" dirty="0" err="1" smtClean="0"/>
            <a:t>proposisi</a:t>
          </a:r>
          <a:r>
            <a:rPr lang="en-US" dirty="0" smtClean="0"/>
            <a:t> yang </a:t>
          </a:r>
          <a:r>
            <a:rPr lang="en-US" dirty="0" err="1" smtClean="0"/>
            <a:t>satu</a:t>
          </a:r>
          <a:r>
            <a:rPr lang="en-US" dirty="0" smtClean="0"/>
            <a:t> </a:t>
          </a:r>
          <a:r>
            <a:rPr lang="en-US" dirty="0" err="1" smtClean="0"/>
            <a:t>dengan</a:t>
          </a:r>
          <a:r>
            <a:rPr lang="en-US" dirty="0" smtClean="0"/>
            <a:t> </a:t>
          </a:r>
          <a:r>
            <a:rPr lang="en-US" dirty="0" err="1" smtClean="0"/>
            <a:t>lainnya</a:t>
          </a:r>
          <a:r>
            <a:rPr lang="en-US" dirty="0" smtClean="0"/>
            <a:t> </a:t>
          </a:r>
          <a:r>
            <a:rPr lang="en-US" dirty="0" err="1" smtClean="0"/>
            <a:t>dalam</a:t>
          </a:r>
          <a:r>
            <a:rPr lang="en-US" dirty="0" smtClean="0"/>
            <a:t> </a:t>
          </a:r>
          <a:r>
            <a:rPr lang="en-US" dirty="0" err="1" smtClean="0"/>
            <a:t>kesatuan</a:t>
          </a:r>
          <a:r>
            <a:rPr lang="en-US" dirty="0" smtClean="0"/>
            <a:t> </a:t>
          </a:r>
          <a:r>
            <a:rPr lang="en-US" dirty="0" err="1" smtClean="0"/>
            <a:t>makna</a:t>
          </a:r>
          <a:endParaRPr lang="en-US" dirty="0"/>
        </a:p>
      </dgm:t>
    </dgm:pt>
    <dgm:pt modelId="{0B1AC9C6-F11F-407B-B27C-943846CF4ECA}" type="parTrans" cxnId="{5CFD622F-F026-439F-A612-0B9904EFE3F8}">
      <dgm:prSet/>
      <dgm:spPr/>
      <dgm:t>
        <a:bodyPr/>
        <a:lstStyle/>
        <a:p>
          <a:endParaRPr lang="en-US"/>
        </a:p>
      </dgm:t>
    </dgm:pt>
    <dgm:pt modelId="{AD247615-8672-43EF-951C-2D8B91F28901}" type="sibTrans" cxnId="{5CFD622F-F026-439F-A612-0B9904EFE3F8}">
      <dgm:prSet/>
      <dgm:spPr/>
      <dgm:t>
        <a:bodyPr/>
        <a:lstStyle/>
        <a:p>
          <a:endParaRPr lang="en-US"/>
        </a:p>
      </dgm:t>
    </dgm:pt>
    <dgm:pt modelId="{2CD4DA58-5F48-460A-87ED-2F86DB21DAD0}">
      <dgm:prSet phldrT="[Text]"/>
      <dgm:spPr/>
      <dgm:t>
        <a:bodyPr/>
        <a:lstStyle/>
        <a:p>
          <a:r>
            <a:rPr lang="en-US" dirty="0" smtClean="0"/>
            <a:t>HG </a:t>
          </a:r>
          <a:r>
            <a:rPr lang="en-US" dirty="0" err="1" smtClean="0"/>
            <a:t>Tarigan</a:t>
          </a:r>
          <a:endParaRPr lang="en-US" dirty="0"/>
        </a:p>
      </dgm:t>
    </dgm:pt>
    <dgm:pt modelId="{233817D9-27E9-4CC5-A259-0117E346023F}" type="parTrans" cxnId="{7920DA56-94A0-4279-B9C2-1721E9434093}">
      <dgm:prSet/>
      <dgm:spPr/>
      <dgm:t>
        <a:bodyPr/>
        <a:lstStyle/>
        <a:p>
          <a:endParaRPr lang="en-US"/>
        </a:p>
      </dgm:t>
    </dgm:pt>
    <dgm:pt modelId="{260B1BD9-DE0C-4578-B143-450AE63EDB48}" type="sibTrans" cxnId="{7920DA56-94A0-4279-B9C2-1721E9434093}">
      <dgm:prSet/>
      <dgm:spPr/>
      <dgm:t>
        <a:bodyPr/>
        <a:lstStyle/>
        <a:p>
          <a:endParaRPr lang="en-US"/>
        </a:p>
      </dgm:t>
    </dgm:pt>
    <dgm:pt modelId="{33447972-499F-420E-8FFA-DEBD49D89B1C}">
      <dgm:prSet phldrT="[Text]"/>
      <dgm:spPr/>
      <dgm:t>
        <a:bodyPr/>
        <a:lstStyle/>
        <a:p>
          <a:r>
            <a:rPr lang="en-US" dirty="0" err="1" smtClean="0"/>
            <a:t>Satuan</a:t>
          </a:r>
          <a:r>
            <a:rPr lang="en-US" dirty="0" smtClean="0"/>
            <a:t> </a:t>
          </a:r>
          <a:r>
            <a:rPr lang="en-US" dirty="0" err="1" smtClean="0"/>
            <a:t>bahasa</a:t>
          </a:r>
          <a:r>
            <a:rPr lang="en-US" dirty="0" smtClean="0"/>
            <a:t> paling </a:t>
          </a:r>
          <a:r>
            <a:rPr lang="en-US" dirty="0" err="1" smtClean="0"/>
            <a:t>lengkap</a:t>
          </a:r>
          <a:r>
            <a:rPr lang="en-US" dirty="0" smtClean="0"/>
            <a:t>, </a:t>
          </a:r>
          <a:r>
            <a:rPr lang="en-US" dirty="0" err="1" smtClean="0"/>
            <a:t>lebih</a:t>
          </a:r>
          <a:r>
            <a:rPr lang="en-US" dirty="0" smtClean="0"/>
            <a:t> </a:t>
          </a:r>
          <a:r>
            <a:rPr lang="en-US" dirty="0" err="1" smtClean="0"/>
            <a:t>tinggi</a:t>
          </a:r>
          <a:r>
            <a:rPr lang="en-US" dirty="0" smtClean="0"/>
            <a:t> </a:t>
          </a:r>
          <a:r>
            <a:rPr lang="en-US" dirty="0" err="1" smtClean="0"/>
            <a:t>dari</a:t>
          </a:r>
          <a:r>
            <a:rPr lang="en-US" dirty="0" smtClean="0"/>
            <a:t> </a:t>
          </a:r>
          <a:r>
            <a:rPr lang="en-US" dirty="0" err="1" smtClean="0"/>
            <a:t>klausa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kalimat</a:t>
          </a:r>
          <a:r>
            <a:rPr lang="en-US" dirty="0" smtClean="0"/>
            <a:t>, </a:t>
          </a:r>
          <a:r>
            <a:rPr lang="en-US" dirty="0" err="1" smtClean="0"/>
            <a:t>kohesi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koherensi</a:t>
          </a:r>
          <a:r>
            <a:rPr lang="en-US" dirty="0" smtClean="0"/>
            <a:t> yang </a:t>
          </a:r>
          <a:r>
            <a:rPr lang="en-US" dirty="0" err="1" smtClean="0"/>
            <a:t>baik</a:t>
          </a:r>
          <a:r>
            <a:rPr lang="en-US" dirty="0" smtClean="0"/>
            <a:t>, </a:t>
          </a:r>
          <a:r>
            <a:rPr lang="en-US" dirty="0" err="1" smtClean="0"/>
            <a:t>awal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akhir</a:t>
          </a:r>
          <a:r>
            <a:rPr lang="en-US" dirty="0" smtClean="0"/>
            <a:t> yang </a:t>
          </a:r>
          <a:r>
            <a:rPr lang="en-US" dirty="0" err="1" smtClean="0"/>
            <a:t>jelas</a:t>
          </a:r>
          <a:r>
            <a:rPr lang="en-US" dirty="0" smtClean="0"/>
            <a:t>, </a:t>
          </a:r>
          <a:r>
            <a:rPr lang="en-US" dirty="0" err="1" smtClean="0"/>
            <a:t>berkesinambungan</a:t>
          </a:r>
          <a:r>
            <a:rPr lang="en-US" dirty="0" smtClean="0"/>
            <a:t>, </a:t>
          </a:r>
          <a:r>
            <a:rPr lang="en-US" dirty="0" err="1" smtClean="0"/>
            <a:t>secara</a:t>
          </a:r>
          <a:r>
            <a:rPr lang="en-US" dirty="0" smtClean="0"/>
            <a:t> </a:t>
          </a:r>
          <a:r>
            <a:rPr lang="en-US" dirty="0" err="1" smtClean="0"/>
            <a:t>lisan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tertulis</a:t>
          </a:r>
          <a:endParaRPr lang="en-US" dirty="0"/>
        </a:p>
      </dgm:t>
    </dgm:pt>
    <dgm:pt modelId="{B940B5D7-99EC-438E-A263-03EF76805EBF}" type="parTrans" cxnId="{84584FFE-5250-4C28-844D-5FFA2F772A9F}">
      <dgm:prSet/>
      <dgm:spPr/>
      <dgm:t>
        <a:bodyPr/>
        <a:lstStyle/>
        <a:p>
          <a:endParaRPr lang="en-US"/>
        </a:p>
      </dgm:t>
    </dgm:pt>
    <dgm:pt modelId="{2562F7ED-5C54-41D1-87F7-69AC3497EAB2}" type="sibTrans" cxnId="{84584FFE-5250-4C28-844D-5FFA2F772A9F}">
      <dgm:prSet/>
      <dgm:spPr/>
      <dgm:t>
        <a:bodyPr/>
        <a:lstStyle/>
        <a:p>
          <a:endParaRPr lang="en-US"/>
        </a:p>
      </dgm:t>
    </dgm:pt>
    <dgm:pt modelId="{258998D4-DFA1-4E7B-99F5-3C0CAE84CAB4}">
      <dgm:prSet phldrT="[Text]"/>
      <dgm:spPr/>
      <dgm:t>
        <a:bodyPr/>
        <a:lstStyle/>
        <a:p>
          <a:r>
            <a:rPr lang="en-US" dirty="0" err="1" smtClean="0"/>
            <a:t>Harimurti</a:t>
          </a:r>
          <a:r>
            <a:rPr lang="en-US" dirty="0" smtClean="0"/>
            <a:t> </a:t>
          </a:r>
          <a:r>
            <a:rPr lang="en-US" dirty="0" err="1" smtClean="0"/>
            <a:t>Kridalaksana</a:t>
          </a:r>
          <a:endParaRPr lang="en-US" dirty="0"/>
        </a:p>
      </dgm:t>
    </dgm:pt>
    <dgm:pt modelId="{FE27F2DE-EDAF-49E5-8FB0-CA2AE7BCA834}" type="parTrans" cxnId="{E31CFB36-8C81-4914-9487-C4E75F0DA542}">
      <dgm:prSet/>
      <dgm:spPr/>
      <dgm:t>
        <a:bodyPr/>
        <a:lstStyle/>
        <a:p>
          <a:endParaRPr lang="en-US"/>
        </a:p>
      </dgm:t>
    </dgm:pt>
    <dgm:pt modelId="{FA0AB5CB-97F3-48DB-BFE8-4BBE4760024F}" type="sibTrans" cxnId="{E31CFB36-8C81-4914-9487-C4E75F0DA542}">
      <dgm:prSet/>
      <dgm:spPr/>
      <dgm:t>
        <a:bodyPr/>
        <a:lstStyle/>
        <a:p>
          <a:endParaRPr lang="en-US"/>
        </a:p>
      </dgm:t>
    </dgm:pt>
    <dgm:pt modelId="{081D955B-CC6F-4600-BAFE-DAD47BB5175B}">
      <dgm:prSet phldrT="[Text]"/>
      <dgm:spPr/>
      <dgm:t>
        <a:bodyPr/>
        <a:lstStyle/>
        <a:p>
          <a:r>
            <a:rPr lang="en-US" dirty="0" err="1" smtClean="0"/>
            <a:t>Direalisasikan</a:t>
          </a:r>
          <a:r>
            <a:rPr lang="en-US" dirty="0" smtClean="0"/>
            <a:t> </a:t>
          </a:r>
          <a:r>
            <a:rPr lang="en-US" dirty="0" err="1" smtClean="0"/>
            <a:t>dalam</a:t>
          </a:r>
          <a:r>
            <a:rPr lang="en-US" dirty="0" smtClean="0"/>
            <a:t> </a:t>
          </a:r>
          <a:r>
            <a:rPr lang="en-US" dirty="0" err="1" smtClean="0"/>
            <a:t>bentuk</a:t>
          </a:r>
          <a:r>
            <a:rPr lang="en-US" dirty="0" smtClean="0"/>
            <a:t> </a:t>
          </a:r>
          <a:r>
            <a:rPr lang="en-US" dirty="0" err="1" smtClean="0"/>
            <a:t>kata</a:t>
          </a:r>
          <a:r>
            <a:rPr lang="en-US" dirty="0" smtClean="0"/>
            <a:t>, </a:t>
          </a:r>
          <a:r>
            <a:rPr lang="en-US" dirty="0" err="1" smtClean="0"/>
            <a:t>kalimat</a:t>
          </a:r>
          <a:r>
            <a:rPr lang="en-US" dirty="0" smtClean="0"/>
            <a:t>, </a:t>
          </a:r>
          <a:r>
            <a:rPr lang="en-US" dirty="0" err="1" smtClean="0"/>
            <a:t>paragraf</a:t>
          </a:r>
          <a:r>
            <a:rPr lang="en-US" dirty="0" smtClean="0"/>
            <a:t>, </a:t>
          </a:r>
          <a:r>
            <a:rPr lang="en-US" dirty="0" err="1" smtClean="0"/>
            <a:t>atau</a:t>
          </a:r>
          <a:r>
            <a:rPr lang="en-US" dirty="0" smtClean="0"/>
            <a:t> </a:t>
          </a:r>
          <a:r>
            <a:rPr lang="en-US" dirty="0" err="1" smtClean="0"/>
            <a:t>karangan</a:t>
          </a:r>
          <a:r>
            <a:rPr lang="en-US" dirty="0" smtClean="0"/>
            <a:t> </a:t>
          </a:r>
          <a:r>
            <a:rPr lang="en-US" dirty="0" err="1" smtClean="0"/>
            <a:t>utuh</a:t>
          </a:r>
          <a:r>
            <a:rPr lang="en-US" dirty="0" smtClean="0"/>
            <a:t> yang </a:t>
          </a:r>
          <a:r>
            <a:rPr lang="en-US" dirty="0" err="1" smtClean="0"/>
            <a:t>membawa</a:t>
          </a:r>
          <a:r>
            <a:rPr lang="en-US" dirty="0" smtClean="0"/>
            <a:t> </a:t>
          </a:r>
          <a:r>
            <a:rPr lang="en-US" dirty="0" err="1" smtClean="0"/>
            <a:t>amanat</a:t>
          </a:r>
          <a:r>
            <a:rPr lang="en-US" dirty="0" smtClean="0"/>
            <a:t> </a:t>
          </a:r>
          <a:r>
            <a:rPr lang="en-US" dirty="0" err="1" smtClean="0"/>
            <a:t>lengkap</a:t>
          </a:r>
          <a:endParaRPr lang="en-US" dirty="0"/>
        </a:p>
      </dgm:t>
    </dgm:pt>
    <dgm:pt modelId="{E4500F4D-5A37-4B92-8352-49670E16F129}" type="parTrans" cxnId="{ECE989B6-6D0D-4415-814C-7CAB62E112AB}">
      <dgm:prSet/>
      <dgm:spPr/>
      <dgm:t>
        <a:bodyPr/>
        <a:lstStyle/>
        <a:p>
          <a:endParaRPr lang="en-US"/>
        </a:p>
      </dgm:t>
    </dgm:pt>
    <dgm:pt modelId="{EE557F85-0118-41BA-83F3-3F01DAC4A2FB}" type="sibTrans" cxnId="{ECE989B6-6D0D-4415-814C-7CAB62E112AB}">
      <dgm:prSet/>
      <dgm:spPr/>
      <dgm:t>
        <a:bodyPr/>
        <a:lstStyle/>
        <a:p>
          <a:endParaRPr lang="en-US"/>
        </a:p>
      </dgm:t>
    </dgm:pt>
    <dgm:pt modelId="{FABAA4AC-055E-4F1F-A028-9E6746E9E133}" type="pres">
      <dgm:prSet presAssocID="{EB78D47F-8D7D-47A7-AA9E-30405E77068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F135F03-522A-4FEE-A3D7-F1D46BE3EB97}" type="pres">
      <dgm:prSet presAssocID="{4A376570-C5EC-4B28-8E58-DEDC557A709D}" presName="composite" presStyleCnt="0"/>
      <dgm:spPr/>
    </dgm:pt>
    <dgm:pt modelId="{B4C54E9C-538F-4D50-BF86-286149C06245}" type="pres">
      <dgm:prSet presAssocID="{4A376570-C5EC-4B28-8E58-DEDC557A709D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4B6653-13B7-465F-8B23-C71CAD74EBC3}" type="pres">
      <dgm:prSet presAssocID="{4A376570-C5EC-4B28-8E58-DEDC557A709D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C800C4-2B32-4E17-971E-4AD6F58294C5}" type="pres">
      <dgm:prSet presAssocID="{7D16D4EA-CFF0-4AE2-A44A-E74595FDA528}" presName="sp" presStyleCnt="0"/>
      <dgm:spPr/>
    </dgm:pt>
    <dgm:pt modelId="{9935E4F3-0647-4485-9C3E-40DDB36D8949}" type="pres">
      <dgm:prSet presAssocID="{2CD4DA58-5F48-460A-87ED-2F86DB21DAD0}" presName="composite" presStyleCnt="0"/>
      <dgm:spPr/>
    </dgm:pt>
    <dgm:pt modelId="{B4679060-48A2-41FF-9EFB-905E30CBA467}" type="pres">
      <dgm:prSet presAssocID="{2CD4DA58-5F48-460A-87ED-2F86DB21DAD0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AEB5E5-BA01-483C-B8CD-F90D0C3DE786}" type="pres">
      <dgm:prSet presAssocID="{2CD4DA58-5F48-460A-87ED-2F86DB21DAD0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796208-C890-4E9F-A3C9-BAC0429A810A}" type="pres">
      <dgm:prSet presAssocID="{260B1BD9-DE0C-4578-B143-450AE63EDB48}" presName="sp" presStyleCnt="0"/>
      <dgm:spPr/>
    </dgm:pt>
    <dgm:pt modelId="{D6D1977A-F3BE-4308-B65A-A9528C0A4614}" type="pres">
      <dgm:prSet presAssocID="{258998D4-DFA1-4E7B-99F5-3C0CAE84CAB4}" presName="composite" presStyleCnt="0"/>
      <dgm:spPr/>
    </dgm:pt>
    <dgm:pt modelId="{9F29B25D-8E93-48A0-91CB-B50736C595D1}" type="pres">
      <dgm:prSet presAssocID="{258998D4-DFA1-4E7B-99F5-3C0CAE84CAB4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5277E5-4B31-403A-AF5C-98B825D5E795}" type="pres">
      <dgm:prSet presAssocID="{258998D4-DFA1-4E7B-99F5-3C0CAE84CAB4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CE989B6-6D0D-4415-814C-7CAB62E112AB}" srcId="{258998D4-DFA1-4E7B-99F5-3C0CAE84CAB4}" destId="{081D955B-CC6F-4600-BAFE-DAD47BB5175B}" srcOrd="0" destOrd="0" parTransId="{E4500F4D-5A37-4B92-8352-49670E16F129}" sibTransId="{EE557F85-0118-41BA-83F3-3F01DAC4A2FB}"/>
    <dgm:cxn modelId="{7920DA56-94A0-4279-B9C2-1721E9434093}" srcId="{EB78D47F-8D7D-47A7-AA9E-30405E77068F}" destId="{2CD4DA58-5F48-460A-87ED-2F86DB21DAD0}" srcOrd="1" destOrd="0" parTransId="{233817D9-27E9-4CC5-A259-0117E346023F}" sibTransId="{260B1BD9-DE0C-4578-B143-450AE63EDB48}"/>
    <dgm:cxn modelId="{84584FFE-5250-4C28-844D-5FFA2F772A9F}" srcId="{2CD4DA58-5F48-460A-87ED-2F86DB21DAD0}" destId="{33447972-499F-420E-8FFA-DEBD49D89B1C}" srcOrd="0" destOrd="0" parTransId="{B940B5D7-99EC-438E-A263-03EF76805EBF}" sibTransId="{2562F7ED-5C54-41D1-87F7-69AC3497EAB2}"/>
    <dgm:cxn modelId="{8037F75D-ADD4-4A51-B7CC-19C8A7F08EB9}" type="presOf" srcId="{081D955B-CC6F-4600-BAFE-DAD47BB5175B}" destId="{EA5277E5-4B31-403A-AF5C-98B825D5E795}" srcOrd="0" destOrd="0" presId="urn:microsoft.com/office/officeart/2005/8/layout/chevron2"/>
    <dgm:cxn modelId="{7ACBAA01-2C17-4232-9B4C-B2276A2829A5}" type="presOf" srcId="{4A376570-C5EC-4B28-8E58-DEDC557A709D}" destId="{B4C54E9C-538F-4D50-BF86-286149C06245}" srcOrd="0" destOrd="0" presId="urn:microsoft.com/office/officeart/2005/8/layout/chevron2"/>
    <dgm:cxn modelId="{5CFD622F-F026-439F-A612-0B9904EFE3F8}" srcId="{4A376570-C5EC-4B28-8E58-DEDC557A709D}" destId="{C0655C87-D533-4A1D-865A-CA2DD4467CCC}" srcOrd="0" destOrd="0" parTransId="{0B1AC9C6-F11F-407B-B27C-943846CF4ECA}" sibTransId="{AD247615-8672-43EF-951C-2D8B91F28901}"/>
    <dgm:cxn modelId="{79474ACD-1E91-4008-BA55-ECDEB97BE12C}" type="presOf" srcId="{2CD4DA58-5F48-460A-87ED-2F86DB21DAD0}" destId="{B4679060-48A2-41FF-9EFB-905E30CBA467}" srcOrd="0" destOrd="0" presId="urn:microsoft.com/office/officeart/2005/8/layout/chevron2"/>
    <dgm:cxn modelId="{637E1155-F450-4159-9C7C-1F5B9DBC9432}" type="presOf" srcId="{258998D4-DFA1-4E7B-99F5-3C0CAE84CAB4}" destId="{9F29B25D-8E93-48A0-91CB-B50736C595D1}" srcOrd="0" destOrd="0" presId="urn:microsoft.com/office/officeart/2005/8/layout/chevron2"/>
    <dgm:cxn modelId="{EA60E93E-E7A1-495D-8567-21F3A54FD9D2}" srcId="{EB78D47F-8D7D-47A7-AA9E-30405E77068F}" destId="{4A376570-C5EC-4B28-8E58-DEDC557A709D}" srcOrd="0" destOrd="0" parTransId="{3A7299D5-9D49-456E-A1E5-3D56CBAB03E5}" sibTransId="{7D16D4EA-CFF0-4AE2-A44A-E74595FDA528}"/>
    <dgm:cxn modelId="{062ECED7-5B25-4308-81CB-FA38CBA865EE}" type="presOf" srcId="{EB78D47F-8D7D-47A7-AA9E-30405E77068F}" destId="{FABAA4AC-055E-4F1F-A028-9E6746E9E133}" srcOrd="0" destOrd="0" presId="urn:microsoft.com/office/officeart/2005/8/layout/chevron2"/>
    <dgm:cxn modelId="{E31CFB36-8C81-4914-9487-C4E75F0DA542}" srcId="{EB78D47F-8D7D-47A7-AA9E-30405E77068F}" destId="{258998D4-DFA1-4E7B-99F5-3C0CAE84CAB4}" srcOrd="2" destOrd="0" parTransId="{FE27F2DE-EDAF-49E5-8FB0-CA2AE7BCA834}" sibTransId="{FA0AB5CB-97F3-48DB-BFE8-4BBE4760024F}"/>
    <dgm:cxn modelId="{55C6D26E-E2EA-499F-A553-3D238AF28442}" type="presOf" srcId="{33447972-499F-420E-8FFA-DEBD49D89B1C}" destId="{DFAEB5E5-BA01-483C-B8CD-F90D0C3DE786}" srcOrd="0" destOrd="0" presId="urn:microsoft.com/office/officeart/2005/8/layout/chevron2"/>
    <dgm:cxn modelId="{62590FB4-432D-4B68-BCA3-1F7331C6F741}" type="presOf" srcId="{C0655C87-D533-4A1D-865A-CA2DD4467CCC}" destId="{654B6653-13B7-465F-8B23-C71CAD74EBC3}" srcOrd="0" destOrd="0" presId="urn:microsoft.com/office/officeart/2005/8/layout/chevron2"/>
    <dgm:cxn modelId="{10103508-780F-42A8-9110-90574E86E8C3}" type="presParOf" srcId="{FABAA4AC-055E-4F1F-A028-9E6746E9E133}" destId="{FF135F03-522A-4FEE-A3D7-F1D46BE3EB97}" srcOrd="0" destOrd="0" presId="urn:microsoft.com/office/officeart/2005/8/layout/chevron2"/>
    <dgm:cxn modelId="{EA9A1B5C-507A-489E-8C06-CADA241C4C66}" type="presParOf" srcId="{FF135F03-522A-4FEE-A3D7-F1D46BE3EB97}" destId="{B4C54E9C-538F-4D50-BF86-286149C06245}" srcOrd="0" destOrd="0" presId="urn:microsoft.com/office/officeart/2005/8/layout/chevron2"/>
    <dgm:cxn modelId="{B58EACDA-DD93-43B5-978A-65C6716B2E7F}" type="presParOf" srcId="{FF135F03-522A-4FEE-A3D7-F1D46BE3EB97}" destId="{654B6653-13B7-465F-8B23-C71CAD74EBC3}" srcOrd="1" destOrd="0" presId="urn:microsoft.com/office/officeart/2005/8/layout/chevron2"/>
    <dgm:cxn modelId="{316346EF-7053-4830-8467-EFA738CE0BFC}" type="presParOf" srcId="{FABAA4AC-055E-4F1F-A028-9E6746E9E133}" destId="{4DC800C4-2B32-4E17-971E-4AD6F58294C5}" srcOrd="1" destOrd="0" presId="urn:microsoft.com/office/officeart/2005/8/layout/chevron2"/>
    <dgm:cxn modelId="{CDC63246-61C2-465F-9DEC-6957B9BC71C5}" type="presParOf" srcId="{FABAA4AC-055E-4F1F-A028-9E6746E9E133}" destId="{9935E4F3-0647-4485-9C3E-40DDB36D8949}" srcOrd="2" destOrd="0" presId="urn:microsoft.com/office/officeart/2005/8/layout/chevron2"/>
    <dgm:cxn modelId="{F7279EF9-9F0C-46E5-A264-AED9BB3B070A}" type="presParOf" srcId="{9935E4F3-0647-4485-9C3E-40DDB36D8949}" destId="{B4679060-48A2-41FF-9EFB-905E30CBA467}" srcOrd="0" destOrd="0" presId="urn:microsoft.com/office/officeart/2005/8/layout/chevron2"/>
    <dgm:cxn modelId="{3ACA6046-627D-4A62-BBAE-E403825C743B}" type="presParOf" srcId="{9935E4F3-0647-4485-9C3E-40DDB36D8949}" destId="{DFAEB5E5-BA01-483C-B8CD-F90D0C3DE786}" srcOrd="1" destOrd="0" presId="urn:microsoft.com/office/officeart/2005/8/layout/chevron2"/>
    <dgm:cxn modelId="{19A8FE10-5A09-45B8-A09B-E00D38DF84ED}" type="presParOf" srcId="{FABAA4AC-055E-4F1F-A028-9E6746E9E133}" destId="{28796208-C890-4E9F-A3C9-BAC0429A810A}" srcOrd="3" destOrd="0" presId="urn:microsoft.com/office/officeart/2005/8/layout/chevron2"/>
    <dgm:cxn modelId="{61578FF0-B1E7-4300-85C0-BF73E0EE5752}" type="presParOf" srcId="{FABAA4AC-055E-4F1F-A028-9E6746E9E133}" destId="{D6D1977A-F3BE-4308-B65A-A9528C0A4614}" srcOrd="4" destOrd="0" presId="urn:microsoft.com/office/officeart/2005/8/layout/chevron2"/>
    <dgm:cxn modelId="{41793707-4DBD-4459-84A3-AC51D80ADD32}" type="presParOf" srcId="{D6D1977A-F3BE-4308-B65A-A9528C0A4614}" destId="{9F29B25D-8E93-48A0-91CB-B50736C595D1}" srcOrd="0" destOrd="0" presId="urn:microsoft.com/office/officeart/2005/8/layout/chevron2"/>
    <dgm:cxn modelId="{DA3AE77C-03CE-41DE-A231-C0C3781D0794}" type="presParOf" srcId="{D6D1977A-F3BE-4308-B65A-A9528C0A4614}" destId="{EA5277E5-4B31-403A-AF5C-98B825D5E79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5CB3F74-1BBF-4826-9139-7F870D25114D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10FB58F8-2532-42AF-808F-9971991F115A}">
      <dgm:prSet phldrT="[Text]"/>
      <dgm:spPr/>
      <dgm:t>
        <a:bodyPr/>
        <a:lstStyle/>
        <a:p>
          <a:r>
            <a:rPr lang="en-US" dirty="0" err="1" smtClean="0"/>
            <a:t>wacana</a:t>
          </a:r>
          <a:endParaRPr lang="en-US" dirty="0"/>
        </a:p>
      </dgm:t>
    </dgm:pt>
    <dgm:pt modelId="{5B47527B-15B1-4AC2-977A-9A81558342DB}" type="parTrans" cxnId="{26AADFBD-78E9-4228-8269-70A02249F40B}">
      <dgm:prSet/>
      <dgm:spPr/>
    </dgm:pt>
    <dgm:pt modelId="{BF4B1A99-31E1-4BF6-BC23-4748808E1621}" type="sibTrans" cxnId="{26AADFBD-78E9-4228-8269-70A02249F40B}">
      <dgm:prSet/>
      <dgm:spPr/>
    </dgm:pt>
    <dgm:pt modelId="{D521CC4D-23E9-47D3-87CA-DFAF729BBFBE}">
      <dgm:prSet phldrT="[Text]"/>
      <dgm:spPr/>
      <dgm:t>
        <a:bodyPr/>
        <a:lstStyle/>
        <a:p>
          <a:r>
            <a:rPr lang="en-US" dirty="0" err="1" smtClean="0"/>
            <a:t>morfem</a:t>
          </a:r>
          <a:endParaRPr lang="en-US" dirty="0"/>
        </a:p>
      </dgm:t>
    </dgm:pt>
    <dgm:pt modelId="{C0FF7EC8-38FC-4157-B23E-1983A617C071}" type="parTrans" cxnId="{E5811B10-F1D4-403F-AC47-86C182937187}">
      <dgm:prSet/>
      <dgm:spPr/>
    </dgm:pt>
    <dgm:pt modelId="{B55F372F-6891-402E-8034-7D216607F916}" type="sibTrans" cxnId="{E5811B10-F1D4-403F-AC47-86C182937187}">
      <dgm:prSet/>
      <dgm:spPr/>
    </dgm:pt>
    <dgm:pt modelId="{240B7DF5-5127-41FF-BD40-05F9C33B667B}">
      <dgm:prSet phldrT="[Text]"/>
      <dgm:spPr/>
      <dgm:t>
        <a:bodyPr/>
        <a:lstStyle/>
        <a:p>
          <a:r>
            <a:rPr lang="en-US" dirty="0" err="1" smtClean="0"/>
            <a:t>fonem</a:t>
          </a:r>
          <a:endParaRPr lang="en-US" dirty="0"/>
        </a:p>
      </dgm:t>
    </dgm:pt>
    <dgm:pt modelId="{2DB1B6A4-486D-4A99-92D6-2A8EE8340222}" type="parTrans" cxnId="{158510CE-41A7-4053-8608-F6D1A2870B84}">
      <dgm:prSet/>
      <dgm:spPr/>
    </dgm:pt>
    <dgm:pt modelId="{EA4114D6-6152-455B-8026-B04A59BF25A7}" type="sibTrans" cxnId="{158510CE-41A7-4053-8608-F6D1A2870B84}">
      <dgm:prSet/>
      <dgm:spPr/>
    </dgm:pt>
    <dgm:pt modelId="{B3D1BA5C-5DF7-4694-A701-F7BDB2BCB239}">
      <dgm:prSet phldrT="[Text]"/>
      <dgm:spPr/>
      <dgm:t>
        <a:bodyPr/>
        <a:lstStyle/>
        <a:p>
          <a:r>
            <a:rPr lang="en-US" dirty="0" err="1" smtClean="0"/>
            <a:t>kalimat</a:t>
          </a:r>
          <a:endParaRPr lang="en-US" dirty="0"/>
        </a:p>
      </dgm:t>
    </dgm:pt>
    <dgm:pt modelId="{82C1C5EC-349C-45C5-82DA-C0E7A4BB650E}" type="parTrans" cxnId="{307B9264-744D-4EF9-906C-B2635C5C8EAA}">
      <dgm:prSet/>
      <dgm:spPr/>
      <dgm:t>
        <a:bodyPr/>
        <a:lstStyle/>
        <a:p>
          <a:endParaRPr lang="en-US"/>
        </a:p>
      </dgm:t>
    </dgm:pt>
    <dgm:pt modelId="{ED3EA312-C97F-4AA2-8A60-F176637FA60C}" type="sibTrans" cxnId="{307B9264-744D-4EF9-906C-B2635C5C8EAA}">
      <dgm:prSet/>
      <dgm:spPr/>
      <dgm:t>
        <a:bodyPr/>
        <a:lstStyle/>
        <a:p>
          <a:endParaRPr lang="en-US"/>
        </a:p>
      </dgm:t>
    </dgm:pt>
    <dgm:pt modelId="{A9B9CA87-5533-4FF3-B128-0614D8C0EC9C}">
      <dgm:prSet phldrT="[Text]"/>
      <dgm:spPr/>
      <dgm:t>
        <a:bodyPr/>
        <a:lstStyle/>
        <a:p>
          <a:r>
            <a:rPr lang="en-US" dirty="0" err="1" smtClean="0"/>
            <a:t>klausa</a:t>
          </a:r>
          <a:endParaRPr lang="en-US" dirty="0"/>
        </a:p>
      </dgm:t>
    </dgm:pt>
    <dgm:pt modelId="{FAD69D67-1FB9-4B69-83F2-31065EB24E66}" type="parTrans" cxnId="{B311258B-96FE-4A92-8770-F9BABFB2B891}">
      <dgm:prSet/>
      <dgm:spPr/>
      <dgm:t>
        <a:bodyPr/>
        <a:lstStyle/>
        <a:p>
          <a:endParaRPr lang="en-US"/>
        </a:p>
      </dgm:t>
    </dgm:pt>
    <dgm:pt modelId="{F79F2868-D917-4CDE-9047-5CD0772B0346}" type="sibTrans" cxnId="{B311258B-96FE-4A92-8770-F9BABFB2B891}">
      <dgm:prSet/>
      <dgm:spPr/>
      <dgm:t>
        <a:bodyPr/>
        <a:lstStyle/>
        <a:p>
          <a:endParaRPr lang="en-US"/>
        </a:p>
      </dgm:t>
    </dgm:pt>
    <dgm:pt modelId="{A7E16237-E5E5-49D3-AEB7-B570FC830B47}">
      <dgm:prSet phldrT="[Text]"/>
      <dgm:spPr/>
      <dgm:t>
        <a:bodyPr/>
        <a:lstStyle/>
        <a:p>
          <a:r>
            <a:rPr lang="en-US" dirty="0" err="1" smtClean="0"/>
            <a:t>frasa</a:t>
          </a:r>
          <a:endParaRPr lang="en-US" dirty="0"/>
        </a:p>
      </dgm:t>
    </dgm:pt>
    <dgm:pt modelId="{B2888CFD-E9D8-49EF-9E2D-D7C6514F7430}" type="parTrans" cxnId="{19A0A8DC-6577-446B-A344-8C8B57B4D893}">
      <dgm:prSet/>
      <dgm:spPr/>
      <dgm:t>
        <a:bodyPr/>
        <a:lstStyle/>
        <a:p>
          <a:endParaRPr lang="en-US"/>
        </a:p>
      </dgm:t>
    </dgm:pt>
    <dgm:pt modelId="{BFE2931C-5447-42D6-9009-15BEEE6F682E}" type="sibTrans" cxnId="{19A0A8DC-6577-446B-A344-8C8B57B4D893}">
      <dgm:prSet/>
      <dgm:spPr/>
      <dgm:t>
        <a:bodyPr/>
        <a:lstStyle/>
        <a:p>
          <a:endParaRPr lang="en-US"/>
        </a:p>
      </dgm:t>
    </dgm:pt>
    <dgm:pt modelId="{238D0D11-BA37-468E-B143-699C8914BB0B}">
      <dgm:prSet phldrT="[Text]"/>
      <dgm:spPr/>
      <dgm:t>
        <a:bodyPr/>
        <a:lstStyle/>
        <a:p>
          <a:r>
            <a:rPr lang="en-US" dirty="0" err="1" smtClean="0"/>
            <a:t>kata</a:t>
          </a:r>
          <a:endParaRPr lang="en-US" dirty="0"/>
        </a:p>
      </dgm:t>
    </dgm:pt>
    <dgm:pt modelId="{A7B80815-5267-4D2F-A2DB-EC92D03636A6}" type="parTrans" cxnId="{B02DCDC6-2F71-4D1B-B280-25D56EC90DFE}">
      <dgm:prSet/>
      <dgm:spPr/>
      <dgm:t>
        <a:bodyPr/>
        <a:lstStyle/>
        <a:p>
          <a:endParaRPr lang="en-US"/>
        </a:p>
      </dgm:t>
    </dgm:pt>
    <dgm:pt modelId="{9B52927C-57FE-47B3-8F2F-1893268BC31C}" type="sibTrans" cxnId="{B02DCDC6-2F71-4D1B-B280-25D56EC90DFE}">
      <dgm:prSet/>
      <dgm:spPr/>
      <dgm:t>
        <a:bodyPr/>
        <a:lstStyle/>
        <a:p>
          <a:endParaRPr lang="en-US"/>
        </a:p>
      </dgm:t>
    </dgm:pt>
    <dgm:pt modelId="{F2D5A654-A226-4B4D-A2AB-9D0B5DD6278B}" type="pres">
      <dgm:prSet presAssocID="{D5CB3F74-1BBF-4826-9139-7F870D25114D}" presName="compositeShape" presStyleCnt="0">
        <dgm:presLayoutVars>
          <dgm:dir/>
          <dgm:resizeHandles/>
        </dgm:presLayoutVars>
      </dgm:prSet>
      <dgm:spPr/>
    </dgm:pt>
    <dgm:pt modelId="{55CC9F8D-1A1F-4BEA-AF62-9C1C522D2DBD}" type="pres">
      <dgm:prSet presAssocID="{D5CB3F74-1BBF-4826-9139-7F870D25114D}" presName="pyramid" presStyleLbl="node1" presStyleIdx="0" presStyleCnt="1"/>
      <dgm:spPr/>
    </dgm:pt>
    <dgm:pt modelId="{970F439E-7BD6-4318-B40F-02286BA12633}" type="pres">
      <dgm:prSet presAssocID="{D5CB3F74-1BBF-4826-9139-7F870D25114D}" presName="theList" presStyleCnt="0"/>
      <dgm:spPr/>
    </dgm:pt>
    <dgm:pt modelId="{9C77BFEC-76AC-43EB-A060-27C4B1FB50A5}" type="pres">
      <dgm:prSet presAssocID="{10FB58F8-2532-42AF-808F-9971991F115A}" presName="aNode" presStyleLbl="fgAcc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930CF5-07EE-4EB8-BD31-DAB0898453CA}" type="pres">
      <dgm:prSet presAssocID="{10FB58F8-2532-42AF-808F-9971991F115A}" presName="aSpace" presStyleCnt="0"/>
      <dgm:spPr/>
    </dgm:pt>
    <dgm:pt modelId="{4AB355DC-33C0-4676-A049-6A1637AFFC82}" type="pres">
      <dgm:prSet presAssocID="{B3D1BA5C-5DF7-4694-A701-F7BDB2BCB239}" presName="aNode" presStyleLbl="fgAcc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859165-2402-4AA9-8947-34AB1CFE0BC1}" type="pres">
      <dgm:prSet presAssocID="{B3D1BA5C-5DF7-4694-A701-F7BDB2BCB239}" presName="aSpace" presStyleCnt="0"/>
      <dgm:spPr/>
    </dgm:pt>
    <dgm:pt modelId="{B48C1EE0-7EB0-4931-A1D9-2AC9906E5433}" type="pres">
      <dgm:prSet presAssocID="{A9B9CA87-5533-4FF3-B128-0614D8C0EC9C}" presName="aNode" presStyleLbl="fgAcc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06FC62-3242-4A0C-A9C4-494773DA33DC}" type="pres">
      <dgm:prSet presAssocID="{A9B9CA87-5533-4FF3-B128-0614D8C0EC9C}" presName="aSpace" presStyleCnt="0"/>
      <dgm:spPr/>
    </dgm:pt>
    <dgm:pt modelId="{E1ADDA89-1380-4EB1-A429-DE6CE87A4FF3}" type="pres">
      <dgm:prSet presAssocID="{A7E16237-E5E5-49D3-AEB7-B570FC830B47}" presName="aNode" presStyleLbl="fgAcc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391411-3A92-478C-A9C4-74EEEFF7BFC2}" type="pres">
      <dgm:prSet presAssocID="{A7E16237-E5E5-49D3-AEB7-B570FC830B47}" presName="aSpace" presStyleCnt="0"/>
      <dgm:spPr/>
    </dgm:pt>
    <dgm:pt modelId="{23FAC19B-CF04-42A4-9186-122FC2DF4B5F}" type="pres">
      <dgm:prSet presAssocID="{238D0D11-BA37-468E-B143-699C8914BB0B}" presName="aNode" presStyleLbl="fgAcc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D10849-EE66-4DC3-8772-6F8766DFD718}" type="pres">
      <dgm:prSet presAssocID="{238D0D11-BA37-468E-B143-699C8914BB0B}" presName="aSpace" presStyleCnt="0"/>
      <dgm:spPr/>
    </dgm:pt>
    <dgm:pt modelId="{D00ABB7B-E565-4E79-BCAE-398FB4AC71AB}" type="pres">
      <dgm:prSet presAssocID="{D521CC4D-23E9-47D3-87CA-DFAF729BBFBE}" presName="aNode" presStyleLbl="fgAcc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1E0435-51D1-4BC8-ADCD-078E565B71D0}" type="pres">
      <dgm:prSet presAssocID="{D521CC4D-23E9-47D3-87CA-DFAF729BBFBE}" presName="aSpace" presStyleCnt="0"/>
      <dgm:spPr/>
    </dgm:pt>
    <dgm:pt modelId="{6670AF9C-6BAF-4B43-9D7F-0BDF9550FE14}" type="pres">
      <dgm:prSet presAssocID="{240B7DF5-5127-41FF-BD40-05F9C33B667B}" presName="aNode" presStyleLbl="fgAcc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D49744-1DD3-4ACB-BE8D-FF6440BE888D}" type="pres">
      <dgm:prSet presAssocID="{240B7DF5-5127-41FF-BD40-05F9C33B667B}" presName="aSpace" presStyleCnt="0"/>
      <dgm:spPr/>
    </dgm:pt>
  </dgm:ptLst>
  <dgm:cxnLst>
    <dgm:cxn modelId="{EBCC941D-2F94-45C7-A917-A2824123F035}" type="presOf" srcId="{A7E16237-E5E5-49D3-AEB7-B570FC830B47}" destId="{E1ADDA89-1380-4EB1-A429-DE6CE87A4FF3}" srcOrd="0" destOrd="0" presId="urn:microsoft.com/office/officeart/2005/8/layout/pyramid2"/>
    <dgm:cxn modelId="{307B9264-744D-4EF9-906C-B2635C5C8EAA}" srcId="{D5CB3F74-1BBF-4826-9139-7F870D25114D}" destId="{B3D1BA5C-5DF7-4694-A701-F7BDB2BCB239}" srcOrd="1" destOrd="0" parTransId="{82C1C5EC-349C-45C5-82DA-C0E7A4BB650E}" sibTransId="{ED3EA312-C97F-4AA2-8A60-F176637FA60C}"/>
    <dgm:cxn modelId="{668E06BB-936D-4320-99F2-1D13ED862E57}" type="presOf" srcId="{10FB58F8-2532-42AF-808F-9971991F115A}" destId="{9C77BFEC-76AC-43EB-A060-27C4B1FB50A5}" srcOrd="0" destOrd="0" presId="urn:microsoft.com/office/officeart/2005/8/layout/pyramid2"/>
    <dgm:cxn modelId="{C420D57A-5305-4890-92CE-78361782484C}" type="presOf" srcId="{D5CB3F74-1BBF-4826-9139-7F870D25114D}" destId="{F2D5A654-A226-4B4D-A2AB-9D0B5DD6278B}" srcOrd="0" destOrd="0" presId="urn:microsoft.com/office/officeart/2005/8/layout/pyramid2"/>
    <dgm:cxn modelId="{E5811B10-F1D4-403F-AC47-86C182937187}" srcId="{D5CB3F74-1BBF-4826-9139-7F870D25114D}" destId="{D521CC4D-23E9-47D3-87CA-DFAF729BBFBE}" srcOrd="5" destOrd="0" parTransId="{C0FF7EC8-38FC-4157-B23E-1983A617C071}" sibTransId="{B55F372F-6891-402E-8034-7D216607F916}"/>
    <dgm:cxn modelId="{B02DCDC6-2F71-4D1B-B280-25D56EC90DFE}" srcId="{D5CB3F74-1BBF-4826-9139-7F870D25114D}" destId="{238D0D11-BA37-468E-B143-699C8914BB0B}" srcOrd="4" destOrd="0" parTransId="{A7B80815-5267-4D2F-A2DB-EC92D03636A6}" sibTransId="{9B52927C-57FE-47B3-8F2F-1893268BC31C}"/>
    <dgm:cxn modelId="{158510CE-41A7-4053-8608-F6D1A2870B84}" srcId="{D5CB3F74-1BBF-4826-9139-7F870D25114D}" destId="{240B7DF5-5127-41FF-BD40-05F9C33B667B}" srcOrd="6" destOrd="0" parTransId="{2DB1B6A4-486D-4A99-92D6-2A8EE8340222}" sibTransId="{EA4114D6-6152-455B-8026-B04A59BF25A7}"/>
    <dgm:cxn modelId="{19A0A8DC-6577-446B-A344-8C8B57B4D893}" srcId="{D5CB3F74-1BBF-4826-9139-7F870D25114D}" destId="{A7E16237-E5E5-49D3-AEB7-B570FC830B47}" srcOrd="3" destOrd="0" parTransId="{B2888CFD-E9D8-49EF-9E2D-D7C6514F7430}" sibTransId="{BFE2931C-5447-42D6-9009-15BEEE6F682E}"/>
    <dgm:cxn modelId="{0DCB7FD8-6B84-4C5E-835E-61F8C5ADA79C}" type="presOf" srcId="{B3D1BA5C-5DF7-4694-A701-F7BDB2BCB239}" destId="{4AB355DC-33C0-4676-A049-6A1637AFFC82}" srcOrd="0" destOrd="0" presId="urn:microsoft.com/office/officeart/2005/8/layout/pyramid2"/>
    <dgm:cxn modelId="{2A7CDFE7-373C-478F-938D-D2E3D51967EA}" type="presOf" srcId="{D521CC4D-23E9-47D3-87CA-DFAF729BBFBE}" destId="{D00ABB7B-E565-4E79-BCAE-398FB4AC71AB}" srcOrd="0" destOrd="0" presId="urn:microsoft.com/office/officeart/2005/8/layout/pyramid2"/>
    <dgm:cxn modelId="{26AADFBD-78E9-4228-8269-70A02249F40B}" srcId="{D5CB3F74-1BBF-4826-9139-7F870D25114D}" destId="{10FB58F8-2532-42AF-808F-9971991F115A}" srcOrd="0" destOrd="0" parTransId="{5B47527B-15B1-4AC2-977A-9A81558342DB}" sibTransId="{BF4B1A99-31E1-4BF6-BC23-4748808E1621}"/>
    <dgm:cxn modelId="{B311258B-96FE-4A92-8770-F9BABFB2B891}" srcId="{D5CB3F74-1BBF-4826-9139-7F870D25114D}" destId="{A9B9CA87-5533-4FF3-B128-0614D8C0EC9C}" srcOrd="2" destOrd="0" parTransId="{FAD69D67-1FB9-4B69-83F2-31065EB24E66}" sibTransId="{F79F2868-D917-4CDE-9047-5CD0772B0346}"/>
    <dgm:cxn modelId="{B07FB409-959D-4A31-96B0-6F9656A37A41}" type="presOf" srcId="{240B7DF5-5127-41FF-BD40-05F9C33B667B}" destId="{6670AF9C-6BAF-4B43-9D7F-0BDF9550FE14}" srcOrd="0" destOrd="0" presId="urn:microsoft.com/office/officeart/2005/8/layout/pyramid2"/>
    <dgm:cxn modelId="{EB7AE37C-AC44-40AD-9080-958F07BD3284}" type="presOf" srcId="{A9B9CA87-5533-4FF3-B128-0614D8C0EC9C}" destId="{B48C1EE0-7EB0-4931-A1D9-2AC9906E5433}" srcOrd="0" destOrd="0" presId="urn:microsoft.com/office/officeart/2005/8/layout/pyramid2"/>
    <dgm:cxn modelId="{6D2E694F-8177-40AA-BE8D-7EAB242F2332}" type="presOf" srcId="{238D0D11-BA37-468E-B143-699C8914BB0B}" destId="{23FAC19B-CF04-42A4-9186-122FC2DF4B5F}" srcOrd="0" destOrd="0" presId="urn:microsoft.com/office/officeart/2005/8/layout/pyramid2"/>
    <dgm:cxn modelId="{B9E0C115-28B5-4F1A-ACFA-C748E2AF54A0}" type="presParOf" srcId="{F2D5A654-A226-4B4D-A2AB-9D0B5DD6278B}" destId="{55CC9F8D-1A1F-4BEA-AF62-9C1C522D2DBD}" srcOrd="0" destOrd="0" presId="urn:microsoft.com/office/officeart/2005/8/layout/pyramid2"/>
    <dgm:cxn modelId="{BFEBF065-6DBE-4CAA-BC4F-5982427C8C12}" type="presParOf" srcId="{F2D5A654-A226-4B4D-A2AB-9D0B5DD6278B}" destId="{970F439E-7BD6-4318-B40F-02286BA12633}" srcOrd="1" destOrd="0" presId="urn:microsoft.com/office/officeart/2005/8/layout/pyramid2"/>
    <dgm:cxn modelId="{184B22EF-3C41-4BE7-8201-AFD1CB1008E3}" type="presParOf" srcId="{970F439E-7BD6-4318-B40F-02286BA12633}" destId="{9C77BFEC-76AC-43EB-A060-27C4B1FB50A5}" srcOrd="0" destOrd="0" presId="urn:microsoft.com/office/officeart/2005/8/layout/pyramid2"/>
    <dgm:cxn modelId="{B58EEFCC-926A-48E9-8116-ACBBD86147AE}" type="presParOf" srcId="{970F439E-7BD6-4318-B40F-02286BA12633}" destId="{BE930CF5-07EE-4EB8-BD31-DAB0898453CA}" srcOrd="1" destOrd="0" presId="urn:microsoft.com/office/officeart/2005/8/layout/pyramid2"/>
    <dgm:cxn modelId="{BFF80841-4197-4421-B254-BF59141AA096}" type="presParOf" srcId="{970F439E-7BD6-4318-B40F-02286BA12633}" destId="{4AB355DC-33C0-4676-A049-6A1637AFFC82}" srcOrd="2" destOrd="0" presId="urn:microsoft.com/office/officeart/2005/8/layout/pyramid2"/>
    <dgm:cxn modelId="{28EA5C32-895E-4568-B0E4-1A131A7C7812}" type="presParOf" srcId="{970F439E-7BD6-4318-B40F-02286BA12633}" destId="{5B859165-2402-4AA9-8947-34AB1CFE0BC1}" srcOrd="3" destOrd="0" presId="urn:microsoft.com/office/officeart/2005/8/layout/pyramid2"/>
    <dgm:cxn modelId="{0A345238-4992-45A8-BEDD-4C1FFD71602C}" type="presParOf" srcId="{970F439E-7BD6-4318-B40F-02286BA12633}" destId="{B48C1EE0-7EB0-4931-A1D9-2AC9906E5433}" srcOrd="4" destOrd="0" presId="urn:microsoft.com/office/officeart/2005/8/layout/pyramid2"/>
    <dgm:cxn modelId="{9589D0AA-5BCA-4912-8AF7-A77363FC61EC}" type="presParOf" srcId="{970F439E-7BD6-4318-B40F-02286BA12633}" destId="{9406FC62-3242-4A0C-A9C4-494773DA33DC}" srcOrd="5" destOrd="0" presId="urn:microsoft.com/office/officeart/2005/8/layout/pyramid2"/>
    <dgm:cxn modelId="{E661946F-0A54-45D2-9C26-DC5EFA9689CF}" type="presParOf" srcId="{970F439E-7BD6-4318-B40F-02286BA12633}" destId="{E1ADDA89-1380-4EB1-A429-DE6CE87A4FF3}" srcOrd="6" destOrd="0" presId="urn:microsoft.com/office/officeart/2005/8/layout/pyramid2"/>
    <dgm:cxn modelId="{BC00CBFC-73F1-4857-BC83-FBB5EF87B6A6}" type="presParOf" srcId="{970F439E-7BD6-4318-B40F-02286BA12633}" destId="{BB391411-3A92-478C-A9C4-74EEEFF7BFC2}" srcOrd="7" destOrd="0" presId="urn:microsoft.com/office/officeart/2005/8/layout/pyramid2"/>
    <dgm:cxn modelId="{6A3275FF-0B7C-4D84-A2AE-CF21992D3BA9}" type="presParOf" srcId="{970F439E-7BD6-4318-B40F-02286BA12633}" destId="{23FAC19B-CF04-42A4-9186-122FC2DF4B5F}" srcOrd="8" destOrd="0" presId="urn:microsoft.com/office/officeart/2005/8/layout/pyramid2"/>
    <dgm:cxn modelId="{1A198AFF-A7AD-401A-8D3F-41237277DA3C}" type="presParOf" srcId="{970F439E-7BD6-4318-B40F-02286BA12633}" destId="{FFD10849-EE66-4DC3-8772-6F8766DFD718}" srcOrd="9" destOrd="0" presId="urn:microsoft.com/office/officeart/2005/8/layout/pyramid2"/>
    <dgm:cxn modelId="{3B53419E-7934-4B00-8876-0B2FDC462A8C}" type="presParOf" srcId="{970F439E-7BD6-4318-B40F-02286BA12633}" destId="{D00ABB7B-E565-4E79-BCAE-398FB4AC71AB}" srcOrd="10" destOrd="0" presId="urn:microsoft.com/office/officeart/2005/8/layout/pyramid2"/>
    <dgm:cxn modelId="{244D45AE-1158-409D-8B4E-87E01328D00C}" type="presParOf" srcId="{970F439E-7BD6-4318-B40F-02286BA12633}" destId="{E51E0435-51D1-4BC8-ADCD-078E565B71D0}" srcOrd="11" destOrd="0" presId="urn:microsoft.com/office/officeart/2005/8/layout/pyramid2"/>
    <dgm:cxn modelId="{0C3CD301-7E93-4770-9CE5-54C3AE6F3F67}" type="presParOf" srcId="{970F439E-7BD6-4318-B40F-02286BA12633}" destId="{6670AF9C-6BAF-4B43-9D7F-0BDF9550FE14}" srcOrd="12" destOrd="0" presId="urn:microsoft.com/office/officeart/2005/8/layout/pyramid2"/>
    <dgm:cxn modelId="{92D64E39-AC88-44FD-B48A-68E4EB28E666}" type="presParOf" srcId="{970F439E-7BD6-4318-B40F-02286BA12633}" destId="{D6D49744-1DD3-4ACB-BE8D-FF6440BE888D}" srcOrd="1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D905396-65C0-40B5-B280-5B44E2F7753F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80E149A-B011-4F54-8620-C57AB59E69DE}">
      <dgm:prSet phldrT="[Text]"/>
      <dgm:spPr/>
      <dgm:t>
        <a:bodyPr/>
        <a:lstStyle/>
        <a:p>
          <a:r>
            <a:rPr lang="en-US" dirty="0" err="1" smtClean="0"/>
            <a:t>Unsur-unsur</a:t>
          </a:r>
          <a:r>
            <a:rPr lang="en-US" dirty="0" smtClean="0"/>
            <a:t> </a:t>
          </a:r>
          <a:r>
            <a:rPr lang="en-US" dirty="0" err="1" smtClean="0"/>
            <a:t>wacana</a:t>
          </a:r>
          <a:endParaRPr lang="en-US" dirty="0"/>
        </a:p>
      </dgm:t>
    </dgm:pt>
    <dgm:pt modelId="{6C7FE1F7-D11C-461B-ADC1-36960E7E1209}" type="parTrans" cxnId="{D906A900-A6AB-47DA-9E03-20BB970669F0}">
      <dgm:prSet/>
      <dgm:spPr/>
      <dgm:t>
        <a:bodyPr/>
        <a:lstStyle/>
        <a:p>
          <a:endParaRPr lang="en-US"/>
        </a:p>
      </dgm:t>
    </dgm:pt>
    <dgm:pt modelId="{58E4048C-BB6C-46FC-84AA-AEA4C66CD813}" type="sibTrans" cxnId="{D906A900-A6AB-47DA-9E03-20BB970669F0}">
      <dgm:prSet/>
      <dgm:spPr/>
      <dgm:t>
        <a:bodyPr/>
        <a:lstStyle/>
        <a:p>
          <a:endParaRPr lang="en-US"/>
        </a:p>
      </dgm:t>
    </dgm:pt>
    <dgm:pt modelId="{4E7B32B4-6CCB-422C-8312-B3C83AD44E75}">
      <dgm:prSet phldrT="[Text]"/>
      <dgm:spPr/>
      <dgm:t>
        <a:bodyPr/>
        <a:lstStyle/>
        <a:p>
          <a:r>
            <a:rPr lang="en-US" dirty="0" err="1" smtClean="0"/>
            <a:t>Unsur</a:t>
          </a:r>
          <a:r>
            <a:rPr lang="en-US" dirty="0" smtClean="0"/>
            <a:t> internal</a:t>
          </a:r>
          <a:endParaRPr lang="en-US" dirty="0"/>
        </a:p>
      </dgm:t>
    </dgm:pt>
    <dgm:pt modelId="{D34283CB-1B45-47B7-A875-1657AF1E32EB}" type="parTrans" cxnId="{48C97919-0123-43BE-B246-35C29E5EDEB1}">
      <dgm:prSet/>
      <dgm:spPr/>
      <dgm:t>
        <a:bodyPr/>
        <a:lstStyle/>
        <a:p>
          <a:endParaRPr lang="en-US"/>
        </a:p>
      </dgm:t>
    </dgm:pt>
    <dgm:pt modelId="{05B6F767-AD7C-4E1A-A54A-435E64366FAA}" type="sibTrans" cxnId="{48C97919-0123-43BE-B246-35C29E5EDEB1}">
      <dgm:prSet/>
      <dgm:spPr/>
      <dgm:t>
        <a:bodyPr/>
        <a:lstStyle/>
        <a:p>
          <a:endParaRPr lang="en-US"/>
        </a:p>
      </dgm:t>
    </dgm:pt>
    <dgm:pt modelId="{A0A1AF84-D768-4A7D-BDDF-2217ACEA8761}">
      <dgm:prSet phldrT="[Text]"/>
      <dgm:spPr/>
      <dgm:t>
        <a:bodyPr/>
        <a:lstStyle/>
        <a:p>
          <a:r>
            <a:rPr lang="en-US" dirty="0" err="1" smtClean="0"/>
            <a:t>Unsur</a:t>
          </a:r>
          <a:r>
            <a:rPr lang="en-US" dirty="0" smtClean="0"/>
            <a:t> </a:t>
          </a:r>
          <a:r>
            <a:rPr lang="en-US" dirty="0" err="1" smtClean="0"/>
            <a:t>eksternal</a:t>
          </a:r>
          <a:endParaRPr lang="en-US" dirty="0"/>
        </a:p>
      </dgm:t>
    </dgm:pt>
    <dgm:pt modelId="{EA3063DC-BB62-42E0-8CCB-F915E46B84AE}" type="parTrans" cxnId="{BC5C7020-ADFC-4D08-B8D0-E9A6CDCFF6A2}">
      <dgm:prSet/>
      <dgm:spPr/>
      <dgm:t>
        <a:bodyPr/>
        <a:lstStyle/>
        <a:p>
          <a:endParaRPr lang="en-US"/>
        </a:p>
      </dgm:t>
    </dgm:pt>
    <dgm:pt modelId="{1EBBB9A1-6389-493F-A931-CBC47A62A98B}" type="sibTrans" cxnId="{BC5C7020-ADFC-4D08-B8D0-E9A6CDCFF6A2}">
      <dgm:prSet/>
      <dgm:spPr/>
      <dgm:t>
        <a:bodyPr/>
        <a:lstStyle/>
        <a:p>
          <a:endParaRPr lang="en-US"/>
        </a:p>
      </dgm:t>
    </dgm:pt>
    <dgm:pt modelId="{A050D7DE-34D4-48CD-969B-9C4A03CEF9FE}" type="pres">
      <dgm:prSet presAssocID="{6D905396-65C0-40B5-B280-5B44E2F7753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41EB196-2695-40AE-B2A8-914C7378B4FC}" type="pres">
      <dgm:prSet presAssocID="{480E149A-B011-4F54-8620-C57AB59E69DE}" presName="root" presStyleCnt="0"/>
      <dgm:spPr/>
    </dgm:pt>
    <dgm:pt modelId="{9490DB72-8454-4CAB-9A13-37978C4F5AD1}" type="pres">
      <dgm:prSet presAssocID="{480E149A-B011-4F54-8620-C57AB59E69DE}" presName="rootComposite" presStyleCnt="0"/>
      <dgm:spPr/>
    </dgm:pt>
    <dgm:pt modelId="{0FC1B727-2F78-49BB-A110-C36862C7F05A}" type="pres">
      <dgm:prSet presAssocID="{480E149A-B011-4F54-8620-C57AB59E69DE}" presName="rootText" presStyleLbl="node1" presStyleIdx="0" presStyleCnt="1" custScaleX="153380"/>
      <dgm:spPr/>
      <dgm:t>
        <a:bodyPr/>
        <a:lstStyle/>
        <a:p>
          <a:endParaRPr lang="en-US"/>
        </a:p>
      </dgm:t>
    </dgm:pt>
    <dgm:pt modelId="{BBBF272C-4E2E-494B-BFA7-7A88F3A6CD1E}" type="pres">
      <dgm:prSet presAssocID="{480E149A-B011-4F54-8620-C57AB59E69DE}" presName="rootConnector" presStyleLbl="node1" presStyleIdx="0" presStyleCnt="1"/>
      <dgm:spPr/>
      <dgm:t>
        <a:bodyPr/>
        <a:lstStyle/>
        <a:p>
          <a:endParaRPr lang="en-US"/>
        </a:p>
      </dgm:t>
    </dgm:pt>
    <dgm:pt modelId="{ECD00C72-F03E-4911-ADF3-9F924919D5FF}" type="pres">
      <dgm:prSet presAssocID="{480E149A-B011-4F54-8620-C57AB59E69DE}" presName="childShape" presStyleCnt="0"/>
      <dgm:spPr/>
    </dgm:pt>
    <dgm:pt modelId="{3BB47A09-E122-4687-AF35-2A16BF693E9F}" type="pres">
      <dgm:prSet presAssocID="{D34283CB-1B45-47B7-A875-1657AF1E32EB}" presName="Name13" presStyleLbl="parChTrans1D2" presStyleIdx="0" presStyleCnt="2"/>
      <dgm:spPr/>
      <dgm:t>
        <a:bodyPr/>
        <a:lstStyle/>
        <a:p>
          <a:endParaRPr lang="en-US"/>
        </a:p>
      </dgm:t>
    </dgm:pt>
    <dgm:pt modelId="{0036A68E-295A-4EBA-AC9B-C94D89861BA1}" type="pres">
      <dgm:prSet presAssocID="{4E7B32B4-6CCB-422C-8312-B3C83AD44E75}" presName="childText" presStyleLbl="bgAcc1" presStyleIdx="0" presStyleCnt="2" custScaleX="1944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C6B2EB-8E23-4C44-98ED-1DBC0A49CE9E}" type="pres">
      <dgm:prSet presAssocID="{EA3063DC-BB62-42E0-8CCB-F915E46B84AE}" presName="Name13" presStyleLbl="parChTrans1D2" presStyleIdx="1" presStyleCnt="2"/>
      <dgm:spPr/>
      <dgm:t>
        <a:bodyPr/>
        <a:lstStyle/>
        <a:p>
          <a:endParaRPr lang="en-US"/>
        </a:p>
      </dgm:t>
    </dgm:pt>
    <dgm:pt modelId="{CAB45942-DBAB-494A-903C-1CDDE98AC22B}" type="pres">
      <dgm:prSet presAssocID="{A0A1AF84-D768-4A7D-BDDF-2217ACEA8761}" presName="childText" presStyleLbl="bgAcc1" presStyleIdx="1" presStyleCnt="2" custScaleX="2013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28D13D6-3DF1-43C0-A8AF-A649A42968CB}" type="presOf" srcId="{6D905396-65C0-40B5-B280-5B44E2F7753F}" destId="{A050D7DE-34D4-48CD-969B-9C4A03CEF9FE}" srcOrd="0" destOrd="0" presId="urn:microsoft.com/office/officeart/2005/8/layout/hierarchy3"/>
    <dgm:cxn modelId="{FF4A3D13-BC52-4707-91C4-3E42BEA38B0F}" type="presOf" srcId="{EA3063DC-BB62-42E0-8CCB-F915E46B84AE}" destId="{B5C6B2EB-8E23-4C44-98ED-1DBC0A49CE9E}" srcOrd="0" destOrd="0" presId="urn:microsoft.com/office/officeart/2005/8/layout/hierarchy3"/>
    <dgm:cxn modelId="{BC5C7020-ADFC-4D08-B8D0-E9A6CDCFF6A2}" srcId="{480E149A-B011-4F54-8620-C57AB59E69DE}" destId="{A0A1AF84-D768-4A7D-BDDF-2217ACEA8761}" srcOrd="1" destOrd="0" parTransId="{EA3063DC-BB62-42E0-8CCB-F915E46B84AE}" sibTransId="{1EBBB9A1-6389-493F-A931-CBC47A62A98B}"/>
    <dgm:cxn modelId="{68177EE0-A213-436E-9C31-F4237D73A8CF}" type="presOf" srcId="{480E149A-B011-4F54-8620-C57AB59E69DE}" destId="{0FC1B727-2F78-49BB-A110-C36862C7F05A}" srcOrd="0" destOrd="0" presId="urn:microsoft.com/office/officeart/2005/8/layout/hierarchy3"/>
    <dgm:cxn modelId="{3C49202C-0AB1-4A49-92DA-B4E99A03E908}" type="presOf" srcId="{A0A1AF84-D768-4A7D-BDDF-2217ACEA8761}" destId="{CAB45942-DBAB-494A-903C-1CDDE98AC22B}" srcOrd="0" destOrd="0" presId="urn:microsoft.com/office/officeart/2005/8/layout/hierarchy3"/>
    <dgm:cxn modelId="{48C97919-0123-43BE-B246-35C29E5EDEB1}" srcId="{480E149A-B011-4F54-8620-C57AB59E69DE}" destId="{4E7B32B4-6CCB-422C-8312-B3C83AD44E75}" srcOrd="0" destOrd="0" parTransId="{D34283CB-1B45-47B7-A875-1657AF1E32EB}" sibTransId="{05B6F767-AD7C-4E1A-A54A-435E64366FAA}"/>
    <dgm:cxn modelId="{D906A900-A6AB-47DA-9E03-20BB970669F0}" srcId="{6D905396-65C0-40B5-B280-5B44E2F7753F}" destId="{480E149A-B011-4F54-8620-C57AB59E69DE}" srcOrd="0" destOrd="0" parTransId="{6C7FE1F7-D11C-461B-ADC1-36960E7E1209}" sibTransId="{58E4048C-BB6C-46FC-84AA-AEA4C66CD813}"/>
    <dgm:cxn modelId="{B0D6F21D-B569-4E1B-9EF7-4B262A3976F4}" type="presOf" srcId="{4E7B32B4-6CCB-422C-8312-B3C83AD44E75}" destId="{0036A68E-295A-4EBA-AC9B-C94D89861BA1}" srcOrd="0" destOrd="0" presId="urn:microsoft.com/office/officeart/2005/8/layout/hierarchy3"/>
    <dgm:cxn modelId="{AADA3199-5F43-4999-9CC2-8F7D933617BE}" type="presOf" srcId="{D34283CB-1B45-47B7-A875-1657AF1E32EB}" destId="{3BB47A09-E122-4687-AF35-2A16BF693E9F}" srcOrd="0" destOrd="0" presId="urn:microsoft.com/office/officeart/2005/8/layout/hierarchy3"/>
    <dgm:cxn modelId="{58C2D6B6-75CC-4661-90D6-FA4FD8E093D2}" type="presOf" srcId="{480E149A-B011-4F54-8620-C57AB59E69DE}" destId="{BBBF272C-4E2E-494B-BFA7-7A88F3A6CD1E}" srcOrd="1" destOrd="0" presId="urn:microsoft.com/office/officeart/2005/8/layout/hierarchy3"/>
    <dgm:cxn modelId="{B31356A9-A000-45A0-ABAD-ED0503B5D7D2}" type="presParOf" srcId="{A050D7DE-34D4-48CD-969B-9C4A03CEF9FE}" destId="{B41EB196-2695-40AE-B2A8-914C7378B4FC}" srcOrd="0" destOrd="0" presId="urn:microsoft.com/office/officeart/2005/8/layout/hierarchy3"/>
    <dgm:cxn modelId="{1EC9DB59-2F52-470C-B70F-C4370DC73DFB}" type="presParOf" srcId="{B41EB196-2695-40AE-B2A8-914C7378B4FC}" destId="{9490DB72-8454-4CAB-9A13-37978C4F5AD1}" srcOrd="0" destOrd="0" presId="urn:microsoft.com/office/officeart/2005/8/layout/hierarchy3"/>
    <dgm:cxn modelId="{8B33F963-D530-43A6-8FDF-E9C813EAC1FA}" type="presParOf" srcId="{9490DB72-8454-4CAB-9A13-37978C4F5AD1}" destId="{0FC1B727-2F78-49BB-A110-C36862C7F05A}" srcOrd="0" destOrd="0" presId="urn:microsoft.com/office/officeart/2005/8/layout/hierarchy3"/>
    <dgm:cxn modelId="{87516003-4B2A-4057-ACE4-CE61174A46DF}" type="presParOf" srcId="{9490DB72-8454-4CAB-9A13-37978C4F5AD1}" destId="{BBBF272C-4E2E-494B-BFA7-7A88F3A6CD1E}" srcOrd="1" destOrd="0" presId="urn:microsoft.com/office/officeart/2005/8/layout/hierarchy3"/>
    <dgm:cxn modelId="{B58F8A15-756D-423D-9E4A-5F37D45C5F38}" type="presParOf" srcId="{B41EB196-2695-40AE-B2A8-914C7378B4FC}" destId="{ECD00C72-F03E-4911-ADF3-9F924919D5FF}" srcOrd="1" destOrd="0" presId="urn:microsoft.com/office/officeart/2005/8/layout/hierarchy3"/>
    <dgm:cxn modelId="{A1EF948A-26A7-4757-BE1C-BE93AD2A91AB}" type="presParOf" srcId="{ECD00C72-F03E-4911-ADF3-9F924919D5FF}" destId="{3BB47A09-E122-4687-AF35-2A16BF693E9F}" srcOrd="0" destOrd="0" presId="urn:microsoft.com/office/officeart/2005/8/layout/hierarchy3"/>
    <dgm:cxn modelId="{A58466E5-EFB6-4991-B1C8-2104234E180F}" type="presParOf" srcId="{ECD00C72-F03E-4911-ADF3-9F924919D5FF}" destId="{0036A68E-295A-4EBA-AC9B-C94D89861BA1}" srcOrd="1" destOrd="0" presId="urn:microsoft.com/office/officeart/2005/8/layout/hierarchy3"/>
    <dgm:cxn modelId="{EAC50518-282E-45DF-B282-67B439C7A6EC}" type="presParOf" srcId="{ECD00C72-F03E-4911-ADF3-9F924919D5FF}" destId="{B5C6B2EB-8E23-4C44-98ED-1DBC0A49CE9E}" srcOrd="2" destOrd="0" presId="urn:microsoft.com/office/officeart/2005/8/layout/hierarchy3"/>
    <dgm:cxn modelId="{C45BDD57-BBC2-4CD3-B578-EF3FF9F3572C}" type="presParOf" srcId="{ECD00C72-F03E-4911-ADF3-9F924919D5FF}" destId="{CAB45942-DBAB-494A-903C-1CDDE98AC22B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6144668-6173-4D29-951E-6880D8DB5012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379015C-00D5-453C-B9EB-F32A32C4DBE1}">
      <dgm:prSet phldrT="[Text]" custT="1"/>
      <dgm:spPr/>
      <dgm:t>
        <a:bodyPr/>
        <a:lstStyle/>
        <a:p>
          <a:r>
            <a:rPr lang="en-US" sz="4000" dirty="0" err="1" smtClean="0"/>
            <a:t>Unsur</a:t>
          </a:r>
          <a:r>
            <a:rPr lang="en-US" sz="4000" dirty="0" smtClean="0"/>
            <a:t> internal</a:t>
          </a:r>
          <a:endParaRPr lang="en-US" sz="4000" dirty="0"/>
        </a:p>
      </dgm:t>
    </dgm:pt>
    <dgm:pt modelId="{E6D9F67A-AE5A-47E3-948C-06A97410F1FD}" type="parTrans" cxnId="{54B2F9A8-018E-49FD-B45A-B82E7C41001F}">
      <dgm:prSet/>
      <dgm:spPr/>
      <dgm:t>
        <a:bodyPr/>
        <a:lstStyle/>
        <a:p>
          <a:endParaRPr lang="en-US"/>
        </a:p>
      </dgm:t>
    </dgm:pt>
    <dgm:pt modelId="{898BC4D7-958C-4575-8A17-1B0B0D74B8FB}" type="sibTrans" cxnId="{54B2F9A8-018E-49FD-B45A-B82E7C41001F}">
      <dgm:prSet/>
      <dgm:spPr/>
      <dgm:t>
        <a:bodyPr/>
        <a:lstStyle/>
        <a:p>
          <a:endParaRPr lang="en-US"/>
        </a:p>
      </dgm:t>
    </dgm:pt>
    <dgm:pt modelId="{A5AE8D19-F173-45B8-AFB6-B1EF7B1098E4}">
      <dgm:prSet phldrT="[Text]"/>
      <dgm:spPr/>
      <dgm:t>
        <a:bodyPr/>
        <a:lstStyle/>
        <a:p>
          <a:r>
            <a:rPr lang="en-US" dirty="0" err="1" smtClean="0"/>
            <a:t>Kata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kalimat</a:t>
          </a:r>
          <a:endParaRPr lang="en-US" dirty="0" smtClean="0"/>
        </a:p>
        <a:p>
          <a:r>
            <a:rPr lang="en-US" dirty="0" err="1" smtClean="0"/>
            <a:t>Kalimat</a:t>
          </a:r>
          <a:r>
            <a:rPr lang="en-US" dirty="0" smtClean="0"/>
            <a:t> : </a:t>
          </a:r>
          <a:r>
            <a:rPr lang="en-US" dirty="0" err="1" smtClean="0"/>
            <a:t>serangkaian</a:t>
          </a:r>
          <a:r>
            <a:rPr lang="en-US" dirty="0" smtClean="0"/>
            <a:t> </a:t>
          </a:r>
          <a:r>
            <a:rPr lang="en-US" dirty="0" err="1" smtClean="0"/>
            <a:t>kata</a:t>
          </a:r>
          <a:r>
            <a:rPr lang="en-US" dirty="0" smtClean="0"/>
            <a:t> yang </a:t>
          </a:r>
          <a:r>
            <a:rPr lang="en-US" dirty="0" err="1" smtClean="0"/>
            <a:t>menyatakan</a:t>
          </a:r>
          <a:r>
            <a:rPr lang="en-US" dirty="0" smtClean="0"/>
            <a:t> </a:t>
          </a:r>
          <a:r>
            <a:rPr lang="en-US" dirty="0" err="1" smtClean="0"/>
            <a:t>pikiran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gagasan</a:t>
          </a:r>
          <a:r>
            <a:rPr lang="en-US" dirty="0" smtClean="0"/>
            <a:t> yang </a:t>
          </a:r>
          <a:r>
            <a:rPr lang="en-US" dirty="0" err="1" smtClean="0"/>
            <a:t>lengkap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logis</a:t>
          </a:r>
          <a:endParaRPr lang="en-US" dirty="0" smtClean="0"/>
        </a:p>
        <a:p>
          <a:r>
            <a:rPr lang="en-US" dirty="0" err="1" smtClean="0"/>
            <a:t>Kalimat</a:t>
          </a:r>
          <a:r>
            <a:rPr lang="en-US" dirty="0" smtClean="0"/>
            <a:t>: </a:t>
          </a:r>
          <a:r>
            <a:rPr lang="en-US" dirty="0" err="1" smtClean="0"/>
            <a:t>ucapan</a:t>
          </a:r>
          <a:r>
            <a:rPr lang="en-US" dirty="0" smtClean="0"/>
            <a:t> </a:t>
          </a:r>
          <a:r>
            <a:rPr lang="en-US" dirty="0" err="1" smtClean="0"/>
            <a:t>bahasa</a:t>
          </a:r>
          <a:r>
            <a:rPr lang="en-US" dirty="0" smtClean="0"/>
            <a:t> yang </a:t>
          </a:r>
          <a:r>
            <a:rPr lang="en-US" dirty="0" err="1" smtClean="0"/>
            <a:t>memiliki</a:t>
          </a:r>
          <a:r>
            <a:rPr lang="en-US" dirty="0" smtClean="0"/>
            <a:t> </a:t>
          </a:r>
          <a:r>
            <a:rPr lang="en-US" dirty="0" err="1" smtClean="0"/>
            <a:t>arti</a:t>
          </a:r>
          <a:r>
            <a:rPr lang="en-US" dirty="0" smtClean="0"/>
            <a:t> </a:t>
          </a:r>
          <a:r>
            <a:rPr lang="en-US" dirty="0" err="1" smtClean="0"/>
            <a:t>penuh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batas</a:t>
          </a:r>
          <a:r>
            <a:rPr lang="en-US" dirty="0" smtClean="0"/>
            <a:t> </a:t>
          </a:r>
          <a:r>
            <a:rPr lang="en-US" dirty="0" err="1" smtClean="0"/>
            <a:t>keseluruhannya</a:t>
          </a:r>
          <a:r>
            <a:rPr lang="en-US" dirty="0" smtClean="0"/>
            <a:t> </a:t>
          </a:r>
          <a:r>
            <a:rPr lang="en-US" dirty="0" err="1" smtClean="0"/>
            <a:t>ditentukan</a:t>
          </a:r>
          <a:r>
            <a:rPr lang="en-US" dirty="0" smtClean="0"/>
            <a:t> </a:t>
          </a:r>
          <a:r>
            <a:rPr lang="en-US" dirty="0" err="1" smtClean="0"/>
            <a:t>oleh</a:t>
          </a:r>
          <a:r>
            <a:rPr lang="en-US" dirty="0" smtClean="0"/>
            <a:t> </a:t>
          </a:r>
          <a:r>
            <a:rPr lang="en-US" dirty="0" err="1" smtClean="0"/>
            <a:t>intonasi</a:t>
          </a:r>
          <a:r>
            <a:rPr lang="en-US" dirty="0" smtClean="0"/>
            <a:t> (</a:t>
          </a:r>
          <a:r>
            <a:rPr lang="en-US" dirty="0" err="1" smtClean="0"/>
            <a:t>sempurna</a:t>
          </a:r>
          <a:r>
            <a:rPr lang="en-US" dirty="0" smtClean="0"/>
            <a:t>)</a:t>
          </a:r>
          <a:endParaRPr lang="en-US" dirty="0"/>
        </a:p>
      </dgm:t>
    </dgm:pt>
    <dgm:pt modelId="{E167EF61-C3C6-40B6-94A1-EB72C80E27A7}" type="parTrans" cxnId="{44DAA4DC-8B08-4F48-BD56-6015F0557B97}">
      <dgm:prSet/>
      <dgm:spPr/>
      <dgm:t>
        <a:bodyPr/>
        <a:lstStyle/>
        <a:p>
          <a:endParaRPr lang="en-US"/>
        </a:p>
      </dgm:t>
    </dgm:pt>
    <dgm:pt modelId="{E5374C7B-12F4-47D2-9008-C4ADF95F7147}" type="sibTrans" cxnId="{44DAA4DC-8B08-4F48-BD56-6015F0557B97}">
      <dgm:prSet/>
      <dgm:spPr/>
      <dgm:t>
        <a:bodyPr/>
        <a:lstStyle/>
        <a:p>
          <a:endParaRPr lang="en-US"/>
        </a:p>
      </dgm:t>
    </dgm:pt>
    <dgm:pt modelId="{8BDC587E-58A0-40F6-A4B3-FC5481774439}">
      <dgm:prSet phldrT="[Text]"/>
      <dgm:spPr/>
      <dgm:t>
        <a:bodyPr/>
        <a:lstStyle/>
        <a:p>
          <a:pPr algn="ctr"/>
          <a:r>
            <a:rPr lang="en-US" dirty="0" err="1" smtClean="0"/>
            <a:t>Teks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koteks</a:t>
          </a:r>
          <a:endParaRPr lang="en-US" dirty="0" smtClean="0"/>
        </a:p>
        <a:p>
          <a:pPr algn="just"/>
          <a:r>
            <a:rPr lang="en-US" dirty="0" err="1" smtClean="0"/>
            <a:t>Teks</a:t>
          </a:r>
          <a:r>
            <a:rPr lang="en-US" dirty="0" smtClean="0"/>
            <a:t>; </a:t>
          </a:r>
          <a:r>
            <a:rPr lang="en-US" dirty="0" err="1" smtClean="0"/>
            <a:t>bahasa</a:t>
          </a:r>
          <a:r>
            <a:rPr lang="en-US" dirty="0" smtClean="0"/>
            <a:t> </a:t>
          </a:r>
          <a:r>
            <a:rPr lang="en-US" dirty="0" err="1" smtClean="0"/>
            <a:t>tulis</a:t>
          </a:r>
          <a:r>
            <a:rPr lang="en-US" dirty="0" smtClean="0"/>
            <a:t>, </a:t>
          </a:r>
          <a:r>
            <a:rPr lang="en-US" dirty="0" err="1" smtClean="0"/>
            <a:t>wacana</a:t>
          </a:r>
          <a:r>
            <a:rPr lang="en-US" dirty="0" smtClean="0"/>
            <a:t>; </a:t>
          </a:r>
          <a:r>
            <a:rPr lang="en-US" dirty="0" err="1" smtClean="0"/>
            <a:t>bahasa</a:t>
          </a:r>
          <a:r>
            <a:rPr lang="en-US" dirty="0" smtClean="0"/>
            <a:t> </a:t>
          </a:r>
          <a:r>
            <a:rPr lang="en-US" dirty="0" err="1" smtClean="0"/>
            <a:t>lisan</a:t>
          </a:r>
          <a:r>
            <a:rPr lang="en-US" dirty="0" smtClean="0"/>
            <a:t>, </a:t>
          </a:r>
          <a:r>
            <a:rPr lang="en-US" dirty="0" err="1" smtClean="0"/>
            <a:t>teks</a:t>
          </a:r>
          <a:r>
            <a:rPr lang="en-US" dirty="0" smtClean="0"/>
            <a:t> = </a:t>
          </a:r>
          <a:r>
            <a:rPr lang="en-US" dirty="0" err="1" smtClean="0"/>
            <a:t>naskah</a:t>
          </a:r>
          <a:r>
            <a:rPr lang="en-US" dirty="0" smtClean="0"/>
            <a:t>,  </a:t>
          </a:r>
          <a:r>
            <a:rPr lang="en-US" dirty="0" err="1" smtClean="0"/>
            <a:t>analisis</a:t>
          </a:r>
          <a:r>
            <a:rPr lang="en-US" dirty="0" smtClean="0"/>
            <a:t> </a:t>
          </a:r>
          <a:r>
            <a:rPr lang="en-US" dirty="0" err="1" smtClean="0"/>
            <a:t>teks</a:t>
          </a:r>
          <a:r>
            <a:rPr lang="en-US" dirty="0" smtClean="0"/>
            <a:t>: </a:t>
          </a:r>
          <a:r>
            <a:rPr lang="en-US" dirty="0" err="1" smtClean="0"/>
            <a:t>objek</a:t>
          </a:r>
          <a:r>
            <a:rPr lang="en-US" dirty="0" smtClean="0"/>
            <a:t> </a:t>
          </a:r>
          <a:r>
            <a:rPr lang="en-US" dirty="0" err="1" smtClean="0"/>
            <a:t>kajian</a:t>
          </a:r>
          <a:r>
            <a:rPr lang="en-US" dirty="0" smtClean="0"/>
            <a:t> </a:t>
          </a:r>
          <a:r>
            <a:rPr lang="en-US" dirty="0" err="1" smtClean="0"/>
            <a:t>kata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kalimat</a:t>
          </a:r>
          <a:r>
            <a:rPr lang="en-US" dirty="0" smtClean="0"/>
            <a:t>, </a:t>
          </a:r>
          <a:r>
            <a:rPr lang="en-US" dirty="0" err="1" smtClean="0"/>
            <a:t>analisis</a:t>
          </a:r>
          <a:r>
            <a:rPr lang="en-US" dirty="0" smtClean="0"/>
            <a:t> </a:t>
          </a:r>
          <a:r>
            <a:rPr lang="en-US" dirty="0" err="1" smtClean="0"/>
            <a:t>wacana</a:t>
          </a:r>
          <a:r>
            <a:rPr lang="en-US" dirty="0" smtClean="0"/>
            <a:t>  </a:t>
          </a:r>
          <a:r>
            <a:rPr lang="en-US" dirty="0" err="1" smtClean="0"/>
            <a:t>melibatkan</a:t>
          </a:r>
          <a:r>
            <a:rPr lang="en-US" dirty="0" smtClean="0"/>
            <a:t> </a:t>
          </a:r>
          <a:r>
            <a:rPr lang="en-US" dirty="0" err="1" smtClean="0"/>
            <a:t>konteks</a:t>
          </a:r>
          <a:r>
            <a:rPr lang="en-US" dirty="0" smtClean="0"/>
            <a:t> </a:t>
          </a:r>
          <a:r>
            <a:rPr lang="en-US" dirty="0" err="1" smtClean="0"/>
            <a:t>tutran</a:t>
          </a:r>
          <a:r>
            <a:rPr lang="en-US" dirty="0" smtClean="0"/>
            <a:t>. </a:t>
          </a:r>
          <a:r>
            <a:rPr lang="en-US" dirty="0" err="1" smtClean="0"/>
            <a:t>Teks</a:t>
          </a:r>
          <a:r>
            <a:rPr lang="en-US" dirty="0" smtClean="0"/>
            <a:t> </a:t>
          </a:r>
          <a:r>
            <a:rPr lang="en-US" dirty="0" err="1" smtClean="0"/>
            <a:t>esensi</a:t>
          </a:r>
          <a:r>
            <a:rPr lang="en-US" dirty="0" smtClean="0"/>
            <a:t> </a:t>
          </a:r>
          <a:r>
            <a:rPr lang="en-US" dirty="0" err="1" smtClean="0"/>
            <a:t>wujud</a:t>
          </a:r>
          <a:r>
            <a:rPr lang="en-US" dirty="0" smtClean="0"/>
            <a:t> </a:t>
          </a:r>
          <a:r>
            <a:rPr lang="en-US" dirty="0" err="1" smtClean="0"/>
            <a:t>bahasa</a:t>
          </a:r>
          <a:r>
            <a:rPr lang="en-US" dirty="0" smtClean="0"/>
            <a:t> yang </a:t>
          </a:r>
          <a:r>
            <a:rPr lang="en-US" dirty="0" err="1" smtClean="0"/>
            <a:t>direalisasikan</a:t>
          </a:r>
          <a:r>
            <a:rPr lang="en-US" dirty="0" smtClean="0"/>
            <a:t>/ </a:t>
          </a:r>
          <a:r>
            <a:rPr lang="en-US" dirty="0" err="1" smtClean="0"/>
            <a:t>diucapkan</a:t>
          </a:r>
          <a:r>
            <a:rPr lang="en-US" dirty="0" smtClean="0"/>
            <a:t> </a:t>
          </a:r>
          <a:r>
            <a:rPr lang="en-US" dirty="0" err="1" smtClean="0"/>
            <a:t>dalam</a:t>
          </a:r>
          <a:r>
            <a:rPr lang="en-US" dirty="0" smtClean="0"/>
            <a:t> </a:t>
          </a:r>
          <a:r>
            <a:rPr lang="en-US" dirty="0" err="1" smtClean="0"/>
            <a:t>wacana</a:t>
          </a:r>
          <a:endParaRPr lang="en-US" dirty="0" smtClean="0"/>
        </a:p>
        <a:p>
          <a:pPr algn="just"/>
          <a:r>
            <a:rPr lang="en-US" dirty="0" err="1" smtClean="0"/>
            <a:t>Koteks</a:t>
          </a:r>
          <a:r>
            <a:rPr lang="en-US" dirty="0" smtClean="0"/>
            <a:t> (co-text); </a:t>
          </a:r>
          <a:r>
            <a:rPr lang="en-US" dirty="0" err="1" smtClean="0"/>
            <a:t>teks</a:t>
          </a:r>
          <a:r>
            <a:rPr lang="en-US" dirty="0" smtClean="0"/>
            <a:t> </a:t>
          </a:r>
          <a:r>
            <a:rPr lang="en-US" dirty="0" err="1" smtClean="0"/>
            <a:t>sejajar</a:t>
          </a:r>
          <a:r>
            <a:rPr lang="en-US" dirty="0" smtClean="0"/>
            <a:t>, </a:t>
          </a:r>
          <a:r>
            <a:rPr lang="en-US" dirty="0" err="1" smtClean="0"/>
            <a:t>koordinatif</a:t>
          </a:r>
          <a:r>
            <a:rPr lang="en-US" dirty="0" smtClean="0"/>
            <a:t>, </a:t>
          </a:r>
          <a:r>
            <a:rPr lang="en-US" dirty="0" err="1" smtClean="0"/>
            <a:t>memiliki</a:t>
          </a:r>
          <a:r>
            <a:rPr lang="en-US" dirty="0" smtClean="0"/>
            <a:t> </a:t>
          </a:r>
          <a:r>
            <a:rPr lang="en-US" dirty="0" err="1" smtClean="0"/>
            <a:t>hubungan</a:t>
          </a:r>
          <a:r>
            <a:rPr lang="en-US" dirty="0" smtClean="0"/>
            <a:t> </a:t>
          </a:r>
          <a:r>
            <a:rPr lang="en-US" dirty="0" err="1" smtClean="0"/>
            <a:t>teks</a:t>
          </a:r>
          <a:r>
            <a:rPr lang="en-US" dirty="0" smtClean="0"/>
            <a:t> lain</a:t>
          </a:r>
          <a:endParaRPr lang="en-US" dirty="0"/>
        </a:p>
      </dgm:t>
    </dgm:pt>
    <dgm:pt modelId="{40EF00BA-FA2B-42D7-A797-287D50809902}" type="parTrans" cxnId="{140CC5F6-B250-4D08-B102-5B56107EF8C4}">
      <dgm:prSet/>
      <dgm:spPr/>
      <dgm:t>
        <a:bodyPr/>
        <a:lstStyle/>
        <a:p>
          <a:endParaRPr lang="en-US"/>
        </a:p>
      </dgm:t>
    </dgm:pt>
    <dgm:pt modelId="{8798A4E3-500A-4690-8378-B109817F643E}" type="sibTrans" cxnId="{140CC5F6-B250-4D08-B102-5B56107EF8C4}">
      <dgm:prSet/>
      <dgm:spPr/>
      <dgm:t>
        <a:bodyPr/>
        <a:lstStyle/>
        <a:p>
          <a:endParaRPr lang="en-US"/>
        </a:p>
      </dgm:t>
    </dgm:pt>
    <dgm:pt modelId="{3D9B0A20-4F87-4417-96E9-FB149D0D2DD8}" type="pres">
      <dgm:prSet presAssocID="{76144668-6173-4D29-951E-6880D8DB501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F6031CE-2FA2-4989-9748-46CCDA1E0959}" type="pres">
      <dgm:prSet presAssocID="{F379015C-00D5-453C-B9EB-F32A32C4DBE1}" presName="root" presStyleCnt="0"/>
      <dgm:spPr/>
    </dgm:pt>
    <dgm:pt modelId="{E2EB1E63-CEC9-4E11-9A9E-B55A7C01B4D6}" type="pres">
      <dgm:prSet presAssocID="{F379015C-00D5-453C-B9EB-F32A32C4DBE1}" presName="rootComposite" presStyleCnt="0"/>
      <dgm:spPr/>
    </dgm:pt>
    <dgm:pt modelId="{D3ED3D1D-A732-48B1-9CD4-6B20A3BD1779}" type="pres">
      <dgm:prSet presAssocID="{F379015C-00D5-453C-B9EB-F32A32C4DBE1}" presName="rootText" presStyleLbl="node1" presStyleIdx="0" presStyleCnt="1" custScaleX="124728" custScaleY="60896"/>
      <dgm:spPr/>
      <dgm:t>
        <a:bodyPr/>
        <a:lstStyle/>
        <a:p>
          <a:endParaRPr lang="en-US"/>
        </a:p>
      </dgm:t>
    </dgm:pt>
    <dgm:pt modelId="{A1E955CB-8EC7-4FB3-BA3B-5D53333F4B35}" type="pres">
      <dgm:prSet presAssocID="{F379015C-00D5-453C-B9EB-F32A32C4DBE1}" presName="rootConnector" presStyleLbl="node1" presStyleIdx="0" presStyleCnt="1"/>
      <dgm:spPr/>
      <dgm:t>
        <a:bodyPr/>
        <a:lstStyle/>
        <a:p>
          <a:endParaRPr lang="en-US"/>
        </a:p>
      </dgm:t>
    </dgm:pt>
    <dgm:pt modelId="{3151E625-9F4B-44BC-9081-F03437876C21}" type="pres">
      <dgm:prSet presAssocID="{F379015C-00D5-453C-B9EB-F32A32C4DBE1}" presName="childShape" presStyleCnt="0"/>
      <dgm:spPr/>
    </dgm:pt>
    <dgm:pt modelId="{17FF152A-44A1-420B-9021-1302FDACC124}" type="pres">
      <dgm:prSet presAssocID="{E167EF61-C3C6-40B6-94A1-EB72C80E27A7}" presName="Name13" presStyleLbl="parChTrans1D2" presStyleIdx="0" presStyleCnt="2"/>
      <dgm:spPr/>
      <dgm:t>
        <a:bodyPr/>
        <a:lstStyle/>
        <a:p>
          <a:endParaRPr lang="en-US"/>
        </a:p>
      </dgm:t>
    </dgm:pt>
    <dgm:pt modelId="{8B0038FE-729A-473D-A8B7-F3E337FD5DD9}" type="pres">
      <dgm:prSet presAssocID="{A5AE8D19-F173-45B8-AFB6-B1EF7B1098E4}" presName="childText" presStyleLbl="bgAcc1" presStyleIdx="0" presStyleCnt="2" custScaleX="141019" custLinFactNeighborX="-1735" custLinFactNeighborY="-144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6311F0-8E1A-482B-A91D-51C38E2ED8F1}" type="pres">
      <dgm:prSet presAssocID="{40EF00BA-FA2B-42D7-A797-287D50809902}" presName="Name13" presStyleLbl="parChTrans1D2" presStyleIdx="1" presStyleCnt="2"/>
      <dgm:spPr/>
      <dgm:t>
        <a:bodyPr/>
        <a:lstStyle/>
        <a:p>
          <a:endParaRPr lang="en-US"/>
        </a:p>
      </dgm:t>
    </dgm:pt>
    <dgm:pt modelId="{D463EF01-52D0-4A25-B9EE-A3A6348527F3}" type="pres">
      <dgm:prSet presAssocID="{8BDC587E-58A0-40F6-A4B3-FC5481774439}" presName="childText" presStyleLbl="bgAcc1" presStyleIdx="1" presStyleCnt="2" custScaleX="161779" custLinFactNeighborX="-6204" custLinFactNeighborY="-250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A539938-93F5-454E-8B42-DBF21597C316}" type="presOf" srcId="{A5AE8D19-F173-45B8-AFB6-B1EF7B1098E4}" destId="{8B0038FE-729A-473D-A8B7-F3E337FD5DD9}" srcOrd="0" destOrd="0" presId="urn:microsoft.com/office/officeart/2005/8/layout/hierarchy3"/>
    <dgm:cxn modelId="{CF1306E6-264D-4D32-87AA-3EE69DA568A6}" type="presOf" srcId="{40EF00BA-FA2B-42D7-A797-287D50809902}" destId="{3E6311F0-8E1A-482B-A91D-51C38E2ED8F1}" srcOrd="0" destOrd="0" presId="urn:microsoft.com/office/officeart/2005/8/layout/hierarchy3"/>
    <dgm:cxn modelId="{41ABF20F-8517-490D-8D9D-5551A1CD0853}" type="presOf" srcId="{F379015C-00D5-453C-B9EB-F32A32C4DBE1}" destId="{D3ED3D1D-A732-48B1-9CD4-6B20A3BD1779}" srcOrd="0" destOrd="0" presId="urn:microsoft.com/office/officeart/2005/8/layout/hierarchy3"/>
    <dgm:cxn modelId="{44DAA4DC-8B08-4F48-BD56-6015F0557B97}" srcId="{F379015C-00D5-453C-B9EB-F32A32C4DBE1}" destId="{A5AE8D19-F173-45B8-AFB6-B1EF7B1098E4}" srcOrd="0" destOrd="0" parTransId="{E167EF61-C3C6-40B6-94A1-EB72C80E27A7}" sibTransId="{E5374C7B-12F4-47D2-9008-C4ADF95F7147}"/>
    <dgm:cxn modelId="{3283DF22-7EC4-45A8-9A12-CFACC49AFC33}" type="presOf" srcId="{76144668-6173-4D29-951E-6880D8DB5012}" destId="{3D9B0A20-4F87-4417-96E9-FB149D0D2DD8}" srcOrd="0" destOrd="0" presId="urn:microsoft.com/office/officeart/2005/8/layout/hierarchy3"/>
    <dgm:cxn modelId="{54B2F9A8-018E-49FD-B45A-B82E7C41001F}" srcId="{76144668-6173-4D29-951E-6880D8DB5012}" destId="{F379015C-00D5-453C-B9EB-F32A32C4DBE1}" srcOrd="0" destOrd="0" parTransId="{E6D9F67A-AE5A-47E3-948C-06A97410F1FD}" sibTransId="{898BC4D7-958C-4575-8A17-1B0B0D74B8FB}"/>
    <dgm:cxn modelId="{140CC5F6-B250-4D08-B102-5B56107EF8C4}" srcId="{F379015C-00D5-453C-B9EB-F32A32C4DBE1}" destId="{8BDC587E-58A0-40F6-A4B3-FC5481774439}" srcOrd="1" destOrd="0" parTransId="{40EF00BA-FA2B-42D7-A797-287D50809902}" sibTransId="{8798A4E3-500A-4690-8378-B109817F643E}"/>
    <dgm:cxn modelId="{05B96609-342D-47A2-BDD6-194CB2FE48FB}" type="presOf" srcId="{E167EF61-C3C6-40B6-94A1-EB72C80E27A7}" destId="{17FF152A-44A1-420B-9021-1302FDACC124}" srcOrd="0" destOrd="0" presId="urn:microsoft.com/office/officeart/2005/8/layout/hierarchy3"/>
    <dgm:cxn modelId="{C7065FE4-5F2D-45FE-B62D-B936BD498C9D}" type="presOf" srcId="{F379015C-00D5-453C-B9EB-F32A32C4DBE1}" destId="{A1E955CB-8EC7-4FB3-BA3B-5D53333F4B35}" srcOrd="1" destOrd="0" presId="urn:microsoft.com/office/officeart/2005/8/layout/hierarchy3"/>
    <dgm:cxn modelId="{5F3FF8E4-1C50-4AC0-BFCF-911E2177D80D}" type="presOf" srcId="{8BDC587E-58A0-40F6-A4B3-FC5481774439}" destId="{D463EF01-52D0-4A25-B9EE-A3A6348527F3}" srcOrd="0" destOrd="0" presId="urn:microsoft.com/office/officeart/2005/8/layout/hierarchy3"/>
    <dgm:cxn modelId="{4793A7C2-D9CD-4860-8060-3CF30F253922}" type="presParOf" srcId="{3D9B0A20-4F87-4417-96E9-FB149D0D2DD8}" destId="{6F6031CE-2FA2-4989-9748-46CCDA1E0959}" srcOrd="0" destOrd="0" presId="urn:microsoft.com/office/officeart/2005/8/layout/hierarchy3"/>
    <dgm:cxn modelId="{F98AA9A5-6FC9-4A80-9C5B-4FBC8014584B}" type="presParOf" srcId="{6F6031CE-2FA2-4989-9748-46CCDA1E0959}" destId="{E2EB1E63-CEC9-4E11-9A9E-B55A7C01B4D6}" srcOrd="0" destOrd="0" presId="urn:microsoft.com/office/officeart/2005/8/layout/hierarchy3"/>
    <dgm:cxn modelId="{1A19B621-88F7-4C78-86BA-81EAE8C25D29}" type="presParOf" srcId="{E2EB1E63-CEC9-4E11-9A9E-B55A7C01B4D6}" destId="{D3ED3D1D-A732-48B1-9CD4-6B20A3BD1779}" srcOrd="0" destOrd="0" presId="urn:microsoft.com/office/officeart/2005/8/layout/hierarchy3"/>
    <dgm:cxn modelId="{8D65FE01-5B73-45F9-ACC0-AA63199C8131}" type="presParOf" srcId="{E2EB1E63-CEC9-4E11-9A9E-B55A7C01B4D6}" destId="{A1E955CB-8EC7-4FB3-BA3B-5D53333F4B35}" srcOrd="1" destOrd="0" presId="urn:microsoft.com/office/officeart/2005/8/layout/hierarchy3"/>
    <dgm:cxn modelId="{D76ED108-8235-444F-A583-070DFBAFA051}" type="presParOf" srcId="{6F6031CE-2FA2-4989-9748-46CCDA1E0959}" destId="{3151E625-9F4B-44BC-9081-F03437876C21}" srcOrd="1" destOrd="0" presId="urn:microsoft.com/office/officeart/2005/8/layout/hierarchy3"/>
    <dgm:cxn modelId="{A58EEA44-D783-4EDD-800A-F6B03B25907D}" type="presParOf" srcId="{3151E625-9F4B-44BC-9081-F03437876C21}" destId="{17FF152A-44A1-420B-9021-1302FDACC124}" srcOrd="0" destOrd="0" presId="urn:microsoft.com/office/officeart/2005/8/layout/hierarchy3"/>
    <dgm:cxn modelId="{D7A8D213-BCCE-4243-9C24-1184CD2F7156}" type="presParOf" srcId="{3151E625-9F4B-44BC-9081-F03437876C21}" destId="{8B0038FE-729A-473D-A8B7-F3E337FD5DD9}" srcOrd="1" destOrd="0" presId="urn:microsoft.com/office/officeart/2005/8/layout/hierarchy3"/>
    <dgm:cxn modelId="{5A6A8608-4637-4632-B3D3-AE5021276474}" type="presParOf" srcId="{3151E625-9F4B-44BC-9081-F03437876C21}" destId="{3E6311F0-8E1A-482B-A91D-51C38E2ED8F1}" srcOrd="2" destOrd="0" presId="urn:microsoft.com/office/officeart/2005/8/layout/hierarchy3"/>
    <dgm:cxn modelId="{9FCE79CA-3A7A-49D0-9A19-C3D1EB5E69FD}" type="presParOf" srcId="{3151E625-9F4B-44BC-9081-F03437876C21}" destId="{D463EF01-52D0-4A25-B9EE-A3A6348527F3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9D8BF3F-766A-4894-AB25-0B856CB94CAF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1F858DA-AA05-4FFF-A2F7-614C6C420446}">
      <dgm:prSet phldrT="[Text]"/>
      <dgm:spPr/>
      <dgm:t>
        <a:bodyPr/>
        <a:lstStyle/>
        <a:p>
          <a:r>
            <a:rPr lang="en-US" dirty="0" err="1" smtClean="0"/>
            <a:t>Unsur</a:t>
          </a:r>
          <a:r>
            <a:rPr lang="en-US" dirty="0" smtClean="0"/>
            <a:t> </a:t>
          </a:r>
          <a:r>
            <a:rPr lang="en-US" dirty="0" err="1" smtClean="0"/>
            <a:t>Eksternal</a:t>
          </a:r>
          <a:r>
            <a:rPr lang="en-US" dirty="0" smtClean="0"/>
            <a:t> </a:t>
          </a:r>
          <a:r>
            <a:rPr lang="en-US" dirty="0" err="1" smtClean="0"/>
            <a:t>wacana</a:t>
          </a:r>
          <a:endParaRPr lang="en-US" dirty="0"/>
        </a:p>
      </dgm:t>
    </dgm:pt>
    <dgm:pt modelId="{B73C4B82-FE41-4A45-B079-7A16D9C58D6E}" type="parTrans" cxnId="{636E1444-D527-4C3C-B724-375E89AD9086}">
      <dgm:prSet/>
      <dgm:spPr/>
      <dgm:t>
        <a:bodyPr/>
        <a:lstStyle/>
        <a:p>
          <a:endParaRPr lang="en-US"/>
        </a:p>
      </dgm:t>
    </dgm:pt>
    <dgm:pt modelId="{900E89C2-83D8-4AD6-AB4F-F30AF7F4456A}" type="sibTrans" cxnId="{636E1444-D527-4C3C-B724-375E89AD9086}">
      <dgm:prSet/>
      <dgm:spPr/>
      <dgm:t>
        <a:bodyPr/>
        <a:lstStyle/>
        <a:p>
          <a:endParaRPr lang="en-US"/>
        </a:p>
      </dgm:t>
    </dgm:pt>
    <dgm:pt modelId="{8A6F301F-3EE4-4C86-AB6D-DEEB77D67250}">
      <dgm:prSet phldrT="[Text]"/>
      <dgm:spPr/>
      <dgm:t>
        <a:bodyPr/>
        <a:lstStyle/>
        <a:p>
          <a:r>
            <a:rPr lang="en-US" dirty="0" err="1" smtClean="0"/>
            <a:t>Implikatur</a:t>
          </a:r>
          <a:endParaRPr lang="en-US" dirty="0"/>
        </a:p>
      </dgm:t>
    </dgm:pt>
    <dgm:pt modelId="{DAD62CAB-1AC4-4D76-9D79-8005EF5B1598}" type="parTrans" cxnId="{C28C7A50-CEC4-43FD-B1F3-AB0011E58D97}">
      <dgm:prSet/>
      <dgm:spPr/>
      <dgm:t>
        <a:bodyPr/>
        <a:lstStyle/>
        <a:p>
          <a:endParaRPr lang="en-US"/>
        </a:p>
      </dgm:t>
    </dgm:pt>
    <dgm:pt modelId="{AA6DD0A4-7F52-47F3-9B89-56F9FC426B9E}" type="sibTrans" cxnId="{C28C7A50-CEC4-43FD-B1F3-AB0011E58D97}">
      <dgm:prSet/>
      <dgm:spPr/>
      <dgm:t>
        <a:bodyPr/>
        <a:lstStyle/>
        <a:p>
          <a:endParaRPr lang="en-US"/>
        </a:p>
      </dgm:t>
    </dgm:pt>
    <dgm:pt modelId="{A9C885C3-B50E-41E9-9BB2-70DAB9555E1C}">
      <dgm:prSet phldrT="[Text]"/>
      <dgm:spPr/>
      <dgm:t>
        <a:bodyPr/>
        <a:lstStyle/>
        <a:p>
          <a:r>
            <a:rPr lang="en-US" dirty="0" err="1" smtClean="0"/>
            <a:t>Presuposisi</a:t>
          </a:r>
          <a:endParaRPr lang="en-US" dirty="0"/>
        </a:p>
      </dgm:t>
    </dgm:pt>
    <dgm:pt modelId="{72479474-12CB-4EA0-8743-21765DBEBE46}" type="parTrans" cxnId="{46682B0A-1F11-45F6-A6F8-E8672B7D5DA6}">
      <dgm:prSet/>
      <dgm:spPr/>
      <dgm:t>
        <a:bodyPr/>
        <a:lstStyle/>
        <a:p>
          <a:endParaRPr lang="en-US"/>
        </a:p>
      </dgm:t>
    </dgm:pt>
    <dgm:pt modelId="{C472EAA1-FA02-4473-B968-295DB2F0B0C2}" type="sibTrans" cxnId="{46682B0A-1F11-45F6-A6F8-E8672B7D5DA6}">
      <dgm:prSet/>
      <dgm:spPr/>
      <dgm:t>
        <a:bodyPr/>
        <a:lstStyle/>
        <a:p>
          <a:endParaRPr lang="en-US"/>
        </a:p>
      </dgm:t>
    </dgm:pt>
    <dgm:pt modelId="{C4FDBEBE-1B09-4C0B-A80E-4983FF33D64D}">
      <dgm:prSet phldrT="[Text]"/>
      <dgm:spPr/>
      <dgm:t>
        <a:bodyPr/>
        <a:lstStyle/>
        <a:p>
          <a:r>
            <a:rPr lang="en-US" dirty="0" err="1" smtClean="0"/>
            <a:t>Referensi</a:t>
          </a:r>
          <a:endParaRPr lang="en-US" dirty="0"/>
        </a:p>
      </dgm:t>
    </dgm:pt>
    <dgm:pt modelId="{9616C8FC-99CE-4AB5-9FE7-C9364ECB79AB}" type="parTrans" cxnId="{6F3D7441-FB14-4A1B-924A-75F367CEEEF5}">
      <dgm:prSet/>
      <dgm:spPr/>
      <dgm:t>
        <a:bodyPr/>
        <a:lstStyle/>
        <a:p>
          <a:endParaRPr lang="en-US"/>
        </a:p>
      </dgm:t>
    </dgm:pt>
    <dgm:pt modelId="{441B7C71-E7F3-439B-A44F-17FA993427AB}" type="sibTrans" cxnId="{6F3D7441-FB14-4A1B-924A-75F367CEEEF5}">
      <dgm:prSet/>
      <dgm:spPr/>
      <dgm:t>
        <a:bodyPr/>
        <a:lstStyle/>
        <a:p>
          <a:endParaRPr lang="en-US"/>
        </a:p>
      </dgm:t>
    </dgm:pt>
    <dgm:pt modelId="{85C7C95E-E14E-4E42-BC3C-29CB7801D890}">
      <dgm:prSet phldrT="[Text]"/>
      <dgm:spPr/>
      <dgm:t>
        <a:bodyPr/>
        <a:lstStyle/>
        <a:p>
          <a:r>
            <a:rPr lang="en-US" dirty="0" err="1" smtClean="0"/>
            <a:t>Inferensi</a:t>
          </a:r>
          <a:endParaRPr lang="en-US" dirty="0"/>
        </a:p>
      </dgm:t>
    </dgm:pt>
    <dgm:pt modelId="{16009717-A8D7-4886-9E7A-E5DC61717805}" type="parTrans" cxnId="{C8CAA372-7AF6-47A4-8B1B-951E4177DEF3}">
      <dgm:prSet/>
      <dgm:spPr/>
      <dgm:t>
        <a:bodyPr/>
        <a:lstStyle/>
        <a:p>
          <a:endParaRPr lang="en-US"/>
        </a:p>
      </dgm:t>
    </dgm:pt>
    <dgm:pt modelId="{382B5DF4-BAE1-4ABD-92ED-AA9D9D3713B2}" type="sibTrans" cxnId="{C8CAA372-7AF6-47A4-8B1B-951E4177DEF3}">
      <dgm:prSet/>
      <dgm:spPr/>
      <dgm:t>
        <a:bodyPr/>
        <a:lstStyle/>
        <a:p>
          <a:endParaRPr lang="en-US"/>
        </a:p>
      </dgm:t>
    </dgm:pt>
    <dgm:pt modelId="{2CC7915A-0B6A-4401-93D6-18A607A3CCD0}">
      <dgm:prSet phldrT="[Text]"/>
      <dgm:spPr/>
      <dgm:t>
        <a:bodyPr/>
        <a:lstStyle/>
        <a:p>
          <a:r>
            <a:rPr lang="en-US" dirty="0" err="1" smtClean="0"/>
            <a:t>Konteks</a:t>
          </a:r>
          <a:endParaRPr lang="en-US" dirty="0"/>
        </a:p>
      </dgm:t>
    </dgm:pt>
    <dgm:pt modelId="{AF73CED9-4891-421D-93EF-E97749015BB1}" type="parTrans" cxnId="{D28962BD-5E1B-44CD-A6AC-DCF9D00E8181}">
      <dgm:prSet/>
      <dgm:spPr/>
      <dgm:t>
        <a:bodyPr/>
        <a:lstStyle/>
        <a:p>
          <a:endParaRPr lang="en-US"/>
        </a:p>
      </dgm:t>
    </dgm:pt>
    <dgm:pt modelId="{CC083AC5-0969-47A6-AF8E-D9FF75BFFA82}" type="sibTrans" cxnId="{D28962BD-5E1B-44CD-A6AC-DCF9D00E8181}">
      <dgm:prSet/>
      <dgm:spPr/>
      <dgm:t>
        <a:bodyPr/>
        <a:lstStyle/>
        <a:p>
          <a:endParaRPr lang="en-US"/>
        </a:p>
      </dgm:t>
    </dgm:pt>
    <dgm:pt modelId="{9A2460D5-59B7-4AD3-B408-3419EAAA7F3D}" type="pres">
      <dgm:prSet presAssocID="{89D8BF3F-766A-4894-AB25-0B856CB94CA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7DA299E-6D01-4281-96C9-EF5A34724C7A}" type="pres">
      <dgm:prSet presAssocID="{C1F858DA-AA05-4FFF-A2F7-614C6C420446}" presName="root" presStyleCnt="0"/>
      <dgm:spPr/>
    </dgm:pt>
    <dgm:pt modelId="{C602CDF8-4335-4BE9-ABD0-678181BFFBD1}" type="pres">
      <dgm:prSet presAssocID="{C1F858DA-AA05-4FFF-A2F7-614C6C420446}" presName="rootComposite" presStyleCnt="0"/>
      <dgm:spPr/>
    </dgm:pt>
    <dgm:pt modelId="{DDEBBD42-C439-4D51-82A7-D046C8634664}" type="pres">
      <dgm:prSet presAssocID="{C1F858DA-AA05-4FFF-A2F7-614C6C420446}" presName="rootText" presStyleLbl="node1" presStyleIdx="0" presStyleCnt="1" custScaleX="258444"/>
      <dgm:spPr/>
      <dgm:t>
        <a:bodyPr/>
        <a:lstStyle/>
        <a:p>
          <a:endParaRPr lang="en-US"/>
        </a:p>
      </dgm:t>
    </dgm:pt>
    <dgm:pt modelId="{C8336940-DD6A-410D-A684-725C9BC77DCE}" type="pres">
      <dgm:prSet presAssocID="{C1F858DA-AA05-4FFF-A2F7-614C6C420446}" presName="rootConnector" presStyleLbl="node1" presStyleIdx="0" presStyleCnt="1"/>
      <dgm:spPr/>
      <dgm:t>
        <a:bodyPr/>
        <a:lstStyle/>
        <a:p>
          <a:endParaRPr lang="en-US"/>
        </a:p>
      </dgm:t>
    </dgm:pt>
    <dgm:pt modelId="{31A12E0B-6168-4DE8-BD37-7EB173B8690F}" type="pres">
      <dgm:prSet presAssocID="{C1F858DA-AA05-4FFF-A2F7-614C6C420446}" presName="childShape" presStyleCnt="0"/>
      <dgm:spPr/>
    </dgm:pt>
    <dgm:pt modelId="{B2D46251-7E87-46AE-96F4-3FB134FBE440}" type="pres">
      <dgm:prSet presAssocID="{DAD62CAB-1AC4-4D76-9D79-8005EF5B1598}" presName="Name13" presStyleLbl="parChTrans1D2" presStyleIdx="0" presStyleCnt="5"/>
      <dgm:spPr/>
      <dgm:t>
        <a:bodyPr/>
        <a:lstStyle/>
        <a:p>
          <a:endParaRPr lang="en-US"/>
        </a:p>
      </dgm:t>
    </dgm:pt>
    <dgm:pt modelId="{73D7A2A9-BCD4-4EB5-AAE6-ECCA7B1B7FEA}" type="pres">
      <dgm:prSet presAssocID="{8A6F301F-3EE4-4C86-AB6D-DEEB77D67250}" presName="childText" presStyleLbl="bgAcc1" presStyleIdx="0" presStyleCnt="5" custScaleX="193876" custScaleY="450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8DF6F3-1DC4-4653-BC18-817F3BB9A1DF}" type="pres">
      <dgm:prSet presAssocID="{72479474-12CB-4EA0-8743-21765DBEBE46}" presName="Name13" presStyleLbl="parChTrans1D2" presStyleIdx="1" presStyleCnt="5"/>
      <dgm:spPr/>
      <dgm:t>
        <a:bodyPr/>
        <a:lstStyle/>
        <a:p>
          <a:endParaRPr lang="en-US"/>
        </a:p>
      </dgm:t>
    </dgm:pt>
    <dgm:pt modelId="{65A1762E-4E1C-4558-9012-4D3E50F62CF7}" type="pres">
      <dgm:prSet presAssocID="{A9C885C3-B50E-41E9-9BB2-70DAB9555E1C}" presName="childText" presStyleLbl="bgAcc1" presStyleIdx="1" presStyleCnt="5" custScaleX="193832" custScaleY="4360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769971-9695-4ED7-9891-8A0990D46402}" type="pres">
      <dgm:prSet presAssocID="{9616C8FC-99CE-4AB5-9FE7-C9364ECB79AB}" presName="Name13" presStyleLbl="parChTrans1D2" presStyleIdx="2" presStyleCnt="5"/>
      <dgm:spPr/>
      <dgm:t>
        <a:bodyPr/>
        <a:lstStyle/>
        <a:p>
          <a:endParaRPr lang="en-US"/>
        </a:p>
      </dgm:t>
    </dgm:pt>
    <dgm:pt modelId="{CF6302BF-49AC-4261-B66C-954B4B870D9B}" type="pres">
      <dgm:prSet presAssocID="{C4FDBEBE-1B09-4C0B-A80E-4983FF33D64D}" presName="childText" presStyleLbl="bgAcc1" presStyleIdx="2" presStyleCnt="5" custScaleX="183369" custScaleY="465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CEE430-A9CB-4DAC-8CB3-E429A9AF724A}" type="pres">
      <dgm:prSet presAssocID="{16009717-A8D7-4886-9E7A-E5DC61717805}" presName="Name13" presStyleLbl="parChTrans1D2" presStyleIdx="3" presStyleCnt="5"/>
      <dgm:spPr/>
      <dgm:t>
        <a:bodyPr/>
        <a:lstStyle/>
        <a:p>
          <a:endParaRPr lang="en-US"/>
        </a:p>
      </dgm:t>
    </dgm:pt>
    <dgm:pt modelId="{98E29019-BED5-480A-8CEA-316D9F973555}" type="pres">
      <dgm:prSet presAssocID="{85C7C95E-E14E-4E42-BC3C-29CB7801D890}" presName="childText" presStyleLbl="bgAcc1" presStyleIdx="3" presStyleCnt="5" custScaleX="173033" custScaleY="550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447C29-E197-44F8-943F-0C20357C5E94}" type="pres">
      <dgm:prSet presAssocID="{AF73CED9-4891-421D-93EF-E97749015BB1}" presName="Name13" presStyleLbl="parChTrans1D2" presStyleIdx="4" presStyleCnt="5"/>
      <dgm:spPr/>
      <dgm:t>
        <a:bodyPr/>
        <a:lstStyle/>
        <a:p>
          <a:endParaRPr lang="en-US"/>
        </a:p>
      </dgm:t>
    </dgm:pt>
    <dgm:pt modelId="{D8E3C68A-764E-41F0-9E73-A542D6EAF83E}" type="pres">
      <dgm:prSet presAssocID="{2CC7915A-0B6A-4401-93D6-18A607A3CCD0}" presName="childText" presStyleLbl="bgAcc1" presStyleIdx="4" presStyleCnt="5" custScaleX="162612" custScaleY="485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3427A7E-5A59-4CEB-9848-65135E5372A9}" type="presOf" srcId="{85C7C95E-E14E-4E42-BC3C-29CB7801D890}" destId="{98E29019-BED5-480A-8CEA-316D9F973555}" srcOrd="0" destOrd="0" presId="urn:microsoft.com/office/officeart/2005/8/layout/hierarchy3"/>
    <dgm:cxn modelId="{7E09AAEE-7CE6-4DA3-A9AB-3C7FFC6D9C2B}" type="presOf" srcId="{8A6F301F-3EE4-4C86-AB6D-DEEB77D67250}" destId="{73D7A2A9-BCD4-4EB5-AAE6-ECCA7B1B7FEA}" srcOrd="0" destOrd="0" presId="urn:microsoft.com/office/officeart/2005/8/layout/hierarchy3"/>
    <dgm:cxn modelId="{C28C7A50-CEC4-43FD-B1F3-AB0011E58D97}" srcId="{C1F858DA-AA05-4FFF-A2F7-614C6C420446}" destId="{8A6F301F-3EE4-4C86-AB6D-DEEB77D67250}" srcOrd="0" destOrd="0" parTransId="{DAD62CAB-1AC4-4D76-9D79-8005EF5B1598}" sibTransId="{AA6DD0A4-7F52-47F3-9B89-56F9FC426B9E}"/>
    <dgm:cxn modelId="{6F3D7441-FB14-4A1B-924A-75F367CEEEF5}" srcId="{C1F858DA-AA05-4FFF-A2F7-614C6C420446}" destId="{C4FDBEBE-1B09-4C0B-A80E-4983FF33D64D}" srcOrd="2" destOrd="0" parTransId="{9616C8FC-99CE-4AB5-9FE7-C9364ECB79AB}" sibTransId="{441B7C71-E7F3-439B-A44F-17FA993427AB}"/>
    <dgm:cxn modelId="{4CB9496F-3676-42D8-AFD6-2DA496FD637F}" type="presOf" srcId="{16009717-A8D7-4886-9E7A-E5DC61717805}" destId="{48CEE430-A9CB-4DAC-8CB3-E429A9AF724A}" srcOrd="0" destOrd="0" presId="urn:microsoft.com/office/officeart/2005/8/layout/hierarchy3"/>
    <dgm:cxn modelId="{4ED720BF-A755-469E-84FD-768B5D7D90F0}" type="presOf" srcId="{C1F858DA-AA05-4FFF-A2F7-614C6C420446}" destId="{C8336940-DD6A-410D-A684-725C9BC77DCE}" srcOrd="1" destOrd="0" presId="urn:microsoft.com/office/officeart/2005/8/layout/hierarchy3"/>
    <dgm:cxn modelId="{636E1444-D527-4C3C-B724-375E89AD9086}" srcId="{89D8BF3F-766A-4894-AB25-0B856CB94CAF}" destId="{C1F858DA-AA05-4FFF-A2F7-614C6C420446}" srcOrd="0" destOrd="0" parTransId="{B73C4B82-FE41-4A45-B079-7A16D9C58D6E}" sibTransId="{900E89C2-83D8-4AD6-AB4F-F30AF7F4456A}"/>
    <dgm:cxn modelId="{97081420-D321-4B85-BAA6-AA93D5B05F6A}" type="presOf" srcId="{89D8BF3F-766A-4894-AB25-0B856CB94CAF}" destId="{9A2460D5-59B7-4AD3-B408-3419EAAA7F3D}" srcOrd="0" destOrd="0" presId="urn:microsoft.com/office/officeart/2005/8/layout/hierarchy3"/>
    <dgm:cxn modelId="{D28962BD-5E1B-44CD-A6AC-DCF9D00E8181}" srcId="{C1F858DA-AA05-4FFF-A2F7-614C6C420446}" destId="{2CC7915A-0B6A-4401-93D6-18A607A3CCD0}" srcOrd="4" destOrd="0" parTransId="{AF73CED9-4891-421D-93EF-E97749015BB1}" sibTransId="{CC083AC5-0969-47A6-AF8E-D9FF75BFFA82}"/>
    <dgm:cxn modelId="{70EB6408-9A14-41E4-87BC-70716B031E16}" type="presOf" srcId="{DAD62CAB-1AC4-4D76-9D79-8005EF5B1598}" destId="{B2D46251-7E87-46AE-96F4-3FB134FBE440}" srcOrd="0" destOrd="0" presId="urn:microsoft.com/office/officeart/2005/8/layout/hierarchy3"/>
    <dgm:cxn modelId="{180AECDD-BA79-473A-BC3B-BC6F794973E0}" type="presOf" srcId="{C4FDBEBE-1B09-4C0B-A80E-4983FF33D64D}" destId="{CF6302BF-49AC-4261-B66C-954B4B870D9B}" srcOrd="0" destOrd="0" presId="urn:microsoft.com/office/officeart/2005/8/layout/hierarchy3"/>
    <dgm:cxn modelId="{C8CAA372-7AF6-47A4-8B1B-951E4177DEF3}" srcId="{C1F858DA-AA05-4FFF-A2F7-614C6C420446}" destId="{85C7C95E-E14E-4E42-BC3C-29CB7801D890}" srcOrd="3" destOrd="0" parTransId="{16009717-A8D7-4886-9E7A-E5DC61717805}" sibTransId="{382B5DF4-BAE1-4ABD-92ED-AA9D9D3713B2}"/>
    <dgm:cxn modelId="{DA71B054-4C9C-471D-965C-180EEA23EBE8}" type="presOf" srcId="{2CC7915A-0B6A-4401-93D6-18A607A3CCD0}" destId="{D8E3C68A-764E-41F0-9E73-A542D6EAF83E}" srcOrd="0" destOrd="0" presId="urn:microsoft.com/office/officeart/2005/8/layout/hierarchy3"/>
    <dgm:cxn modelId="{C424CAE2-E07D-4D8D-B9DD-81025737F205}" type="presOf" srcId="{AF73CED9-4891-421D-93EF-E97749015BB1}" destId="{E1447C29-E197-44F8-943F-0C20357C5E94}" srcOrd="0" destOrd="0" presId="urn:microsoft.com/office/officeart/2005/8/layout/hierarchy3"/>
    <dgm:cxn modelId="{777E965E-D862-4C20-9BD7-2AC822E96003}" type="presOf" srcId="{C1F858DA-AA05-4FFF-A2F7-614C6C420446}" destId="{DDEBBD42-C439-4D51-82A7-D046C8634664}" srcOrd="0" destOrd="0" presId="urn:microsoft.com/office/officeart/2005/8/layout/hierarchy3"/>
    <dgm:cxn modelId="{99989CEA-E66E-4629-AC08-228CECBA2262}" type="presOf" srcId="{9616C8FC-99CE-4AB5-9FE7-C9364ECB79AB}" destId="{62769971-9695-4ED7-9891-8A0990D46402}" srcOrd="0" destOrd="0" presId="urn:microsoft.com/office/officeart/2005/8/layout/hierarchy3"/>
    <dgm:cxn modelId="{46682B0A-1F11-45F6-A6F8-E8672B7D5DA6}" srcId="{C1F858DA-AA05-4FFF-A2F7-614C6C420446}" destId="{A9C885C3-B50E-41E9-9BB2-70DAB9555E1C}" srcOrd="1" destOrd="0" parTransId="{72479474-12CB-4EA0-8743-21765DBEBE46}" sibTransId="{C472EAA1-FA02-4473-B968-295DB2F0B0C2}"/>
    <dgm:cxn modelId="{D8513834-F8B3-44FF-AB8B-5043E09AF0C7}" type="presOf" srcId="{72479474-12CB-4EA0-8743-21765DBEBE46}" destId="{B08DF6F3-1DC4-4653-BC18-817F3BB9A1DF}" srcOrd="0" destOrd="0" presId="urn:microsoft.com/office/officeart/2005/8/layout/hierarchy3"/>
    <dgm:cxn modelId="{26276E17-77A6-4C68-ADE5-D5ADE0909D7B}" type="presOf" srcId="{A9C885C3-B50E-41E9-9BB2-70DAB9555E1C}" destId="{65A1762E-4E1C-4558-9012-4D3E50F62CF7}" srcOrd="0" destOrd="0" presId="urn:microsoft.com/office/officeart/2005/8/layout/hierarchy3"/>
    <dgm:cxn modelId="{08192BC8-C4E3-4842-BABD-58EDB96CFAA1}" type="presParOf" srcId="{9A2460D5-59B7-4AD3-B408-3419EAAA7F3D}" destId="{57DA299E-6D01-4281-96C9-EF5A34724C7A}" srcOrd="0" destOrd="0" presId="urn:microsoft.com/office/officeart/2005/8/layout/hierarchy3"/>
    <dgm:cxn modelId="{71540889-A3B5-494F-9E21-FE657E9E9F51}" type="presParOf" srcId="{57DA299E-6D01-4281-96C9-EF5A34724C7A}" destId="{C602CDF8-4335-4BE9-ABD0-678181BFFBD1}" srcOrd="0" destOrd="0" presId="urn:microsoft.com/office/officeart/2005/8/layout/hierarchy3"/>
    <dgm:cxn modelId="{FE1D0137-CE97-49B9-943C-2D54F37D90B7}" type="presParOf" srcId="{C602CDF8-4335-4BE9-ABD0-678181BFFBD1}" destId="{DDEBBD42-C439-4D51-82A7-D046C8634664}" srcOrd="0" destOrd="0" presId="urn:microsoft.com/office/officeart/2005/8/layout/hierarchy3"/>
    <dgm:cxn modelId="{E4DA46D0-DD8A-405F-A647-77D5775A1320}" type="presParOf" srcId="{C602CDF8-4335-4BE9-ABD0-678181BFFBD1}" destId="{C8336940-DD6A-410D-A684-725C9BC77DCE}" srcOrd="1" destOrd="0" presId="urn:microsoft.com/office/officeart/2005/8/layout/hierarchy3"/>
    <dgm:cxn modelId="{B44B9F97-059B-4B13-91AC-D42102F3A9E3}" type="presParOf" srcId="{57DA299E-6D01-4281-96C9-EF5A34724C7A}" destId="{31A12E0B-6168-4DE8-BD37-7EB173B8690F}" srcOrd="1" destOrd="0" presId="urn:microsoft.com/office/officeart/2005/8/layout/hierarchy3"/>
    <dgm:cxn modelId="{47F11381-A66A-4A87-AB87-FCBC7D7B218C}" type="presParOf" srcId="{31A12E0B-6168-4DE8-BD37-7EB173B8690F}" destId="{B2D46251-7E87-46AE-96F4-3FB134FBE440}" srcOrd="0" destOrd="0" presId="urn:microsoft.com/office/officeart/2005/8/layout/hierarchy3"/>
    <dgm:cxn modelId="{D9C320CF-3065-4E6C-93C4-0AC915C8619C}" type="presParOf" srcId="{31A12E0B-6168-4DE8-BD37-7EB173B8690F}" destId="{73D7A2A9-BCD4-4EB5-AAE6-ECCA7B1B7FEA}" srcOrd="1" destOrd="0" presId="urn:microsoft.com/office/officeart/2005/8/layout/hierarchy3"/>
    <dgm:cxn modelId="{4E0E3505-C000-4269-A20A-5DE7A34F2722}" type="presParOf" srcId="{31A12E0B-6168-4DE8-BD37-7EB173B8690F}" destId="{B08DF6F3-1DC4-4653-BC18-817F3BB9A1DF}" srcOrd="2" destOrd="0" presId="urn:microsoft.com/office/officeart/2005/8/layout/hierarchy3"/>
    <dgm:cxn modelId="{4C349784-B775-4BFD-BA01-528AEC9D6595}" type="presParOf" srcId="{31A12E0B-6168-4DE8-BD37-7EB173B8690F}" destId="{65A1762E-4E1C-4558-9012-4D3E50F62CF7}" srcOrd="3" destOrd="0" presId="urn:microsoft.com/office/officeart/2005/8/layout/hierarchy3"/>
    <dgm:cxn modelId="{9B236E9B-72A9-4C12-BF68-7C5DDC16991D}" type="presParOf" srcId="{31A12E0B-6168-4DE8-BD37-7EB173B8690F}" destId="{62769971-9695-4ED7-9891-8A0990D46402}" srcOrd="4" destOrd="0" presId="urn:microsoft.com/office/officeart/2005/8/layout/hierarchy3"/>
    <dgm:cxn modelId="{7541C47C-82F4-4028-8417-EB4CBBB9E17A}" type="presParOf" srcId="{31A12E0B-6168-4DE8-BD37-7EB173B8690F}" destId="{CF6302BF-49AC-4261-B66C-954B4B870D9B}" srcOrd="5" destOrd="0" presId="urn:microsoft.com/office/officeart/2005/8/layout/hierarchy3"/>
    <dgm:cxn modelId="{8ED93B2C-FD80-42AD-8624-D06A13C0740C}" type="presParOf" srcId="{31A12E0B-6168-4DE8-BD37-7EB173B8690F}" destId="{48CEE430-A9CB-4DAC-8CB3-E429A9AF724A}" srcOrd="6" destOrd="0" presId="urn:microsoft.com/office/officeart/2005/8/layout/hierarchy3"/>
    <dgm:cxn modelId="{4F1F3F54-0926-4E56-B5C7-78143AF9D31B}" type="presParOf" srcId="{31A12E0B-6168-4DE8-BD37-7EB173B8690F}" destId="{98E29019-BED5-480A-8CEA-316D9F973555}" srcOrd="7" destOrd="0" presId="urn:microsoft.com/office/officeart/2005/8/layout/hierarchy3"/>
    <dgm:cxn modelId="{84DCC168-807C-4C5A-A773-147063DE88C7}" type="presParOf" srcId="{31A12E0B-6168-4DE8-BD37-7EB173B8690F}" destId="{E1447C29-E197-44F8-943F-0C20357C5E94}" srcOrd="8" destOrd="0" presId="urn:microsoft.com/office/officeart/2005/8/layout/hierarchy3"/>
    <dgm:cxn modelId="{94E64345-BAC3-4433-BF9B-A0FDD9ED357D}" type="presParOf" srcId="{31A12E0B-6168-4DE8-BD37-7EB173B8690F}" destId="{D8E3C68A-764E-41F0-9E73-A542D6EAF83E}" srcOrd="9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C6E011-8AE5-4349-A450-2EDC738EAE14}">
      <dsp:nvSpPr>
        <dsp:cNvPr id="0" name=""/>
        <dsp:cNvSpPr/>
      </dsp:nvSpPr>
      <dsp:spPr>
        <a:xfrm rot="5400000">
          <a:off x="-153015" y="154372"/>
          <a:ext cx="1020105" cy="71407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1</a:t>
          </a:r>
          <a:endParaRPr lang="en-US" sz="1500" kern="1200" dirty="0"/>
        </a:p>
      </dsp:txBody>
      <dsp:txXfrm rot="-5400000">
        <a:off x="2" y="358393"/>
        <a:ext cx="714073" cy="306032"/>
      </dsp:txXfrm>
    </dsp:sp>
    <dsp:sp modelId="{0220CB7D-CD7D-4C20-9795-F6322B994775}">
      <dsp:nvSpPr>
        <dsp:cNvPr id="0" name=""/>
        <dsp:cNvSpPr/>
      </dsp:nvSpPr>
      <dsp:spPr>
        <a:xfrm rot="5400000">
          <a:off x="4597502" y="-3882072"/>
          <a:ext cx="663068" cy="842992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err="1" smtClean="0"/>
            <a:t>Memahami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konsep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wacana</a:t>
          </a:r>
          <a:endParaRPr lang="en-US" sz="2500" kern="1200" dirty="0"/>
        </a:p>
      </dsp:txBody>
      <dsp:txXfrm rot="-5400000">
        <a:off x="714073" y="33725"/>
        <a:ext cx="8397558" cy="598332"/>
      </dsp:txXfrm>
    </dsp:sp>
    <dsp:sp modelId="{F757D88F-6E6A-4F98-B372-A5E47B4804AF}">
      <dsp:nvSpPr>
        <dsp:cNvPr id="0" name=""/>
        <dsp:cNvSpPr/>
      </dsp:nvSpPr>
      <dsp:spPr>
        <a:xfrm rot="5400000">
          <a:off x="-153015" y="1077568"/>
          <a:ext cx="1020105" cy="71407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2</a:t>
          </a:r>
          <a:endParaRPr lang="en-US" sz="1500" kern="1200" dirty="0"/>
        </a:p>
      </dsp:txBody>
      <dsp:txXfrm rot="-5400000">
        <a:off x="2" y="1281589"/>
        <a:ext cx="714073" cy="306032"/>
      </dsp:txXfrm>
    </dsp:sp>
    <dsp:sp modelId="{5CFD1B19-CD9E-4AD5-87B9-1B848E20B612}">
      <dsp:nvSpPr>
        <dsp:cNvPr id="0" name=""/>
        <dsp:cNvSpPr/>
      </dsp:nvSpPr>
      <dsp:spPr>
        <a:xfrm rot="5400000">
          <a:off x="4597502" y="-2958875"/>
          <a:ext cx="663068" cy="842992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err="1" smtClean="0"/>
            <a:t>Memahami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struktur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wacana</a:t>
          </a:r>
          <a:endParaRPr lang="en-US" sz="2500" kern="1200" dirty="0"/>
        </a:p>
      </dsp:txBody>
      <dsp:txXfrm rot="-5400000">
        <a:off x="714073" y="956922"/>
        <a:ext cx="8397558" cy="598332"/>
      </dsp:txXfrm>
    </dsp:sp>
    <dsp:sp modelId="{E12B17C3-E6C9-4AC2-AAF3-1E5AD9F223D7}">
      <dsp:nvSpPr>
        <dsp:cNvPr id="0" name=""/>
        <dsp:cNvSpPr/>
      </dsp:nvSpPr>
      <dsp:spPr>
        <a:xfrm rot="5400000">
          <a:off x="-153015" y="2000765"/>
          <a:ext cx="1020105" cy="71407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3</a:t>
          </a:r>
          <a:endParaRPr lang="en-US" sz="1500" kern="1200" dirty="0"/>
        </a:p>
      </dsp:txBody>
      <dsp:txXfrm rot="-5400000">
        <a:off x="2" y="2204786"/>
        <a:ext cx="714073" cy="306032"/>
      </dsp:txXfrm>
    </dsp:sp>
    <dsp:sp modelId="{6A192ACD-6DC6-4DC1-B33E-3A522BBA4D13}">
      <dsp:nvSpPr>
        <dsp:cNvPr id="0" name=""/>
        <dsp:cNvSpPr/>
      </dsp:nvSpPr>
      <dsp:spPr>
        <a:xfrm rot="5400000">
          <a:off x="4597502" y="-2035679"/>
          <a:ext cx="663068" cy="842992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err="1" smtClean="0"/>
            <a:t>Memahami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ciri</a:t>
          </a:r>
          <a:r>
            <a:rPr lang="en-US" sz="2500" kern="1200" dirty="0" smtClean="0"/>
            <a:t>, </a:t>
          </a:r>
          <a:r>
            <a:rPr lang="en-US" sz="2500" kern="1200" dirty="0" err="1" smtClean="0"/>
            <a:t>tipe</a:t>
          </a:r>
          <a:r>
            <a:rPr lang="en-US" sz="2500" kern="1200" dirty="0" smtClean="0"/>
            <a:t>, </a:t>
          </a:r>
          <a:r>
            <a:rPr lang="en-US" sz="2500" kern="1200" dirty="0" err="1" smtClean="0"/>
            <a:t>dan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tema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wacana</a:t>
          </a:r>
          <a:endParaRPr lang="en-US" sz="2500" kern="1200" dirty="0"/>
        </a:p>
      </dsp:txBody>
      <dsp:txXfrm rot="-5400000">
        <a:off x="714073" y="1880118"/>
        <a:ext cx="8397558" cy="598332"/>
      </dsp:txXfrm>
    </dsp:sp>
    <dsp:sp modelId="{F27426AC-0F74-4E57-8641-FAF03AE6A322}">
      <dsp:nvSpPr>
        <dsp:cNvPr id="0" name=""/>
        <dsp:cNvSpPr/>
      </dsp:nvSpPr>
      <dsp:spPr>
        <a:xfrm rot="5400000">
          <a:off x="-153015" y="2923961"/>
          <a:ext cx="1020105" cy="71407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4</a:t>
          </a:r>
          <a:endParaRPr lang="en-US" sz="1500" kern="1200" dirty="0"/>
        </a:p>
      </dsp:txBody>
      <dsp:txXfrm rot="-5400000">
        <a:off x="2" y="3127982"/>
        <a:ext cx="714073" cy="306032"/>
      </dsp:txXfrm>
    </dsp:sp>
    <dsp:sp modelId="{E27F47A1-4D2C-4EF2-9067-4966819B5D6B}">
      <dsp:nvSpPr>
        <dsp:cNvPr id="0" name=""/>
        <dsp:cNvSpPr/>
      </dsp:nvSpPr>
      <dsp:spPr>
        <a:xfrm rot="5400000">
          <a:off x="4597502" y="-1112483"/>
          <a:ext cx="663068" cy="842992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err="1" smtClean="0"/>
            <a:t>Memahami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dan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menganalisis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kohesi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dan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koherensi</a:t>
          </a:r>
          <a:endParaRPr lang="en-US" sz="2500" kern="1200" dirty="0"/>
        </a:p>
      </dsp:txBody>
      <dsp:txXfrm rot="-5400000">
        <a:off x="714073" y="2803314"/>
        <a:ext cx="8397558" cy="598332"/>
      </dsp:txXfrm>
    </dsp:sp>
    <dsp:sp modelId="{0C03A341-E622-4C76-9608-7511C0BFD74A}">
      <dsp:nvSpPr>
        <dsp:cNvPr id="0" name=""/>
        <dsp:cNvSpPr/>
      </dsp:nvSpPr>
      <dsp:spPr>
        <a:xfrm rot="5400000">
          <a:off x="-153015" y="3847157"/>
          <a:ext cx="1020105" cy="71407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5</a:t>
          </a:r>
          <a:endParaRPr lang="en-US" sz="1500" kern="1200" dirty="0"/>
        </a:p>
      </dsp:txBody>
      <dsp:txXfrm rot="-5400000">
        <a:off x="2" y="4051178"/>
        <a:ext cx="714073" cy="306032"/>
      </dsp:txXfrm>
    </dsp:sp>
    <dsp:sp modelId="{25535035-A3BD-46E2-8206-E6FEABA08FCA}">
      <dsp:nvSpPr>
        <dsp:cNvPr id="0" name=""/>
        <dsp:cNvSpPr/>
      </dsp:nvSpPr>
      <dsp:spPr>
        <a:xfrm rot="5400000">
          <a:off x="4597502" y="-189287"/>
          <a:ext cx="663068" cy="842992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err="1" smtClean="0"/>
            <a:t>Memahami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prinsip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dan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analisis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wacana</a:t>
          </a:r>
          <a:endParaRPr lang="en-US" sz="2500" kern="1200" dirty="0"/>
        </a:p>
      </dsp:txBody>
      <dsp:txXfrm rot="-5400000">
        <a:off x="714073" y="3726510"/>
        <a:ext cx="8397558" cy="598332"/>
      </dsp:txXfrm>
    </dsp:sp>
    <dsp:sp modelId="{EC3B89B4-7010-4526-B2E2-6D3D5D979062}">
      <dsp:nvSpPr>
        <dsp:cNvPr id="0" name=""/>
        <dsp:cNvSpPr/>
      </dsp:nvSpPr>
      <dsp:spPr>
        <a:xfrm rot="5400000">
          <a:off x="-153015" y="4770353"/>
          <a:ext cx="1020105" cy="71407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6</a:t>
          </a:r>
          <a:endParaRPr lang="en-US" sz="1500" kern="1200" dirty="0"/>
        </a:p>
      </dsp:txBody>
      <dsp:txXfrm rot="-5400000">
        <a:off x="2" y="4974374"/>
        <a:ext cx="714073" cy="306032"/>
      </dsp:txXfrm>
    </dsp:sp>
    <dsp:sp modelId="{EBD6B621-686D-4125-B00E-149F82AADE2A}">
      <dsp:nvSpPr>
        <dsp:cNvPr id="0" name=""/>
        <dsp:cNvSpPr/>
      </dsp:nvSpPr>
      <dsp:spPr>
        <a:xfrm rot="5400000">
          <a:off x="4597502" y="733909"/>
          <a:ext cx="663068" cy="842992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err="1" smtClean="0"/>
            <a:t>Menganalisis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berbagai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jenis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dan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bentuk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wacana</a:t>
          </a:r>
          <a:endParaRPr lang="en-US" sz="2500" kern="1200" dirty="0"/>
        </a:p>
      </dsp:txBody>
      <dsp:txXfrm rot="-5400000">
        <a:off x="714073" y="4649706"/>
        <a:ext cx="8397558" cy="59833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012F2A-D3A8-4A49-9A85-79AD7915DCE1}">
      <dsp:nvSpPr>
        <dsp:cNvPr id="0" name=""/>
        <dsp:cNvSpPr/>
      </dsp:nvSpPr>
      <dsp:spPr>
        <a:xfrm rot="5400000">
          <a:off x="4387437" y="-1569042"/>
          <a:ext cx="1588325" cy="487680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Grice; </a:t>
          </a:r>
          <a:r>
            <a:rPr lang="en-US" sz="2000" kern="1200" dirty="0" err="1" smtClean="0"/>
            <a:t>ujaran</a:t>
          </a:r>
          <a:r>
            <a:rPr lang="en-US" sz="2000" kern="1200" dirty="0" smtClean="0"/>
            <a:t> yang </a:t>
          </a:r>
          <a:r>
            <a:rPr lang="en-US" sz="2000" kern="1200" dirty="0" err="1" smtClean="0"/>
            <a:t>menyiratkan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sesuatu</a:t>
          </a:r>
          <a:r>
            <a:rPr lang="en-US" sz="2000" kern="1200" dirty="0" smtClean="0"/>
            <a:t> yang </a:t>
          </a:r>
          <a:r>
            <a:rPr lang="en-US" sz="2000" kern="1200" dirty="0" err="1" smtClean="0"/>
            <a:t>berbeda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dengan</a:t>
          </a:r>
          <a:r>
            <a:rPr lang="en-US" sz="2000" kern="1200" dirty="0" smtClean="0"/>
            <a:t> yang </a:t>
          </a:r>
          <a:r>
            <a:rPr lang="en-US" sz="2000" kern="1200" dirty="0" err="1" smtClean="0"/>
            <a:t>diucapkan</a:t>
          </a:r>
          <a:r>
            <a:rPr lang="en-US" sz="2000" kern="1200" dirty="0" smtClean="0"/>
            <a:t> (</a:t>
          </a:r>
          <a:r>
            <a:rPr lang="en-US" sz="2000" kern="1200" dirty="0" err="1" smtClean="0"/>
            <a:t>maksud</a:t>
          </a:r>
          <a:r>
            <a:rPr lang="en-US" sz="2000" kern="1200" dirty="0" smtClean="0"/>
            <a:t>/ </a:t>
          </a:r>
          <a:r>
            <a:rPr lang="en-US" sz="2000" kern="1200" dirty="0" err="1" smtClean="0"/>
            <a:t>keinginan</a:t>
          </a:r>
          <a:endParaRPr lang="en-US" sz="2000" kern="1200" dirty="0"/>
        </a:p>
      </dsp:txBody>
      <dsp:txXfrm rot="-5400000">
        <a:off x="2743200" y="152731"/>
        <a:ext cx="4799264" cy="1433253"/>
      </dsp:txXfrm>
    </dsp:sp>
    <dsp:sp modelId="{21F38065-2F17-4DCF-A664-F0124FF52050}">
      <dsp:nvSpPr>
        <dsp:cNvPr id="0" name=""/>
        <dsp:cNvSpPr/>
      </dsp:nvSpPr>
      <dsp:spPr>
        <a:xfrm>
          <a:off x="0" y="2278"/>
          <a:ext cx="2743200" cy="17341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err="1" smtClean="0"/>
            <a:t>Pengertian</a:t>
          </a:r>
          <a:r>
            <a:rPr lang="en-US" sz="3300" kern="1200" dirty="0" smtClean="0"/>
            <a:t> </a:t>
          </a:r>
          <a:endParaRPr lang="en-US" sz="3300" kern="1200" dirty="0"/>
        </a:p>
      </dsp:txBody>
      <dsp:txXfrm>
        <a:off x="84655" y="86933"/>
        <a:ext cx="2573890" cy="1564849"/>
      </dsp:txXfrm>
    </dsp:sp>
    <dsp:sp modelId="{30DAE320-9AD2-4EBE-9A34-1C85DE17653D}">
      <dsp:nvSpPr>
        <dsp:cNvPr id="0" name=""/>
        <dsp:cNvSpPr/>
      </dsp:nvSpPr>
      <dsp:spPr>
        <a:xfrm rot="5400000">
          <a:off x="3541092" y="1259513"/>
          <a:ext cx="3281015" cy="487680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err="1" smtClean="0"/>
            <a:t>Implikatur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konvensional</a:t>
          </a:r>
          <a:r>
            <a:rPr lang="en-US" sz="2000" kern="1200" dirty="0" smtClean="0"/>
            <a:t> ; </a:t>
          </a:r>
          <a:r>
            <a:rPr lang="en-US" sz="2000" kern="1200" dirty="0" err="1" smtClean="0"/>
            <a:t>pengertian</a:t>
          </a:r>
          <a:r>
            <a:rPr lang="en-US" sz="2000" kern="1200" dirty="0" smtClean="0"/>
            <a:t> yang </a:t>
          </a:r>
          <a:r>
            <a:rPr lang="en-US" sz="2000" kern="1200" dirty="0" err="1" smtClean="0"/>
            <a:t>bersifat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umum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dan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konvensional</a:t>
          </a:r>
          <a:r>
            <a:rPr lang="en-US" sz="2000" kern="1200" dirty="0" smtClean="0"/>
            <a:t>, </a:t>
          </a:r>
          <a:r>
            <a:rPr lang="en-US" sz="2000" kern="1200" dirty="0" err="1" smtClean="0"/>
            <a:t>bersifat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nontemporer</a:t>
          </a:r>
          <a:r>
            <a:rPr lang="en-US" sz="2000" kern="1200" dirty="0" smtClean="0"/>
            <a:t>/ </a:t>
          </a:r>
          <a:r>
            <a:rPr lang="en-US" sz="2000" kern="1200" dirty="0" err="1" smtClean="0"/>
            <a:t>tahan</a:t>
          </a:r>
          <a:r>
            <a:rPr lang="en-US" sz="2000" kern="1200" dirty="0" smtClean="0"/>
            <a:t> lama</a:t>
          </a:r>
          <a:endParaRPr lang="en-US" sz="2000" kern="1200" dirty="0"/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err="1" smtClean="0"/>
            <a:t>Implikatur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percakapan</a:t>
          </a:r>
          <a:r>
            <a:rPr lang="en-US" sz="2000" kern="1200" dirty="0" smtClean="0"/>
            <a:t>; </a:t>
          </a:r>
          <a:r>
            <a:rPr lang="en-US" sz="2000" kern="1200" dirty="0" err="1" smtClean="0"/>
            <a:t>makna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dan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pengertian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bervariasi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tergantung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konteks</a:t>
          </a:r>
          <a:r>
            <a:rPr lang="en-US" sz="2000" kern="1200" dirty="0" smtClean="0"/>
            <a:t>, </a:t>
          </a:r>
          <a:r>
            <a:rPr lang="en-US" sz="2000" kern="1200" dirty="0" err="1" smtClean="0"/>
            <a:t>nonkonvensional</a:t>
          </a:r>
          <a:endParaRPr lang="en-US" sz="2000" kern="1200" dirty="0"/>
        </a:p>
      </dsp:txBody>
      <dsp:txXfrm rot="-5400000">
        <a:off x="2743200" y="2217571"/>
        <a:ext cx="4716634" cy="2960683"/>
      </dsp:txXfrm>
    </dsp:sp>
    <dsp:sp modelId="{D8E62F26-73BE-4028-AEF4-9565BFA6C9EA}">
      <dsp:nvSpPr>
        <dsp:cNvPr id="0" name=""/>
        <dsp:cNvSpPr/>
      </dsp:nvSpPr>
      <dsp:spPr>
        <a:xfrm>
          <a:off x="0" y="1914753"/>
          <a:ext cx="2743200" cy="3566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err="1" smtClean="0"/>
            <a:t>Jenis</a:t>
          </a:r>
          <a:r>
            <a:rPr lang="en-US" sz="3300" kern="1200" dirty="0" smtClean="0"/>
            <a:t> </a:t>
          </a:r>
          <a:endParaRPr lang="en-US" sz="3300" kern="1200" dirty="0"/>
        </a:p>
      </dsp:txBody>
      <dsp:txXfrm>
        <a:off x="133912" y="2048665"/>
        <a:ext cx="2475376" cy="3298496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18363D-7A02-4321-BF2F-FF2E6336B158}">
      <dsp:nvSpPr>
        <dsp:cNvPr id="0" name=""/>
        <dsp:cNvSpPr/>
      </dsp:nvSpPr>
      <dsp:spPr>
        <a:xfrm>
          <a:off x="319" y="509389"/>
          <a:ext cx="3117242" cy="15586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105" tIns="52070" rIns="78105" bIns="5207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err="1" smtClean="0"/>
            <a:t>Presuposisi</a:t>
          </a:r>
          <a:r>
            <a:rPr lang="en-US" sz="4100" kern="1200" dirty="0" smtClean="0"/>
            <a:t> </a:t>
          </a:r>
          <a:endParaRPr lang="en-US" sz="4100" kern="1200" dirty="0"/>
        </a:p>
      </dsp:txBody>
      <dsp:txXfrm>
        <a:off x="45969" y="555039"/>
        <a:ext cx="3025942" cy="1467321"/>
      </dsp:txXfrm>
    </dsp:sp>
    <dsp:sp modelId="{5DDB4E2F-BAA6-469F-91B3-65AA3476EE01}">
      <dsp:nvSpPr>
        <dsp:cNvPr id="0" name=""/>
        <dsp:cNvSpPr/>
      </dsp:nvSpPr>
      <dsp:spPr>
        <a:xfrm>
          <a:off x="312043" y="2068010"/>
          <a:ext cx="311724" cy="11689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8965"/>
              </a:lnTo>
              <a:lnTo>
                <a:pt x="311724" y="1168965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F25674-1F8A-464D-9502-72F6F8A92E3E}">
      <dsp:nvSpPr>
        <dsp:cNvPr id="0" name=""/>
        <dsp:cNvSpPr/>
      </dsp:nvSpPr>
      <dsp:spPr>
        <a:xfrm>
          <a:off x="623768" y="2457665"/>
          <a:ext cx="6822022" cy="15586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Turunan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dari</a:t>
          </a:r>
          <a:r>
            <a:rPr lang="en-US" sz="2000" kern="1200" dirty="0" smtClean="0"/>
            <a:t> </a:t>
          </a:r>
          <a:r>
            <a:rPr lang="en-US" sz="2000" i="1" kern="1200" dirty="0" smtClean="0"/>
            <a:t>presupposition ‘</a:t>
          </a:r>
          <a:r>
            <a:rPr lang="en-US" sz="2000" i="1" kern="1200" dirty="0" err="1" smtClean="0"/>
            <a:t>perkiraan</a:t>
          </a:r>
          <a:r>
            <a:rPr lang="en-US" sz="2000" i="1" kern="1200" dirty="0" smtClean="0"/>
            <a:t>/ </a:t>
          </a:r>
          <a:r>
            <a:rPr lang="en-US" sz="2000" i="1" kern="1200" dirty="0" err="1" smtClean="0"/>
            <a:t>persangkaan</a:t>
          </a:r>
          <a:r>
            <a:rPr lang="en-US" sz="2000" i="1" kern="1200" dirty="0" smtClean="0"/>
            <a:t>/</a:t>
          </a:r>
          <a:r>
            <a:rPr lang="en-US" sz="2000" i="1" kern="1200" dirty="0" err="1" smtClean="0"/>
            <a:t>praanggapan</a:t>
          </a:r>
          <a:r>
            <a:rPr lang="en-US" sz="2000" i="1" kern="1200" dirty="0" smtClean="0"/>
            <a:t>’</a:t>
          </a:r>
          <a:endParaRPr lang="en-US" sz="2000" i="1" kern="1200" dirty="0"/>
        </a:p>
      </dsp:txBody>
      <dsp:txXfrm>
        <a:off x="669418" y="2503315"/>
        <a:ext cx="6730722" cy="1467321"/>
      </dsp:txXfrm>
    </dsp:sp>
    <dsp:sp modelId="{31178566-7F4F-4BBD-9632-8BF85A20D5B7}">
      <dsp:nvSpPr>
        <dsp:cNvPr id="0" name=""/>
        <dsp:cNvSpPr/>
      </dsp:nvSpPr>
      <dsp:spPr>
        <a:xfrm>
          <a:off x="312043" y="2068010"/>
          <a:ext cx="311724" cy="31172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17242"/>
              </a:lnTo>
              <a:lnTo>
                <a:pt x="311724" y="3117242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33D382-C751-4713-A64D-7E2C54A97A4D}">
      <dsp:nvSpPr>
        <dsp:cNvPr id="0" name=""/>
        <dsp:cNvSpPr/>
      </dsp:nvSpPr>
      <dsp:spPr>
        <a:xfrm>
          <a:off x="623768" y="4405941"/>
          <a:ext cx="7529312" cy="15586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Pengetahuan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bersama</a:t>
          </a:r>
          <a:r>
            <a:rPr lang="en-US" sz="2000" kern="1200" dirty="0" smtClean="0"/>
            <a:t>, </a:t>
          </a:r>
          <a:r>
            <a:rPr lang="en-US" sz="2000" kern="1200" smtClean="0"/>
            <a:t>syarat</a:t>
          </a:r>
          <a:r>
            <a:rPr lang="en-US" sz="2000" kern="1200" dirty="0" smtClean="0"/>
            <a:t> yang </a:t>
          </a:r>
          <a:r>
            <a:rPr lang="en-US" sz="2000" kern="1200" dirty="0" err="1" smtClean="0"/>
            <a:t>diperlukan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bagi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benar-tidaknya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suatu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kalimat</a:t>
          </a:r>
          <a:r>
            <a:rPr lang="en-US" sz="2000" kern="1200" dirty="0" smtClean="0"/>
            <a:t>. </a:t>
          </a:r>
          <a:r>
            <a:rPr lang="en-US" sz="2000" kern="1200" dirty="0" err="1" smtClean="0"/>
            <a:t>Misalnya</a:t>
          </a:r>
          <a:r>
            <a:rPr lang="en-US" sz="2000" kern="1200" dirty="0" smtClean="0"/>
            <a:t>: </a:t>
          </a:r>
          <a:r>
            <a:rPr lang="en-US" sz="2000" i="1" kern="1200" dirty="0" err="1" smtClean="0"/>
            <a:t>Dheweke</a:t>
          </a:r>
          <a:r>
            <a:rPr lang="en-US" sz="2000" i="1" kern="1200" dirty="0" smtClean="0"/>
            <a:t> </a:t>
          </a:r>
          <a:r>
            <a:rPr lang="en-US" sz="2000" i="1" kern="1200" dirty="0" err="1" smtClean="0"/>
            <a:t>dagang</a:t>
          </a:r>
          <a:r>
            <a:rPr lang="en-US" sz="2000" kern="1200" dirty="0" smtClean="0"/>
            <a:t>, </a:t>
          </a:r>
          <a:r>
            <a:rPr lang="en-US" sz="2000" kern="1200" dirty="0" err="1" smtClean="0"/>
            <a:t>merupakan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presuposisi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bagi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kebenaran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kalimat</a:t>
          </a:r>
          <a:r>
            <a:rPr lang="en-US" sz="2000" kern="1200" dirty="0" smtClean="0"/>
            <a:t> </a:t>
          </a:r>
          <a:r>
            <a:rPr lang="en-US" sz="2000" i="1" kern="1200" dirty="0" err="1" smtClean="0"/>
            <a:t>Dagangane</a:t>
          </a:r>
          <a:r>
            <a:rPr lang="en-US" sz="2000" i="1" kern="1200" dirty="0" smtClean="0"/>
            <a:t> </a:t>
          </a:r>
          <a:r>
            <a:rPr lang="en-US" sz="2000" i="1" kern="1200" dirty="0" err="1" smtClean="0"/>
            <a:t>laris</a:t>
          </a:r>
          <a:endParaRPr lang="en-US" sz="2000" i="1" kern="1200" dirty="0"/>
        </a:p>
      </dsp:txBody>
      <dsp:txXfrm>
        <a:off x="669418" y="4451591"/>
        <a:ext cx="7438012" cy="1467321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660658-2742-4CE1-818B-5218A5D76368}">
      <dsp:nvSpPr>
        <dsp:cNvPr id="0" name=""/>
        <dsp:cNvSpPr/>
      </dsp:nvSpPr>
      <dsp:spPr>
        <a:xfrm>
          <a:off x="3943" y="0"/>
          <a:ext cx="8069312" cy="616915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/>
            <a:t>Referensi</a:t>
          </a:r>
          <a:r>
            <a:rPr lang="en-US" sz="3200" kern="1200" dirty="0" smtClean="0"/>
            <a:t> </a:t>
          </a:r>
          <a:endParaRPr lang="en-US" sz="3200" kern="1200" dirty="0"/>
        </a:p>
      </dsp:txBody>
      <dsp:txXfrm>
        <a:off x="3943" y="0"/>
        <a:ext cx="8069312" cy="1850745"/>
      </dsp:txXfrm>
    </dsp:sp>
    <dsp:sp modelId="{CF0FD742-C460-4108-A5DD-321ECAC6F788}">
      <dsp:nvSpPr>
        <dsp:cNvPr id="0" name=""/>
        <dsp:cNvSpPr/>
      </dsp:nvSpPr>
      <dsp:spPr>
        <a:xfrm>
          <a:off x="689060" y="1689816"/>
          <a:ext cx="6851297" cy="13152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Hubungan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antara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referen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dengan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lambang</a:t>
          </a:r>
          <a:r>
            <a:rPr lang="en-US" sz="2000" kern="1200" dirty="0" smtClean="0"/>
            <a:t> yang </a:t>
          </a:r>
          <a:r>
            <a:rPr lang="en-US" sz="2000" kern="1200" dirty="0" err="1" smtClean="0"/>
            <a:t>dipakai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untuk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mewakilinya</a:t>
          </a:r>
          <a:r>
            <a:rPr lang="en-US" sz="2000" kern="1200" dirty="0" smtClean="0"/>
            <a:t>. </a:t>
          </a:r>
          <a:r>
            <a:rPr lang="en-US" sz="2000" kern="1200" dirty="0" err="1" smtClean="0"/>
            <a:t>Referen</a:t>
          </a:r>
          <a:r>
            <a:rPr lang="en-US" sz="2000" kern="1200" dirty="0" smtClean="0"/>
            <a:t> : </a:t>
          </a:r>
          <a:r>
            <a:rPr lang="en-US" sz="2000" kern="1200" dirty="0" err="1" smtClean="0"/>
            <a:t>unsur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luar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bahasa</a:t>
          </a:r>
          <a:r>
            <a:rPr lang="en-US" sz="2000" kern="1200" dirty="0" smtClean="0"/>
            <a:t> yang </a:t>
          </a:r>
          <a:r>
            <a:rPr lang="en-US" sz="2000" kern="1200" dirty="0" err="1" smtClean="0"/>
            <a:t>ditunjuk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oleh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unsur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bahasa</a:t>
          </a:r>
          <a:endParaRPr lang="en-US" sz="2000" kern="1200" dirty="0" smtClean="0"/>
        </a:p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/>
        </a:p>
      </dsp:txBody>
      <dsp:txXfrm>
        <a:off x="727582" y="1728338"/>
        <a:ext cx="6774253" cy="1238199"/>
      </dsp:txXfrm>
    </dsp:sp>
    <dsp:sp modelId="{B4064BBB-DA31-4BBA-BD2C-8AC41C723DCC}">
      <dsp:nvSpPr>
        <dsp:cNvPr id="0" name=""/>
        <dsp:cNvSpPr/>
      </dsp:nvSpPr>
      <dsp:spPr>
        <a:xfrm>
          <a:off x="577349" y="3308385"/>
          <a:ext cx="7281940" cy="26209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err="1" smtClean="0"/>
            <a:t>Referensi</a:t>
          </a:r>
          <a:r>
            <a:rPr lang="en-US" sz="1000" kern="1200" dirty="0" smtClean="0"/>
            <a:t>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 smtClean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err="1" smtClean="0"/>
            <a:t>Eksofora</a:t>
          </a:r>
          <a:r>
            <a:rPr lang="en-US" sz="1000" kern="1200" dirty="0" smtClean="0"/>
            <a:t>					           </a:t>
          </a:r>
          <a:r>
            <a:rPr lang="en-US" sz="1000" kern="1200" dirty="0" err="1" smtClean="0"/>
            <a:t>endofora</a:t>
          </a:r>
          <a:endParaRPr lang="en-US" sz="1000" kern="1200" dirty="0" smtClean="0"/>
        </a:p>
        <a:p>
          <a:pPr lvl="0" algn="just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                     (</a:t>
          </a:r>
          <a:r>
            <a:rPr lang="en-US" sz="1000" kern="1200" dirty="0" err="1" smtClean="0"/>
            <a:t>situasional</a:t>
          </a:r>
          <a:r>
            <a:rPr lang="en-US" sz="1000" kern="1200" dirty="0" smtClean="0"/>
            <a:t>/</a:t>
          </a:r>
          <a:r>
            <a:rPr lang="en-US" sz="1000" kern="1200" dirty="0" err="1" smtClean="0"/>
            <a:t>kontekstual</a:t>
          </a:r>
          <a:r>
            <a:rPr lang="en-US" sz="1000" kern="1200" dirty="0" smtClean="0"/>
            <a:t>)				                        (</a:t>
          </a:r>
          <a:r>
            <a:rPr lang="en-US" sz="1000" kern="1200" dirty="0" err="1" smtClean="0"/>
            <a:t>tekstual</a:t>
          </a:r>
          <a:r>
            <a:rPr lang="en-US" sz="1000" kern="1200" dirty="0" smtClean="0"/>
            <a:t>)</a:t>
          </a:r>
        </a:p>
        <a:p>
          <a:pPr lvl="0" algn="just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 smtClean="0"/>
        </a:p>
        <a:p>
          <a:pPr lvl="0" algn="just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						</a:t>
          </a:r>
        </a:p>
        <a:p>
          <a:pPr lvl="0" algn="just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								</a:t>
          </a:r>
          <a:r>
            <a:rPr lang="en-US" sz="1000" kern="1200" dirty="0" err="1" smtClean="0"/>
            <a:t>Anafora</a:t>
          </a:r>
          <a:r>
            <a:rPr lang="en-US" sz="1000" kern="1200" dirty="0" smtClean="0"/>
            <a:t>			</a:t>
          </a:r>
          <a:r>
            <a:rPr lang="en-US" sz="1000" kern="1200" dirty="0" err="1" smtClean="0"/>
            <a:t>katafora</a:t>
          </a:r>
          <a:endParaRPr lang="en-US" sz="1000" kern="1200" dirty="0" smtClean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 smtClean="0"/>
        </a:p>
        <a:p>
          <a:pPr lvl="0" algn="just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	</a:t>
          </a:r>
          <a:endParaRPr lang="en-US" sz="1000" kern="1200" dirty="0"/>
        </a:p>
      </dsp:txBody>
      <dsp:txXfrm>
        <a:off x="654115" y="3385151"/>
        <a:ext cx="7128408" cy="2467459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9CCA5C-97F2-4925-AFF8-98126B9A1167}">
      <dsp:nvSpPr>
        <dsp:cNvPr id="0" name=""/>
        <dsp:cNvSpPr/>
      </dsp:nvSpPr>
      <dsp:spPr>
        <a:xfrm>
          <a:off x="0" y="0"/>
          <a:ext cx="8382000" cy="198882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err="1" smtClean="0"/>
            <a:t>Inferensi</a:t>
          </a:r>
          <a:r>
            <a:rPr lang="en-US" sz="4000" kern="1200" dirty="0" smtClean="0"/>
            <a:t>/ inference ‘</a:t>
          </a:r>
          <a:r>
            <a:rPr lang="en-US" sz="4000" kern="1200" dirty="0" err="1" smtClean="0"/>
            <a:t>simpulan</a:t>
          </a:r>
          <a:r>
            <a:rPr lang="en-US" sz="4000" kern="1200" dirty="0" smtClean="0"/>
            <a:t>’ </a:t>
          </a:r>
          <a:endParaRPr lang="en-US" sz="4000" kern="1200" dirty="0"/>
        </a:p>
      </dsp:txBody>
      <dsp:txXfrm>
        <a:off x="0" y="0"/>
        <a:ext cx="8382000" cy="1988820"/>
      </dsp:txXfrm>
    </dsp:sp>
    <dsp:sp modelId="{79B19761-E10A-4815-B4FA-47060725CA39}">
      <dsp:nvSpPr>
        <dsp:cNvPr id="0" name=""/>
        <dsp:cNvSpPr/>
      </dsp:nvSpPr>
      <dsp:spPr>
        <a:xfrm>
          <a:off x="4092" y="1988820"/>
          <a:ext cx="2791271" cy="41765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Anton m </a:t>
          </a:r>
          <a:r>
            <a:rPr lang="en-US" sz="2000" kern="1200" dirty="0" err="1" smtClean="0"/>
            <a:t>Moeliono</a:t>
          </a:r>
          <a:r>
            <a:rPr lang="en-US" sz="2000" kern="1200" dirty="0" smtClean="0"/>
            <a:t>: </a:t>
          </a:r>
          <a:r>
            <a:rPr lang="en-US" sz="2000" kern="1200" dirty="0" err="1" smtClean="0"/>
            <a:t>proses</a:t>
          </a:r>
          <a:r>
            <a:rPr lang="en-US" sz="2000" kern="1200" dirty="0" smtClean="0"/>
            <a:t> yang </a:t>
          </a:r>
          <a:r>
            <a:rPr lang="en-US" sz="2000" kern="1200" dirty="0" err="1" smtClean="0"/>
            <a:t>harus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dilakukan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pembaca</a:t>
          </a:r>
          <a:r>
            <a:rPr lang="en-US" sz="2000" kern="1200" dirty="0" smtClean="0"/>
            <a:t>/</a:t>
          </a:r>
          <a:r>
            <a:rPr lang="en-US" sz="2000" kern="1200" dirty="0" err="1" smtClean="0"/>
            <a:t>pendengar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untuk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memahami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makna</a:t>
          </a:r>
          <a:r>
            <a:rPr lang="en-US" sz="2000" kern="1200" dirty="0" smtClean="0"/>
            <a:t> yang </a:t>
          </a:r>
          <a:r>
            <a:rPr lang="en-US" sz="2000" kern="1200" dirty="0" err="1" smtClean="0"/>
            <a:t>secara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harafiah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tidak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terdapat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dalam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wacana</a:t>
          </a:r>
          <a:endParaRPr lang="en-US" sz="2000" kern="1200" dirty="0"/>
        </a:p>
      </dsp:txBody>
      <dsp:txXfrm>
        <a:off x="4092" y="1988820"/>
        <a:ext cx="2791271" cy="4176522"/>
      </dsp:txXfrm>
    </dsp:sp>
    <dsp:sp modelId="{C5D14975-F062-42FB-B014-754B56950DA6}">
      <dsp:nvSpPr>
        <dsp:cNvPr id="0" name=""/>
        <dsp:cNvSpPr/>
      </dsp:nvSpPr>
      <dsp:spPr>
        <a:xfrm>
          <a:off x="2795364" y="1988820"/>
          <a:ext cx="2791271" cy="41765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err="1" smtClean="0"/>
            <a:t>Inferensi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percakapan</a:t>
          </a:r>
          <a:r>
            <a:rPr lang="en-US" sz="2500" kern="1200" dirty="0" smtClean="0"/>
            <a:t>: </a:t>
          </a:r>
          <a:r>
            <a:rPr lang="en-US" sz="2500" kern="1200" dirty="0" err="1" smtClean="0"/>
            <a:t>proses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interpretasi</a:t>
          </a:r>
          <a:r>
            <a:rPr lang="en-US" sz="2500" kern="1200" dirty="0" smtClean="0"/>
            <a:t> yang </a:t>
          </a:r>
          <a:r>
            <a:rPr lang="en-US" sz="2500" kern="1200" dirty="0" err="1" smtClean="0"/>
            <a:t>ditentukan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oleh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situasi</a:t>
          </a:r>
          <a:r>
            <a:rPr lang="en-US" sz="2500" kern="1200" dirty="0" smtClean="0"/>
            <a:t>, </a:t>
          </a:r>
          <a:r>
            <a:rPr lang="en-US" sz="2500" kern="1200" dirty="0" err="1" smtClean="0"/>
            <a:t>konteks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dan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aspek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sosio-kultural</a:t>
          </a:r>
          <a:endParaRPr lang="en-US" sz="2500" kern="1200" dirty="0"/>
        </a:p>
      </dsp:txBody>
      <dsp:txXfrm>
        <a:off x="2795364" y="1988820"/>
        <a:ext cx="2791271" cy="4176522"/>
      </dsp:txXfrm>
    </dsp:sp>
    <dsp:sp modelId="{831AC6B6-71F4-45B3-B0CC-4938E202384D}">
      <dsp:nvSpPr>
        <dsp:cNvPr id="0" name=""/>
        <dsp:cNvSpPr/>
      </dsp:nvSpPr>
      <dsp:spPr>
        <a:xfrm>
          <a:off x="5586635" y="1988820"/>
          <a:ext cx="2791271" cy="41765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err="1" smtClean="0"/>
            <a:t>Dengan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itu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mitra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tutur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dapat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menduga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maksud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penutur</a:t>
          </a:r>
          <a:r>
            <a:rPr lang="en-US" sz="2500" kern="1200" dirty="0" smtClean="0"/>
            <a:t>  </a:t>
          </a:r>
          <a:r>
            <a:rPr lang="en-US" sz="2500" kern="1200" dirty="0" err="1" smtClean="0"/>
            <a:t>dan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dapat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memberi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respon</a:t>
          </a:r>
          <a:endParaRPr lang="en-US" sz="2500" kern="1200" dirty="0"/>
        </a:p>
      </dsp:txBody>
      <dsp:txXfrm>
        <a:off x="5586635" y="1988820"/>
        <a:ext cx="2791271" cy="4176522"/>
      </dsp:txXfrm>
    </dsp:sp>
    <dsp:sp modelId="{4ADBDBCA-546A-4FE6-A77B-5C08CC6E589F}">
      <dsp:nvSpPr>
        <dsp:cNvPr id="0" name=""/>
        <dsp:cNvSpPr/>
      </dsp:nvSpPr>
      <dsp:spPr>
        <a:xfrm>
          <a:off x="0" y="6165342"/>
          <a:ext cx="8382000" cy="464058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009405-DDCD-416C-AB5E-94B4A9B1A3AE}">
      <dsp:nvSpPr>
        <dsp:cNvPr id="0" name=""/>
        <dsp:cNvSpPr/>
      </dsp:nvSpPr>
      <dsp:spPr>
        <a:xfrm>
          <a:off x="3322320" y="0"/>
          <a:ext cx="4983480" cy="487362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75" tIns="15875" rIns="15875" bIns="1587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err="1" smtClean="0"/>
            <a:t>Iya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di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hari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ini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mulai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rapat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dengan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semua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kepala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dinas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err="1" smtClean="0"/>
            <a:t>Setelah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itu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menelusuri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kawasan-kawasan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kumuh</a:t>
          </a:r>
          <a:endParaRPr lang="en-US" sz="2500" kern="1200" dirty="0"/>
        </a:p>
      </dsp:txBody>
      <dsp:txXfrm>
        <a:off x="3322320" y="609203"/>
        <a:ext cx="3155871" cy="3655219"/>
      </dsp:txXfrm>
    </dsp:sp>
    <dsp:sp modelId="{680B4D5F-FC1B-46C5-BBEB-77FF40DDC42C}">
      <dsp:nvSpPr>
        <dsp:cNvPr id="0" name=""/>
        <dsp:cNvSpPr/>
      </dsp:nvSpPr>
      <dsp:spPr>
        <a:xfrm>
          <a:off x="0" y="0"/>
          <a:ext cx="3322320" cy="48736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err="1" smtClean="0"/>
            <a:t>Jokowi</a:t>
          </a:r>
          <a:r>
            <a:rPr lang="en-US" sz="3000" kern="1200" dirty="0" smtClean="0"/>
            <a:t> </a:t>
          </a:r>
          <a:r>
            <a:rPr lang="en-US" sz="3000" kern="1200" dirty="0" err="1" smtClean="0"/>
            <a:t>pada</a:t>
          </a:r>
          <a:r>
            <a:rPr lang="en-US" sz="3000" kern="1200" dirty="0" smtClean="0"/>
            <a:t> </a:t>
          </a:r>
          <a:r>
            <a:rPr lang="en-US" sz="3000" kern="1200" dirty="0" err="1" smtClean="0"/>
            <a:t>hari</a:t>
          </a:r>
          <a:r>
            <a:rPr lang="en-US" sz="3000" kern="1200" dirty="0" smtClean="0"/>
            <a:t> </a:t>
          </a:r>
          <a:r>
            <a:rPr lang="en-US" sz="3000" kern="1200" dirty="0" err="1" smtClean="0"/>
            <a:t>pertama</a:t>
          </a:r>
          <a:r>
            <a:rPr lang="en-US" sz="3000" kern="1200" dirty="0" smtClean="0"/>
            <a:t> </a:t>
          </a:r>
          <a:r>
            <a:rPr lang="en-US" sz="3000" kern="1200" dirty="0" err="1" smtClean="0"/>
            <a:t>memulai</a:t>
          </a:r>
          <a:r>
            <a:rPr lang="en-US" sz="3000" kern="1200" dirty="0" smtClean="0"/>
            <a:t> </a:t>
          </a:r>
          <a:r>
            <a:rPr lang="en-US" sz="3000" kern="1200" dirty="0" err="1" smtClean="0"/>
            <a:t>memenuhi</a:t>
          </a:r>
          <a:r>
            <a:rPr lang="en-US" sz="3000" kern="1200" dirty="0" smtClean="0"/>
            <a:t> </a:t>
          </a:r>
          <a:r>
            <a:rPr lang="en-US" sz="3000" kern="1200" dirty="0" err="1" smtClean="0"/>
            <a:t>janjinya</a:t>
          </a:r>
          <a:r>
            <a:rPr lang="en-US" sz="3000" kern="1200" dirty="0" smtClean="0"/>
            <a:t> </a:t>
          </a:r>
          <a:r>
            <a:rPr lang="en-US" sz="3000" kern="1200" dirty="0" err="1" smtClean="0"/>
            <a:t>pada</a:t>
          </a:r>
          <a:r>
            <a:rPr lang="en-US" sz="3000" kern="1200" dirty="0" smtClean="0"/>
            <a:t> </a:t>
          </a:r>
          <a:r>
            <a:rPr lang="en-US" sz="3000" kern="1200" smtClean="0"/>
            <a:t>masyarakat</a:t>
          </a:r>
          <a:r>
            <a:rPr lang="en-US" sz="3000" kern="1200" dirty="0" smtClean="0"/>
            <a:t> </a:t>
          </a:r>
          <a:r>
            <a:rPr lang="en-US" sz="3000" kern="1200" dirty="0" err="1" smtClean="0"/>
            <a:t>pendukungnya</a:t>
          </a:r>
          <a:endParaRPr lang="en-US" sz="3000" kern="1200" dirty="0"/>
        </a:p>
      </dsp:txBody>
      <dsp:txXfrm>
        <a:off x="162182" y="162182"/>
        <a:ext cx="2997956" cy="4549261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131FDB-9D7E-4D32-BD9A-E314124A8F52}">
      <dsp:nvSpPr>
        <dsp:cNvPr id="0" name=""/>
        <dsp:cNvSpPr/>
      </dsp:nvSpPr>
      <dsp:spPr>
        <a:xfrm>
          <a:off x="1782661" y="3015"/>
          <a:ext cx="3565326" cy="17826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915" tIns="54610" rIns="81915" bIns="5461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300" kern="1200" dirty="0" smtClean="0"/>
            <a:t>Cara </a:t>
          </a:r>
          <a:r>
            <a:rPr lang="en-US" sz="4300" kern="1200" dirty="0" err="1" smtClean="0"/>
            <a:t>memahami</a:t>
          </a:r>
          <a:endParaRPr lang="en-US" sz="4300" kern="1200" dirty="0"/>
        </a:p>
      </dsp:txBody>
      <dsp:txXfrm>
        <a:off x="1834873" y="55227"/>
        <a:ext cx="3460902" cy="1678239"/>
      </dsp:txXfrm>
    </dsp:sp>
    <dsp:sp modelId="{7E26B42F-2C8E-40E3-9F2D-852A3CEA684D}">
      <dsp:nvSpPr>
        <dsp:cNvPr id="0" name=""/>
        <dsp:cNvSpPr/>
      </dsp:nvSpPr>
      <dsp:spPr>
        <a:xfrm>
          <a:off x="2139193" y="1785678"/>
          <a:ext cx="356532" cy="13369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6997"/>
              </a:lnTo>
              <a:lnTo>
                <a:pt x="356532" y="1336997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560A2A-9DED-464B-9790-AF4E0DEC11DA}">
      <dsp:nvSpPr>
        <dsp:cNvPr id="0" name=""/>
        <dsp:cNvSpPr/>
      </dsp:nvSpPr>
      <dsp:spPr>
        <a:xfrm>
          <a:off x="2495726" y="2231344"/>
          <a:ext cx="3706542" cy="17826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PA (</a:t>
          </a:r>
          <a:r>
            <a:rPr lang="en-US" sz="2200" kern="1200" dirty="0" err="1" smtClean="0"/>
            <a:t>Pinsip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Analogi</a:t>
          </a:r>
          <a:r>
            <a:rPr lang="en-US" sz="2200" kern="1200" dirty="0" smtClean="0"/>
            <a:t>): </a:t>
          </a:r>
          <a:r>
            <a:rPr lang="en-US" sz="2200" kern="1200" dirty="0" err="1" smtClean="0"/>
            <a:t>berdasarkan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akal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atau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pengetahuan</a:t>
          </a:r>
          <a:r>
            <a:rPr lang="en-US" sz="2200" kern="1200" dirty="0" smtClean="0"/>
            <a:t>/ </a:t>
          </a:r>
          <a:r>
            <a:rPr lang="en-US" sz="2200" kern="1200" dirty="0" err="1" smtClean="0"/>
            <a:t>pengalaman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umumnya</a:t>
          </a:r>
          <a:endParaRPr lang="en-US" sz="2200" kern="1200" dirty="0"/>
        </a:p>
      </dsp:txBody>
      <dsp:txXfrm>
        <a:off x="2547938" y="2283556"/>
        <a:ext cx="3602118" cy="1678239"/>
      </dsp:txXfrm>
    </dsp:sp>
    <dsp:sp modelId="{864C2C77-CDB5-4B38-88D5-02FA1CEA4E74}">
      <dsp:nvSpPr>
        <dsp:cNvPr id="0" name=""/>
        <dsp:cNvSpPr/>
      </dsp:nvSpPr>
      <dsp:spPr>
        <a:xfrm>
          <a:off x="2139193" y="1785678"/>
          <a:ext cx="356532" cy="35653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65326"/>
              </a:lnTo>
              <a:lnTo>
                <a:pt x="356532" y="3565326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29E933-6E69-4B0D-9A93-03848FE0219F}">
      <dsp:nvSpPr>
        <dsp:cNvPr id="0" name=""/>
        <dsp:cNvSpPr/>
      </dsp:nvSpPr>
      <dsp:spPr>
        <a:xfrm>
          <a:off x="2495726" y="4459673"/>
          <a:ext cx="3798812" cy="17826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PPL (</a:t>
          </a:r>
          <a:r>
            <a:rPr lang="en-US" sz="2200" kern="1200" dirty="0" err="1" smtClean="0"/>
            <a:t>Prinsip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Penafsiran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Lokal</a:t>
          </a:r>
          <a:r>
            <a:rPr lang="en-US" sz="2200" kern="1200" dirty="0" smtClean="0"/>
            <a:t>): </a:t>
          </a:r>
          <a:r>
            <a:rPr lang="en-US" sz="2200" kern="1200" dirty="0" err="1" smtClean="0"/>
            <a:t>berdasarkan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konteks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lokal</a:t>
          </a:r>
          <a:r>
            <a:rPr lang="en-US" sz="2200" kern="1200" dirty="0" smtClean="0"/>
            <a:t> yang </a:t>
          </a:r>
          <a:r>
            <a:rPr lang="en-US" sz="2200" kern="1200" dirty="0" err="1" smtClean="0"/>
            <a:t>melingkupi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wacana</a:t>
          </a:r>
          <a:endParaRPr lang="en-US" sz="2200" kern="1200" dirty="0"/>
        </a:p>
      </dsp:txBody>
      <dsp:txXfrm>
        <a:off x="2547938" y="4511885"/>
        <a:ext cx="3694388" cy="1678239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E50C93-0303-42AB-B61B-8F3B0E8C9080}">
      <dsp:nvSpPr>
        <dsp:cNvPr id="0" name=""/>
        <dsp:cNvSpPr/>
      </dsp:nvSpPr>
      <dsp:spPr>
        <a:xfrm rot="5400000">
          <a:off x="-119468" y="121853"/>
          <a:ext cx="796453" cy="55751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</a:t>
          </a:r>
          <a:endParaRPr lang="en-US" sz="1200" kern="1200" dirty="0"/>
        </a:p>
      </dsp:txBody>
      <dsp:txXfrm rot="-5400000">
        <a:off x="1" y="281144"/>
        <a:ext cx="557517" cy="238936"/>
      </dsp:txXfrm>
    </dsp:sp>
    <dsp:sp modelId="{3B8785A7-D6FD-4DE5-92F4-8FFF40D57275}">
      <dsp:nvSpPr>
        <dsp:cNvPr id="0" name=""/>
        <dsp:cNvSpPr/>
      </dsp:nvSpPr>
      <dsp:spPr>
        <a:xfrm rot="5400000">
          <a:off x="4096611" y="-3536708"/>
          <a:ext cx="517694" cy="75958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Setting and scene: </a:t>
          </a:r>
          <a:r>
            <a:rPr lang="en-US" sz="1200" kern="1200" dirty="0" err="1" smtClean="0"/>
            <a:t>latar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dan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suasana</a:t>
          </a:r>
          <a:r>
            <a:rPr lang="en-US" sz="1200" kern="1200" dirty="0" smtClean="0"/>
            <a:t>. </a:t>
          </a:r>
          <a:r>
            <a:rPr lang="en-US" sz="1200" kern="1200" dirty="0" err="1" smtClean="0"/>
            <a:t>Latar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bersifat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fisik</a:t>
          </a:r>
          <a:r>
            <a:rPr lang="en-US" sz="1200" kern="1200" dirty="0" smtClean="0"/>
            <a:t> (</a:t>
          </a:r>
          <a:r>
            <a:rPr lang="en-US" sz="1200" kern="1200" dirty="0" err="1" smtClean="0"/>
            <a:t>tempat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dan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waktu</a:t>
          </a:r>
          <a:r>
            <a:rPr lang="en-US" sz="1200" kern="1200" dirty="0" smtClean="0"/>
            <a:t>) scene </a:t>
          </a:r>
          <a:r>
            <a:rPr lang="en-US" sz="1200" kern="1200" dirty="0" err="1" smtClean="0"/>
            <a:t>bersifat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psikis</a:t>
          </a:r>
          <a:r>
            <a:rPr lang="en-US" sz="1200" kern="1200" dirty="0" smtClean="0"/>
            <a:t> (</a:t>
          </a:r>
          <a:r>
            <a:rPr lang="en-US" sz="1200" kern="1200" dirty="0" err="1" smtClean="0"/>
            <a:t>suasana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psikologis</a:t>
          </a:r>
          <a:r>
            <a:rPr lang="en-US" sz="1200" kern="1200" dirty="0" smtClean="0"/>
            <a:t> yang </a:t>
          </a:r>
          <a:r>
            <a:rPr lang="en-US" sz="1200" kern="1200" dirty="0" err="1" smtClean="0"/>
            <a:t>menyertai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tuturan</a:t>
          </a:r>
          <a:r>
            <a:rPr lang="en-US" sz="1200" kern="1200" dirty="0" smtClean="0"/>
            <a:t>)</a:t>
          </a:r>
          <a:endParaRPr lang="en-US" sz="1200" kern="1200" dirty="0"/>
        </a:p>
      </dsp:txBody>
      <dsp:txXfrm rot="-5400000">
        <a:off x="557517" y="27658"/>
        <a:ext cx="7570610" cy="467150"/>
      </dsp:txXfrm>
    </dsp:sp>
    <dsp:sp modelId="{2FD723D2-D529-4F95-8016-E138CFB82A16}">
      <dsp:nvSpPr>
        <dsp:cNvPr id="0" name=""/>
        <dsp:cNvSpPr/>
      </dsp:nvSpPr>
      <dsp:spPr>
        <a:xfrm rot="5400000">
          <a:off x="-119468" y="845592"/>
          <a:ext cx="796453" cy="55751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</a:t>
          </a:r>
          <a:endParaRPr lang="en-US" sz="1200" kern="1200" dirty="0"/>
        </a:p>
      </dsp:txBody>
      <dsp:txXfrm rot="-5400000">
        <a:off x="1" y="1004883"/>
        <a:ext cx="557517" cy="238936"/>
      </dsp:txXfrm>
    </dsp:sp>
    <dsp:sp modelId="{73A6F082-0B63-432B-AE46-C7B9CFC6EAB8}">
      <dsp:nvSpPr>
        <dsp:cNvPr id="0" name=""/>
        <dsp:cNvSpPr/>
      </dsp:nvSpPr>
      <dsp:spPr>
        <a:xfrm rot="5400000">
          <a:off x="4096611" y="-2812968"/>
          <a:ext cx="517694" cy="75958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err="1" smtClean="0"/>
            <a:t>Partisipants</a:t>
          </a:r>
          <a:r>
            <a:rPr lang="en-US" sz="1200" kern="1200" dirty="0" smtClean="0"/>
            <a:t>: </a:t>
          </a:r>
          <a:r>
            <a:rPr lang="en-US" sz="1200" kern="1200" dirty="0" err="1" smtClean="0"/>
            <a:t>peserta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tutur</a:t>
          </a:r>
          <a:r>
            <a:rPr lang="en-US" sz="1200" kern="1200" dirty="0" smtClean="0"/>
            <a:t> (</a:t>
          </a:r>
          <a:r>
            <a:rPr lang="en-US" sz="1200" kern="1200" dirty="0" err="1" smtClean="0"/>
            <a:t>usia</a:t>
          </a:r>
          <a:r>
            <a:rPr lang="en-US" sz="1200" kern="1200" dirty="0" smtClean="0"/>
            <a:t>, </a:t>
          </a:r>
          <a:r>
            <a:rPr lang="en-US" sz="1200" kern="1200" dirty="0" err="1" smtClean="0"/>
            <a:t>pendidikan</a:t>
          </a:r>
          <a:r>
            <a:rPr lang="en-US" sz="1200" kern="1200" dirty="0" smtClean="0"/>
            <a:t>, </a:t>
          </a:r>
          <a:r>
            <a:rPr lang="en-US" sz="1200" kern="1200" dirty="0" err="1" smtClean="0"/>
            <a:t>latar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sosial</a:t>
          </a:r>
          <a:r>
            <a:rPr lang="en-US" sz="1200" kern="1200" dirty="0" smtClean="0"/>
            <a:t>)</a:t>
          </a:r>
          <a:endParaRPr lang="en-US" sz="1200" kern="1200" dirty="0"/>
        </a:p>
      </dsp:txBody>
      <dsp:txXfrm rot="-5400000">
        <a:off x="557517" y="751398"/>
        <a:ext cx="7570610" cy="467150"/>
      </dsp:txXfrm>
    </dsp:sp>
    <dsp:sp modelId="{EC254B42-7A26-4D20-A7A1-5D78A2E20594}">
      <dsp:nvSpPr>
        <dsp:cNvPr id="0" name=""/>
        <dsp:cNvSpPr/>
      </dsp:nvSpPr>
      <dsp:spPr>
        <a:xfrm rot="5400000">
          <a:off x="-119468" y="1569332"/>
          <a:ext cx="796453" cy="55751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E</a:t>
          </a:r>
          <a:endParaRPr lang="en-US" sz="1200" kern="1200" dirty="0"/>
        </a:p>
      </dsp:txBody>
      <dsp:txXfrm rot="-5400000">
        <a:off x="1" y="1728623"/>
        <a:ext cx="557517" cy="238936"/>
      </dsp:txXfrm>
    </dsp:sp>
    <dsp:sp modelId="{8D504424-384F-472B-A764-9A2F5CBE209B}">
      <dsp:nvSpPr>
        <dsp:cNvPr id="0" name=""/>
        <dsp:cNvSpPr/>
      </dsp:nvSpPr>
      <dsp:spPr>
        <a:xfrm rot="5400000">
          <a:off x="4096611" y="-2089229"/>
          <a:ext cx="517694" cy="75958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Ends: </a:t>
          </a:r>
          <a:r>
            <a:rPr lang="en-US" sz="1200" kern="1200" dirty="0" err="1" smtClean="0"/>
            <a:t>hasil</a:t>
          </a:r>
          <a:r>
            <a:rPr lang="en-US" sz="1200" kern="1200" dirty="0" smtClean="0"/>
            <a:t>/ </a:t>
          </a:r>
          <a:r>
            <a:rPr lang="en-US" sz="1200" kern="1200" dirty="0" err="1" smtClean="0"/>
            <a:t>tanggapan</a:t>
          </a:r>
          <a:r>
            <a:rPr lang="en-US" sz="1200" kern="1200" dirty="0" smtClean="0"/>
            <a:t> yang </a:t>
          </a:r>
          <a:r>
            <a:rPr lang="en-US" sz="1200" kern="1200" dirty="0" err="1" smtClean="0"/>
            <a:t>diharapkan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dari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penutur</a:t>
          </a:r>
          <a:r>
            <a:rPr lang="en-US" sz="1200" kern="1200" dirty="0" smtClean="0"/>
            <a:t>, </a:t>
          </a:r>
          <a:r>
            <a:rPr lang="en-US" sz="1200" kern="1200" dirty="0" err="1" smtClean="0"/>
            <a:t>tujuan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akhir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pembicaraan</a:t>
          </a:r>
          <a:endParaRPr lang="en-US" sz="1200" kern="1200" dirty="0"/>
        </a:p>
      </dsp:txBody>
      <dsp:txXfrm rot="-5400000">
        <a:off x="557517" y="1475137"/>
        <a:ext cx="7570610" cy="467150"/>
      </dsp:txXfrm>
    </dsp:sp>
    <dsp:sp modelId="{5E23A7E8-5716-4595-B28C-F214D932A61E}">
      <dsp:nvSpPr>
        <dsp:cNvPr id="0" name=""/>
        <dsp:cNvSpPr/>
      </dsp:nvSpPr>
      <dsp:spPr>
        <a:xfrm rot="5400000">
          <a:off x="-119468" y="2293071"/>
          <a:ext cx="796453" cy="55751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A</a:t>
          </a:r>
          <a:endParaRPr lang="en-US" sz="1200" kern="1200" dirty="0"/>
        </a:p>
      </dsp:txBody>
      <dsp:txXfrm rot="-5400000">
        <a:off x="1" y="2452362"/>
        <a:ext cx="557517" cy="238936"/>
      </dsp:txXfrm>
    </dsp:sp>
    <dsp:sp modelId="{EA875936-CE76-4FF8-B314-D8CF0F287A5C}">
      <dsp:nvSpPr>
        <dsp:cNvPr id="0" name=""/>
        <dsp:cNvSpPr/>
      </dsp:nvSpPr>
      <dsp:spPr>
        <a:xfrm rot="5400000">
          <a:off x="4096611" y="-1365490"/>
          <a:ext cx="517694" cy="75958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Act sequences: </a:t>
          </a:r>
          <a:r>
            <a:rPr lang="en-US" sz="1200" kern="1200" dirty="0" err="1" smtClean="0"/>
            <a:t>pesan</a:t>
          </a:r>
          <a:r>
            <a:rPr lang="en-US" sz="1200" kern="1200" dirty="0" smtClean="0"/>
            <a:t>/ </a:t>
          </a:r>
          <a:r>
            <a:rPr lang="en-US" sz="1200" kern="1200" dirty="0" err="1" smtClean="0"/>
            <a:t>amanat</a:t>
          </a:r>
          <a:r>
            <a:rPr lang="en-US" sz="1200" kern="1200" dirty="0" smtClean="0"/>
            <a:t> (</a:t>
          </a:r>
          <a:r>
            <a:rPr lang="en-US" sz="1200" kern="1200" dirty="0" err="1" smtClean="0"/>
            <a:t>bentuk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dan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isi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pesan</a:t>
          </a:r>
          <a:r>
            <a:rPr lang="en-US" sz="1200" kern="1200" dirty="0" smtClean="0"/>
            <a:t>) </a:t>
          </a:r>
          <a:r>
            <a:rPr lang="en-US" sz="1200" kern="1200" dirty="0" err="1" smtClean="0"/>
            <a:t>Pragmatig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bentuk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pesan</a:t>
          </a:r>
          <a:r>
            <a:rPr lang="en-US" sz="1200" kern="1200" dirty="0" smtClean="0"/>
            <a:t> : </a:t>
          </a:r>
          <a:r>
            <a:rPr lang="en-US" sz="1200" kern="1200" dirty="0" err="1" smtClean="0"/>
            <a:t>lokusi</a:t>
          </a:r>
          <a:r>
            <a:rPr lang="en-US" sz="1200" kern="1200" dirty="0" smtClean="0"/>
            <a:t>, </a:t>
          </a:r>
          <a:r>
            <a:rPr lang="en-US" sz="1200" kern="1200" dirty="0" err="1" smtClean="0"/>
            <a:t>ilokusi</a:t>
          </a:r>
          <a:r>
            <a:rPr lang="en-US" sz="1200" kern="1200" dirty="0" smtClean="0"/>
            <a:t>, </a:t>
          </a:r>
          <a:r>
            <a:rPr lang="en-US" sz="1200" kern="1200" dirty="0" err="1" smtClean="0"/>
            <a:t>dan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perlokusi</a:t>
          </a:r>
          <a:endParaRPr lang="en-US" sz="1200" kern="1200" dirty="0"/>
        </a:p>
      </dsp:txBody>
      <dsp:txXfrm rot="-5400000">
        <a:off x="557517" y="2198876"/>
        <a:ext cx="7570610" cy="467150"/>
      </dsp:txXfrm>
    </dsp:sp>
    <dsp:sp modelId="{53F9F288-96C5-4749-B8D6-5D440412B002}">
      <dsp:nvSpPr>
        <dsp:cNvPr id="0" name=""/>
        <dsp:cNvSpPr/>
      </dsp:nvSpPr>
      <dsp:spPr>
        <a:xfrm rot="5400000">
          <a:off x="-119468" y="3016810"/>
          <a:ext cx="796453" cy="55751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K</a:t>
          </a:r>
          <a:endParaRPr lang="en-US" sz="1200" kern="1200" dirty="0"/>
        </a:p>
      </dsp:txBody>
      <dsp:txXfrm rot="-5400000">
        <a:off x="1" y="3176101"/>
        <a:ext cx="557517" cy="238936"/>
      </dsp:txXfrm>
    </dsp:sp>
    <dsp:sp modelId="{AA8BBD0C-4CB7-4A2C-BCF0-3FC51AFCB680}">
      <dsp:nvSpPr>
        <dsp:cNvPr id="0" name=""/>
        <dsp:cNvSpPr/>
      </dsp:nvSpPr>
      <dsp:spPr>
        <a:xfrm rot="5400000">
          <a:off x="4096611" y="-641750"/>
          <a:ext cx="517694" cy="75958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Key: </a:t>
          </a:r>
          <a:r>
            <a:rPr lang="en-US" sz="1200" kern="1200" dirty="0" err="1" smtClean="0"/>
            <a:t>cara</a:t>
          </a:r>
          <a:r>
            <a:rPr lang="en-US" sz="1200" kern="1200" dirty="0" smtClean="0"/>
            <a:t>, nada, </a:t>
          </a:r>
          <a:r>
            <a:rPr lang="en-US" sz="1200" kern="1200" dirty="0" err="1" smtClean="0"/>
            <a:t>sikap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atau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semangat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dalam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melakukan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percakapan</a:t>
          </a:r>
          <a:endParaRPr lang="en-US" sz="1200" kern="1200" dirty="0"/>
        </a:p>
      </dsp:txBody>
      <dsp:txXfrm rot="-5400000">
        <a:off x="557517" y="2922616"/>
        <a:ext cx="7570610" cy="467150"/>
      </dsp:txXfrm>
    </dsp:sp>
    <dsp:sp modelId="{A79CCE43-4477-436D-8A8C-BAEC451B0D0F}">
      <dsp:nvSpPr>
        <dsp:cNvPr id="0" name=""/>
        <dsp:cNvSpPr/>
      </dsp:nvSpPr>
      <dsp:spPr>
        <a:xfrm rot="5400000">
          <a:off x="-119468" y="3740550"/>
          <a:ext cx="796453" cy="55751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I</a:t>
          </a:r>
          <a:endParaRPr lang="en-US" sz="1200" kern="1200" dirty="0"/>
        </a:p>
      </dsp:txBody>
      <dsp:txXfrm rot="-5400000">
        <a:off x="1" y="3899841"/>
        <a:ext cx="557517" cy="238936"/>
      </dsp:txXfrm>
    </dsp:sp>
    <dsp:sp modelId="{14FD9DA5-61C5-4CE1-859A-09C7945B9636}">
      <dsp:nvSpPr>
        <dsp:cNvPr id="0" name=""/>
        <dsp:cNvSpPr/>
      </dsp:nvSpPr>
      <dsp:spPr>
        <a:xfrm rot="5400000">
          <a:off x="4096611" y="81988"/>
          <a:ext cx="517694" cy="75958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Instrumentalities: </a:t>
          </a:r>
          <a:r>
            <a:rPr lang="en-US" sz="1200" kern="1200" dirty="0" err="1" smtClean="0"/>
            <a:t>sarana</a:t>
          </a:r>
          <a:r>
            <a:rPr lang="en-US" sz="1200" kern="1200" dirty="0" smtClean="0"/>
            <a:t> / media </a:t>
          </a:r>
          <a:r>
            <a:rPr lang="en-US" sz="1200" kern="1200" dirty="0" err="1" smtClean="0"/>
            <a:t>percakapan</a:t>
          </a:r>
          <a:endParaRPr lang="en-US" sz="1200" kern="1200" dirty="0"/>
        </a:p>
      </dsp:txBody>
      <dsp:txXfrm rot="-5400000">
        <a:off x="557517" y="3646354"/>
        <a:ext cx="7570610" cy="467150"/>
      </dsp:txXfrm>
    </dsp:sp>
    <dsp:sp modelId="{6BE7985F-5F61-4B77-BA02-0C7DC77909A9}">
      <dsp:nvSpPr>
        <dsp:cNvPr id="0" name=""/>
        <dsp:cNvSpPr/>
      </dsp:nvSpPr>
      <dsp:spPr>
        <a:xfrm rot="5400000">
          <a:off x="-119468" y="4464289"/>
          <a:ext cx="796453" cy="55751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N</a:t>
          </a:r>
          <a:endParaRPr lang="en-US" sz="1200" kern="1200" dirty="0"/>
        </a:p>
      </dsp:txBody>
      <dsp:txXfrm rot="-5400000">
        <a:off x="1" y="4623580"/>
        <a:ext cx="557517" cy="238936"/>
      </dsp:txXfrm>
    </dsp:sp>
    <dsp:sp modelId="{FD3A60A9-6470-4B4F-9DD1-DA5DA32D9EE7}">
      <dsp:nvSpPr>
        <dsp:cNvPr id="0" name=""/>
        <dsp:cNvSpPr/>
      </dsp:nvSpPr>
      <dsp:spPr>
        <a:xfrm rot="5400000">
          <a:off x="4096611" y="805727"/>
          <a:ext cx="517694" cy="75958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Norm: </a:t>
          </a:r>
          <a:r>
            <a:rPr lang="en-US" sz="1200" kern="1200" dirty="0" err="1" smtClean="0"/>
            <a:t>norma</a:t>
          </a:r>
          <a:r>
            <a:rPr lang="en-US" sz="1200" kern="1200" dirty="0" smtClean="0"/>
            <a:t>/ </a:t>
          </a:r>
          <a:r>
            <a:rPr lang="en-US" sz="1200" kern="1200" dirty="0" err="1" smtClean="0"/>
            <a:t>aturan</a:t>
          </a:r>
          <a:r>
            <a:rPr lang="en-US" sz="1200" kern="1200" dirty="0" smtClean="0"/>
            <a:t> yang </a:t>
          </a:r>
          <a:r>
            <a:rPr lang="en-US" sz="1200" kern="1200" dirty="0" err="1" smtClean="0"/>
            <a:t>membatasi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percakapan</a:t>
          </a:r>
          <a:endParaRPr lang="en-US" sz="1200" kern="1200" dirty="0"/>
        </a:p>
      </dsp:txBody>
      <dsp:txXfrm rot="-5400000">
        <a:off x="557517" y="4370093"/>
        <a:ext cx="7570610" cy="467150"/>
      </dsp:txXfrm>
    </dsp:sp>
    <dsp:sp modelId="{5A9E44CD-3F7B-466F-89F6-01C123909374}">
      <dsp:nvSpPr>
        <dsp:cNvPr id="0" name=""/>
        <dsp:cNvSpPr/>
      </dsp:nvSpPr>
      <dsp:spPr>
        <a:xfrm rot="5400000">
          <a:off x="-119468" y="5188028"/>
          <a:ext cx="796453" cy="55751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G</a:t>
          </a:r>
          <a:endParaRPr lang="en-US" sz="1200" kern="1200" dirty="0"/>
        </a:p>
      </dsp:txBody>
      <dsp:txXfrm rot="-5400000">
        <a:off x="1" y="5347319"/>
        <a:ext cx="557517" cy="238936"/>
      </dsp:txXfrm>
    </dsp:sp>
    <dsp:sp modelId="{343D8207-7A75-4EE9-91ED-FDAA689ECABD}">
      <dsp:nvSpPr>
        <dsp:cNvPr id="0" name=""/>
        <dsp:cNvSpPr/>
      </dsp:nvSpPr>
      <dsp:spPr>
        <a:xfrm rot="5400000">
          <a:off x="4096611" y="1529467"/>
          <a:ext cx="517694" cy="75958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Genres: </a:t>
          </a:r>
          <a:r>
            <a:rPr lang="en-US" sz="1200" kern="1200" dirty="0" err="1" smtClean="0"/>
            <a:t>jenis</a:t>
          </a:r>
          <a:r>
            <a:rPr lang="en-US" sz="1200" kern="1200" dirty="0" smtClean="0"/>
            <a:t>  </a:t>
          </a:r>
          <a:r>
            <a:rPr lang="en-US" sz="1200" kern="1200" dirty="0" err="1" smtClean="0"/>
            <a:t>wacana</a:t>
          </a:r>
          <a:endParaRPr lang="en-US" sz="1200" kern="1200" dirty="0"/>
        </a:p>
      </dsp:txBody>
      <dsp:txXfrm rot="-5400000">
        <a:off x="557517" y="5093833"/>
        <a:ext cx="7570610" cy="467150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602A90-547B-4271-98C9-E71BA3A86625}">
      <dsp:nvSpPr>
        <dsp:cNvPr id="0" name=""/>
        <dsp:cNvSpPr/>
      </dsp:nvSpPr>
      <dsp:spPr>
        <a:xfrm>
          <a:off x="803112" y="4651"/>
          <a:ext cx="2444427" cy="5090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/>
            <a:t>Macam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konteks</a:t>
          </a:r>
          <a:endParaRPr lang="en-US" sz="2300" kern="1200" dirty="0"/>
        </a:p>
      </dsp:txBody>
      <dsp:txXfrm>
        <a:off x="818021" y="19560"/>
        <a:ext cx="2414609" cy="479209"/>
      </dsp:txXfrm>
    </dsp:sp>
    <dsp:sp modelId="{74224A8B-B8EA-42CC-AA7D-741B1638FC11}">
      <dsp:nvSpPr>
        <dsp:cNvPr id="0" name=""/>
        <dsp:cNvSpPr/>
      </dsp:nvSpPr>
      <dsp:spPr>
        <a:xfrm>
          <a:off x="1047555" y="513679"/>
          <a:ext cx="244442" cy="9166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6660"/>
              </a:lnTo>
              <a:lnTo>
                <a:pt x="244442" y="916660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152B70-9927-4C39-99CE-CC0B611AE290}">
      <dsp:nvSpPr>
        <dsp:cNvPr id="0" name=""/>
        <dsp:cNvSpPr/>
      </dsp:nvSpPr>
      <dsp:spPr>
        <a:xfrm>
          <a:off x="1291998" y="819232"/>
          <a:ext cx="5530918" cy="12222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err="1" smtClean="0"/>
            <a:t>Linguistik</a:t>
          </a:r>
          <a:r>
            <a:rPr lang="en-US" sz="2200" kern="1200" dirty="0" smtClean="0"/>
            <a:t> : </a:t>
          </a:r>
          <a:r>
            <a:rPr lang="en-US" sz="2200" kern="1200" dirty="0" err="1" smtClean="0"/>
            <a:t>kalimat-kalimat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dalam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wacana</a:t>
          </a:r>
          <a:endParaRPr lang="en-US" sz="2200" kern="1200" dirty="0"/>
        </a:p>
      </dsp:txBody>
      <dsp:txXfrm>
        <a:off x="1327795" y="855029"/>
        <a:ext cx="5459324" cy="1150619"/>
      </dsp:txXfrm>
    </dsp:sp>
    <dsp:sp modelId="{7EB0B8D7-11A5-406D-B20E-405895CCD359}">
      <dsp:nvSpPr>
        <dsp:cNvPr id="0" name=""/>
        <dsp:cNvSpPr/>
      </dsp:nvSpPr>
      <dsp:spPr>
        <a:xfrm>
          <a:off x="1047555" y="513679"/>
          <a:ext cx="244442" cy="24444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44427"/>
              </a:lnTo>
              <a:lnTo>
                <a:pt x="244442" y="2444427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DD12A1-86F4-4540-BBE0-C116EE5927E0}">
      <dsp:nvSpPr>
        <dsp:cNvPr id="0" name=""/>
        <dsp:cNvSpPr/>
      </dsp:nvSpPr>
      <dsp:spPr>
        <a:xfrm>
          <a:off x="1291998" y="2347000"/>
          <a:ext cx="5530918" cy="12222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err="1" smtClean="0"/>
            <a:t>Epistemis</a:t>
          </a:r>
          <a:r>
            <a:rPr lang="en-US" sz="2200" kern="1200" dirty="0" smtClean="0"/>
            <a:t> : </a:t>
          </a:r>
          <a:r>
            <a:rPr lang="en-US" sz="2200" kern="1200" dirty="0" err="1" smtClean="0"/>
            <a:t>latar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belakang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pengetahuan</a:t>
          </a:r>
          <a:r>
            <a:rPr lang="en-US" sz="2200" kern="1200" dirty="0" smtClean="0"/>
            <a:t> yang </a:t>
          </a:r>
          <a:r>
            <a:rPr lang="en-US" sz="2200" kern="1200" dirty="0" err="1" smtClean="0"/>
            <a:t>diketahui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semua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partisipan</a:t>
          </a:r>
          <a:endParaRPr lang="en-US" sz="2200" kern="1200" dirty="0"/>
        </a:p>
      </dsp:txBody>
      <dsp:txXfrm>
        <a:off x="1327795" y="2382797"/>
        <a:ext cx="5459324" cy="1150619"/>
      </dsp:txXfrm>
    </dsp:sp>
    <dsp:sp modelId="{5768C6F6-CF9A-4A62-8B7B-80A35440E9A3}">
      <dsp:nvSpPr>
        <dsp:cNvPr id="0" name=""/>
        <dsp:cNvSpPr/>
      </dsp:nvSpPr>
      <dsp:spPr>
        <a:xfrm>
          <a:off x="1047555" y="513679"/>
          <a:ext cx="244442" cy="39721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72194"/>
              </a:lnTo>
              <a:lnTo>
                <a:pt x="244442" y="3972194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79FFF5-841B-4C1F-9080-EEE776723EC6}">
      <dsp:nvSpPr>
        <dsp:cNvPr id="0" name=""/>
        <dsp:cNvSpPr/>
      </dsp:nvSpPr>
      <dsp:spPr>
        <a:xfrm>
          <a:off x="1291998" y="3874767"/>
          <a:ext cx="5460733" cy="12222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err="1" smtClean="0"/>
            <a:t>Fisik</a:t>
          </a:r>
          <a:r>
            <a:rPr lang="en-US" sz="2200" kern="1200" dirty="0" smtClean="0"/>
            <a:t> : </a:t>
          </a:r>
          <a:r>
            <a:rPr lang="en-US" sz="2200" kern="1200" dirty="0" err="1" smtClean="0"/>
            <a:t>tempat</a:t>
          </a:r>
          <a:r>
            <a:rPr lang="en-US" sz="2200" kern="1200" dirty="0" smtClean="0"/>
            <a:t>, </a:t>
          </a:r>
          <a:r>
            <a:rPr lang="en-US" sz="2200" kern="1200" dirty="0" err="1" smtClean="0"/>
            <a:t>objek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pembicaraan</a:t>
          </a:r>
          <a:r>
            <a:rPr lang="en-US" sz="2200" kern="1200" dirty="0" smtClean="0"/>
            <a:t>, </a:t>
          </a:r>
          <a:r>
            <a:rPr lang="en-US" sz="2200" kern="1200" dirty="0" err="1" smtClean="0"/>
            <a:t>tindakan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para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partisipan</a:t>
          </a:r>
          <a:endParaRPr lang="en-US" sz="2200" kern="1200" dirty="0"/>
        </a:p>
      </dsp:txBody>
      <dsp:txXfrm>
        <a:off x="1327795" y="3910564"/>
        <a:ext cx="5389139" cy="1150619"/>
      </dsp:txXfrm>
    </dsp:sp>
    <dsp:sp modelId="{F24FEE16-1F00-4F37-8766-72A026F885B6}">
      <dsp:nvSpPr>
        <dsp:cNvPr id="0" name=""/>
        <dsp:cNvSpPr/>
      </dsp:nvSpPr>
      <dsp:spPr>
        <a:xfrm>
          <a:off x="1047555" y="513679"/>
          <a:ext cx="244442" cy="54999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99961"/>
              </a:lnTo>
              <a:lnTo>
                <a:pt x="244442" y="549996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9296A4-6EB0-49A1-9F56-94BE599022EB}">
      <dsp:nvSpPr>
        <dsp:cNvPr id="0" name=""/>
        <dsp:cNvSpPr/>
      </dsp:nvSpPr>
      <dsp:spPr>
        <a:xfrm>
          <a:off x="1291998" y="5402534"/>
          <a:ext cx="6058288" cy="12222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err="1" smtClean="0"/>
            <a:t>Sosial</a:t>
          </a:r>
          <a:r>
            <a:rPr lang="en-US" sz="2200" kern="1200" dirty="0" smtClean="0"/>
            <a:t>: </a:t>
          </a:r>
          <a:r>
            <a:rPr lang="en-US" sz="2200" kern="1200" dirty="0" err="1" smtClean="0"/>
            <a:t>relasi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sosio-kultural</a:t>
          </a:r>
          <a:r>
            <a:rPr lang="en-US" sz="2200" kern="1200" dirty="0" smtClean="0"/>
            <a:t> yang </a:t>
          </a:r>
          <a:r>
            <a:rPr lang="en-US" sz="2200" kern="1200" dirty="0" err="1" smtClean="0"/>
            <a:t>melengkapi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hubungan</a:t>
          </a:r>
          <a:r>
            <a:rPr lang="en-US" sz="2200" kern="1200" dirty="0" smtClean="0"/>
            <a:t> </a:t>
          </a:r>
          <a:r>
            <a:rPr lang="en-US" sz="2200" kern="1200" smtClean="0"/>
            <a:t>partisipan</a:t>
          </a:r>
          <a:endParaRPr lang="en-US" sz="2200" kern="1200" dirty="0"/>
        </a:p>
      </dsp:txBody>
      <dsp:txXfrm>
        <a:off x="1327795" y="5438331"/>
        <a:ext cx="5986694" cy="1150619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225457-C495-4148-89CD-653BAED55673}">
      <dsp:nvSpPr>
        <dsp:cNvPr id="0" name=""/>
        <dsp:cNvSpPr/>
      </dsp:nvSpPr>
      <dsp:spPr>
        <a:xfrm>
          <a:off x="105915" y="397"/>
          <a:ext cx="6653774" cy="972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50800" rIns="762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err="1" smtClean="0"/>
            <a:t>Keutuhan</a:t>
          </a:r>
          <a:r>
            <a:rPr lang="en-US" sz="4000" kern="1200" dirty="0" smtClean="0"/>
            <a:t> </a:t>
          </a:r>
          <a:r>
            <a:rPr lang="en-US" sz="4000" kern="1200" dirty="0" err="1" smtClean="0"/>
            <a:t>wacana</a:t>
          </a:r>
          <a:endParaRPr lang="en-US" sz="4000" kern="1200" dirty="0"/>
        </a:p>
      </dsp:txBody>
      <dsp:txXfrm>
        <a:off x="134412" y="28894"/>
        <a:ext cx="6596780" cy="915959"/>
      </dsp:txXfrm>
    </dsp:sp>
    <dsp:sp modelId="{EEA46C51-EBCC-4A35-A856-B7D7E5A116BD}">
      <dsp:nvSpPr>
        <dsp:cNvPr id="0" name=""/>
        <dsp:cNvSpPr/>
      </dsp:nvSpPr>
      <dsp:spPr>
        <a:xfrm>
          <a:off x="771292" y="973350"/>
          <a:ext cx="665377" cy="15586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58621"/>
              </a:lnTo>
              <a:lnTo>
                <a:pt x="665377" y="155862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372A26-1F40-49C8-AD6E-A1CF936B763C}">
      <dsp:nvSpPr>
        <dsp:cNvPr id="0" name=""/>
        <dsp:cNvSpPr/>
      </dsp:nvSpPr>
      <dsp:spPr>
        <a:xfrm>
          <a:off x="1436670" y="1492891"/>
          <a:ext cx="6517846" cy="20781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just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/>
            <a:t>Kohesi</a:t>
          </a:r>
          <a:r>
            <a:rPr lang="en-US" sz="2100" kern="1200" dirty="0" smtClean="0"/>
            <a:t> : </a:t>
          </a:r>
          <a:r>
            <a:rPr lang="en-US" sz="2100" kern="1200" dirty="0" err="1" smtClean="0"/>
            <a:t>kepaduan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bentuk</a:t>
          </a:r>
          <a:r>
            <a:rPr lang="en-US" sz="2100" kern="1200" dirty="0" smtClean="0"/>
            <a:t> yang </a:t>
          </a:r>
          <a:r>
            <a:rPr lang="en-US" sz="2100" kern="1200" dirty="0" err="1" smtClean="0"/>
            <a:t>secara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struktural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membentuk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ikatan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sintaktikal</a:t>
          </a:r>
          <a:r>
            <a:rPr lang="en-US" sz="2100" kern="1200" dirty="0" smtClean="0"/>
            <a:t>. </a:t>
          </a:r>
          <a:r>
            <a:rPr lang="en-US" sz="2100" kern="1200" dirty="0" err="1" smtClean="0"/>
            <a:t>Kohesi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mencakup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aspek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gramatikal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dan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leksikal</a:t>
          </a:r>
          <a:r>
            <a:rPr lang="en-US" sz="2100" kern="1200" dirty="0" smtClean="0"/>
            <a:t> . </a:t>
          </a:r>
          <a:endParaRPr lang="en-US" sz="2100" kern="1200" dirty="0"/>
        </a:p>
      </dsp:txBody>
      <dsp:txXfrm>
        <a:off x="1497537" y="1553758"/>
        <a:ext cx="6396112" cy="1956427"/>
      </dsp:txXfrm>
    </dsp:sp>
    <dsp:sp modelId="{5A8D7D94-D5F2-43C4-8EEF-D266045EFBE7}">
      <dsp:nvSpPr>
        <dsp:cNvPr id="0" name=""/>
        <dsp:cNvSpPr/>
      </dsp:nvSpPr>
      <dsp:spPr>
        <a:xfrm>
          <a:off x="771292" y="973350"/>
          <a:ext cx="665377" cy="41563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56323"/>
              </a:lnTo>
              <a:lnTo>
                <a:pt x="665377" y="4156323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6B47A9-DE2A-4D3A-BB2B-2E3860335369}">
      <dsp:nvSpPr>
        <dsp:cNvPr id="0" name=""/>
        <dsp:cNvSpPr/>
      </dsp:nvSpPr>
      <dsp:spPr>
        <a:xfrm>
          <a:off x="1436670" y="4090593"/>
          <a:ext cx="6610814" cy="20781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just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/>
            <a:t>Koherensi</a:t>
          </a:r>
          <a:r>
            <a:rPr lang="en-US" sz="2100" kern="1200" dirty="0" smtClean="0"/>
            <a:t>: </a:t>
          </a:r>
          <a:r>
            <a:rPr lang="en-US" sz="2100" kern="1200" dirty="0" err="1" smtClean="0"/>
            <a:t>kepaduan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dan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keterpaduan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antarsatuan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dalam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teks</a:t>
          </a:r>
          <a:r>
            <a:rPr lang="en-US" sz="2100" kern="1200" dirty="0" smtClean="0"/>
            <a:t>, </a:t>
          </a:r>
          <a:r>
            <a:rPr lang="en-US" sz="2100" kern="1200" dirty="0" err="1" smtClean="0"/>
            <a:t>sehingga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dalam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wacana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mengandung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pertalian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makna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atau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isi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kalimat</a:t>
          </a:r>
          <a:r>
            <a:rPr lang="en-US" sz="2100" kern="1200" dirty="0" smtClean="0"/>
            <a:t>. </a:t>
          </a:r>
          <a:r>
            <a:rPr lang="en-US" sz="2100" kern="1200" dirty="0" err="1" smtClean="0"/>
            <a:t>Mencakup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aspek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semantik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dan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topikalisasi</a:t>
          </a:r>
          <a:endParaRPr lang="en-US" sz="2100" kern="1200" dirty="0"/>
        </a:p>
      </dsp:txBody>
      <dsp:txXfrm>
        <a:off x="1497537" y="4151460"/>
        <a:ext cx="6489080" cy="1956427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4ED52C-A9E3-4661-B474-92EA83F1341A}">
      <dsp:nvSpPr>
        <dsp:cNvPr id="0" name=""/>
        <dsp:cNvSpPr/>
      </dsp:nvSpPr>
      <dsp:spPr>
        <a:xfrm>
          <a:off x="21631" y="2557"/>
          <a:ext cx="4355380" cy="7960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/>
            <a:t>Kohesi</a:t>
          </a:r>
          <a:r>
            <a:rPr lang="en-US" sz="3600" kern="1200" dirty="0" smtClean="0"/>
            <a:t> </a:t>
          </a:r>
          <a:endParaRPr lang="en-US" sz="3600" kern="1200" dirty="0"/>
        </a:p>
      </dsp:txBody>
      <dsp:txXfrm>
        <a:off x="44945" y="25871"/>
        <a:ext cx="4308752" cy="749383"/>
      </dsp:txXfrm>
    </dsp:sp>
    <dsp:sp modelId="{E9E5C12D-AAF4-4CD6-9896-3C77C28059E4}">
      <dsp:nvSpPr>
        <dsp:cNvPr id="0" name=""/>
        <dsp:cNvSpPr/>
      </dsp:nvSpPr>
      <dsp:spPr>
        <a:xfrm>
          <a:off x="457169" y="798568"/>
          <a:ext cx="435538" cy="16332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33267"/>
              </a:lnTo>
              <a:lnTo>
                <a:pt x="435538" y="1633267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A6F872-4676-48D0-A063-8FD3F3542BEF}">
      <dsp:nvSpPr>
        <dsp:cNvPr id="0" name=""/>
        <dsp:cNvSpPr/>
      </dsp:nvSpPr>
      <dsp:spPr>
        <a:xfrm>
          <a:off x="892707" y="1342991"/>
          <a:ext cx="7129932" cy="21776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/>
            <a:t>Kohesi</a:t>
          </a:r>
          <a:r>
            <a:rPr lang="en-US" sz="3600" kern="1200" dirty="0" smtClean="0"/>
            <a:t> </a:t>
          </a:r>
          <a:r>
            <a:rPr lang="en-US" sz="3600" kern="1200" dirty="0" err="1" smtClean="0"/>
            <a:t>gramatikal</a:t>
          </a:r>
          <a:r>
            <a:rPr lang="en-US" sz="3600" kern="1200" dirty="0" smtClean="0"/>
            <a:t>: </a:t>
          </a:r>
          <a:r>
            <a:rPr lang="en-US" sz="3600" kern="1200" dirty="0" err="1" smtClean="0"/>
            <a:t>referensi</a:t>
          </a:r>
          <a:r>
            <a:rPr lang="en-US" sz="3600" kern="1200" dirty="0" smtClean="0"/>
            <a:t>, </a:t>
          </a:r>
          <a:r>
            <a:rPr lang="en-US" sz="3600" kern="1200" dirty="0" err="1" smtClean="0"/>
            <a:t>subtitusi</a:t>
          </a:r>
          <a:r>
            <a:rPr lang="en-US" sz="3600" kern="1200" dirty="0" smtClean="0"/>
            <a:t>, </a:t>
          </a:r>
          <a:r>
            <a:rPr lang="en-US" sz="3600" kern="1200" dirty="0" err="1" smtClean="0"/>
            <a:t>elipsis</a:t>
          </a:r>
          <a:r>
            <a:rPr lang="en-US" sz="3600" kern="1200" dirty="0" smtClean="0"/>
            <a:t>, </a:t>
          </a:r>
          <a:r>
            <a:rPr lang="en-US" sz="3600" kern="1200" dirty="0" err="1" smtClean="0"/>
            <a:t>konjungsi</a:t>
          </a:r>
          <a:r>
            <a:rPr lang="en-US" sz="3600" kern="1200" dirty="0" smtClean="0"/>
            <a:t>, </a:t>
          </a:r>
          <a:endParaRPr lang="en-US" sz="3600" kern="1200" dirty="0"/>
        </a:p>
      </dsp:txBody>
      <dsp:txXfrm>
        <a:off x="956489" y="1406773"/>
        <a:ext cx="7002368" cy="2050126"/>
      </dsp:txXfrm>
    </dsp:sp>
    <dsp:sp modelId="{42ECD542-E290-4B94-8CE8-83DDAE274D79}">
      <dsp:nvSpPr>
        <dsp:cNvPr id="0" name=""/>
        <dsp:cNvSpPr/>
      </dsp:nvSpPr>
      <dsp:spPr>
        <a:xfrm>
          <a:off x="457169" y="798568"/>
          <a:ext cx="435538" cy="43553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55380"/>
              </a:lnTo>
              <a:lnTo>
                <a:pt x="435538" y="4355380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B19ECA-556C-457D-BB4B-F07F9A787770}">
      <dsp:nvSpPr>
        <dsp:cNvPr id="0" name=""/>
        <dsp:cNvSpPr/>
      </dsp:nvSpPr>
      <dsp:spPr>
        <a:xfrm>
          <a:off x="892707" y="4065104"/>
          <a:ext cx="7239060" cy="21776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/>
            <a:t>Kohesi</a:t>
          </a:r>
          <a:r>
            <a:rPr lang="en-US" sz="3600" kern="1200" dirty="0" smtClean="0"/>
            <a:t> </a:t>
          </a:r>
          <a:r>
            <a:rPr lang="en-US" sz="3600" kern="1200" dirty="0" err="1" smtClean="0"/>
            <a:t>leksikal</a:t>
          </a:r>
          <a:r>
            <a:rPr lang="en-US" sz="3600" kern="1200" dirty="0" smtClean="0"/>
            <a:t>: </a:t>
          </a:r>
          <a:r>
            <a:rPr lang="en-US" sz="3600" kern="1200" dirty="0" err="1" smtClean="0"/>
            <a:t>sinonim</a:t>
          </a:r>
          <a:r>
            <a:rPr lang="en-US" sz="3600" kern="1200" dirty="0" smtClean="0"/>
            <a:t>, </a:t>
          </a:r>
          <a:r>
            <a:rPr lang="en-US" sz="3600" kern="1200" dirty="0" err="1" smtClean="0"/>
            <a:t>antonim</a:t>
          </a:r>
          <a:r>
            <a:rPr lang="en-US" sz="3600" kern="1200" dirty="0" smtClean="0"/>
            <a:t>, </a:t>
          </a:r>
          <a:r>
            <a:rPr lang="en-US" sz="3600" kern="1200" dirty="0" err="1" smtClean="0"/>
            <a:t>hiponim</a:t>
          </a:r>
          <a:r>
            <a:rPr lang="en-US" sz="3600" kern="1200" dirty="0" smtClean="0"/>
            <a:t>, </a:t>
          </a:r>
          <a:r>
            <a:rPr lang="en-US" sz="3600" kern="1200" dirty="0" err="1" smtClean="0"/>
            <a:t>repetisi</a:t>
          </a:r>
          <a:r>
            <a:rPr lang="en-US" sz="3600" kern="1200" dirty="0" smtClean="0"/>
            <a:t>, </a:t>
          </a:r>
          <a:r>
            <a:rPr lang="en-US" sz="3600" kern="1200" dirty="0" err="1" smtClean="0"/>
            <a:t>kolokasi,dan</a:t>
          </a:r>
          <a:r>
            <a:rPr lang="en-US" sz="3600" kern="1200" dirty="0" smtClean="0"/>
            <a:t> </a:t>
          </a:r>
          <a:r>
            <a:rPr lang="en-US" sz="3600" kern="1200" dirty="0" err="1" smtClean="0"/>
            <a:t>ekuivalensi</a:t>
          </a:r>
          <a:endParaRPr lang="en-US" sz="3600" kern="1200" dirty="0"/>
        </a:p>
      </dsp:txBody>
      <dsp:txXfrm>
        <a:off x="956489" y="4128886"/>
        <a:ext cx="7111496" cy="205012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B8C34C-BD65-4743-85F8-60C91303BBDA}">
      <dsp:nvSpPr>
        <dsp:cNvPr id="0" name=""/>
        <dsp:cNvSpPr/>
      </dsp:nvSpPr>
      <dsp:spPr>
        <a:xfrm>
          <a:off x="617219" y="0"/>
          <a:ext cx="6995160" cy="4525962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5FC14D-DCEA-4BF6-8E1B-BD2C985C4851}">
      <dsp:nvSpPr>
        <dsp:cNvPr id="0" name=""/>
        <dsp:cNvSpPr/>
      </dsp:nvSpPr>
      <dsp:spPr>
        <a:xfrm>
          <a:off x="8840" y="1357788"/>
          <a:ext cx="2648902" cy="18103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err="1" smtClean="0"/>
            <a:t>wac</a:t>
          </a:r>
          <a:r>
            <a:rPr lang="en-US" sz="1900" kern="1200" dirty="0" smtClean="0"/>
            <a:t>/</a:t>
          </a:r>
          <a:r>
            <a:rPr lang="en-US" sz="1900" kern="1200" dirty="0" err="1" smtClean="0"/>
            <a:t>wak</a:t>
          </a:r>
          <a:r>
            <a:rPr lang="en-US" sz="1900" kern="1200" dirty="0" smtClean="0"/>
            <a:t>/ </a:t>
          </a:r>
          <a:r>
            <a:rPr lang="en-US" sz="1900" kern="1200" dirty="0" err="1" smtClean="0"/>
            <a:t>vak</a:t>
          </a:r>
          <a:r>
            <a:rPr lang="en-US" sz="1900" kern="1200" dirty="0" smtClean="0"/>
            <a:t> (</a:t>
          </a:r>
          <a:r>
            <a:rPr lang="en-US" sz="1900" kern="1200" dirty="0" err="1" smtClean="0"/>
            <a:t>Sanskerta</a:t>
          </a:r>
          <a:r>
            <a:rPr lang="en-US" sz="1900" kern="1200" dirty="0" smtClean="0"/>
            <a:t>)</a:t>
          </a:r>
          <a:endParaRPr lang="en-US" sz="1900" kern="1200" dirty="0"/>
        </a:p>
      </dsp:txBody>
      <dsp:txXfrm>
        <a:off x="97216" y="1446164"/>
        <a:ext cx="2472150" cy="1633632"/>
      </dsp:txXfrm>
    </dsp:sp>
    <dsp:sp modelId="{93442ED7-7827-4523-923D-67825E244280}">
      <dsp:nvSpPr>
        <dsp:cNvPr id="0" name=""/>
        <dsp:cNvSpPr/>
      </dsp:nvSpPr>
      <dsp:spPr>
        <a:xfrm>
          <a:off x="2790348" y="1357788"/>
          <a:ext cx="2648902" cy="18103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err="1" smtClean="0"/>
            <a:t>wac</a:t>
          </a:r>
          <a:r>
            <a:rPr lang="en-US" sz="1900" kern="1200" dirty="0" smtClean="0"/>
            <a:t> (</a:t>
          </a:r>
          <a:r>
            <a:rPr lang="en-US" sz="1900" kern="1200" dirty="0" err="1" smtClean="0"/>
            <a:t>kata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kerja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golongan</a:t>
          </a:r>
          <a:r>
            <a:rPr lang="en-US" sz="1900" kern="1200" dirty="0" smtClean="0"/>
            <a:t> III </a:t>
          </a:r>
          <a:r>
            <a:rPr lang="en-US" sz="1900" kern="1200" dirty="0" err="1" smtClean="0"/>
            <a:t>parasmaepada</a:t>
          </a:r>
          <a:r>
            <a:rPr lang="en-US" sz="1900" kern="1200" dirty="0" smtClean="0"/>
            <a:t>(m) = </a:t>
          </a:r>
          <a:r>
            <a:rPr lang="en-US" sz="1900" kern="1200" dirty="0" err="1" smtClean="0"/>
            <a:t>berkata</a:t>
          </a:r>
          <a:r>
            <a:rPr lang="en-US" sz="1900" kern="1200" dirty="0" smtClean="0"/>
            <a:t>/ </a:t>
          </a:r>
          <a:r>
            <a:rPr lang="en-US" sz="1900" kern="1200" dirty="0" err="1" smtClean="0"/>
            <a:t>berujar</a:t>
          </a:r>
          <a:r>
            <a:rPr lang="en-US" sz="1900" kern="1200" dirty="0" smtClean="0"/>
            <a:t> </a:t>
          </a:r>
          <a:endParaRPr lang="en-US" sz="1900" kern="1200" dirty="0"/>
        </a:p>
      </dsp:txBody>
      <dsp:txXfrm>
        <a:off x="2878724" y="1446164"/>
        <a:ext cx="2472150" cy="1633632"/>
      </dsp:txXfrm>
    </dsp:sp>
    <dsp:sp modelId="{2FCE8FA0-F6A2-4B5F-8859-8151CA599030}">
      <dsp:nvSpPr>
        <dsp:cNvPr id="0" name=""/>
        <dsp:cNvSpPr/>
      </dsp:nvSpPr>
      <dsp:spPr>
        <a:xfrm>
          <a:off x="5571857" y="1357788"/>
          <a:ext cx="2648902" cy="18103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err="1" smtClean="0"/>
            <a:t>wac</a:t>
          </a:r>
          <a:r>
            <a:rPr lang="en-US" sz="1900" u="sng" kern="1200" dirty="0" err="1" smtClean="0"/>
            <a:t>ana</a:t>
          </a:r>
          <a:r>
            <a:rPr lang="en-US" sz="1900" u="sng" kern="1200" dirty="0" smtClean="0"/>
            <a:t>  </a:t>
          </a:r>
          <a:r>
            <a:rPr lang="en-US" sz="1900" u="none" kern="1200" dirty="0" smtClean="0"/>
            <a:t> ‘</a:t>
          </a:r>
          <a:r>
            <a:rPr lang="en-US" sz="1900" u="none" kern="1200" dirty="0" err="1" smtClean="0"/>
            <a:t>membendakan</a:t>
          </a:r>
          <a:r>
            <a:rPr lang="en-US" sz="1900" u="none" kern="1200" dirty="0" smtClean="0"/>
            <a:t>’ 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u="none" kern="1200" dirty="0" smtClean="0"/>
            <a:t>--</a:t>
          </a:r>
          <a:r>
            <a:rPr lang="en-US" sz="1900" u="none" kern="1200" dirty="0" smtClean="0">
              <a:sym typeface="Wingdings" pitchFamily="2" charset="2"/>
            </a:rPr>
            <a:t></a:t>
          </a:r>
          <a:r>
            <a:rPr lang="en-US" sz="1900" u="none" kern="1200" dirty="0" smtClean="0"/>
            <a:t> </a:t>
          </a:r>
          <a:r>
            <a:rPr lang="en-US" sz="1900" u="sng" kern="1200" dirty="0" smtClean="0"/>
            <a:t>  </a:t>
          </a:r>
          <a:r>
            <a:rPr lang="en-US" sz="1900" u="sng" kern="1200" dirty="0" err="1" smtClean="0"/>
            <a:t>perkataan</a:t>
          </a:r>
          <a:r>
            <a:rPr lang="en-US" sz="1900" u="sng" kern="1200" dirty="0" smtClean="0"/>
            <a:t>/ </a:t>
          </a:r>
          <a:r>
            <a:rPr lang="en-US" sz="1900" u="sng" kern="1200" dirty="0" err="1" smtClean="0"/>
            <a:t>tuturan</a:t>
          </a:r>
          <a:endParaRPr lang="en-US" sz="1900" u="sng" kern="1200" dirty="0"/>
        </a:p>
      </dsp:txBody>
      <dsp:txXfrm>
        <a:off x="5660233" y="1446164"/>
        <a:ext cx="2472150" cy="1633632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CFBC77-4285-496D-9CEC-93009D11B8DB}">
      <dsp:nvSpPr>
        <dsp:cNvPr id="0" name=""/>
        <dsp:cNvSpPr/>
      </dsp:nvSpPr>
      <dsp:spPr>
        <a:xfrm rot="5400000">
          <a:off x="-536118" y="661839"/>
          <a:ext cx="2011618" cy="93938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Referensi</a:t>
          </a:r>
          <a:r>
            <a:rPr lang="en-US" sz="1400" kern="1200" dirty="0" smtClean="0"/>
            <a:t> </a:t>
          </a:r>
          <a:endParaRPr lang="en-US" sz="1400" kern="1200" dirty="0"/>
        </a:p>
      </dsp:txBody>
      <dsp:txXfrm rot="-5400000">
        <a:off x="0" y="595412"/>
        <a:ext cx="939381" cy="1072237"/>
      </dsp:txXfrm>
    </dsp:sp>
    <dsp:sp modelId="{5307630A-27AF-4B56-9247-900AEDCEACA5}">
      <dsp:nvSpPr>
        <dsp:cNvPr id="0" name=""/>
        <dsp:cNvSpPr/>
      </dsp:nvSpPr>
      <dsp:spPr>
        <a:xfrm rot="5400000">
          <a:off x="3689093" y="-2710323"/>
          <a:ext cx="1714594" cy="721401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err="1" smtClean="0"/>
            <a:t>Penggunaan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kata</a:t>
          </a:r>
          <a:r>
            <a:rPr lang="en-US" sz="1800" kern="1200" dirty="0" smtClean="0"/>
            <a:t>/ </a:t>
          </a:r>
          <a:r>
            <a:rPr lang="en-US" sz="1800" kern="1200" dirty="0" err="1" smtClean="0"/>
            <a:t>kelompok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kata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untuk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menunjuk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kata</a:t>
          </a:r>
          <a:r>
            <a:rPr lang="en-US" sz="1800" kern="1200" dirty="0" smtClean="0"/>
            <a:t>/ </a:t>
          </a:r>
          <a:r>
            <a:rPr lang="en-US" sz="1800" kern="1200" dirty="0" err="1" smtClean="0"/>
            <a:t>kelompok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kata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lainnya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err="1" smtClean="0"/>
            <a:t>Ada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dua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jenis</a:t>
          </a:r>
          <a:r>
            <a:rPr lang="en-US" sz="1800" kern="1200" dirty="0" smtClean="0"/>
            <a:t> : </a:t>
          </a:r>
          <a:r>
            <a:rPr lang="en-US" sz="1800" kern="1200" dirty="0" err="1" smtClean="0"/>
            <a:t>eksoforik</a:t>
          </a:r>
          <a:r>
            <a:rPr lang="en-US" sz="1800" kern="1200" dirty="0" smtClean="0"/>
            <a:t> (</a:t>
          </a:r>
          <a:r>
            <a:rPr lang="en-US" sz="1800" kern="1200" dirty="0" err="1" smtClean="0"/>
            <a:t>di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luar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wacana</a:t>
          </a:r>
          <a:r>
            <a:rPr lang="en-US" sz="1800" kern="1200" dirty="0" smtClean="0"/>
            <a:t>) </a:t>
          </a:r>
          <a:r>
            <a:rPr lang="en-US" sz="1800" kern="1200" dirty="0" err="1" smtClean="0"/>
            <a:t>dan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endotorik</a:t>
          </a:r>
          <a:r>
            <a:rPr lang="en-US" sz="1800" kern="1200" dirty="0" smtClean="0"/>
            <a:t> )</a:t>
          </a:r>
          <a:r>
            <a:rPr lang="en-US" sz="1800" kern="1200" dirty="0" err="1" smtClean="0"/>
            <a:t>dalam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wacana</a:t>
          </a:r>
          <a:r>
            <a:rPr lang="en-US" sz="1800" kern="1200" dirty="0" smtClean="0"/>
            <a:t>). </a:t>
          </a:r>
          <a:r>
            <a:rPr lang="en-US" sz="1800" kern="1200" dirty="0" err="1" smtClean="0"/>
            <a:t>Endoforis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terdiri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atas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anafora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dan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katafora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err="1" smtClean="0"/>
            <a:t>Terkait</a:t>
          </a:r>
          <a:r>
            <a:rPr lang="en-US" sz="1800" kern="1200" dirty="0" smtClean="0"/>
            <a:t> pula </a:t>
          </a:r>
          <a:r>
            <a:rPr lang="en-US" sz="1800" kern="1200" dirty="0" err="1" smtClean="0"/>
            <a:t>dengan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kata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ganti</a:t>
          </a:r>
          <a:r>
            <a:rPr lang="en-US" sz="1800" kern="1200" dirty="0" smtClean="0"/>
            <a:t>: </a:t>
          </a:r>
          <a:r>
            <a:rPr lang="en-US" sz="1800" kern="1200" dirty="0" err="1" smtClean="0"/>
            <a:t>orang</a:t>
          </a:r>
          <a:r>
            <a:rPr lang="en-US" sz="1800" kern="1200" dirty="0" smtClean="0"/>
            <a:t>, </a:t>
          </a:r>
          <a:r>
            <a:rPr lang="en-US" sz="1800" kern="1200" dirty="0" err="1" smtClean="0"/>
            <a:t>tempat</a:t>
          </a:r>
          <a:r>
            <a:rPr lang="en-US" sz="1800" kern="1200" dirty="0" smtClean="0"/>
            <a:t>, </a:t>
          </a:r>
          <a:r>
            <a:rPr lang="en-US" sz="1800" kern="1200" dirty="0" err="1" smtClean="0"/>
            <a:t>tunjuk</a:t>
          </a:r>
          <a:endParaRPr lang="en-US" sz="1800" kern="1200" dirty="0"/>
        </a:p>
      </dsp:txBody>
      <dsp:txXfrm rot="-5400000">
        <a:off x="939381" y="123089"/>
        <a:ext cx="7130318" cy="1547194"/>
      </dsp:txXfrm>
    </dsp:sp>
    <dsp:sp modelId="{779A88E1-B49C-4D51-9B91-7165C0177A42}">
      <dsp:nvSpPr>
        <dsp:cNvPr id="0" name=""/>
        <dsp:cNvSpPr/>
      </dsp:nvSpPr>
      <dsp:spPr>
        <a:xfrm rot="5400000">
          <a:off x="-201296" y="2258699"/>
          <a:ext cx="1341973" cy="93938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Substitusi</a:t>
          </a:r>
          <a:r>
            <a:rPr lang="en-US" sz="1400" kern="1200" dirty="0" smtClean="0"/>
            <a:t>: </a:t>
          </a:r>
          <a:endParaRPr lang="en-US" sz="1400" kern="1200" dirty="0"/>
        </a:p>
      </dsp:txBody>
      <dsp:txXfrm rot="-5400000">
        <a:off x="1" y="2527094"/>
        <a:ext cx="939381" cy="402592"/>
      </dsp:txXfrm>
    </dsp:sp>
    <dsp:sp modelId="{5590B744-0A7A-4000-B6A6-118BC9C5C26C}">
      <dsp:nvSpPr>
        <dsp:cNvPr id="0" name=""/>
        <dsp:cNvSpPr/>
      </dsp:nvSpPr>
      <dsp:spPr>
        <a:xfrm rot="5400000">
          <a:off x="4100012" y="-1051995"/>
          <a:ext cx="842834" cy="721401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err="1" smtClean="0"/>
            <a:t>penggantian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unsur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bahasa</a:t>
          </a:r>
          <a:r>
            <a:rPr lang="en-US" sz="2400" kern="1200" dirty="0" smtClean="0"/>
            <a:t> yang </a:t>
          </a:r>
          <a:r>
            <a:rPr lang="en-US" sz="2400" kern="1200" dirty="0" err="1" smtClean="0"/>
            <a:t>satu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dengan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unsur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bahasa</a:t>
          </a:r>
          <a:r>
            <a:rPr lang="en-US" sz="2400" kern="1200" smtClean="0"/>
            <a:t> yang </a:t>
          </a:r>
          <a:r>
            <a:rPr lang="en-US" sz="2400" kern="1200" dirty="0" smtClean="0"/>
            <a:t>lain </a:t>
          </a:r>
          <a:endParaRPr lang="en-US" sz="2400" kern="1200" dirty="0"/>
        </a:p>
      </dsp:txBody>
      <dsp:txXfrm rot="-5400000">
        <a:off x="914420" y="2174741"/>
        <a:ext cx="7172874" cy="760546"/>
      </dsp:txXfrm>
    </dsp:sp>
    <dsp:sp modelId="{BADCF717-66A2-4431-97F8-056B94FD654F}">
      <dsp:nvSpPr>
        <dsp:cNvPr id="0" name=""/>
        <dsp:cNvSpPr/>
      </dsp:nvSpPr>
      <dsp:spPr>
        <a:xfrm rot="5400000">
          <a:off x="-201296" y="3675680"/>
          <a:ext cx="1341973" cy="93938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Elipsis</a:t>
          </a:r>
          <a:r>
            <a:rPr lang="en-US" sz="1400" kern="1200" dirty="0" smtClean="0"/>
            <a:t> </a:t>
          </a:r>
          <a:endParaRPr lang="en-US" sz="1400" kern="1200" dirty="0"/>
        </a:p>
      </dsp:txBody>
      <dsp:txXfrm rot="-5400000">
        <a:off x="1" y="3944075"/>
        <a:ext cx="939381" cy="402592"/>
      </dsp:txXfrm>
    </dsp:sp>
    <dsp:sp modelId="{67D99C72-9BBF-445A-97F2-AF6E79D6664E}">
      <dsp:nvSpPr>
        <dsp:cNvPr id="0" name=""/>
        <dsp:cNvSpPr/>
      </dsp:nvSpPr>
      <dsp:spPr>
        <a:xfrm rot="5400000">
          <a:off x="4099716" y="237054"/>
          <a:ext cx="872282" cy="721401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err="1" smtClean="0"/>
            <a:t>Proses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penghilangan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satuan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kebahasaan</a:t>
          </a:r>
          <a:r>
            <a:rPr lang="en-US" sz="1800" kern="1200" dirty="0" smtClean="0"/>
            <a:t> lain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err="1" smtClean="0"/>
            <a:t>Tujuan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untuk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efektivitas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dan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efisiensi</a:t>
          </a:r>
          <a:endParaRPr lang="en-US" sz="1800" kern="1200" dirty="0"/>
        </a:p>
      </dsp:txBody>
      <dsp:txXfrm rot="-5400000">
        <a:off x="928849" y="3450503"/>
        <a:ext cx="7171437" cy="787120"/>
      </dsp:txXfrm>
    </dsp:sp>
    <dsp:sp modelId="{DCAD309E-4E70-43C3-844F-D5D0D532204E}">
      <dsp:nvSpPr>
        <dsp:cNvPr id="0" name=""/>
        <dsp:cNvSpPr/>
      </dsp:nvSpPr>
      <dsp:spPr>
        <a:xfrm rot="5400000">
          <a:off x="-201296" y="4839734"/>
          <a:ext cx="1341973" cy="93938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Konjungsi</a:t>
          </a:r>
          <a:r>
            <a:rPr lang="en-US" sz="1400" kern="1200" dirty="0" smtClean="0"/>
            <a:t> </a:t>
          </a:r>
          <a:endParaRPr lang="en-US" sz="1400" kern="1200" dirty="0"/>
        </a:p>
      </dsp:txBody>
      <dsp:txXfrm rot="-5400000">
        <a:off x="1" y="5108129"/>
        <a:ext cx="939381" cy="402592"/>
      </dsp:txXfrm>
    </dsp:sp>
    <dsp:sp modelId="{DC38BEF7-6E05-4147-8DBC-420CAE21A8BA}">
      <dsp:nvSpPr>
        <dsp:cNvPr id="0" name=""/>
        <dsp:cNvSpPr/>
      </dsp:nvSpPr>
      <dsp:spPr>
        <a:xfrm rot="5400000">
          <a:off x="3934846" y="1467570"/>
          <a:ext cx="1223088" cy="721401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err="1" smtClean="0"/>
            <a:t>Sarana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perangkai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unsur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kewacanaan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err="1" smtClean="0"/>
            <a:t>Jenis</a:t>
          </a:r>
          <a:r>
            <a:rPr lang="en-US" sz="1800" kern="1200" dirty="0" smtClean="0"/>
            <a:t>: </a:t>
          </a:r>
          <a:r>
            <a:rPr lang="en-US" sz="1800" kern="1200" dirty="0" err="1" smtClean="0"/>
            <a:t>adversatif</a:t>
          </a:r>
          <a:r>
            <a:rPr lang="en-US" sz="1800" kern="1200" dirty="0" smtClean="0"/>
            <a:t> (</a:t>
          </a:r>
          <a:r>
            <a:rPr lang="en-US" sz="1800" kern="1200" dirty="0" err="1" smtClean="0"/>
            <a:t>namun</a:t>
          </a:r>
          <a:r>
            <a:rPr lang="en-US" sz="1800" kern="1200" dirty="0" smtClean="0"/>
            <a:t>, </a:t>
          </a:r>
          <a:r>
            <a:rPr lang="en-US" sz="1800" kern="1200" dirty="0" err="1" smtClean="0"/>
            <a:t>tetapi</a:t>
          </a:r>
          <a:r>
            <a:rPr lang="en-US" sz="1800" kern="1200" dirty="0" smtClean="0"/>
            <a:t>), </a:t>
          </a:r>
          <a:r>
            <a:rPr lang="en-US" sz="1800" kern="1200" dirty="0" err="1" smtClean="0"/>
            <a:t>kausal</a:t>
          </a:r>
          <a:r>
            <a:rPr lang="en-US" sz="1800" kern="1200" dirty="0" smtClean="0"/>
            <a:t> (</a:t>
          </a:r>
          <a:r>
            <a:rPr lang="en-US" sz="1800" kern="1200" dirty="0" err="1" smtClean="0"/>
            <a:t>sebab</a:t>
          </a:r>
          <a:r>
            <a:rPr lang="en-US" sz="1800" kern="1200" dirty="0" smtClean="0"/>
            <a:t>, </a:t>
          </a:r>
          <a:r>
            <a:rPr lang="en-US" sz="1800" kern="1200" dirty="0" err="1" smtClean="0"/>
            <a:t>karena</a:t>
          </a:r>
          <a:r>
            <a:rPr lang="en-US" sz="1800" kern="1200" dirty="0" smtClean="0"/>
            <a:t>), </a:t>
          </a:r>
          <a:r>
            <a:rPr lang="en-US" sz="1800" kern="1200" dirty="0" err="1" smtClean="0"/>
            <a:t>korelatif</a:t>
          </a:r>
          <a:r>
            <a:rPr lang="en-US" sz="1800" kern="1200" dirty="0" smtClean="0"/>
            <a:t> (</a:t>
          </a:r>
          <a:r>
            <a:rPr lang="en-US" sz="1800" kern="1200" dirty="0" err="1" smtClean="0"/>
            <a:t>apalagi</a:t>
          </a:r>
          <a:r>
            <a:rPr lang="en-US" sz="1800" kern="1200" dirty="0" smtClean="0"/>
            <a:t>, </a:t>
          </a:r>
          <a:r>
            <a:rPr lang="en-US" sz="1800" kern="1200" dirty="0" err="1" smtClean="0"/>
            <a:t>demikian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juga</a:t>
          </a:r>
          <a:r>
            <a:rPr lang="en-US" sz="1800" kern="1200" dirty="0" smtClean="0"/>
            <a:t>),</a:t>
          </a:r>
          <a:r>
            <a:rPr lang="en-US" sz="1800" kern="1200" dirty="0" err="1" smtClean="0"/>
            <a:t>subordinatif</a:t>
          </a:r>
          <a:r>
            <a:rPr lang="en-US" sz="1800" kern="1200" dirty="0" smtClean="0"/>
            <a:t> (</a:t>
          </a:r>
          <a:r>
            <a:rPr lang="en-US" sz="1800" kern="1200" dirty="0" err="1" smtClean="0"/>
            <a:t>meskipun</a:t>
          </a:r>
          <a:r>
            <a:rPr lang="en-US" sz="1800" kern="1200" dirty="0" smtClean="0"/>
            <a:t> , </a:t>
          </a:r>
          <a:r>
            <a:rPr lang="en-US" sz="1800" kern="1200" dirty="0" err="1" smtClean="0"/>
            <a:t>kalau</a:t>
          </a:r>
          <a:r>
            <a:rPr lang="en-US" sz="1800" kern="1200" dirty="0" smtClean="0"/>
            <a:t>), temporal (</a:t>
          </a:r>
          <a:r>
            <a:rPr lang="en-US" sz="1800" kern="1200" dirty="0" err="1" smtClean="0"/>
            <a:t>sebelumnya</a:t>
          </a:r>
          <a:r>
            <a:rPr lang="en-US" sz="1800" kern="1200" dirty="0" smtClean="0"/>
            <a:t>, </a:t>
          </a:r>
          <a:r>
            <a:rPr lang="en-US" sz="1800" kern="1200" dirty="0" err="1" smtClean="0"/>
            <a:t>sesudahnya</a:t>
          </a:r>
          <a:r>
            <a:rPr lang="en-US" sz="1800" kern="1200" dirty="0" smtClean="0"/>
            <a:t>, </a:t>
          </a:r>
          <a:r>
            <a:rPr lang="en-US" sz="1800" kern="1200" dirty="0" err="1" smtClean="0"/>
            <a:t>lalu</a:t>
          </a:r>
          <a:r>
            <a:rPr lang="en-US" sz="1800" kern="1200" dirty="0" smtClean="0"/>
            <a:t>, </a:t>
          </a:r>
          <a:r>
            <a:rPr lang="en-US" sz="1800" kern="1200" dirty="0" err="1" smtClean="0"/>
            <a:t>kemudian</a:t>
          </a:r>
          <a:r>
            <a:rPr lang="en-US" sz="1800" kern="1200" dirty="0" smtClean="0"/>
            <a:t>)</a:t>
          </a:r>
          <a:endParaRPr lang="en-US" sz="1800" kern="1200" dirty="0"/>
        </a:p>
      </dsp:txBody>
      <dsp:txXfrm rot="-5400000">
        <a:off x="939381" y="4522741"/>
        <a:ext cx="7154312" cy="1103676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1DF000-A4F3-4A39-9D2D-80DDEA6AB315}">
      <dsp:nvSpPr>
        <dsp:cNvPr id="0" name=""/>
        <dsp:cNvSpPr/>
      </dsp:nvSpPr>
      <dsp:spPr>
        <a:xfrm rot="5400000">
          <a:off x="4931283" y="-1759315"/>
          <a:ext cx="1433321" cy="531571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err="1" smtClean="0"/>
            <a:t>Kalimat</a:t>
          </a:r>
          <a:r>
            <a:rPr lang="en-US" sz="1800" kern="1200" dirty="0" smtClean="0"/>
            <a:t> yang </a:t>
          </a:r>
          <a:r>
            <a:rPr lang="en-US" sz="1800" kern="1200" dirty="0" err="1" smtClean="0"/>
            <a:t>satu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bermakna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sebab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kalimat</a:t>
          </a:r>
          <a:r>
            <a:rPr lang="en-US" sz="1800" kern="1200" dirty="0" smtClean="0"/>
            <a:t> lain </a:t>
          </a:r>
          <a:r>
            <a:rPr lang="en-US" sz="1800" kern="1200" dirty="0" err="1" smtClean="0"/>
            <a:t>menjadi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akibat</a:t>
          </a:r>
          <a:endParaRPr lang="en-US" sz="1800" kern="1200" dirty="0"/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err="1" smtClean="0"/>
            <a:t>Ia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tidak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mungkin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menemukan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fiksi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di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perpustakaan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itu</a:t>
          </a:r>
          <a:r>
            <a:rPr lang="en-US" sz="1800" kern="1200" dirty="0" smtClean="0"/>
            <a:t>. </a:t>
          </a:r>
          <a:r>
            <a:rPr lang="en-US" sz="1800" kern="1200" dirty="0" err="1" smtClean="0"/>
            <a:t>Koleksi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perpustakaan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itu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jurnal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ilmiah</a:t>
          </a:r>
          <a:r>
            <a:rPr lang="en-US" sz="1800" kern="1200" dirty="0" smtClean="0"/>
            <a:t>.</a:t>
          </a:r>
          <a:endParaRPr lang="en-US" sz="1800" kern="1200" dirty="0"/>
        </a:p>
      </dsp:txBody>
      <dsp:txXfrm rot="-5400000">
        <a:off x="2990088" y="251849"/>
        <a:ext cx="5245743" cy="1293383"/>
      </dsp:txXfrm>
    </dsp:sp>
    <dsp:sp modelId="{59C02823-8153-43C0-9BAB-C0417B23A143}">
      <dsp:nvSpPr>
        <dsp:cNvPr id="0" name=""/>
        <dsp:cNvSpPr/>
      </dsp:nvSpPr>
      <dsp:spPr>
        <a:xfrm>
          <a:off x="0" y="2714"/>
          <a:ext cx="2990088" cy="17916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1. </a:t>
          </a:r>
          <a:r>
            <a:rPr lang="en-US" sz="2800" kern="1200" dirty="0" err="1" smtClean="0"/>
            <a:t>Hubungan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sebab-akibat</a:t>
          </a:r>
          <a:endParaRPr lang="en-US" sz="2800" kern="1200" dirty="0"/>
        </a:p>
      </dsp:txBody>
      <dsp:txXfrm>
        <a:off x="87461" y="90175"/>
        <a:ext cx="2815166" cy="1616730"/>
      </dsp:txXfrm>
    </dsp:sp>
    <dsp:sp modelId="{8B10A649-699C-4EDA-A5E4-7A82A655C659}">
      <dsp:nvSpPr>
        <dsp:cNvPr id="0" name=""/>
        <dsp:cNvSpPr/>
      </dsp:nvSpPr>
      <dsp:spPr>
        <a:xfrm rot="5400000">
          <a:off x="4931283" y="121919"/>
          <a:ext cx="1433321" cy="531571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err="1" smtClean="0"/>
            <a:t>Salah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satu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kalimat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menjawab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pertanyaan</a:t>
          </a:r>
          <a:r>
            <a:rPr lang="en-US" sz="1300" kern="1200" dirty="0" smtClean="0"/>
            <a:t>: </a:t>
          </a:r>
          <a:r>
            <a:rPr lang="en-US" sz="1300" kern="1200" dirty="0" err="1" smtClean="0"/>
            <a:t>mengapa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hal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itu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dapat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terjadi</a:t>
          </a:r>
          <a:r>
            <a:rPr lang="en-US" sz="1300" kern="1200" dirty="0" smtClean="0"/>
            <a:t>, </a:t>
          </a:r>
          <a:r>
            <a:rPr lang="en-US" sz="1300" kern="1200" dirty="0" err="1" smtClean="0"/>
            <a:t>dan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hasil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itu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sudah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tercapai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err="1" smtClean="0"/>
            <a:t>Mahasiswa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itu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dapat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menyelesaikan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studinya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dengan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tepat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waktu</a:t>
          </a:r>
          <a:r>
            <a:rPr lang="en-US" sz="1300" kern="1200" dirty="0" smtClean="0"/>
            <a:t>. </a:t>
          </a:r>
          <a:r>
            <a:rPr lang="en-US" sz="1300" kern="1200" dirty="0" err="1" smtClean="0"/>
            <a:t>Tidak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mengherankan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karena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ia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rajin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belajar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dan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sangat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tekun</a:t>
          </a:r>
          <a:endParaRPr lang="en-US" sz="1300" kern="1200" dirty="0"/>
        </a:p>
      </dsp:txBody>
      <dsp:txXfrm rot="-5400000">
        <a:off x="2990088" y="2133084"/>
        <a:ext cx="5245743" cy="1293383"/>
      </dsp:txXfrm>
    </dsp:sp>
    <dsp:sp modelId="{77C16C57-8D5A-47AD-9E49-CAB8F293049B}">
      <dsp:nvSpPr>
        <dsp:cNvPr id="0" name=""/>
        <dsp:cNvSpPr/>
      </dsp:nvSpPr>
      <dsp:spPr>
        <a:xfrm>
          <a:off x="0" y="1883949"/>
          <a:ext cx="2990088" cy="17916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2. </a:t>
          </a:r>
          <a:r>
            <a:rPr lang="en-US" sz="2800" kern="1200" dirty="0" err="1" smtClean="0"/>
            <a:t>Hubungan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sarana-hasil</a:t>
          </a:r>
          <a:endParaRPr lang="en-US" sz="2800" kern="1200" dirty="0"/>
        </a:p>
      </dsp:txBody>
      <dsp:txXfrm>
        <a:off x="87461" y="1971410"/>
        <a:ext cx="2815166" cy="1616730"/>
      </dsp:txXfrm>
    </dsp:sp>
    <dsp:sp modelId="{4BDF6A3A-2EE6-4DF7-91FA-061DEBA2283F}">
      <dsp:nvSpPr>
        <dsp:cNvPr id="0" name=""/>
        <dsp:cNvSpPr/>
      </dsp:nvSpPr>
      <dsp:spPr>
        <a:xfrm rot="5400000">
          <a:off x="4931283" y="2003155"/>
          <a:ext cx="1433321" cy="531571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err="1" smtClean="0"/>
            <a:t>Salah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satu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kalimat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menjawab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pertanyaan</a:t>
          </a:r>
          <a:r>
            <a:rPr lang="en-US" sz="1300" kern="1200" dirty="0" smtClean="0"/>
            <a:t> : </a:t>
          </a:r>
          <a:r>
            <a:rPr lang="en-US" sz="1300" kern="1200" dirty="0" err="1" smtClean="0"/>
            <a:t>apa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alasannya</a:t>
          </a:r>
          <a:r>
            <a:rPr lang="en-US" sz="1300" kern="1200" dirty="0" smtClean="0"/>
            <a:t>?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err="1" smtClean="0"/>
            <a:t>Ia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harus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menyelesaikan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studinya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pada</a:t>
          </a:r>
          <a:r>
            <a:rPr lang="en-US" sz="1300" kern="1200" dirty="0" smtClean="0"/>
            <a:t> semester  </a:t>
          </a:r>
          <a:r>
            <a:rPr lang="en-US" sz="1300" kern="1200" dirty="0" err="1" smtClean="0"/>
            <a:t>ini</a:t>
          </a:r>
          <a:r>
            <a:rPr lang="en-US" sz="1300" kern="1200" dirty="0" smtClean="0"/>
            <a:t>. </a:t>
          </a:r>
          <a:r>
            <a:rPr lang="en-US" sz="1300" kern="1200" dirty="0" err="1" smtClean="0"/>
            <a:t>Sekarang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ia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sudah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berada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di</a:t>
          </a:r>
          <a:r>
            <a:rPr lang="en-US" sz="1300" kern="1200" dirty="0" smtClean="0"/>
            <a:t> semester </a:t>
          </a:r>
          <a:r>
            <a:rPr lang="en-US" sz="1300" kern="1200" dirty="0" err="1" smtClean="0"/>
            <a:t>ke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empat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belas</a:t>
          </a:r>
          <a:r>
            <a:rPr lang="en-US" sz="1300" kern="1200" dirty="0" smtClean="0"/>
            <a:t>.</a:t>
          </a:r>
          <a:endParaRPr lang="en-US" sz="1300" kern="1200" dirty="0"/>
        </a:p>
      </dsp:txBody>
      <dsp:txXfrm rot="-5400000">
        <a:off x="2990088" y="4014320"/>
        <a:ext cx="5245743" cy="1293383"/>
      </dsp:txXfrm>
    </dsp:sp>
    <dsp:sp modelId="{C6F27272-76D0-44C3-BFAF-AABD9A309D5F}">
      <dsp:nvSpPr>
        <dsp:cNvPr id="0" name=""/>
        <dsp:cNvSpPr/>
      </dsp:nvSpPr>
      <dsp:spPr>
        <a:xfrm>
          <a:off x="0" y="3765184"/>
          <a:ext cx="2990088" cy="17916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/>
            <a:t>Hubungan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alasan</a:t>
          </a:r>
          <a:r>
            <a:rPr lang="en-US" sz="2800" kern="1200" dirty="0" smtClean="0"/>
            <a:t> - </a:t>
          </a:r>
          <a:r>
            <a:rPr lang="en-US" sz="2800" kern="1200" dirty="0" err="1" smtClean="0"/>
            <a:t>sebab</a:t>
          </a:r>
          <a:endParaRPr lang="en-US" sz="2800" kern="1200" dirty="0"/>
        </a:p>
      </dsp:txBody>
      <dsp:txXfrm>
        <a:off x="87461" y="3852645"/>
        <a:ext cx="2815166" cy="1616730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74ADDE-41B2-4316-B208-DD6D8BB6B7F5}">
      <dsp:nvSpPr>
        <dsp:cNvPr id="0" name=""/>
        <dsp:cNvSpPr/>
      </dsp:nvSpPr>
      <dsp:spPr>
        <a:xfrm rot="5400000">
          <a:off x="5074800" y="-1695762"/>
          <a:ext cx="1768078" cy="560832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err="1" smtClean="0"/>
            <a:t>Satu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bagian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menjawab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pertanyaan</a:t>
          </a:r>
          <a:r>
            <a:rPr lang="en-US" sz="2000" kern="1200" dirty="0" smtClean="0"/>
            <a:t>: </a:t>
          </a:r>
          <a:r>
            <a:rPr lang="en-US" sz="2000" kern="1200" dirty="0" err="1" smtClean="0"/>
            <a:t>apa</a:t>
          </a:r>
          <a:r>
            <a:rPr lang="en-US" sz="2000" kern="1200" dirty="0" smtClean="0"/>
            <a:t> yang hrs, </a:t>
          </a:r>
          <a:r>
            <a:rPr lang="en-US" sz="2000" kern="1200" dirty="0" err="1" smtClean="0"/>
            <a:t>dilakukian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untuk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capai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tujuan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err="1" smtClean="0"/>
            <a:t>Belajarlah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dengnan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rajin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dan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tekun</a:t>
          </a:r>
          <a:r>
            <a:rPr lang="en-US" sz="2000" kern="1200" dirty="0" smtClean="0"/>
            <a:t>. </a:t>
          </a:r>
          <a:r>
            <a:rPr lang="en-US" sz="2000" kern="1200" dirty="0" err="1" smtClean="0"/>
            <a:t>Studimu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akan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selesai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tepat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waktu</a:t>
          </a:r>
          <a:endParaRPr lang="en-US" sz="2000" kern="1200" dirty="0"/>
        </a:p>
      </dsp:txBody>
      <dsp:txXfrm rot="-5400000">
        <a:off x="3154679" y="310669"/>
        <a:ext cx="5522010" cy="1595458"/>
      </dsp:txXfrm>
    </dsp:sp>
    <dsp:sp modelId="{E6EC38FA-484B-4152-9970-B8954AD86BDD}">
      <dsp:nvSpPr>
        <dsp:cNvPr id="0" name=""/>
        <dsp:cNvSpPr/>
      </dsp:nvSpPr>
      <dsp:spPr>
        <a:xfrm>
          <a:off x="0" y="3348"/>
          <a:ext cx="3154680" cy="22100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err="1" smtClean="0"/>
            <a:t>Hubungan</a:t>
          </a:r>
          <a:r>
            <a:rPr lang="en-US" sz="3300" kern="1200" dirty="0" smtClean="0"/>
            <a:t> </a:t>
          </a:r>
          <a:r>
            <a:rPr lang="en-US" sz="3300" kern="1200" dirty="0" err="1" smtClean="0"/>
            <a:t>sarana</a:t>
          </a:r>
          <a:r>
            <a:rPr lang="en-US" sz="3300" kern="1200" dirty="0" smtClean="0"/>
            <a:t> - </a:t>
          </a:r>
          <a:r>
            <a:rPr lang="en-US" sz="3300" kern="1200" dirty="0" err="1" smtClean="0"/>
            <a:t>tujuan</a:t>
          </a:r>
          <a:endParaRPr lang="en-US" sz="3300" kern="1200" dirty="0"/>
        </a:p>
      </dsp:txBody>
      <dsp:txXfrm>
        <a:off x="107888" y="111236"/>
        <a:ext cx="2938904" cy="1994321"/>
      </dsp:txXfrm>
    </dsp:sp>
    <dsp:sp modelId="{7255E370-1B8E-46ED-85DD-0B85B49C45D7}">
      <dsp:nvSpPr>
        <dsp:cNvPr id="0" name=""/>
        <dsp:cNvSpPr/>
      </dsp:nvSpPr>
      <dsp:spPr>
        <a:xfrm rot="5400000">
          <a:off x="5074800" y="624839"/>
          <a:ext cx="1768078" cy="560832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err="1" smtClean="0"/>
            <a:t>Satu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bagian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menjawab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pertanyaan</a:t>
          </a:r>
          <a:r>
            <a:rPr lang="en-US" sz="2000" kern="1200" dirty="0" smtClean="0"/>
            <a:t>: </a:t>
          </a:r>
          <a:r>
            <a:rPr lang="en-US" sz="2000" kern="1200" dirty="0" err="1" smtClean="0"/>
            <a:t>bukti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apa</a:t>
          </a:r>
          <a:r>
            <a:rPr lang="en-US" sz="2000" kern="1200" dirty="0" smtClean="0"/>
            <a:t> yang </a:t>
          </a:r>
          <a:r>
            <a:rPr lang="en-US" sz="2000" kern="1200" dirty="0" err="1" smtClean="0"/>
            <a:t>menjadi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dasar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simpulan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itu</a:t>
          </a:r>
          <a:r>
            <a:rPr lang="en-US" sz="2000" kern="1200" dirty="0" smtClean="0"/>
            <a:t> 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err="1" smtClean="0"/>
            <a:t>Kulit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gadis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itu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sehat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dan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bersih</a:t>
          </a:r>
          <a:r>
            <a:rPr lang="en-US" sz="2000" kern="1200" dirty="0" smtClean="0"/>
            <a:t>. </a:t>
          </a:r>
          <a:r>
            <a:rPr lang="en-US" sz="2000" kern="1200" dirty="0" err="1" smtClean="0"/>
            <a:t>Nampaknya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ia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rajin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merawat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diri</a:t>
          </a:r>
          <a:r>
            <a:rPr lang="en-US" sz="2000" kern="1200" dirty="0" smtClean="0"/>
            <a:t>.</a:t>
          </a:r>
          <a:endParaRPr lang="en-US" sz="2000" kern="1200" dirty="0"/>
        </a:p>
      </dsp:txBody>
      <dsp:txXfrm rot="-5400000">
        <a:off x="3154679" y="2631270"/>
        <a:ext cx="5522010" cy="1595458"/>
      </dsp:txXfrm>
    </dsp:sp>
    <dsp:sp modelId="{8C5EF7D0-2534-4522-A44D-AF9E8202CBB0}">
      <dsp:nvSpPr>
        <dsp:cNvPr id="0" name=""/>
        <dsp:cNvSpPr/>
      </dsp:nvSpPr>
      <dsp:spPr>
        <a:xfrm>
          <a:off x="0" y="2323951"/>
          <a:ext cx="3154680" cy="22100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err="1" smtClean="0"/>
            <a:t>Hubungan</a:t>
          </a:r>
          <a:r>
            <a:rPr lang="en-US" sz="3300" kern="1200" dirty="0" smtClean="0"/>
            <a:t> </a:t>
          </a:r>
          <a:r>
            <a:rPr lang="en-US" sz="3300" kern="1200" dirty="0" err="1" smtClean="0"/>
            <a:t>latar</a:t>
          </a:r>
          <a:r>
            <a:rPr lang="en-US" sz="3300" kern="1200" dirty="0" smtClean="0"/>
            <a:t> - </a:t>
          </a:r>
          <a:r>
            <a:rPr lang="en-US" sz="3300" kern="1200" dirty="0" err="1" smtClean="0"/>
            <a:t>kesimpulan</a:t>
          </a:r>
          <a:endParaRPr lang="en-US" sz="3300" kern="1200" dirty="0"/>
        </a:p>
      </dsp:txBody>
      <dsp:txXfrm>
        <a:off x="107888" y="2431839"/>
        <a:ext cx="2938904" cy="1994321"/>
      </dsp:txXfrm>
    </dsp:sp>
    <dsp:sp modelId="{9EFB5CAC-96FC-44F3-93C0-5008C5F9FC75}">
      <dsp:nvSpPr>
        <dsp:cNvPr id="0" name=""/>
        <dsp:cNvSpPr/>
      </dsp:nvSpPr>
      <dsp:spPr>
        <a:xfrm rot="5400000">
          <a:off x="5074800" y="2945442"/>
          <a:ext cx="1768078" cy="560832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err="1" smtClean="0"/>
            <a:t>Satu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bagian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menyatakan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kegagalan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suatu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usaha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err="1" smtClean="0"/>
            <a:t>Sudah</a:t>
          </a:r>
          <a:r>
            <a:rPr lang="en-US" sz="2000" kern="1200" dirty="0" smtClean="0"/>
            <a:t> lama </a:t>
          </a:r>
          <a:r>
            <a:rPr lang="en-US" sz="2000" kern="1200" dirty="0" err="1" smtClean="0"/>
            <a:t>aku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di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kota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ini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mencarinya</a:t>
          </a:r>
          <a:r>
            <a:rPr lang="en-US" sz="2000" kern="1200" dirty="0" smtClean="0"/>
            <a:t>. </a:t>
          </a:r>
          <a:r>
            <a:rPr lang="en-US" sz="2000" kern="1200" dirty="0" err="1" smtClean="0"/>
            <a:t>Alamat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iitu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tak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juga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kutemukan</a:t>
          </a:r>
          <a:r>
            <a:rPr lang="en-US" sz="2000" kern="1200" dirty="0" smtClean="0"/>
            <a:t> </a:t>
          </a:r>
          <a:endParaRPr lang="en-US" sz="2000" kern="1200" dirty="0"/>
        </a:p>
      </dsp:txBody>
      <dsp:txXfrm rot="-5400000">
        <a:off x="3154679" y="4951873"/>
        <a:ext cx="5522010" cy="1595458"/>
      </dsp:txXfrm>
    </dsp:sp>
    <dsp:sp modelId="{20F9482C-51DC-4C54-91FF-BA557689350E}">
      <dsp:nvSpPr>
        <dsp:cNvPr id="0" name=""/>
        <dsp:cNvSpPr/>
      </dsp:nvSpPr>
      <dsp:spPr>
        <a:xfrm>
          <a:off x="0" y="4644553"/>
          <a:ext cx="3154680" cy="22100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err="1" smtClean="0"/>
            <a:t>Hubungan</a:t>
          </a:r>
          <a:r>
            <a:rPr lang="en-US" sz="3300" kern="1200" dirty="0" smtClean="0"/>
            <a:t> </a:t>
          </a:r>
          <a:r>
            <a:rPr lang="en-US" sz="3300" kern="1200" dirty="0" err="1" smtClean="0"/>
            <a:t>kelonggaran</a:t>
          </a:r>
          <a:r>
            <a:rPr lang="en-US" sz="3300" kern="1200" dirty="0" smtClean="0"/>
            <a:t> - </a:t>
          </a:r>
          <a:r>
            <a:rPr lang="en-US" sz="3300" kern="1200" dirty="0" err="1" smtClean="0"/>
            <a:t>hasil</a:t>
          </a:r>
          <a:endParaRPr lang="en-US" sz="3300" kern="1200" dirty="0"/>
        </a:p>
      </dsp:txBody>
      <dsp:txXfrm>
        <a:off x="107888" y="4752441"/>
        <a:ext cx="2938904" cy="1994321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F4FE15-AD14-4CCC-8E94-C5473157C000}">
      <dsp:nvSpPr>
        <dsp:cNvPr id="0" name=""/>
        <dsp:cNvSpPr/>
      </dsp:nvSpPr>
      <dsp:spPr>
        <a:xfrm rot="5400000">
          <a:off x="5124323" y="-1757853"/>
          <a:ext cx="1669033" cy="560832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err="1" smtClean="0"/>
            <a:t>Satu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bagian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menjawab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pertanyaan</a:t>
          </a:r>
          <a:r>
            <a:rPr lang="en-US" sz="1500" kern="1200" dirty="0" smtClean="0"/>
            <a:t>: </a:t>
          </a:r>
          <a:r>
            <a:rPr lang="en-US" sz="1500" kern="1200" dirty="0" err="1" smtClean="0"/>
            <a:t>apa</a:t>
          </a:r>
          <a:r>
            <a:rPr lang="en-US" sz="1500" kern="1200" dirty="0" smtClean="0"/>
            <a:t> yang </a:t>
          </a:r>
          <a:r>
            <a:rPr lang="en-US" sz="1500" kern="1200" dirty="0" err="1" smtClean="0"/>
            <a:t>harus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dilakukan</a:t>
          </a:r>
          <a:r>
            <a:rPr lang="en-US" sz="1500" kern="1200" dirty="0" smtClean="0"/>
            <a:t>/ </a:t>
          </a:r>
          <a:r>
            <a:rPr lang="en-US" sz="1500" kern="1200" dirty="0" err="1" smtClean="0"/>
            <a:t>keadaan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apa</a:t>
          </a:r>
          <a:r>
            <a:rPr lang="en-US" sz="1500" kern="1200" dirty="0" smtClean="0"/>
            <a:t> yang </a:t>
          </a:r>
          <a:r>
            <a:rPr lang="en-US" sz="1500" kern="1200" dirty="0" err="1" smtClean="0"/>
            <a:t>harus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dimunculkan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untuk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memperoleh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hasil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err="1" smtClean="0"/>
            <a:t>Beri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bumbu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dan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penyedap</a:t>
          </a:r>
          <a:r>
            <a:rPr lang="en-US" sz="1500" kern="1200" dirty="0" smtClean="0"/>
            <a:t> rasa yang  </a:t>
          </a:r>
          <a:r>
            <a:rPr lang="en-US" sz="1500" kern="1200" dirty="0" err="1" smtClean="0"/>
            <a:t>tepat</a:t>
          </a:r>
          <a:r>
            <a:rPr lang="en-US" sz="1500" kern="1200" dirty="0" smtClean="0"/>
            <a:t>. </a:t>
          </a:r>
          <a:r>
            <a:rPr lang="en-US" sz="1500" kern="1200" dirty="0" err="1" smtClean="0"/>
            <a:t>Masakanmu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pasti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enak</a:t>
          </a:r>
          <a:r>
            <a:rPr lang="en-US" sz="1500" kern="1200" dirty="0" smtClean="0"/>
            <a:t>.</a:t>
          </a:r>
          <a:endParaRPr lang="en-US" sz="1500" kern="1200" dirty="0"/>
        </a:p>
      </dsp:txBody>
      <dsp:txXfrm rot="-5400000">
        <a:off x="3154680" y="293265"/>
        <a:ext cx="5526845" cy="1506083"/>
      </dsp:txXfrm>
    </dsp:sp>
    <dsp:sp modelId="{0545F2D6-BE07-4BC0-9B5C-E9C0245033EC}">
      <dsp:nvSpPr>
        <dsp:cNvPr id="0" name=""/>
        <dsp:cNvSpPr/>
      </dsp:nvSpPr>
      <dsp:spPr>
        <a:xfrm>
          <a:off x="0" y="3161"/>
          <a:ext cx="3154680" cy="208629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err="1" smtClean="0"/>
            <a:t>Hubungan</a:t>
          </a:r>
          <a:r>
            <a:rPr lang="en-US" sz="3000" kern="1200" dirty="0" smtClean="0"/>
            <a:t> </a:t>
          </a:r>
          <a:r>
            <a:rPr lang="en-US" sz="3000" kern="1200" dirty="0" err="1" smtClean="0"/>
            <a:t>syarat</a:t>
          </a:r>
          <a:r>
            <a:rPr lang="en-US" sz="3000" kern="1200" dirty="0" smtClean="0"/>
            <a:t> - </a:t>
          </a:r>
          <a:r>
            <a:rPr lang="en-US" sz="3000" kern="1200" dirty="0" err="1" smtClean="0"/>
            <a:t>hasil</a:t>
          </a:r>
          <a:endParaRPr lang="en-US" sz="3000" kern="1200" dirty="0"/>
        </a:p>
      </dsp:txBody>
      <dsp:txXfrm>
        <a:off x="101844" y="105005"/>
        <a:ext cx="2950992" cy="1882603"/>
      </dsp:txXfrm>
    </dsp:sp>
    <dsp:sp modelId="{49F80476-6B2C-4AD2-BDB9-3582D8FD75D2}">
      <dsp:nvSpPr>
        <dsp:cNvPr id="0" name=""/>
        <dsp:cNvSpPr/>
      </dsp:nvSpPr>
      <dsp:spPr>
        <a:xfrm rot="5400000">
          <a:off x="5124323" y="432752"/>
          <a:ext cx="1669033" cy="560832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err="1" smtClean="0"/>
            <a:t>Saru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bagian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menyatakan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perbandingan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dengan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bagian</a:t>
          </a:r>
          <a:r>
            <a:rPr lang="en-US" sz="1500" kern="1200" dirty="0" smtClean="0"/>
            <a:t> yang lain.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err="1" smtClean="0"/>
            <a:t>Pengantin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itu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sangat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anggun</a:t>
          </a:r>
          <a:r>
            <a:rPr lang="en-US" sz="1500" kern="1200" dirty="0" smtClean="0"/>
            <a:t>. </a:t>
          </a:r>
          <a:r>
            <a:rPr lang="en-US" sz="1500" kern="1200" dirty="0" err="1" smtClean="0"/>
            <a:t>Seperti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dewa-dewi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dari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kayangan</a:t>
          </a:r>
          <a:r>
            <a:rPr lang="en-US" sz="1500" kern="1200" dirty="0" smtClean="0"/>
            <a:t>.</a:t>
          </a:r>
          <a:endParaRPr lang="en-US" sz="1500" kern="1200" dirty="0"/>
        </a:p>
      </dsp:txBody>
      <dsp:txXfrm rot="-5400000">
        <a:off x="3154680" y="2483871"/>
        <a:ext cx="5526845" cy="1506083"/>
      </dsp:txXfrm>
    </dsp:sp>
    <dsp:sp modelId="{FE83C542-D99F-44EB-8F03-7A2E280411D1}">
      <dsp:nvSpPr>
        <dsp:cNvPr id="0" name=""/>
        <dsp:cNvSpPr/>
      </dsp:nvSpPr>
      <dsp:spPr>
        <a:xfrm>
          <a:off x="0" y="2193766"/>
          <a:ext cx="3154680" cy="208629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err="1" smtClean="0"/>
            <a:t>Hubugan</a:t>
          </a:r>
          <a:r>
            <a:rPr lang="en-US" sz="3000" kern="1200" dirty="0" smtClean="0"/>
            <a:t> </a:t>
          </a:r>
          <a:r>
            <a:rPr lang="en-US" sz="3000" kern="1200" dirty="0" err="1" smtClean="0"/>
            <a:t>perbandingan</a:t>
          </a:r>
          <a:endParaRPr lang="en-US" sz="3000" kern="1200" dirty="0"/>
        </a:p>
      </dsp:txBody>
      <dsp:txXfrm>
        <a:off x="101844" y="2295610"/>
        <a:ext cx="2950992" cy="1882603"/>
      </dsp:txXfrm>
    </dsp:sp>
    <dsp:sp modelId="{ED177DC2-6A73-457C-9F19-496F551C3423}">
      <dsp:nvSpPr>
        <dsp:cNvPr id="0" name=""/>
        <dsp:cNvSpPr/>
      </dsp:nvSpPr>
      <dsp:spPr>
        <a:xfrm rot="5400000">
          <a:off x="5124323" y="2623358"/>
          <a:ext cx="1669033" cy="560832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err="1" smtClean="0"/>
            <a:t>Satu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bagian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mengungkapkan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isi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bagian</a:t>
          </a:r>
          <a:r>
            <a:rPr lang="en-US" sz="1500" kern="1200" dirty="0" smtClean="0"/>
            <a:t> lain </a:t>
          </a:r>
          <a:r>
            <a:rPr lang="en-US" sz="1500" kern="1200" dirty="0" err="1" smtClean="0"/>
            <a:t>dengan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cara</a:t>
          </a:r>
          <a:r>
            <a:rPr lang="en-US" sz="1500" kern="1200" dirty="0" smtClean="0"/>
            <a:t> yang </a:t>
          </a:r>
          <a:r>
            <a:rPr lang="en-US" sz="1500" kern="1200" dirty="0" err="1" smtClean="0"/>
            <a:t>berbeda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err="1" smtClean="0"/>
            <a:t>Saya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tidak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setuju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dengan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penambahan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anggaran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proyek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itu</a:t>
          </a:r>
          <a:r>
            <a:rPr lang="en-US" sz="1500" kern="1200" dirty="0" smtClean="0"/>
            <a:t>, </a:t>
          </a:r>
          <a:r>
            <a:rPr lang="en-US" sz="1500" kern="1200" dirty="0" err="1" smtClean="0"/>
            <a:t>karena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tahun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kemarin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dana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tidak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habis</a:t>
          </a:r>
          <a:r>
            <a:rPr lang="en-US" sz="1500" kern="1200" dirty="0" smtClean="0"/>
            <a:t>. </a:t>
          </a:r>
          <a:r>
            <a:rPr lang="en-US" sz="1500" kern="1200" dirty="0" err="1" smtClean="0"/>
            <a:t>Sudah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saatnya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menghemat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uang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rakyat</a:t>
          </a:r>
          <a:r>
            <a:rPr lang="en-US" sz="1500" kern="1200" dirty="0" smtClean="0"/>
            <a:t>.</a:t>
          </a:r>
          <a:endParaRPr lang="en-US" sz="1500" kern="1200" dirty="0"/>
        </a:p>
      </dsp:txBody>
      <dsp:txXfrm rot="-5400000">
        <a:off x="3154680" y="4674477"/>
        <a:ext cx="5526845" cy="1506083"/>
      </dsp:txXfrm>
    </dsp:sp>
    <dsp:sp modelId="{C45957C8-7D63-4266-BC9D-24673E57E82B}">
      <dsp:nvSpPr>
        <dsp:cNvPr id="0" name=""/>
        <dsp:cNvSpPr/>
      </dsp:nvSpPr>
      <dsp:spPr>
        <a:xfrm>
          <a:off x="0" y="4384372"/>
          <a:ext cx="3154680" cy="208629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err="1" smtClean="0"/>
            <a:t>Hubungan</a:t>
          </a:r>
          <a:r>
            <a:rPr lang="en-US" sz="3000" kern="1200" dirty="0" smtClean="0"/>
            <a:t> </a:t>
          </a:r>
          <a:r>
            <a:rPr lang="en-US" sz="3000" kern="1200" dirty="0" err="1" smtClean="0"/>
            <a:t>parafrastis</a:t>
          </a:r>
          <a:endParaRPr lang="en-US" sz="3000" kern="1200" dirty="0"/>
        </a:p>
      </dsp:txBody>
      <dsp:txXfrm>
        <a:off x="101844" y="4486216"/>
        <a:ext cx="2950992" cy="1882603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758BEA-1396-45FC-98BE-B4406D58CD7D}">
      <dsp:nvSpPr>
        <dsp:cNvPr id="0" name=""/>
        <dsp:cNvSpPr/>
      </dsp:nvSpPr>
      <dsp:spPr>
        <a:xfrm rot="5400000">
          <a:off x="5074800" y="-1695762"/>
          <a:ext cx="1768078" cy="560832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err="1" smtClean="0"/>
            <a:t>Satu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bagian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memperkuat</a:t>
          </a:r>
          <a:r>
            <a:rPr lang="en-US" sz="1400" kern="1200" dirty="0" smtClean="0"/>
            <a:t>/ </a:t>
          </a:r>
          <a:r>
            <a:rPr lang="en-US" sz="1400" kern="1200" dirty="0" err="1" smtClean="0"/>
            <a:t>menjelaskan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bagian</a:t>
          </a:r>
          <a:r>
            <a:rPr lang="en-US" sz="1400" kern="1200" dirty="0" smtClean="0"/>
            <a:t> lain.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err="1" smtClean="0"/>
            <a:t>Dua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burung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itu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jangan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dipisahkan</a:t>
          </a:r>
          <a:r>
            <a:rPr lang="en-US" sz="1400" kern="1200" dirty="0" smtClean="0"/>
            <a:t>. </a:t>
          </a:r>
          <a:r>
            <a:rPr lang="en-US" sz="1400" kern="1200" dirty="0" err="1" smtClean="0"/>
            <a:t>Masukkan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dalam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satu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kandang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saja</a:t>
          </a:r>
          <a:r>
            <a:rPr lang="en-US" sz="1400" kern="1200" dirty="0" smtClean="0"/>
            <a:t>.</a:t>
          </a:r>
          <a:endParaRPr lang="en-US" sz="1400" kern="1200" dirty="0"/>
        </a:p>
      </dsp:txBody>
      <dsp:txXfrm rot="-5400000">
        <a:off x="3154679" y="310669"/>
        <a:ext cx="5522010" cy="1595458"/>
      </dsp:txXfrm>
    </dsp:sp>
    <dsp:sp modelId="{AA56D14E-6D4A-4D37-94FA-D28617A8BCD5}">
      <dsp:nvSpPr>
        <dsp:cNvPr id="0" name=""/>
        <dsp:cNvSpPr/>
      </dsp:nvSpPr>
      <dsp:spPr>
        <a:xfrm>
          <a:off x="0" y="3348"/>
          <a:ext cx="3154680" cy="22100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/>
            <a:t>Hubungan</a:t>
          </a:r>
          <a:r>
            <a:rPr lang="en-US" sz="3600" kern="1200" dirty="0" smtClean="0"/>
            <a:t> </a:t>
          </a:r>
          <a:r>
            <a:rPr lang="en-US" sz="3600" kern="1200" dirty="0" err="1" smtClean="0"/>
            <a:t>amplikatif</a:t>
          </a:r>
          <a:endParaRPr lang="en-US" sz="3600" kern="1200" dirty="0"/>
        </a:p>
      </dsp:txBody>
      <dsp:txXfrm>
        <a:off x="107888" y="111236"/>
        <a:ext cx="2938904" cy="1994321"/>
      </dsp:txXfrm>
    </dsp:sp>
    <dsp:sp modelId="{B8EFF61E-7890-432B-B99C-5FB4D05A3DC9}">
      <dsp:nvSpPr>
        <dsp:cNvPr id="0" name=""/>
        <dsp:cNvSpPr/>
      </dsp:nvSpPr>
      <dsp:spPr>
        <a:xfrm rot="5400000">
          <a:off x="5074800" y="624839"/>
          <a:ext cx="1768078" cy="560832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err="1" smtClean="0"/>
            <a:t>Simultan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dan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beruntun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err="1" smtClean="0"/>
            <a:t>Biar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dia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duduk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dulu</a:t>
          </a:r>
          <a:r>
            <a:rPr lang="en-US" sz="1400" kern="1200" dirty="0" smtClean="0"/>
            <a:t>. </a:t>
          </a:r>
          <a:r>
            <a:rPr lang="en-US" sz="1400" kern="1200" dirty="0" err="1" smtClean="0"/>
            <a:t>Saya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akan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selesaikan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pekerjaan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itu</a:t>
          </a:r>
          <a:r>
            <a:rPr lang="en-US" sz="1400" kern="1200" dirty="0" smtClean="0"/>
            <a:t>. (</a:t>
          </a:r>
          <a:r>
            <a:rPr lang="en-US" sz="1400" kern="1200" dirty="0" err="1" smtClean="0"/>
            <a:t>simultan</a:t>
          </a:r>
          <a:r>
            <a:rPr lang="en-US" sz="1400" kern="1200" dirty="0" smtClean="0"/>
            <a:t>)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Kita </a:t>
          </a:r>
          <a:r>
            <a:rPr lang="en-US" sz="1400" kern="1200" dirty="0" err="1" smtClean="0"/>
            <a:t>sudah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sampai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di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Yogya</a:t>
          </a:r>
          <a:r>
            <a:rPr lang="en-US" sz="1400" kern="1200" dirty="0" smtClean="0"/>
            <a:t>. </a:t>
          </a:r>
          <a:r>
            <a:rPr lang="en-US" sz="1400" kern="1200" dirty="0" err="1" smtClean="0"/>
            <a:t>Langsung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ke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Parangtritissaja</a:t>
          </a:r>
          <a:r>
            <a:rPr lang="en-US" sz="1400" kern="1200" dirty="0" smtClean="0"/>
            <a:t>. </a:t>
          </a:r>
          <a:r>
            <a:rPr lang="en-US" sz="1400" kern="1200" dirty="0" err="1" smtClean="0"/>
            <a:t>Habis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itu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baru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belanja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di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Malioboro</a:t>
          </a:r>
          <a:r>
            <a:rPr lang="en-US" sz="1400" kern="1200" dirty="0" smtClean="0"/>
            <a:t>. (</a:t>
          </a:r>
          <a:r>
            <a:rPr lang="en-US" sz="1400" kern="1200" dirty="0" err="1" smtClean="0"/>
            <a:t>beruntun</a:t>
          </a:r>
          <a:r>
            <a:rPr lang="en-US" sz="1400" kern="1200" dirty="0" smtClean="0"/>
            <a:t>)</a:t>
          </a:r>
          <a:endParaRPr lang="en-US" sz="1400" kern="1200" dirty="0"/>
        </a:p>
      </dsp:txBody>
      <dsp:txXfrm rot="-5400000">
        <a:off x="3154679" y="2631270"/>
        <a:ext cx="5522010" cy="1595458"/>
      </dsp:txXfrm>
    </dsp:sp>
    <dsp:sp modelId="{3D637332-E26E-4530-9C1A-660ACA225C6F}">
      <dsp:nvSpPr>
        <dsp:cNvPr id="0" name=""/>
        <dsp:cNvSpPr/>
      </dsp:nvSpPr>
      <dsp:spPr>
        <a:xfrm>
          <a:off x="0" y="2323951"/>
          <a:ext cx="3154680" cy="22100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/>
            <a:t>Hubungan</a:t>
          </a:r>
          <a:r>
            <a:rPr lang="en-US" sz="3600" kern="1200" dirty="0" smtClean="0"/>
            <a:t> </a:t>
          </a:r>
          <a:r>
            <a:rPr lang="en-US" sz="3600" kern="1200" dirty="0" err="1" smtClean="0"/>
            <a:t>aditif</a:t>
          </a:r>
          <a:r>
            <a:rPr lang="en-US" sz="3600" kern="1200" dirty="0" smtClean="0"/>
            <a:t> </a:t>
          </a:r>
          <a:r>
            <a:rPr lang="en-US" sz="3600" kern="1200" dirty="0" err="1" smtClean="0"/>
            <a:t>waktu</a:t>
          </a:r>
          <a:endParaRPr lang="en-US" sz="3600" kern="1200" dirty="0"/>
        </a:p>
      </dsp:txBody>
      <dsp:txXfrm>
        <a:off x="107888" y="2431839"/>
        <a:ext cx="2938904" cy="1994321"/>
      </dsp:txXfrm>
    </dsp:sp>
    <dsp:sp modelId="{633D2D7F-8D7C-40D4-9EFF-F7BAA8043EBD}">
      <dsp:nvSpPr>
        <dsp:cNvPr id="0" name=""/>
        <dsp:cNvSpPr/>
      </dsp:nvSpPr>
      <dsp:spPr>
        <a:xfrm rot="5400000">
          <a:off x="5074800" y="2945442"/>
          <a:ext cx="1768078" cy="560832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err="1" smtClean="0"/>
            <a:t>Satu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bagian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sbg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penjelas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istilah</a:t>
          </a:r>
          <a:r>
            <a:rPr lang="en-US" sz="1400" kern="1200" dirty="0" smtClean="0"/>
            <a:t> yang </a:t>
          </a:r>
          <a:r>
            <a:rPr lang="en-US" sz="1400" kern="1200" dirty="0" err="1" smtClean="0"/>
            <a:t>ada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di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bagian</a:t>
          </a:r>
          <a:r>
            <a:rPr lang="en-US" sz="1400" kern="1200" dirty="0" smtClean="0"/>
            <a:t> lain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err="1" smtClean="0"/>
            <a:t>Tidak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bisa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masuk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ke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universitas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itu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tidak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bearti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bodoh</a:t>
          </a:r>
          <a:r>
            <a:rPr lang="en-US" sz="1400" kern="1200" dirty="0" smtClean="0"/>
            <a:t>. </a:t>
          </a:r>
          <a:r>
            <a:rPr lang="en-US" sz="1400" kern="1200" dirty="0" err="1" smtClean="0"/>
            <a:t>Kamu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tahu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nggak</a:t>
          </a:r>
          <a:r>
            <a:rPr lang="en-US" sz="1400" kern="1200" dirty="0" smtClean="0"/>
            <a:t> Einstein? </a:t>
          </a:r>
          <a:r>
            <a:rPr lang="en-US" sz="1400" kern="1200" dirty="0" err="1" smtClean="0"/>
            <a:t>Fisikawan</a:t>
          </a:r>
          <a:r>
            <a:rPr lang="en-US" sz="1400" kern="1200" dirty="0" smtClean="0"/>
            <a:t> genius </a:t>
          </a:r>
          <a:r>
            <a:rPr lang="en-US" sz="1400" kern="1200" dirty="0" err="1" smtClean="0"/>
            <a:t>itu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juga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pernah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gagal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masuk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universitas</a:t>
          </a:r>
          <a:r>
            <a:rPr lang="en-US" sz="1400" kern="1200" dirty="0" smtClean="0"/>
            <a:t>.</a:t>
          </a:r>
          <a:endParaRPr lang="en-US" sz="1400" kern="1200" dirty="0"/>
        </a:p>
      </dsp:txBody>
      <dsp:txXfrm rot="-5400000">
        <a:off x="3154679" y="4951873"/>
        <a:ext cx="5522010" cy="1595458"/>
      </dsp:txXfrm>
    </dsp:sp>
    <dsp:sp modelId="{E81FC7FA-30D0-4BC3-84A4-A59763D15ECA}">
      <dsp:nvSpPr>
        <dsp:cNvPr id="0" name=""/>
        <dsp:cNvSpPr/>
      </dsp:nvSpPr>
      <dsp:spPr>
        <a:xfrm>
          <a:off x="0" y="4644553"/>
          <a:ext cx="3154680" cy="22100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/>
            <a:t>Hubungan</a:t>
          </a:r>
          <a:r>
            <a:rPr lang="en-US" sz="3600" kern="1200" dirty="0" smtClean="0"/>
            <a:t> </a:t>
          </a:r>
          <a:r>
            <a:rPr lang="en-US" sz="3600" kern="1200" dirty="0" err="1" smtClean="0"/>
            <a:t>identifikasi</a:t>
          </a:r>
          <a:endParaRPr lang="en-US" sz="3600" kern="1200" dirty="0"/>
        </a:p>
      </dsp:txBody>
      <dsp:txXfrm>
        <a:off x="107888" y="4752441"/>
        <a:ext cx="2938904" cy="1994321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225F0A-DAF5-409B-A907-47C32399B667}">
      <dsp:nvSpPr>
        <dsp:cNvPr id="0" name=""/>
        <dsp:cNvSpPr/>
      </dsp:nvSpPr>
      <dsp:spPr>
        <a:xfrm rot="5400000">
          <a:off x="4793372" y="-1586405"/>
          <a:ext cx="1709142" cy="531571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Para </a:t>
          </a:r>
          <a:r>
            <a:rPr lang="en-US" sz="1600" kern="1200" dirty="0" err="1" smtClean="0"/>
            <a:t>petani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itu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malas</a:t>
          </a:r>
          <a:r>
            <a:rPr lang="en-US" sz="1600" kern="1200" dirty="0" smtClean="0"/>
            <a:t>? </a:t>
          </a:r>
          <a:r>
            <a:rPr lang="en-US" sz="1600" kern="1200" dirty="0" err="1" smtClean="0"/>
            <a:t>Atau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kurang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beruntung</a:t>
          </a:r>
          <a:endParaRPr lang="en-US" sz="1600" kern="1200" dirty="0"/>
        </a:p>
      </dsp:txBody>
      <dsp:txXfrm rot="-5400000">
        <a:off x="2990088" y="300312"/>
        <a:ext cx="5232279" cy="1542276"/>
      </dsp:txXfrm>
    </dsp:sp>
    <dsp:sp modelId="{597D8E16-BD2C-4A37-932F-7CB4FE925814}">
      <dsp:nvSpPr>
        <dsp:cNvPr id="0" name=""/>
        <dsp:cNvSpPr/>
      </dsp:nvSpPr>
      <dsp:spPr>
        <a:xfrm>
          <a:off x="0" y="3237"/>
          <a:ext cx="2990088" cy="21364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err="1" smtClean="0"/>
            <a:t>Hubungan</a:t>
          </a:r>
          <a:r>
            <a:rPr lang="en-US" sz="3300" kern="1200" dirty="0" smtClean="0"/>
            <a:t> </a:t>
          </a:r>
          <a:r>
            <a:rPr lang="en-US" sz="3300" kern="1200" dirty="0" err="1" smtClean="0"/>
            <a:t>aditif</a:t>
          </a:r>
          <a:r>
            <a:rPr lang="en-US" sz="3300" kern="1200" dirty="0" smtClean="0"/>
            <a:t> non </a:t>
          </a:r>
          <a:r>
            <a:rPr lang="en-US" sz="3300" kern="1200" dirty="0" err="1" smtClean="0"/>
            <a:t>waktu</a:t>
          </a:r>
          <a:endParaRPr lang="en-US" sz="3300" kern="1200" dirty="0"/>
        </a:p>
      </dsp:txBody>
      <dsp:txXfrm>
        <a:off x="104292" y="107529"/>
        <a:ext cx="2781504" cy="1927843"/>
      </dsp:txXfrm>
    </dsp:sp>
    <dsp:sp modelId="{9206D012-D8FA-4658-935C-B539A8F4871A}">
      <dsp:nvSpPr>
        <dsp:cNvPr id="0" name=""/>
        <dsp:cNvSpPr/>
      </dsp:nvSpPr>
      <dsp:spPr>
        <a:xfrm rot="5400000">
          <a:off x="4793372" y="656843"/>
          <a:ext cx="1709142" cy="531571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err="1" smtClean="0"/>
            <a:t>Gadis</a:t>
          </a:r>
          <a:r>
            <a:rPr lang="en-US" sz="1600" kern="1200" dirty="0" smtClean="0"/>
            <a:t> model </a:t>
          </a:r>
          <a:r>
            <a:rPr lang="en-US" sz="1600" kern="1200" dirty="0" err="1" smtClean="0"/>
            <a:t>itu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sangat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cantik</a:t>
          </a:r>
          <a:r>
            <a:rPr lang="en-US" sz="1600" kern="1200" dirty="0" smtClean="0"/>
            <a:t>. </a:t>
          </a:r>
          <a:r>
            <a:rPr lang="en-US" sz="1600" kern="1200" dirty="0" err="1" smtClean="0"/>
            <a:t>Wajahnya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bersih</a:t>
          </a:r>
          <a:r>
            <a:rPr lang="en-US" sz="1600" kern="1200" dirty="0" smtClean="0"/>
            <a:t>, </a:t>
          </a:r>
          <a:r>
            <a:rPr lang="en-US" sz="1600" kern="1200" dirty="0" err="1" smtClean="0"/>
            <a:t>matanya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indah</a:t>
          </a:r>
          <a:r>
            <a:rPr lang="en-US" sz="1600" kern="1200" dirty="0" smtClean="0"/>
            <a:t>, </a:t>
          </a:r>
          <a:r>
            <a:rPr lang="en-US" sz="1600" kern="1200" dirty="0" err="1" smtClean="0"/>
            <a:t>bibirnya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sangat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menawan</a:t>
          </a:r>
          <a:r>
            <a:rPr lang="en-US" sz="1600" kern="1200" dirty="0" smtClean="0"/>
            <a:t>. </a:t>
          </a:r>
          <a:r>
            <a:rPr lang="en-US" sz="1600" kern="1200" dirty="0" err="1" smtClean="0"/>
            <a:t>Apalagi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jalannya</a:t>
          </a:r>
          <a:r>
            <a:rPr lang="en-US" sz="1600" kern="1200" dirty="0" smtClean="0"/>
            <a:t>, </a:t>
          </a:r>
          <a:r>
            <a:rPr lang="en-US" sz="1600" kern="1200" dirty="0" err="1" smtClean="0"/>
            <a:t>luar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biasa</a:t>
          </a:r>
          <a:r>
            <a:rPr lang="en-US" sz="1600" kern="1200" dirty="0" smtClean="0"/>
            <a:t>. </a:t>
          </a:r>
          <a:endParaRPr lang="en-US" sz="1600" kern="1200" dirty="0"/>
        </a:p>
      </dsp:txBody>
      <dsp:txXfrm rot="-5400000">
        <a:off x="2990088" y="2543561"/>
        <a:ext cx="5232279" cy="1542276"/>
      </dsp:txXfrm>
    </dsp:sp>
    <dsp:sp modelId="{4D3A500F-8C49-45EB-8DCF-DEED18F3FF62}">
      <dsp:nvSpPr>
        <dsp:cNvPr id="0" name=""/>
        <dsp:cNvSpPr/>
      </dsp:nvSpPr>
      <dsp:spPr>
        <a:xfrm>
          <a:off x="0" y="2246486"/>
          <a:ext cx="2990088" cy="21364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err="1" smtClean="0"/>
            <a:t>Hubungan</a:t>
          </a:r>
          <a:r>
            <a:rPr lang="en-US" sz="3300" kern="1200" dirty="0" smtClean="0"/>
            <a:t> </a:t>
          </a:r>
          <a:r>
            <a:rPr lang="en-US" sz="3300" kern="1200" dirty="0" err="1" smtClean="0"/>
            <a:t>generik</a:t>
          </a:r>
          <a:r>
            <a:rPr lang="en-US" sz="3300" kern="1200" dirty="0" smtClean="0"/>
            <a:t> - </a:t>
          </a:r>
          <a:r>
            <a:rPr lang="en-US" sz="3300" kern="1200" dirty="0" err="1" smtClean="0"/>
            <a:t>spesifik</a:t>
          </a:r>
          <a:endParaRPr lang="en-US" sz="3300" kern="1200" dirty="0"/>
        </a:p>
      </dsp:txBody>
      <dsp:txXfrm>
        <a:off x="104292" y="2350778"/>
        <a:ext cx="2781504" cy="1927843"/>
      </dsp:txXfrm>
    </dsp:sp>
    <dsp:sp modelId="{519F91AD-3C8F-46B0-9585-2DBD4380872E}">
      <dsp:nvSpPr>
        <dsp:cNvPr id="0" name=""/>
        <dsp:cNvSpPr/>
      </dsp:nvSpPr>
      <dsp:spPr>
        <a:xfrm rot="5400000">
          <a:off x="4793372" y="2900093"/>
          <a:ext cx="1709142" cy="531571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err="1" smtClean="0"/>
            <a:t>Satu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bagian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memberikan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gambaran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perumpamaan</a:t>
          </a:r>
          <a:r>
            <a:rPr lang="en-US" sz="1600" kern="1200" dirty="0" smtClean="0"/>
            <a:t>/ </a:t>
          </a:r>
          <a:r>
            <a:rPr lang="en-US" sz="1600" kern="1200" dirty="0" err="1" smtClean="0"/>
            <a:t>ibarat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err="1" smtClean="0"/>
            <a:t>Kelihaiannya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mengelola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bisnis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sungguh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piawai</a:t>
          </a:r>
          <a:r>
            <a:rPr lang="en-US" sz="1600" kern="1200" dirty="0" smtClean="0"/>
            <a:t>. </a:t>
          </a:r>
          <a:r>
            <a:rPr lang="en-US" sz="1600" kern="1200" dirty="0" err="1" smtClean="0"/>
            <a:t>Memang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dia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seperti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belut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lumpur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basah</a:t>
          </a:r>
          <a:endParaRPr lang="en-US" sz="1600" kern="1200" dirty="0"/>
        </a:p>
      </dsp:txBody>
      <dsp:txXfrm rot="-5400000">
        <a:off x="2990088" y="4786811"/>
        <a:ext cx="5232279" cy="1542276"/>
      </dsp:txXfrm>
    </dsp:sp>
    <dsp:sp modelId="{4F4E8B3F-F1A4-4BA7-A978-BA1BF9841B53}">
      <dsp:nvSpPr>
        <dsp:cNvPr id="0" name=""/>
        <dsp:cNvSpPr/>
      </dsp:nvSpPr>
      <dsp:spPr>
        <a:xfrm>
          <a:off x="0" y="4489735"/>
          <a:ext cx="2990088" cy="21364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err="1" smtClean="0"/>
            <a:t>Hubungan</a:t>
          </a:r>
          <a:r>
            <a:rPr lang="en-US" sz="3300" kern="1200" dirty="0" smtClean="0"/>
            <a:t> </a:t>
          </a:r>
          <a:r>
            <a:rPr lang="en-US" sz="3300" kern="1200" dirty="0" err="1" smtClean="0"/>
            <a:t>ibarat</a:t>
          </a:r>
          <a:endParaRPr lang="en-US" sz="3300" kern="1200" dirty="0"/>
        </a:p>
      </dsp:txBody>
      <dsp:txXfrm>
        <a:off x="104292" y="4594027"/>
        <a:ext cx="2781504" cy="1927843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C17C9A-77CA-451B-A3FE-515F36436204}">
      <dsp:nvSpPr>
        <dsp:cNvPr id="0" name=""/>
        <dsp:cNvSpPr/>
      </dsp:nvSpPr>
      <dsp:spPr>
        <a:xfrm>
          <a:off x="429977" y="5526"/>
          <a:ext cx="6065107" cy="6217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Klasifikasi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wacana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berdasarkan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bentuk</a:t>
          </a:r>
          <a:endParaRPr lang="en-US" sz="2400" kern="1200" dirty="0"/>
        </a:p>
      </dsp:txBody>
      <dsp:txXfrm>
        <a:off x="448187" y="23736"/>
        <a:ext cx="6028687" cy="585309"/>
      </dsp:txXfrm>
    </dsp:sp>
    <dsp:sp modelId="{1617D53A-771F-46AC-9154-86C194ACAD0B}">
      <dsp:nvSpPr>
        <dsp:cNvPr id="0" name=""/>
        <dsp:cNvSpPr/>
      </dsp:nvSpPr>
      <dsp:spPr>
        <a:xfrm>
          <a:off x="1036487" y="627255"/>
          <a:ext cx="606510" cy="7445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44539"/>
              </a:lnTo>
              <a:lnTo>
                <a:pt x="606510" y="744539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F9DD32-C40B-4C72-93F0-17E5CB1533AA}">
      <dsp:nvSpPr>
        <dsp:cNvPr id="0" name=""/>
        <dsp:cNvSpPr/>
      </dsp:nvSpPr>
      <dsp:spPr>
        <a:xfrm>
          <a:off x="1642998" y="782687"/>
          <a:ext cx="6786321" cy="11782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Naratif</a:t>
          </a:r>
          <a:r>
            <a:rPr lang="en-US" sz="2000" kern="1200" dirty="0" smtClean="0"/>
            <a:t> : </a:t>
          </a:r>
          <a:r>
            <a:rPr lang="en-US" sz="2000" kern="1200" dirty="0" err="1" smtClean="0"/>
            <a:t>dipergunakan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untuk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menceriterakan</a:t>
          </a:r>
          <a:r>
            <a:rPr lang="en-US" sz="2000" kern="1200" dirty="0" smtClean="0"/>
            <a:t>, </a:t>
          </a:r>
          <a:r>
            <a:rPr lang="en-US" sz="2000" kern="1200" dirty="0" err="1" smtClean="0"/>
            <a:t>mementingkan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urutan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waktu</a:t>
          </a:r>
          <a:r>
            <a:rPr lang="en-US" sz="2000" kern="1200" dirty="0" smtClean="0"/>
            <a:t>, </a:t>
          </a:r>
          <a:r>
            <a:rPr lang="en-US" sz="2000" kern="1200" dirty="0" err="1" smtClean="0"/>
            <a:t>dituturkan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pertama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atau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ketiga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dalam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waktu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tertentu</a:t>
          </a:r>
          <a:r>
            <a:rPr lang="en-US" sz="2000" kern="1200" dirty="0" smtClean="0"/>
            <a:t>. </a:t>
          </a:r>
          <a:r>
            <a:rPr lang="en-US" sz="2000" kern="1200" dirty="0" err="1" smtClean="0"/>
            <a:t>Berorientasi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pada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pelaku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dan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keseluruhan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bagian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diikat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oleh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kronologis</a:t>
          </a:r>
          <a:endParaRPr lang="en-US" sz="2000" kern="1200" dirty="0"/>
        </a:p>
      </dsp:txBody>
      <dsp:txXfrm>
        <a:off x="1677507" y="817196"/>
        <a:ext cx="6717303" cy="1109196"/>
      </dsp:txXfrm>
    </dsp:sp>
    <dsp:sp modelId="{5998F605-9D35-47E0-8B49-19CD1D334580}">
      <dsp:nvSpPr>
        <dsp:cNvPr id="0" name=""/>
        <dsp:cNvSpPr/>
      </dsp:nvSpPr>
      <dsp:spPr>
        <a:xfrm>
          <a:off x="1036487" y="627255"/>
          <a:ext cx="572619" cy="18707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70721"/>
              </a:lnTo>
              <a:lnTo>
                <a:pt x="572619" y="187072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F1D1DC-2E5E-4B1B-9031-E542F35D5BB5}">
      <dsp:nvSpPr>
        <dsp:cNvPr id="0" name=""/>
        <dsp:cNvSpPr/>
      </dsp:nvSpPr>
      <dsp:spPr>
        <a:xfrm>
          <a:off x="1609107" y="2187112"/>
          <a:ext cx="6786321" cy="6217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Prosedural</a:t>
          </a:r>
          <a:r>
            <a:rPr lang="en-US" sz="2000" kern="1200" dirty="0" smtClean="0"/>
            <a:t>: </a:t>
          </a:r>
          <a:r>
            <a:rPr lang="en-US" sz="2000" kern="1200" dirty="0" err="1" smtClean="0"/>
            <a:t>memberikan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petunjuk</a:t>
          </a:r>
          <a:r>
            <a:rPr lang="en-US" sz="2000" kern="1200" dirty="0" smtClean="0"/>
            <a:t>/ </a:t>
          </a:r>
          <a:r>
            <a:rPr lang="en-US" sz="2000" kern="1200" dirty="0" err="1" smtClean="0"/>
            <a:t>keterangan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bagaimana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sesuatu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harus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dilakukan</a:t>
          </a:r>
          <a:endParaRPr lang="en-US" sz="2000" kern="1200" dirty="0"/>
        </a:p>
      </dsp:txBody>
      <dsp:txXfrm>
        <a:off x="1627317" y="2205322"/>
        <a:ext cx="6749901" cy="585309"/>
      </dsp:txXfrm>
    </dsp:sp>
    <dsp:sp modelId="{6C00B4E3-696A-470A-AAB9-A821D9E38A07}">
      <dsp:nvSpPr>
        <dsp:cNvPr id="0" name=""/>
        <dsp:cNvSpPr/>
      </dsp:nvSpPr>
      <dsp:spPr>
        <a:xfrm>
          <a:off x="1036487" y="627255"/>
          <a:ext cx="606510" cy="25771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77106"/>
              </a:lnTo>
              <a:lnTo>
                <a:pt x="606510" y="2577106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7CDD4A-61C3-42CB-9882-C7FF8DE50A90}">
      <dsp:nvSpPr>
        <dsp:cNvPr id="0" name=""/>
        <dsp:cNvSpPr/>
      </dsp:nvSpPr>
      <dsp:spPr>
        <a:xfrm>
          <a:off x="1642998" y="2893496"/>
          <a:ext cx="6786321" cy="6217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Ekspositori</a:t>
          </a:r>
          <a:r>
            <a:rPr lang="en-US" sz="2000" kern="1200" dirty="0" smtClean="0"/>
            <a:t>: </a:t>
          </a:r>
          <a:r>
            <a:rPr lang="en-US" sz="2000" kern="1200" dirty="0" err="1" smtClean="0"/>
            <a:t>menjelaskan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sesuatu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secara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informatif</a:t>
          </a:r>
          <a:r>
            <a:rPr lang="en-US" sz="2000" kern="1200" dirty="0" smtClean="0"/>
            <a:t>, </a:t>
          </a:r>
          <a:r>
            <a:rPr lang="en-US" sz="2000" kern="1200" dirty="0" err="1" smtClean="0"/>
            <a:t>bahasa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cenderung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denotatif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dan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rasional</a:t>
          </a:r>
          <a:r>
            <a:rPr lang="en-US" sz="2000" kern="1200" dirty="0" smtClean="0"/>
            <a:t>. </a:t>
          </a:r>
          <a:r>
            <a:rPr lang="en-US" sz="2000" kern="1200" dirty="0" err="1" smtClean="0"/>
            <a:t>Ceramah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ilmiah</a:t>
          </a:r>
          <a:r>
            <a:rPr lang="en-US" sz="2000" kern="1200" dirty="0" smtClean="0"/>
            <a:t>, </a:t>
          </a:r>
          <a:r>
            <a:rPr lang="en-US" sz="2000" kern="1200" dirty="0" err="1" smtClean="0"/>
            <a:t>artikel</a:t>
          </a:r>
          <a:endParaRPr lang="en-US" sz="2000" kern="1200" dirty="0"/>
        </a:p>
      </dsp:txBody>
      <dsp:txXfrm>
        <a:off x="1661208" y="2911706"/>
        <a:ext cx="6749901" cy="585309"/>
      </dsp:txXfrm>
    </dsp:sp>
    <dsp:sp modelId="{16B988A0-F5F8-409F-829D-210B09C5B1FE}">
      <dsp:nvSpPr>
        <dsp:cNvPr id="0" name=""/>
        <dsp:cNvSpPr/>
      </dsp:nvSpPr>
      <dsp:spPr>
        <a:xfrm>
          <a:off x="1036487" y="627255"/>
          <a:ext cx="606510" cy="33542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54267"/>
              </a:lnTo>
              <a:lnTo>
                <a:pt x="606510" y="3354267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C40FCB-21A8-428F-B6FC-4AEBD2F411E6}">
      <dsp:nvSpPr>
        <dsp:cNvPr id="0" name=""/>
        <dsp:cNvSpPr/>
      </dsp:nvSpPr>
      <dsp:spPr>
        <a:xfrm>
          <a:off x="1642998" y="3670658"/>
          <a:ext cx="6786321" cy="6217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Hortatori</a:t>
          </a:r>
          <a:r>
            <a:rPr lang="en-US" sz="2000" kern="1200" dirty="0" smtClean="0"/>
            <a:t> : </a:t>
          </a:r>
          <a:r>
            <a:rPr lang="en-US" sz="2000" kern="1200" dirty="0" err="1" smtClean="0"/>
            <a:t>untuk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mempengaruhi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pendengar</a:t>
          </a:r>
          <a:r>
            <a:rPr lang="en-US" sz="2000" kern="1200" dirty="0" smtClean="0"/>
            <a:t>/ </a:t>
          </a:r>
          <a:r>
            <a:rPr lang="en-US" sz="2000" kern="1200" dirty="0" err="1" smtClean="0"/>
            <a:t>pembaca</a:t>
          </a:r>
          <a:r>
            <a:rPr lang="en-US" sz="2000" kern="1200" dirty="0" smtClean="0"/>
            <a:t>  agar </a:t>
          </a:r>
          <a:r>
            <a:rPr lang="en-US" sz="2000" kern="1200" dirty="0" err="1" smtClean="0"/>
            <a:t>tertarik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terhadap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pendapat</a:t>
          </a:r>
          <a:r>
            <a:rPr lang="en-US" sz="2000" kern="1200" dirty="0" smtClean="0"/>
            <a:t> yang </a:t>
          </a:r>
          <a:r>
            <a:rPr lang="en-US" sz="2000" kern="1200" dirty="0" err="1" smtClean="0"/>
            <a:t>dikemukakan</a:t>
          </a:r>
          <a:r>
            <a:rPr lang="en-US" sz="2000" kern="1200" dirty="0" smtClean="0"/>
            <a:t>, </a:t>
          </a:r>
          <a:r>
            <a:rPr lang="en-US" sz="2000" kern="1200" dirty="0" err="1" smtClean="0"/>
            <a:t>sifatnya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persuasif</a:t>
          </a:r>
          <a:endParaRPr lang="en-US" sz="2000" kern="1200" dirty="0"/>
        </a:p>
      </dsp:txBody>
      <dsp:txXfrm>
        <a:off x="1661208" y="3688868"/>
        <a:ext cx="6749901" cy="585309"/>
      </dsp:txXfrm>
    </dsp:sp>
    <dsp:sp modelId="{4918D750-B97A-4F3C-81B3-7D6CD4EB6255}">
      <dsp:nvSpPr>
        <dsp:cNvPr id="0" name=""/>
        <dsp:cNvSpPr/>
      </dsp:nvSpPr>
      <dsp:spPr>
        <a:xfrm>
          <a:off x="1036487" y="627255"/>
          <a:ext cx="606510" cy="41314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31429"/>
              </a:lnTo>
              <a:lnTo>
                <a:pt x="606510" y="4131429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8FA155-765A-4B06-85BA-DAA0B1ABCDB9}">
      <dsp:nvSpPr>
        <dsp:cNvPr id="0" name=""/>
        <dsp:cNvSpPr/>
      </dsp:nvSpPr>
      <dsp:spPr>
        <a:xfrm>
          <a:off x="1642998" y="4447820"/>
          <a:ext cx="6786321" cy="6217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Dramatik</a:t>
          </a:r>
          <a:r>
            <a:rPr lang="en-US" sz="2000" kern="1200" dirty="0" smtClean="0"/>
            <a:t> : </a:t>
          </a:r>
          <a:r>
            <a:rPr lang="en-US" sz="2000" kern="1200" dirty="0" err="1" smtClean="0"/>
            <a:t>berbentuk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percakapan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antar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penutur</a:t>
          </a:r>
          <a:r>
            <a:rPr lang="en-US" sz="2000" kern="1200" dirty="0" smtClean="0"/>
            <a:t>, </a:t>
          </a:r>
          <a:r>
            <a:rPr lang="en-US" sz="2000" kern="1200" dirty="0" err="1" smtClean="0"/>
            <a:t>meminimalkan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narasi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di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dalamnya</a:t>
          </a:r>
          <a:endParaRPr lang="en-US" sz="2000" kern="1200" dirty="0"/>
        </a:p>
      </dsp:txBody>
      <dsp:txXfrm>
        <a:off x="1661208" y="4466030"/>
        <a:ext cx="6749901" cy="585309"/>
      </dsp:txXfrm>
    </dsp:sp>
    <dsp:sp modelId="{5A49BEA8-44AE-4290-9777-A750848A0CB7}">
      <dsp:nvSpPr>
        <dsp:cNvPr id="0" name=""/>
        <dsp:cNvSpPr/>
      </dsp:nvSpPr>
      <dsp:spPr>
        <a:xfrm>
          <a:off x="1036487" y="627255"/>
          <a:ext cx="606510" cy="49085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08591"/>
              </a:lnTo>
              <a:lnTo>
                <a:pt x="606510" y="490859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8117B0-38EE-4897-900A-8AA7C91A3DEF}">
      <dsp:nvSpPr>
        <dsp:cNvPr id="0" name=""/>
        <dsp:cNvSpPr/>
      </dsp:nvSpPr>
      <dsp:spPr>
        <a:xfrm>
          <a:off x="1642998" y="5224982"/>
          <a:ext cx="7071024" cy="6217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Epistoleri</a:t>
          </a:r>
          <a:r>
            <a:rPr lang="en-US" sz="2000" kern="1200" dirty="0" smtClean="0"/>
            <a:t> : </a:t>
          </a:r>
          <a:r>
            <a:rPr lang="en-US" sz="2000" kern="1200" dirty="0" err="1" smtClean="0"/>
            <a:t>dipergunakan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dalam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surat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menyurat</a:t>
          </a:r>
          <a:r>
            <a:rPr lang="en-US" sz="2000" kern="1200" dirty="0" smtClean="0"/>
            <a:t>, </a:t>
          </a:r>
          <a:r>
            <a:rPr lang="en-US" sz="2000" kern="1200" dirty="0" err="1" smtClean="0"/>
            <a:t>memiliki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bentuk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dan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sistem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tertentu</a:t>
          </a:r>
          <a:r>
            <a:rPr lang="en-US" sz="2000" kern="1200" dirty="0" smtClean="0"/>
            <a:t> yang </a:t>
          </a:r>
          <a:r>
            <a:rPr lang="en-US" sz="2000" kern="1200" dirty="0" err="1" smtClean="0"/>
            <a:t>menjadi</a:t>
          </a:r>
          <a:r>
            <a:rPr lang="en-US" sz="2000" kern="1200" smtClean="0"/>
            <a:t> kebiasaan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atau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aturan</a:t>
          </a:r>
          <a:endParaRPr lang="en-US" sz="2000" kern="1200" dirty="0"/>
        </a:p>
      </dsp:txBody>
      <dsp:txXfrm>
        <a:off x="1661208" y="5243192"/>
        <a:ext cx="7034604" cy="585309"/>
      </dsp:txXfrm>
    </dsp:sp>
    <dsp:sp modelId="{7A338756-86F3-4839-99CE-67C8BBEBD6B6}">
      <dsp:nvSpPr>
        <dsp:cNvPr id="0" name=""/>
        <dsp:cNvSpPr/>
      </dsp:nvSpPr>
      <dsp:spPr>
        <a:xfrm>
          <a:off x="1036487" y="627255"/>
          <a:ext cx="606510" cy="56857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85753"/>
              </a:lnTo>
              <a:lnTo>
                <a:pt x="606510" y="5685753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1A69EF-1934-4DF4-9B28-CDE487E5B061}">
      <dsp:nvSpPr>
        <dsp:cNvPr id="0" name=""/>
        <dsp:cNvSpPr/>
      </dsp:nvSpPr>
      <dsp:spPr>
        <a:xfrm>
          <a:off x="1642998" y="6002144"/>
          <a:ext cx="6786321" cy="6217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Seremonial</a:t>
          </a:r>
          <a:r>
            <a:rPr lang="en-US" sz="2400" kern="1200" dirty="0" smtClean="0"/>
            <a:t>: </a:t>
          </a:r>
          <a:r>
            <a:rPr lang="en-US" sz="2400" kern="1200" dirty="0" err="1" smtClean="0"/>
            <a:t>dipergunakan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dalam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kesempatan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seremonial</a:t>
          </a:r>
          <a:r>
            <a:rPr lang="en-US" sz="2400" kern="1200" dirty="0" smtClean="0"/>
            <a:t> (</a:t>
          </a:r>
          <a:r>
            <a:rPr lang="en-US" sz="2400" kern="1200" dirty="0" err="1" smtClean="0"/>
            <a:t>upacara</a:t>
          </a:r>
          <a:r>
            <a:rPr lang="en-US" sz="2400" kern="1200" dirty="0" smtClean="0"/>
            <a:t>)</a:t>
          </a:r>
          <a:endParaRPr lang="en-US" sz="2400" kern="1200" dirty="0"/>
        </a:p>
      </dsp:txBody>
      <dsp:txXfrm>
        <a:off x="1661208" y="6020354"/>
        <a:ext cx="6749901" cy="585309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A9C0ED-B9DD-4096-BA09-7764888B1D9D}">
      <dsp:nvSpPr>
        <dsp:cNvPr id="0" name=""/>
        <dsp:cNvSpPr/>
      </dsp:nvSpPr>
      <dsp:spPr>
        <a:xfrm>
          <a:off x="3737" y="0"/>
          <a:ext cx="3595241" cy="609295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?</a:t>
          </a:r>
          <a:endParaRPr lang="en-US" sz="6500" kern="1200" dirty="0"/>
        </a:p>
      </dsp:txBody>
      <dsp:txXfrm>
        <a:off x="3737" y="0"/>
        <a:ext cx="3595241" cy="1827885"/>
      </dsp:txXfrm>
    </dsp:sp>
    <dsp:sp modelId="{CC3AF09A-F396-430A-A493-2037BC6A6D2A}">
      <dsp:nvSpPr>
        <dsp:cNvPr id="0" name=""/>
        <dsp:cNvSpPr/>
      </dsp:nvSpPr>
      <dsp:spPr>
        <a:xfrm>
          <a:off x="363261" y="1829670"/>
          <a:ext cx="2876192" cy="18371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20" tIns="43815" rIns="5842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O1: </a:t>
          </a:r>
          <a:r>
            <a:rPr lang="en-US" sz="2300" kern="1200" dirty="0" err="1" smtClean="0"/>
            <a:t>wah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kita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sudah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masuk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kota</a:t>
          </a:r>
          <a:r>
            <a:rPr lang="en-US" sz="2300" kern="1200" dirty="0" smtClean="0"/>
            <a:t>. Kita </a:t>
          </a:r>
          <a:r>
            <a:rPr lang="en-US" sz="2300" kern="1200" dirty="0" err="1" smtClean="0"/>
            <a:t>cari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gudeg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dulu</a:t>
          </a:r>
          <a:r>
            <a:rPr lang="en-US" sz="2300" kern="1200" dirty="0" smtClean="0"/>
            <a:t>!</a:t>
          </a:r>
          <a:endParaRPr lang="en-US" sz="2300" kern="1200" dirty="0"/>
        </a:p>
      </dsp:txBody>
      <dsp:txXfrm>
        <a:off x="417068" y="1883477"/>
        <a:ext cx="2768578" cy="1729494"/>
      </dsp:txXfrm>
    </dsp:sp>
    <dsp:sp modelId="{7BE24382-8C1F-4D02-A5C9-2C953EA86900}">
      <dsp:nvSpPr>
        <dsp:cNvPr id="0" name=""/>
        <dsp:cNvSpPr/>
      </dsp:nvSpPr>
      <dsp:spPr>
        <a:xfrm>
          <a:off x="363261" y="3949411"/>
          <a:ext cx="2876192" cy="18371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20" tIns="43815" rIns="5842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O2: </a:t>
          </a:r>
          <a:r>
            <a:rPr lang="en-US" sz="2300" kern="1200" dirty="0" err="1" smtClean="0"/>
            <a:t>Langsung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ke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Parangtritis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saja</a:t>
          </a:r>
          <a:r>
            <a:rPr lang="en-US" sz="2300" kern="1200" dirty="0" smtClean="0"/>
            <a:t>!</a:t>
          </a:r>
          <a:endParaRPr lang="en-US" sz="2300" kern="1200" dirty="0"/>
        </a:p>
      </dsp:txBody>
      <dsp:txXfrm>
        <a:off x="417068" y="4003218"/>
        <a:ext cx="2768578" cy="1729494"/>
      </dsp:txXfrm>
    </dsp:sp>
    <dsp:sp modelId="{D873DC97-E4FE-4AEF-91C8-1272D1ADD39F}">
      <dsp:nvSpPr>
        <dsp:cNvPr id="0" name=""/>
        <dsp:cNvSpPr/>
      </dsp:nvSpPr>
      <dsp:spPr>
        <a:xfrm>
          <a:off x="3868621" y="0"/>
          <a:ext cx="3595241" cy="609295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?</a:t>
          </a:r>
          <a:endParaRPr lang="en-US" sz="6500" kern="1200" dirty="0"/>
        </a:p>
      </dsp:txBody>
      <dsp:txXfrm>
        <a:off x="3868621" y="0"/>
        <a:ext cx="3595241" cy="1827885"/>
      </dsp:txXfrm>
    </dsp:sp>
    <dsp:sp modelId="{294CA42D-0036-4800-8885-91A2137E99C6}">
      <dsp:nvSpPr>
        <dsp:cNvPr id="0" name=""/>
        <dsp:cNvSpPr/>
      </dsp:nvSpPr>
      <dsp:spPr>
        <a:xfrm>
          <a:off x="4228145" y="1829670"/>
          <a:ext cx="2876192" cy="18371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20" tIns="43815" rIns="5842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/>
            <a:t>Becak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dilarang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di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Ibukota</a:t>
          </a:r>
          <a:r>
            <a:rPr lang="en-US" sz="2300" kern="1200" dirty="0" smtClean="0"/>
            <a:t>.</a:t>
          </a:r>
          <a:endParaRPr lang="en-US" sz="2300" kern="1200" dirty="0"/>
        </a:p>
      </dsp:txBody>
      <dsp:txXfrm>
        <a:off x="4281952" y="1883477"/>
        <a:ext cx="2768578" cy="1729494"/>
      </dsp:txXfrm>
    </dsp:sp>
    <dsp:sp modelId="{48C548F8-796B-4454-AFC0-26DCD004AF4B}">
      <dsp:nvSpPr>
        <dsp:cNvPr id="0" name=""/>
        <dsp:cNvSpPr/>
      </dsp:nvSpPr>
      <dsp:spPr>
        <a:xfrm>
          <a:off x="4228145" y="3949411"/>
          <a:ext cx="2876192" cy="18371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20" tIns="43815" rIns="5842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Jakarta </a:t>
          </a:r>
          <a:r>
            <a:rPr lang="en-US" sz="2300" kern="1200" dirty="0" err="1" smtClean="0"/>
            <a:t>sudah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menyiapkan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gantinya</a:t>
          </a:r>
          <a:r>
            <a:rPr lang="en-US" sz="2300" kern="1200" dirty="0" smtClean="0"/>
            <a:t>.</a:t>
          </a:r>
          <a:endParaRPr lang="en-US" sz="2300" kern="1200" dirty="0"/>
        </a:p>
      </dsp:txBody>
      <dsp:txXfrm>
        <a:off x="4281952" y="4003218"/>
        <a:ext cx="2768578" cy="172949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ADD829-97FC-445E-B815-D022E9D983F7}">
      <dsp:nvSpPr>
        <dsp:cNvPr id="0" name=""/>
        <dsp:cNvSpPr/>
      </dsp:nvSpPr>
      <dsp:spPr>
        <a:xfrm>
          <a:off x="617219" y="0"/>
          <a:ext cx="6995160" cy="394716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189B81-8218-465F-A8A6-1E0C9DA2D059}">
      <dsp:nvSpPr>
        <dsp:cNvPr id="0" name=""/>
        <dsp:cNvSpPr/>
      </dsp:nvSpPr>
      <dsp:spPr>
        <a:xfrm>
          <a:off x="700" y="1184148"/>
          <a:ext cx="3150393" cy="15788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err="1" smtClean="0"/>
            <a:t>Dis</a:t>
          </a:r>
          <a:r>
            <a:rPr lang="en-US" sz="1700" kern="1200" dirty="0" smtClean="0"/>
            <a:t>  (</a:t>
          </a:r>
          <a:r>
            <a:rPr lang="en-US" sz="1700" kern="1200" dirty="0" err="1" smtClean="0"/>
            <a:t>dari</a:t>
          </a:r>
          <a:r>
            <a:rPr lang="en-US" sz="1700" kern="1200" dirty="0" smtClean="0"/>
            <a:t>/ </a:t>
          </a:r>
          <a:r>
            <a:rPr lang="en-US" sz="1700" kern="1200" dirty="0" err="1" smtClean="0"/>
            <a:t>dalam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arah</a:t>
          </a:r>
          <a:r>
            <a:rPr lang="en-US" sz="1700" kern="1200" dirty="0" smtClean="0"/>
            <a:t> yang </a:t>
          </a:r>
          <a:r>
            <a:rPr lang="en-US" sz="1700" kern="1200" dirty="0" err="1" smtClean="0"/>
            <a:t>berbeda</a:t>
          </a:r>
          <a:r>
            <a:rPr lang="en-US" sz="1700" kern="1200" dirty="0" smtClean="0"/>
            <a:t>)+ </a:t>
          </a:r>
          <a:r>
            <a:rPr lang="en-US" sz="1700" kern="1200" dirty="0" err="1" smtClean="0"/>
            <a:t>currere</a:t>
          </a:r>
          <a:r>
            <a:rPr lang="en-US" sz="1700" kern="1200" dirty="0" smtClean="0"/>
            <a:t>  (</a:t>
          </a:r>
          <a:r>
            <a:rPr lang="en-US" sz="1700" kern="1200" dirty="0" err="1" smtClean="0"/>
            <a:t>lari</a:t>
          </a:r>
          <a:r>
            <a:rPr lang="en-US" sz="1700" kern="1200" dirty="0" smtClean="0"/>
            <a:t>)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 dirty="0"/>
        </a:p>
      </dsp:txBody>
      <dsp:txXfrm>
        <a:off x="77774" y="1261222"/>
        <a:ext cx="2996245" cy="1424716"/>
      </dsp:txXfrm>
    </dsp:sp>
    <dsp:sp modelId="{608859F9-8BFF-4732-A273-A4B8BBAEF860}">
      <dsp:nvSpPr>
        <dsp:cNvPr id="0" name=""/>
        <dsp:cNvSpPr/>
      </dsp:nvSpPr>
      <dsp:spPr>
        <a:xfrm>
          <a:off x="3308614" y="1184148"/>
          <a:ext cx="2356273" cy="15788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err="1" smtClean="0"/>
            <a:t>discursus</a:t>
          </a:r>
          <a:endParaRPr lang="en-US" sz="1700" kern="1200" dirty="0"/>
        </a:p>
      </dsp:txBody>
      <dsp:txXfrm>
        <a:off x="3385688" y="1261222"/>
        <a:ext cx="2202125" cy="1424716"/>
      </dsp:txXfrm>
    </dsp:sp>
    <dsp:sp modelId="{91D8081B-E419-400F-BE49-0642CBC88097}">
      <dsp:nvSpPr>
        <dsp:cNvPr id="0" name=""/>
        <dsp:cNvSpPr/>
      </dsp:nvSpPr>
      <dsp:spPr>
        <a:xfrm>
          <a:off x="5822407" y="1184148"/>
          <a:ext cx="2406491" cy="15788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Discourse/ </a:t>
          </a:r>
          <a:r>
            <a:rPr lang="en-US" sz="1700" kern="1200" dirty="0" err="1" smtClean="0"/>
            <a:t>wacana</a:t>
          </a:r>
          <a:endParaRPr lang="en-US" sz="1700" kern="1200" dirty="0"/>
        </a:p>
      </dsp:txBody>
      <dsp:txXfrm>
        <a:off x="5899481" y="1261222"/>
        <a:ext cx="2252343" cy="142471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D420F3-0F77-4B70-A845-2192E6DB68E5}">
      <dsp:nvSpPr>
        <dsp:cNvPr id="0" name=""/>
        <dsp:cNvSpPr/>
      </dsp:nvSpPr>
      <dsp:spPr>
        <a:xfrm>
          <a:off x="1784192" y="3683"/>
          <a:ext cx="4501878" cy="17613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err="1" smtClean="0"/>
            <a:t>Ada</a:t>
          </a:r>
          <a:r>
            <a:rPr lang="en-US" sz="2900" kern="1200" dirty="0" smtClean="0"/>
            <a:t> </a:t>
          </a:r>
          <a:r>
            <a:rPr lang="en-US" sz="2900" kern="1200" dirty="0" err="1" smtClean="0"/>
            <a:t>tidaknya</a:t>
          </a:r>
          <a:r>
            <a:rPr lang="en-US" sz="2900" kern="1200" dirty="0" smtClean="0"/>
            <a:t> </a:t>
          </a:r>
          <a:r>
            <a:rPr lang="en-US" sz="2900" kern="1200" dirty="0" err="1" smtClean="0"/>
            <a:t>kesatuan</a:t>
          </a:r>
          <a:r>
            <a:rPr lang="en-US" sz="2900" kern="1200" dirty="0" smtClean="0"/>
            <a:t> </a:t>
          </a:r>
          <a:r>
            <a:rPr lang="en-US" sz="2900" kern="1200" dirty="0" err="1" smtClean="0"/>
            <a:t>makna</a:t>
          </a:r>
          <a:r>
            <a:rPr lang="en-US" sz="2900" kern="1200" dirty="0" smtClean="0"/>
            <a:t>/ </a:t>
          </a:r>
          <a:r>
            <a:rPr lang="en-US" sz="2900" kern="1200" dirty="0" err="1" smtClean="0"/>
            <a:t>organisasi</a:t>
          </a:r>
          <a:r>
            <a:rPr lang="en-US" sz="2900" kern="1200" dirty="0" smtClean="0"/>
            <a:t> </a:t>
          </a:r>
          <a:r>
            <a:rPr lang="en-US" sz="2900" kern="1200" dirty="0" err="1" smtClean="0"/>
            <a:t>semantis</a:t>
          </a:r>
          <a:endParaRPr lang="en-US" sz="2900" kern="1200" dirty="0"/>
        </a:p>
      </dsp:txBody>
      <dsp:txXfrm>
        <a:off x="1835781" y="55272"/>
        <a:ext cx="4398700" cy="1658202"/>
      </dsp:txXfrm>
    </dsp:sp>
    <dsp:sp modelId="{4FA689E3-59AB-4637-A069-909F95C87103}">
      <dsp:nvSpPr>
        <dsp:cNvPr id="0" name=""/>
        <dsp:cNvSpPr/>
      </dsp:nvSpPr>
      <dsp:spPr>
        <a:xfrm>
          <a:off x="2234379" y="1765064"/>
          <a:ext cx="450187" cy="13210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21035"/>
              </a:lnTo>
              <a:lnTo>
                <a:pt x="450187" y="1321035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36205B-62A4-4CE0-97AE-AADD6514A731}">
      <dsp:nvSpPr>
        <dsp:cNvPr id="0" name=""/>
        <dsp:cNvSpPr/>
      </dsp:nvSpPr>
      <dsp:spPr>
        <a:xfrm>
          <a:off x="2684567" y="2205409"/>
          <a:ext cx="4530017" cy="17613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915" tIns="54610" rIns="81915" bIns="5461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300" kern="1200" dirty="0" err="1" smtClean="0"/>
            <a:t>Bentuk</a:t>
          </a:r>
          <a:r>
            <a:rPr lang="en-US" sz="4300" kern="1200" dirty="0" smtClean="0"/>
            <a:t> </a:t>
          </a:r>
          <a:r>
            <a:rPr lang="en-US" sz="4300" kern="1200" dirty="0" err="1" smtClean="0"/>
            <a:t>wacana</a:t>
          </a:r>
          <a:endParaRPr lang="en-US" sz="4300" kern="1200" dirty="0"/>
        </a:p>
      </dsp:txBody>
      <dsp:txXfrm>
        <a:off x="2736156" y="2256998"/>
        <a:ext cx="4426839" cy="1658202"/>
      </dsp:txXfrm>
    </dsp:sp>
    <dsp:sp modelId="{21AF094F-1186-4E45-B2C0-8AB877610ED5}">
      <dsp:nvSpPr>
        <dsp:cNvPr id="0" name=""/>
        <dsp:cNvSpPr/>
      </dsp:nvSpPr>
      <dsp:spPr>
        <a:xfrm>
          <a:off x="2234379" y="1765064"/>
          <a:ext cx="432630" cy="33828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82820"/>
              </a:lnTo>
              <a:lnTo>
                <a:pt x="432630" y="3382820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519A43-BF79-443D-9571-09F50156F614}">
      <dsp:nvSpPr>
        <dsp:cNvPr id="0" name=""/>
        <dsp:cNvSpPr/>
      </dsp:nvSpPr>
      <dsp:spPr>
        <a:xfrm>
          <a:off x="2667010" y="4267193"/>
          <a:ext cx="4675240" cy="17613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915" tIns="54610" rIns="81915" bIns="5461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300" kern="1200" dirty="0" err="1" smtClean="0"/>
            <a:t>Bentuk</a:t>
          </a:r>
          <a:r>
            <a:rPr lang="en-US" sz="4300" kern="1200" dirty="0" smtClean="0"/>
            <a:t> </a:t>
          </a:r>
          <a:r>
            <a:rPr lang="en-US" sz="4300" kern="1200" dirty="0" err="1" smtClean="0"/>
            <a:t>bukan</a:t>
          </a:r>
          <a:r>
            <a:rPr lang="en-US" sz="4300" kern="1200" dirty="0" smtClean="0"/>
            <a:t> </a:t>
          </a:r>
          <a:r>
            <a:rPr lang="en-US" sz="4300" kern="1200" dirty="0" err="1" smtClean="0"/>
            <a:t>wacana</a:t>
          </a:r>
          <a:endParaRPr lang="en-US" sz="4300" kern="1200" dirty="0"/>
        </a:p>
      </dsp:txBody>
      <dsp:txXfrm>
        <a:off x="2718599" y="4318782"/>
        <a:ext cx="4572062" cy="165820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C54E9C-538F-4D50-BF86-286149C06245}">
      <dsp:nvSpPr>
        <dsp:cNvPr id="0" name=""/>
        <dsp:cNvSpPr/>
      </dsp:nvSpPr>
      <dsp:spPr>
        <a:xfrm rot="5400000">
          <a:off x="-350082" y="352541"/>
          <a:ext cx="2333885" cy="163371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Anton M </a:t>
          </a:r>
          <a:r>
            <a:rPr lang="en-US" sz="1800" kern="1200" dirty="0" err="1" smtClean="0"/>
            <a:t>Moeliono</a:t>
          </a:r>
          <a:endParaRPr lang="en-US" sz="1800" kern="1200" dirty="0"/>
        </a:p>
      </dsp:txBody>
      <dsp:txXfrm rot="-5400000">
        <a:off x="2" y="819318"/>
        <a:ext cx="1633719" cy="700166"/>
      </dsp:txXfrm>
    </dsp:sp>
    <dsp:sp modelId="{654B6653-13B7-465F-8B23-C71CAD74EBC3}">
      <dsp:nvSpPr>
        <dsp:cNvPr id="0" name=""/>
        <dsp:cNvSpPr/>
      </dsp:nvSpPr>
      <dsp:spPr>
        <a:xfrm rot="5400000">
          <a:off x="4401747" y="-2765568"/>
          <a:ext cx="1517025" cy="705308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err="1" smtClean="0"/>
            <a:t>Rentetan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kalimat</a:t>
          </a:r>
          <a:r>
            <a:rPr lang="en-US" sz="1900" kern="1200" dirty="0" smtClean="0"/>
            <a:t> yang </a:t>
          </a:r>
          <a:r>
            <a:rPr lang="en-US" sz="1900" kern="1200" dirty="0" err="1" smtClean="0"/>
            <a:t>berkaitan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ang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menghubungkan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proposisi</a:t>
          </a:r>
          <a:r>
            <a:rPr lang="en-US" sz="1900" kern="1200" dirty="0" smtClean="0"/>
            <a:t> yang </a:t>
          </a:r>
          <a:r>
            <a:rPr lang="en-US" sz="1900" kern="1200" dirty="0" err="1" smtClean="0"/>
            <a:t>satu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dengan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lainnya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dalam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kesatuan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makna</a:t>
          </a:r>
          <a:endParaRPr lang="en-US" sz="1900" kern="1200" dirty="0"/>
        </a:p>
      </dsp:txBody>
      <dsp:txXfrm rot="-5400000">
        <a:off x="1633720" y="76514"/>
        <a:ext cx="6979025" cy="1368915"/>
      </dsp:txXfrm>
    </dsp:sp>
    <dsp:sp modelId="{B4679060-48A2-41FF-9EFB-905E30CBA467}">
      <dsp:nvSpPr>
        <dsp:cNvPr id="0" name=""/>
        <dsp:cNvSpPr/>
      </dsp:nvSpPr>
      <dsp:spPr>
        <a:xfrm rot="5400000">
          <a:off x="-350082" y="2497840"/>
          <a:ext cx="2333885" cy="163371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HG </a:t>
          </a:r>
          <a:r>
            <a:rPr lang="en-US" sz="1800" kern="1200" dirty="0" err="1" smtClean="0"/>
            <a:t>Tarigan</a:t>
          </a:r>
          <a:endParaRPr lang="en-US" sz="1800" kern="1200" dirty="0"/>
        </a:p>
      </dsp:txBody>
      <dsp:txXfrm rot="-5400000">
        <a:off x="2" y="2964617"/>
        <a:ext cx="1633719" cy="700166"/>
      </dsp:txXfrm>
    </dsp:sp>
    <dsp:sp modelId="{DFAEB5E5-BA01-483C-B8CD-F90D0C3DE786}">
      <dsp:nvSpPr>
        <dsp:cNvPr id="0" name=""/>
        <dsp:cNvSpPr/>
      </dsp:nvSpPr>
      <dsp:spPr>
        <a:xfrm rot="5400000">
          <a:off x="4401747" y="-620270"/>
          <a:ext cx="1517025" cy="705308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err="1" smtClean="0"/>
            <a:t>Satuan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bahasa</a:t>
          </a:r>
          <a:r>
            <a:rPr lang="en-US" sz="1900" kern="1200" dirty="0" smtClean="0"/>
            <a:t> paling </a:t>
          </a:r>
          <a:r>
            <a:rPr lang="en-US" sz="1900" kern="1200" dirty="0" err="1" smtClean="0"/>
            <a:t>lengkap</a:t>
          </a:r>
          <a:r>
            <a:rPr lang="en-US" sz="1900" kern="1200" dirty="0" smtClean="0"/>
            <a:t>, </a:t>
          </a:r>
          <a:r>
            <a:rPr lang="en-US" sz="1900" kern="1200" dirty="0" err="1" smtClean="0"/>
            <a:t>lebih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tinggi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dari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klausa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dan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kalimat</a:t>
          </a:r>
          <a:r>
            <a:rPr lang="en-US" sz="1900" kern="1200" dirty="0" smtClean="0"/>
            <a:t>, </a:t>
          </a:r>
          <a:r>
            <a:rPr lang="en-US" sz="1900" kern="1200" dirty="0" err="1" smtClean="0"/>
            <a:t>kohesi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dan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koherensi</a:t>
          </a:r>
          <a:r>
            <a:rPr lang="en-US" sz="1900" kern="1200" dirty="0" smtClean="0"/>
            <a:t> yang </a:t>
          </a:r>
          <a:r>
            <a:rPr lang="en-US" sz="1900" kern="1200" dirty="0" err="1" smtClean="0"/>
            <a:t>baik</a:t>
          </a:r>
          <a:r>
            <a:rPr lang="en-US" sz="1900" kern="1200" dirty="0" smtClean="0"/>
            <a:t>, </a:t>
          </a:r>
          <a:r>
            <a:rPr lang="en-US" sz="1900" kern="1200" dirty="0" err="1" smtClean="0"/>
            <a:t>awal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dan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akhir</a:t>
          </a:r>
          <a:r>
            <a:rPr lang="en-US" sz="1900" kern="1200" dirty="0" smtClean="0"/>
            <a:t> yang </a:t>
          </a:r>
          <a:r>
            <a:rPr lang="en-US" sz="1900" kern="1200" dirty="0" err="1" smtClean="0"/>
            <a:t>jelas</a:t>
          </a:r>
          <a:r>
            <a:rPr lang="en-US" sz="1900" kern="1200" dirty="0" smtClean="0"/>
            <a:t>, </a:t>
          </a:r>
          <a:r>
            <a:rPr lang="en-US" sz="1900" kern="1200" dirty="0" err="1" smtClean="0"/>
            <a:t>berkesinambungan</a:t>
          </a:r>
          <a:r>
            <a:rPr lang="en-US" sz="1900" kern="1200" dirty="0" smtClean="0"/>
            <a:t>, </a:t>
          </a:r>
          <a:r>
            <a:rPr lang="en-US" sz="1900" kern="1200" dirty="0" err="1" smtClean="0"/>
            <a:t>secara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lisan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dan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tertulis</a:t>
          </a:r>
          <a:endParaRPr lang="en-US" sz="1900" kern="1200" dirty="0"/>
        </a:p>
      </dsp:txBody>
      <dsp:txXfrm rot="-5400000">
        <a:off x="1633720" y="2221812"/>
        <a:ext cx="6979025" cy="1368915"/>
      </dsp:txXfrm>
    </dsp:sp>
    <dsp:sp modelId="{9F29B25D-8E93-48A0-91CB-B50736C595D1}">
      <dsp:nvSpPr>
        <dsp:cNvPr id="0" name=""/>
        <dsp:cNvSpPr/>
      </dsp:nvSpPr>
      <dsp:spPr>
        <a:xfrm rot="5400000">
          <a:off x="-350082" y="4643138"/>
          <a:ext cx="2333885" cy="163371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Harimurti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Kridalaksana</a:t>
          </a:r>
          <a:endParaRPr lang="en-US" sz="1800" kern="1200" dirty="0"/>
        </a:p>
      </dsp:txBody>
      <dsp:txXfrm rot="-5400000">
        <a:off x="2" y="5109915"/>
        <a:ext cx="1633719" cy="700166"/>
      </dsp:txXfrm>
    </dsp:sp>
    <dsp:sp modelId="{EA5277E5-4B31-403A-AF5C-98B825D5E795}">
      <dsp:nvSpPr>
        <dsp:cNvPr id="0" name=""/>
        <dsp:cNvSpPr/>
      </dsp:nvSpPr>
      <dsp:spPr>
        <a:xfrm rot="5400000">
          <a:off x="4401747" y="1525028"/>
          <a:ext cx="1517025" cy="705308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err="1" smtClean="0"/>
            <a:t>Direalisasikan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dalam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bentuk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kata</a:t>
          </a:r>
          <a:r>
            <a:rPr lang="en-US" sz="1900" kern="1200" dirty="0" smtClean="0"/>
            <a:t>, </a:t>
          </a:r>
          <a:r>
            <a:rPr lang="en-US" sz="1900" kern="1200" dirty="0" err="1" smtClean="0"/>
            <a:t>kalimat</a:t>
          </a:r>
          <a:r>
            <a:rPr lang="en-US" sz="1900" kern="1200" dirty="0" smtClean="0"/>
            <a:t>, </a:t>
          </a:r>
          <a:r>
            <a:rPr lang="en-US" sz="1900" kern="1200" dirty="0" err="1" smtClean="0"/>
            <a:t>paragraf</a:t>
          </a:r>
          <a:r>
            <a:rPr lang="en-US" sz="1900" kern="1200" dirty="0" smtClean="0"/>
            <a:t>, </a:t>
          </a:r>
          <a:r>
            <a:rPr lang="en-US" sz="1900" kern="1200" dirty="0" err="1" smtClean="0"/>
            <a:t>atau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karangan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utuh</a:t>
          </a:r>
          <a:r>
            <a:rPr lang="en-US" sz="1900" kern="1200" dirty="0" smtClean="0"/>
            <a:t> yang </a:t>
          </a:r>
          <a:r>
            <a:rPr lang="en-US" sz="1900" kern="1200" dirty="0" err="1" smtClean="0"/>
            <a:t>membawa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amanat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lengkap</a:t>
          </a:r>
          <a:endParaRPr lang="en-US" sz="1900" kern="1200" dirty="0"/>
        </a:p>
      </dsp:txBody>
      <dsp:txXfrm rot="-5400000">
        <a:off x="1633720" y="4367111"/>
        <a:ext cx="6979025" cy="136891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CC9F8D-1A1F-4BEA-AF62-9C1C522D2DBD}">
      <dsp:nvSpPr>
        <dsp:cNvPr id="0" name=""/>
        <dsp:cNvSpPr/>
      </dsp:nvSpPr>
      <dsp:spPr>
        <a:xfrm>
          <a:off x="628649" y="0"/>
          <a:ext cx="6858000" cy="685800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77BFEC-76AC-43EB-A060-27C4B1FB50A5}">
      <dsp:nvSpPr>
        <dsp:cNvPr id="0" name=""/>
        <dsp:cNvSpPr/>
      </dsp:nvSpPr>
      <dsp:spPr>
        <a:xfrm>
          <a:off x="4057649" y="686469"/>
          <a:ext cx="4457700" cy="69651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wacana</a:t>
          </a:r>
          <a:endParaRPr lang="en-US" sz="2400" kern="1200" dirty="0"/>
        </a:p>
      </dsp:txBody>
      <dsp:txXfrm>
        <a:off x="4091650" y="720470"/>
        <a:ext cx="4389698" cy="628513"/>
      </dsp:txXfrm>
    </dsp:sp>
    <dsp:sp modelId="{4AB355DC-33C0-4676-A049-6A1637AFFC82}">
      <dsp:nvSpPr>
        <dsp:cNvPr id="0" name=""/>
        <dsp:cNvSpPr/>
      </dsp:nvSpPr>
      <dsp:spPr>
        <a:xfrm>
          <a:off x="4057649" y="1470049"/>
          <a:ext cx="4457700" cy="69651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kalimat</a:t>
          </a:r>
          <a:endParaRPr lang="en-US" sz="2400" kern="1200" dirty="0"/>
        </a:p>
      </dsp:txBody>
      <dsp:txXfrm>
        <a:off x="4091650" y="1504050"/>
        <a:ext cx="4389698" cy="628513"/>
      </dsp:txXfrm>
    </dsp:sp>
    <dsp:sp modelId="{B48C1EE0-7EB0-4931-A1D9-2AC9906E5433}">
      <dsp:nvSpPr>
        <dsp:cNvPr id="0" name=""/>
        <dsp:cNvSpPr/>
      </dsp:nvSpPr>
      <dsp:spPr>
        <a:xfrm>
          <a:off x="4057649" y="2253629"/>
          <a:ext cx="4457700" cy="69651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klausa</a:t>
          </a:r>
          <a:endParaRPr lang="en-US" sz="2400" kern="1200" dirty="0"/>
        </a:p>
      </dsp:txBody>
      <dsp:txXfrm>
        <a:off x="4091650" y="2287630"/>
        <a:ext cx="4389698" cy="628513"/>
      </dsp:txXfrm>
    </dsp:sp>
    <dsp:sp modelId="{E1ADDA89-1380-4EB1-A429-DE6CE87A4FF3}">
      <dsp:nvSpPr>
        <dsp:cNvPr id="0" name=""/>
        <dsp:cNvSpPr/>
      </dsp:nvSpPr>
      <dsp:spPr>
        <a:xfrm>
          <a:off x="4057649" y="3037209"/>
          <a:ext cx="4457700" cy="69651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frasa</a:t>
          </a:r>
          <a:endParaRPr lang="en-US" sz="2400" kern="1200" dirty="0"/>
        </a:p>
      </dsp:txBody>
      <dsp:txXfrm>
        <a:off x="4091650" y="3071210"/>
        <a:ext cx="4389698" cy="628513"/>
      </dsp:txXfrm>
    </dsp:sp>
    <dsp:sp modelId="{23FAC19B-CF04-42A4-9186-122FC2DF4B5F}">
      <dsp:nvSpPr>
        <dsp:cNvPr id="0" name=""/>
        <dsp:cNvSpPr/>
      </dsp:nvSpPr>
      <dsp:spPr>
        <a:xfrm>
          <a:off x="4057649" y="3820790"/>
          <a:ext cx="4457700" cy="69651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kata</a:t>
          </a:r>
          <a:endParaRPr lang="en-US" sz="2400" kern="1200" dirty="0"/>
        </a:p>
      </dsp:txBody>
      <dsp:txXfrm>
        <a:off x="4091650" y="3854791"/>
        <a:ext cx="4389698" cy="628513"/>
      </dsp:txXfrm>
    </dsp:sp>
    <dsp:sp modelId="{D00ABB7B-E565-4E79-BCAE-398FB4AC71AB}">
      <dsp:nvSpPr>
        <dsp:cNvPr id="0" name=""/>
        <dsp:cNvSpPr/>
      </dsp:nvSpPr>
      <dsp:spPr>
        <a:xfrm>
          <a:off x="4057649" y="4604370"/>
          <a:ext cx="4457700" cy="69651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morfem</a:t>
          </a:r>
          <a:endParaRPr lang="en-US" sz="2400" kern="1200" dirty="0"/>
        </a:p>
      </dsp:txBody>
      <dsp:txXfrm>
        <a:off x="4091650" y="4638371"/>
        <a:ext cx="4389698" cy="628513"/>
      </dsp:txXfrm>
    </dsp:sp>
    <dsp:sp modelId="{6670AF9C-6BAF-4B43-9D7F-0BDF9550FE14}">
      <dsp:nvSpPr>
        <dsp:cNvPr id="0" name=""/>
        <dsp:cNvSpPr/>
      </dsp:nvSpPr>
      <dsp:spPr>
        <a:xfrm>
          <a:off x="4057649" y="5387950"/>
          <a:ext cx="4457700" cy="69651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fonem</a:t>
          </a:r>
          <a:endParaRPr lang="en-US" sz="2400" kern="1200" dirty="0"/>
        </a:p>
      </dsp:txBody>
      <dsp:txXfrm>
        <a:off x="4091650" y="5421951"/>
        <a:ext cx="4389698" cy="62851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C1B727-2F78-49BB-A110-C36862C7F05A}">
      <dsp:nvSpPr>
        <dsp:cNvPr id="0" name=""/>
        <dsp:cNvSpPr/>
      </dsp:nvSpPr>
      <dsp:spPr>
        <a:xfrm>
          <a:off x="483072" y="3108"/>
          <a:ext cx="5201190" cy="16955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105" tIns="52070" rIns="78105" bIns="5207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err="1" smtClean="0"/>
            <a:t>Unsur-unsur</a:t>
          </a:r>
          <a:r>
            <a:rPr lang="en-US" sz="4100" kern="1200" dirty="0" smtClean="0"/>
            <a:t> </a:t>
          </a:r>
          <a:r>
            <a:rPr lang="en-US" sz="4100" kern="1200" dirty="0" err="1" smtClean="0"/>
            <a:t>wacana</a:t>
          </a:r>
          <a:endParaRPr lang="en-US" sz="4100" kern="1200" dirty="0"/>
        </a:p>
      </dsp:txBody>
      <dsp:txXfrm>
        <a:off x="532732" y="52768"/>
        <a:ext cx="5101870" cy="1596204"/>
      </dsp:txXfrm>
    </dsp:sp>
    <dsp:sp modelId="{3BB47A09-E122-4687-AF35-2A16BF693E9F}">
      <dsp:nvSpPr>
        <dsp:cNvPr id="0" name=""/>
        <dsp:cNvSpPr/>
      </dsp:nvSpPr>
      <dsp:spPr>
        <a:xfrm>
          <a:off x="1003191" y="1698632"/>
          <a:ext cx="520119" cy="12716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71643"/>
              </a:lnTo>
              <a:lnTo>
                <a:pt x="520119" y="1271643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36A68E-295A-4EBA-AC9B-C94D89861BA1}">
      <dsp:nvSpPr>
        <dsp:cNvPr id="0" name=""/>
        <dsp:cNvSpPr/>
      </dsp:nvSpPr>
      <dsp:spPr>
        <a:xfrm>
          <a:off x="1523310" y="2122513"/>
          <a:ext cx="5275468" cy="16955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0965" tIns="67310" rIns="100965" bIns="67310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300" kern="1200" dirty="0" err="1" smtClean="0"/>
            <a:t>Unsur</a:t>
          </a:r>
          <a:r>
            <a:rPr lang="en-US" sz="5300" kern="1200" dirty="0" smtClean="0"/>
            <a:t> internal</a:t>
          </a:r>
          <a:endParaRPr lang="en-US" sz="5300" kern="1200" dirty="0"/>
        </a:p>
      </dsp:txBody>
      <dsp:txXfrm>
        <a:off x="1572970" y="2172173"/>
        <a:ext cx="5176148" cy="1596204"/>
      </dsp:txXfrm>
    </dsp:sp>
    <dsp:sp modelId="{B5C6B2EB-8E23-4C44-98ED-1DBC0A49CE9E}">
      <dsp:nvSpPr>
        <dsp:cNvPr id="0" name=""/>
        <dsp:cNvSpPr/>
      </dsp:nvSpPr>
      <dsp:spPr>
        <a:xfrm>
          <a:off x="1003191" y="1698632"/>
          <a:ext cx="520119" cy="33910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91048"/>
              </a:lnTo>
              <a:lnTo>
                <a:pt x="520119" y="3391048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B45942-DBAB-494A-903C-1CDDE98AC22B}">
      <dsp:nvSpPr>
        <dsp:cNvPr id="0" name=""/>
        <dsp:cNvSpPr/>
      </dsp:nvSpPr>
      <dsp:spPr>
        <a:xfrm>
          <a:off x="1523310" y="4241919"/>
          <a:ext cx="5461216" cy="16955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0965" tIns="67310" rIns="100965" bIns="67310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300" kern="1200" dirty="0" err="1" smtClean="0"/>
            <a:t>Unsur</a:t>
          </a:r>
          <a:r>
            <a:rPr lang="en-US" sz="5300" kern="1200" dirty="0" smtClean="0"/>
            <a:t> </a:t>
          </a:r>
          <a:r>
            <a:rPr lang="en-US" sz="5300" kern="1200" dirty="0" err="1" smtClean="0"/>
            <a:t>eksternal</a:t>
          </a:r>
          <a:endParaRPr lang="en-US" sz="5300" kern="1200" dirty="0"/>
        </a:p>
      </dsp:txBody>
      <dsp:txXfrm>
        <a:off x="1572970" y="4291579"/>
        <a:ext cx="5361896" cy="159620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ED3D1D-A732-48B1-9CD4-6B20A3BD1779}">
      <dsp:nvSpPr>
        <dsp:cNvPr id="0" name=""/>
        <dsp:cNvSpPr/>
      </dsp:nvSpPr>
      <dsp:spPr>
        <a:xfrm>
          <a:off x="1053176" y="1473"/>
          <a:ext cx="5316917" cy="12979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50800" rIns="762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err="1" smtClean="0"/>
            <a:t>Unsur</a:t>
          </a:r>
          <a:r>
            <a:rPr lang="en-US" sz="4000" kern="1200" dirty="0" smtClean="0"/>
            <a:t> internal</a:t>
          </a:r>
          <a:endParaRPr lang="en-US" sz="4000" kern="1200" dirty="0"/>
        </a:p>
      </dsp:txBody>
      <dsp:txXfrm>
        <a:off x="1091191" y="39488"/>
        <a:ext cx="5240887" cy="1221910"/>
      </dsp:txXfrm>
    </dsp:sp>
    <dsp:sp modelId="{17FF152A-44A1-420B-9021-1302FDACC124}">
      <dsp:nvSpPr>
        <dsp:cNvPr id="0" name=""/>
        <dsp:cNvSpPr/>
      </dsp:nvSpPr>
      <dsp:spPr>
        <a:xfrm>
          <a:off x="1584867" y="1299414"/>
          <a:ext cx="472523" cy="12902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90288"/>
              </a:lnTo>
              <a:lnTo>
                <a:pt x="472523" y="1290288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0038FE-729A-473D-A8B7-F3E337FD5DD9}">
      <dsp:nvSpPr>
        <dsp:cNvPr id="0" name=""/>
        <dsp:cNvSpPr/>
      </dsp:nvSpPr>
      <dsp:spPr>
        <a:xfrm>
          <a:off x="2057391" y="1524000"/>
          <a:ext cx="4809097" cy="21314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Kata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dan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kalimat</a:t>
          </a:r>
          <a:endParaRPr lang="en-US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Kalimat</a:t>
          </a:r>
          <a:r>
            <a:rPr lang="en-US" sz="1400" kern="1200" dirty="0" smtClean="0"/>
            <a:t> : </a:t>
          </a:r>
          <a:r>
            <a:rPr lang="en-US" sz="1400" kern="1200" dirty="0" err="1" smtClean="0"/>
            <a:t>serangkaian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kata</a:t>
          </a:r>
          <a:r>
            <a:rPr lang="en-US" sz="1400" kern="1200" dirty="0" smtClean="0"/>
            <a:t> yang </a:t>
          </a:r>
          <a:r>
            <a:rPr lang="en-US" sz="1400" kern="1200" dirty="0" err="1" smtClean="0"/>
            <a:t>menyatakan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pikiran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dan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gagasan</a:t>
          </a:r>
          <a:r>
            <a:rPr lang="en-US" sz="1400" kern="1200" dirty="0" smtClean="0"/>
            <a:t> yang </a:t>
          </a:r>
          <a:r>
            <a:rPr lang="en-US" sz="1400" kern="1200" dirty="0" err="1" smtClean="0"/>
            <a:t>lengkap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dan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logis</a:t>
          </a:r>
          <a:endParaRPr lang="en-US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Kalimat</a:t>
          </a:r>
          <a:r>
            <a:rPr lang="en-US" sz="1400" kern="1200" dirty="0" smtClean="0"/>
            <a:t>: </a:t>
          </a:r>
          <a:r>
            <a:rPr lang="en-US" sz="1400" kern="1200" dirty="0" err="1" smtClean="0"/>
            <a:t>ucapan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bahasa</a:t>
          </a:r>
          <a:r>
            <a:rPr lang="en-US" sz="1400" kern="1200" dirty="0" smtClean="0"/>
            <a:t> yang </a:t>
          </a:r>
          <a:r>
            <a:rPr lang="en-US" sz="1400" kern="1200" dirty="0" err="1" smtClean="0"/>
            <a:t>memiliki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arti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penuh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dan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batas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keseluruhannya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ditentukan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oleh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intonasi</a:t>
          </a:r>
          <a:r>
            <a:rPr lang="en-US" sz="1400" kern="1200" dirty="0" smtClean="0"/>
            <a:t> (</a:t>
          </a:r>
          <a:r>
            <a:rPr lang="en-US" sz="1400" kern="1200" dirty="0" err="1" smtClean="0"/>
            <a:t>sempurna</a:t>
          </a:r>
          <a:r>
            <a:rPr lang="en-US" sz="1400" kern="1200" dirty="0" smtClean="0"/>
            <a:t>)</a:t>
          </a:r>
          <a:endParaRPr lang="en-US" sz="1400" kern="1200" dirty="0"/>
        </a:p>
      </dsp:txBody>
      <dsp:txXfrm>
        <a:off x="2119818" y="1586427"/>
        <a:ext cx="4684243" cy="2006550"/>
      </dsp:txXfrm>
    </dsp:sp>
    <dsp:sp modelId="{3E6311F0-8E1A-482B-A91D-51C38E2ED8F1}">
      <dsp:nvSpPr>
        <dsp:cNvPr id="0" name=""/>
        <dsp:cNvSpPr/>
      </dsp:nvSpPr>
      <dsp:spPr>
        <a:xfrm>
          <a:off x="1584867" y="1299414"/>
          <a:ext cx="320119" cy="37286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28679"/>
              </a:lnTo>
              <a:lnTo>
                <a:pt x="320119" y="3728679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63EF01-52D0-4A25-B9EE-A3A6348527F3}">
      <dsp:nvSpPr>
        <dsp:cNvPr id="0" name=""/>
        <dsp:cNvSpPr/>
      </dsp:nvSpPr>
      <dsp:spPr>
        <a:xfrm>
          <a:off x="1904987" y="3962391"/>
          <a:ext cx="5517064" cy="21314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Teks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dan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koteks</a:t>
          </a:r>
          <a:endParaRPr lang="en-US" sz="1400" kern="1200" dirty="0" smtClean="0"/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Teks</a:t>
          </a:r>
          <a:r>
            <a:rPr lang="en-US" sz="1400" kern="1200" dirty="0" smtClean="0"/>
            <a:t>; </a:t>
          </a:r>
          <a:r>
            <a:rPr lang="en-US" sz="1400" kern="1200" dirty="0" err="1" smtClean="0"/>
            <a:t>bahasa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tulis</a:t>
          </a:r>
          <a:r>
            <a:rPr lang="en-US" sz="1400" kern="1200" dirty="0" smtClean="0"/>
            <a:t>, </a:t>
          </a:r>
          <a:r>
            <a:rPr lang="en-US" sz="1400" kern="1200" dirty="0" err="1" smtClean="0"/>
            <a:t>wacana</a:t>
          </a:r>
          <a:r>
            <a:rPr lang="en-US" sz="1400" kern="1200" dirty="0" smtClean="0"/>
            <a:t>; </a:t>
          </a:r>
          <a:r>
            <a:rPr lang="en-US" sz="1400" kern="1200" dirty="0" err="1" smtClean="0"/>
            <a:t>bahasa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lisan</a:t>
          </a:r>
          <a:r>
            <a:rPr lang="en-US" sz="1400" kern="1200" dirty="0" smtClean="0"/>
            <a:t>, </a:t>
          </a:r>
          <a:r>
            <a:rPr lang="en-US" sz="1400" kern="1200" dirty="0" err="1" smtClean="0"/>
            <a:t>teks</a:t>
          </a:r>
          <a:r>
            <a:rPr lang="en-US" sz="1400" kern="1200" dirty="0" smtClean="0"/>
            <a:t> = </a:t>
          </a:r>
          <a:r>
            <a:rPr lang="en-US" sz="1400" kern="1200" dirty="0" err="1" smtClean="0"/>
            <a:t>naskah</a:t>
          </a:r>
          <a:r>
            <a:rPr lang="en-US" sz="1400" kern="1200" dirty="0" smtClean="0"/>
            <a:t>,  </a:t>
          </a:r>
          <a:r>
            <a:rPr lang="en-US" sz="1400" kern="1200" dirty="0" err="1" smtClean="0"/>
            <a:t>analisis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teks</a:t>
          </a:r>
          <a:r>
            <a:rPr lang="en-US" sz="1400" kern="1200" dirty="0" smtClean="0"/>
            <a:t>: </a:t>
          </a:r>
          <a:r>
            <a:rPr lang="en-US" sz="1400" kern="1200" dirty="0" err="1" smtClean="0"/>
            <a:t>objek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kajian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kata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dan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kalimat</a:t>
          </a:r>
          <a:r>
            <a:rPr lang="en-US" sz="1400" kern="1200" dirty="0" smtClean="0"/>
            <a:t>, </a:t>
          </a:r>
          <a:r>
            <a:rPr lang="en-US" sz="1400" kern="1200" dirty="0" err="1" smtClean="0"/>
            <a:t>analisis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wacana</a:t>
          </a:r>
          <a:r>
            <a:rPr lang="en-US" sz="1400" kern="1200" dirty="0" smtClean="0"/>
            <a:t>  </a:t>
          </a:r>
          <a:r>
            <a:rPr lang="en-US" sz="1400" kern="1200" dirty="0" err="1" smtClean="0"/>
            <a:t>melibatkan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konteks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tutran</a:t>
          </a:r>
          <a:r>
            <a:rPr lang="en-US" sz="1400" kern="1200" dirty="0" smtClean="0"/>
            <a:t>. </a:t>
          </a:r>
          <a:r>
            <a:rPr lang="en-US" sz="1400" kern="1200" dirty="0" err="1" smtClean="0"/>
            <a:t>Teks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esensi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wujud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bahasa</a:t>
          </a:r>
          <a:r>
            <a:rPr lang="en-US" sz="1400" kern="1200" dirty="0" smtClean="0"/>
            <a:t> yang </a:t>
          </a:r>
          <a:r>
            <a:rPr lang="en-US" sz="1400" kern="1200" dirty="0" err="1" smtClean="0"/>
            <a:t>direalisasikan</a:t>
          </a:r>
          <a:r>
            <a:rPr lang="en-US" sz="1400" kern="1200" dirty="0" smtClean="0"/>
            <a:t>/ </a:t>
          </a:r>
          <a:r>
            <a:rPr lang="en-US" sz="1400" kern="1200" dirty="0" err="1" smtClean="0"/>
            <a:t>diucapkan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dalam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wacana</a:t>
          </a:r>
          <a:endParaRPr lang="en-US" sz="1400" kern="1200" dirty="0" smtClean="0"/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Koteks</a:t>
          </a:r>
          <a:r>
            <a:rPr lang="en-US" sz="1400" kern="1200" dirty="0" smtClean="0"/>
            <a:t> (co-text); </a:t>
          </a:r>
          <a:r>
            <a:rPr lang="en-US" sz="1400" kern="1200" dirty="0" err="1" smtClean="0"/>
            <a:t>teks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sejajar</a:t>
          </a:r>
          <a:r>
            <a:rPr lang="en-US" sz="1400" kern="1200" dirty="0" smtClean="0"/>
            <a:t>, </a:t>
          </a:r>
          <a:r>
            <a:rPr lang="en-US" sz="1400" kern="1200" dirty="0" err="1" smtClean="0"/>
            <a:t>koordinatif</a:t>
          </a:r>
          <a:r>
            <a:rPr lang="en-US" sz="1400" kern="1200" dirty="0" smtClean="0"/>
            <a:t>, </a:t>
          </a:r>
          <a:r>
            <a:rPr lang="en-US" sz="1400" kern="1200" dirty="0" err="1" smtClean="0"/>
            <a:t>memiliki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hubungan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teks</a:t>
          </a:r>
          <a:r>
            <a:rPr lang="en-US" sz="1400" kern="1200" dirty="0" smtClean="0"/>
            <a:t> lain</a:t>
          </a:r>
          <a:endParaRPr lang="en-US" sz="1400" kern="1200" dirty="0"/>
        </a:p>
      </dsp:txBody>
      <dsp:txXfrm>
        <a:off x="1967414" y="4024818"/>
        <a:ext cx="5392210" cy="200655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EBBD42-C439-4D51-82A7-D046C8634664}">
      <dsp:nvSpPr>
        <dsp:cNvPr id="0" name=""/>
        <dsp:cNvSpPr/>
      </dsp:nvSpPr>
      <dsp:spPr>
        <a:xfrm>
          <a:off x="476184" y="4276"/>
          <a:ext cx="7124830" cy="13784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9535" tIns="59690" rIns="89535" bIns="5969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dirty="0" err="1" smtClean="0"/>
            <a:t>Unsur</a:t>
          </a:r>
          <a:r>
            <a:rPr lang="en-US" sz="4700" kern="1200" dirty="0" smtClean="0"/>
            <a:t> </a:t>
          </a:r>
          <a:r>
            <a:rPr lang="en-US" sz="4700" kern="1200" dirty="0" err="1" smtClean="0"/>
            <a:t>Eksternal</a:t>
          </a:r>
          <a:r>
            <a:rPr lang="en-US" sz="4700" kern="1200" dirty="0" smtClean="0"/>
            <a:t> </a:t>
          </a:r>
          <a:r>
            <a:rPr lang="en-US" sz="4700" kern="1200" dirty="0" err="1" smtClean="0"/>
            <a:t>wacana</a:t>
          </a:r>
          <a:endParaRPr lang="en-US" sz="4700" kern="1200" dirty="0"/>
        </a:p>
      </dsp:txBody>
      <dsp:txXfrm>
        <a:off x="516556" y="44648"/>
        <a:ext cx="7044086" cy="1297664"/>
      </dsp:txXfrm>
    </dsp:sp>
    <dsp:sp modelId="{B2D46251-7E87-46AE-96F4-3FB134FBE440}">
      <dsp:nvSpPr>
        <dsp:cNvPr id="0" name=""/>
        <dsp:cNvSpPr/>
      </dsp:nvSpPr>
      <dsp:spPr>
        <a:xfrm>
          <a:off x="1188667" y="1382685"/>
          <a:ext cx="712483" cy="6550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5047"/>
              </a:lnTo>
              <a:lnTo>
                <a:pt x="712483" y="655047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D7A2A9-BCD4-4EB5-AAE6-ECCA7B1B7FEA}">
      <dsp:nvSpPr>
        <dsp:cNvPr id="0" name=""/>
        <dsp:cNvSpPr/>
      </dsp:nvSpPr>
      <dsp:spPr>
        <a:xfrm>
          <a:off x="1901150" y="1727287"/>
          <a:ext cx="4275846" cy="6208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err="1" smtClean="0"/>
            <a:t>Implikatur</a:t>
          </a:r>
          <a:endParaRPr lang="en-US" sz="2700" kern="1200" dirty="0"/>
        </a:p>
      </dsp:txBody>
      <dsp:txXfrm>
        <a:off x="1919335" y="1745472"/>
        <a:ext cx="4239476" cy="584520"/>
      </dsp:txXfrm>
    </dsp:sp>
    <dsp:sp modelId="{B08DF6F3-1DC4-4653-BC18-817F3BB9A1DF}">
      <dsp:nvSpPr>
        <dsp:cNvPr id="0" name=""/>
        <dsp:cNvSpPr/>
      </dsp:nvSpPr>
      <dsp:spPr>
        <a:xfrm>
          <a:off x="1188667" y="1382685"/>
          <a:ext cx="712483" cy="16106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10622"/>
              </a:lnTo>
              <a:lnTo>
                <a:pt x="712483" y="1610622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A1762E-4E1C-4558-9012-4D3E50F62CF7}">
      <dsp:nvSpPr>
        <dsp:cNvPr id="0" name=""/>
        <dsp:cNvSpPr/>
      </dsp:nvSpPr>
      <dsp:spPr>
        <a:xfrm>
          <a:off x="1901150" y="2692780"/>
          <a:ext cx="4274876" cy="6010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err="1" smtClean="0"/>
            <a:t>Presuposisi</a:t>
          </a:r>
          <a:endParaRPr lang="en-US" sz="2700" kern="1200" dirty="0"/>
        </a:p>
      </dsp:txBody>
      <dsp:txXfrm>
        <a:off x="1918754" y="2710384"/>
        <a:ext cx="4239668" cy="565847"/>
      </dsp:txXfrm>
    </dsp:sp>
    <dsp:sp modelId="{62769971-9695-4ED7-9891-8A0990D46402}">
      <dsp:nvSpPr>
        <dsp:cNvPr id="0" name=""/>
        <dsp:cNvSpPr/>
      </dsp:nvSpPr>
      <dsp:spPr>
        <a:xfrm>
          <a:off x="1188667" y="1382685"/>
          <a:ext cx="712483" cy="25763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76384"/>
              </a:lnTo>
              <a:lnTo>
                <a:pt x="712483" y="2576384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6302BF-49AC-4261-B66C-954B4B870D9B}">
      <dsp:nvSpPr>
        <dsp:cNvPr id="0" name=""/>
        <dsp:cNvSpPr/>
      </dsp:nvSpPr>
      <dsp:spPr>
        <a:xfrm>
          <a:off x="1901150" y="3638437"/>
          <a:ext cx="4044119" cy="6412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err="1" smtClean="0"/>
            <a:t>Referensi</a:t>
          </a:r>
          <a:endParaRPr lang="en-US" sz="2700" kern="1200" dirty="0"/>
        </a:p>
      </dsp:txBody>
      <dsp:txXfrm>
        <a:off x="1919932" y="3657219"/>
        <a:ext cx="4006555" cy="603699"/>
      </dsp:txXfrm>
    </dsp:sp>
    <dsp:sp modelId="{48CEE430-A9CB-4DAC-8CB3-E429A9AF724A}">
      <dsp:nvSpPr>
        <dsp:cNvPr id="0" name=""/>
        <dsp:cNvSpPr/>
      </dsp:nvSpPr>
      <dsp:spPr>
        <a:xfrm>
          <a:off x="1188667" y="1382685"/>
          <a:ext cx="712483" cy="36209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20969"/>
              </a:lnTo>
              <a:lnTo>
                <a:pt x="712483" y="3620969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E29019-BED5-480A-8CEA-316D9F973555}">
      <dsp:nvSpPr>
        <dsp:cNvPr id="0" name=""/>
        <dsp:cNvSpPr/>
      </dsp:nvSpPr>
      <dsp:spPr>
        <a:xfrm>
          <a:off x="1901150" y="4624303"/>
          <a:ext cx="3816163" cy="7587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err="1" smtClean="0"/>
            <a:t>Inferensi</a:t>
          </a:r>
          <a:endParaRPr lang="en-US" sz="2700" kern="1200" dirty="0"/>
        </a:p>
      </dsp:txBody>
      <dsp:txXfrm>
        <a:off x="1923372" y="4646525"/>
        <a:ext cx="3771719" cy="714259"/>
      </dsp:txXfrm>
    </dsp:sp>
    <dsp:sp modelId="{E1447C29-E197-44F8-943F-0C20357C5E94}">
      <dsp:nvSpPr>
        <dsp:cNvPr id="0" name=""/>
        <dsp:cNvSpPr/>
      </dsp:nvSpPr>
      <dsp:spPr>
        <a:xfrm>
          <a:off x="1188667" y="1382685"/>
          <a:ext cx="712483" cy="46793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79381"/>
              </a:lnTo>
              <a:lnTo>
                <a:pt x="712483" y="467938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E3C68A-764E-41F0-9E73-A542D6EAF83E}">
      <dsp:nvSpPr>
        <dsp:cNvPr id="0" name=""/>
        <dsp:cNvSpPr/>
      </dsp:nvSpPr>
      <dsp:spPr>
        <a:xfrm>
          <a:off x="1901150" y="5727609"/>
          <a:ext cx="3586333" cy="6689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err="1" smtClean="0"/>
            <a:t>Konteks</a:t>
          </a:r>
          <a:endParaRPr lang="en-US" sz="2700" kern="1200" dirty="0"/>
        </a:p>
      </dsp:txBody>
      <dsp:txXfrm>
        <a:off x="1920742" y="5747201"/>
        <a:ext cx="3547149" cy="6297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FDB7AF-E793-475D-8EF9-7861CCFD50F8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37D282-F0A4-450E-8563-B9FD33BF22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297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37D282-F0A4-450E-8563-B9FD33BF22D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573D32E-DF1C-4E5F-9A8C-C36F2A1FF9BD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022B807-87A2-4872-94B8-3C1614766C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73D32E-DF1C-4E5F-9A8C-C36F2A1FF9BD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22B807-87A2-4872-94B8-3C1614766C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73D32E-DF1C-4E5F-9A8C-C36F2A1FF9BD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22B807-87A2-4872-94B8-3C1614766C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73D32E-DF1C-4E5F-9A8C-C36F2A1FF9BD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22B807-87A2-4872-94B8-3C1614766C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73D32E-DF1C-4E5F-9A8C-C36F2A1FF9BD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22B807-87A2-4872-94B8-3C1614766C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73D32E-DF1C-4E5F-9A8C-C36F2A1FF9BD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22B807-87A2-4872-94B8-3C1614766C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73D32E-DF1C-4E5F-9A8C-C36F2A1FF9BD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22B807-87A2-4872-94B8-3C1614766C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73D32E-DF1C-4E5F-9A8C-C36F2A1FF9BD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22B807-87A2-4872-94B8-3C1614766C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73D32E-DF1C-4E5F-9A8C-C36F2A1FF9BD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22B807-87A2-4872-94B8-3C1614766C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573D32E-DF1C-4E5F-9A8C-C36F2A1FF9BD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22B807-87A2-4872-94B8-3C1614766C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573D32E-DF1C-4E5F-9A8C-C36F2A1FF9BD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022B807-87A2-4872-94B8-3C1614766C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573D32E-DF1C-4E5F-9A8C-C36F2A1FF9BD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022B807-87A2-4872-94B8-3C1614766C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5.xml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5.xml"/><Relationship Id="rId5" Type="http://schemas.openxmlformats.org/officeDocument/2006/relationships/diagramColors" Target="../diagrams/colors25.xml"/><Relationship Id="rId4" Type="http://schemas.openxmlformats.org/officeDocument/2006/relationships/diagramQuickStyle" Target="../diagrams/quickStyle2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6.xml"/><Relationship Id="rId2" Type="http://schemas.openxmlformats.org/officeDocument/2006/relationships/diagramData" Target="../diagrams/data2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6.xml"/><Relationship Id="rId5" Type="http://schemas.openxmlformats.org/officeDocument/2006/relationships/diagramColors" Target="../diagrams/colors26.xml"/><Relationship Id="rId4" Type="http://schemas.openxmlformats.org/officeDocument/2006/relationships/diagramQuickStyle" Target="../diagrams/quickStyle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7.xml"/><Relationship Id="rId2" Type="http://schemas.openxmlformats.org/officeDocument/2006/relationships/diagramData" Target="../diagrams/data2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7.xml"/><Relationship Id="rId5" Type="http://schemas.openxmlformats.org/officeDocument/2006/relationships/diagramColors" Target="../diagrams/colors27.xml"/><Relationship Id="rId4" Type="http://schemas.openxmlformats.org/officeDocument/2006/relationships/diagramQuickStyle" Target="../diagrams/quickStyle2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990600"/>
            <a:ext cx="6172200" cy="1894362"/>
          </a:xfrm>
        </p:spPr>
        <p:txBody>
          <a:bodyPr/>
          <a:lstStyle/>
          <a:p>
            <a:r>
              <a:rPr lang="en-US" dirty="0" err="1" smtClean="0"/>
              <a:t>Kajian</a:t>
            </a:r>
            <a:r>
              <a:rPr lang="en-US" dirty="0" smtClean="0"/>
              <a:t> </a:t>
            </a:r>
            <a:r>
              <a:rPr lang="en-US" dirty="0" err="1" smtClean="0"/>
              <a:t>Wacana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86200" y="5410200"/>
            <a:ext cx="4191000" cy="740898"/>
          </a:xfrm>
        </p:spPr>
        <p:txBody>
          <a:bodyPr/>
          <a:lstStyle/>
          <a:p>
            <a:r>
              <a:rPr lang="en-US" dirty="0" err="1" smtClean="0"/>
              <a:t>SitiMulyani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28600"/>
          <a:ext cx="8077200" cy="640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DEBBD42-C439-4D51-82A7-D046C86346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DDEBBD42-C439-4D51-82A7-D046C863466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2D46251-7E87-46AE-96F4-3FB134FBE4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B2D46251-7E87-46AE-96F4-3FB134FBE4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3D7A2A9-BCD4-4EB5-AAE6-ECCA7B1B7F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73D7A2A9-BCD4-4EB5-AAE6-ECCA7B1B7F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08DF6F3-1DC4-4653-BC18-817F3BB9A1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B08DF6F3-1DC4-4653-BC18-817F3BB9A1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5A1762E-4E1C-4558-9012-4D3E50F62C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65A1762E-4E1C-4558-9012-4D3E50F62CF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2769971-9695-4ED7-9891-8A0990D464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62769971-9695-4ED7-9891-8A0990D464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F6302BF-49AC-4261-B66C-954B4B870D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CF6302BF-49AC-4261-B66C-954B4B870D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8CEE430-A9CB-4DAC-8CB3-E429A9AF72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48CEE430-A9CB-4DAC-8CB3-E429A9AF72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8E29019-BED5-480A-8CEA-316D9F9735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98E29019-BED5-480A-8CEA-316D9F9735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1447C29-E197-44F8-943F-0C20357C5E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">
                                            <p:graphicEl>
                                              <a:dgm id="{E1447C29-E197-44F8-943F-0C20357C5E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8E3C68A-764E-41F0-9E73-A542D6EAF8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dgm id="{D8E3C68A-764E-41F0-9E73-A542D6EAF8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990600"/>
          <a:ext cx="7620000" cy="5483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Implikatur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1F38065-2F17-4DCF-A664-F0124FF520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21F38065-2F17-4DCF-A664-F0124FF520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8E62F26-73BE-4028-AEF4-9565BFA6C9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D8E62F26-73BE-4028-AEF4-9565BFA6C9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D012F2A-D3A8-4A49-9A85-79AD7915DC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BD012F2A-D3A8-4A49-9A85-79AD7915DC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0DAE320-9AD2-4EBE-9A34-1C85DE1765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30DAE320-9AD2-4EBE-9A34-1C85DE1765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0"/>
          <a:ext cx="8153400" cy="6473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304800"/>
          <a:ext cx="8077200" cy="6169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2895600" y="4648200"/>
            <a:ext cx="3048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2819400" y="4724400"/>
            <a:ext cx="152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>
            <a:off x="5868194" y="4723606"/>
            <a:ext cx="152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4457700" y="4610100"/>
            <a:ext cx="76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105400" y="5410200"/>
            <a:ext cx="1905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>
            <a:off x="6934994" y="5485606"/>
            <a:ext cx="152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>
            <a:off x="4953794" y="5485606"/>
            <a:ext cx="152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5905500" y="5295900"/>
            <a:ext cx="22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228600"/>
          <a:ext cx="8382000" cy="662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ADBDBCA-546A-4FE6-A77B-5C08CC6E58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4ADBDBCA-546A-4FE6-A77B-5C08CC6E58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A9CCA5C-97F2-4925-AFF8-98126B9A11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graphicEl>
                                              <a:dgm id="{1A9CCA5C-97F2-4925-AFF8-98126B9A11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9B19761-E10A-4815-B4FA-47060725CA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79B19761-E10A-4815-B4FA-47060725CA3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5D14975-F062-42FB-B014-754B56950D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C5D14975-F062-42FB-B014-754B56950D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31AC6B6-71F4-45B3-B0CC-4938E20238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>
                                            <p:graphicEl>
                                              <a:dgm id="{831AC6B6-71F4-45B3-B0CC-4938E20238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3058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loud Callout 5"/>
          <p:cNvSpPr/>
          <p:nvPr/>
        </p:nvSpPr>
        <p:spPr>
          <a:xfrm>
            <a:off x="1905000" y="381000"/>
            <a:ext cx="3200400" cy="9906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Inferensi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228600"/>
          <a:ext cx="8077200" cy="6245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D131FDB-9D7E-4D32-BD9A-E314124A8F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graphicEl>
                                              <a:dgm id="{1D131FDB-9D7E-4D32-BD9A-E314124A8F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graphicEl>
                                              <a:dgm id="{1D131FDB-9D7E-4D32-BD9A-E314124A8F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E26B42F-2C8E-40E3-9F2D-852A3CEA68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graphicEl>
                                              <a:dgm id="{7E26B42F-2C8E-40E3-9F2D-852A3CEA68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graphicEl>
                                              <a:dgm id="{7E26B42F-2C8E-40E3-9F2D-852A3CEA68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C560A2A-9DED-464B-9790-AF4E0DEC11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graphicEl>
                                              <a:dgm id="{6C560A2A-9DED-464B-9790-AF4E0DEC11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graphicEl>
                                              <a:dgm id="{6C560A2A-9DED-464B-9790-AF4E0DEC11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64C2C77-CDB5-4B38-88D5-02FA1CEA4E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graphicEl>
                                              <a:dgm id="{864C2C77-CDB5-4B38-88D5-02FA1CEA4E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graphicEl>
                                              <a:dgm id="{864C2C77-CDB5-4B38-88D5-02FA1CEA4E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729E933-6E69-4B0D-9A93-03848FE021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graphicEl>
                                              <a:dgm id="{E729E933-6E69-4B0D-9A93-03848FE021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graphicEl>
                                              <a:dgm id="{E729E933-6E69-4B0D-9A93-03848FE021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One"/>
        </p:bldSub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762000"/>
          <a:ext cx="8153400" cy="586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5334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Konteks</a:t>
            </a:r>
            <a:r>
              <a:rPr lang="en-US" dirty="0" smtClean="0"/>
              <a:t> (dell </a:t>
            </a:r>
            <a:r>
              <a:rPr lang="en-US" dirty="0" err="1" smtClean="0"/>
              <a:t>Hymes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1E50C93-0303-42AB-B61B-8F3B0E8C90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71E50C93-0303-42AB-B61B-8F3B0E8C908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FD723D2-D529-4F95-8016-E138CFB82A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2FD723D2-D529-4F95-8016-E138CFB82A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C254B42-7A26-4D20-A7A1-5D78A2E205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graphicEl>
                                              <a:dgm id="{EC254B42-7A26-4D20-A7A1-5D78A2E205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E23A7E8-5716-4595-B28C-F214D932A6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graphicEl>
                                              <a:dgm id="{5E23A7E8-5716-4595-B28C-F214D932A6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3F9F288-96C5-4749-B8D6-5D440412B0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graphicEl>
                                              <a:dgm id="{53F9F288-96C5-4749-B8D6-5D440412B0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79CCE43-4477-436D-8A8C-BAEC451B0D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graphicEl>
                                              <a:dgm id="{A79CCE43-4477-436D-8A8C-BAEC451B0D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BE7985F-5F61-4B77-BA02-0C7DC77909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graphicEl>
                                              <a:dgm id="{6BE7985F-5F61-4B77-BA02-0C7DC77909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A9E44CD-3F7B-466F-89F6-01C1239093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>
                                            <p:graphicEl>
                                              <a:dgm id="{5A9E44CD-3F7B-466F-89F6-01C1239093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B8785A7-D6FD-4DE5-92F4-8FFF40D572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">
                                            <p:graphicEl>
                                              <a:dgm id="{3B8785A7-D6FD-4DE5-92F4-8FFF40D572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3A6F082-0B63-432B-AE46-C7B9CFC6EA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">
                                            <p:graphicEl>
                                              <a:dgm id="{73A6F082-0B63-432B-AE46-C7B9CFC6EA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D504424-384F-472B-A764-9A2F5CBE20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4">
                                            <p:graphicEl>
                                              <a:dgm id="{8D504424-384F-472B-A764-9A2F5CBE20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A875936-CE76-4FF8-B314-D8CF0F287A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4">
                                            <p:graphicEl>
                                              <a:dgm id="{EA875936-CE76-4FF8-B314-D8CF0F287A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A8BBD0C-4CB7-4A2C-BCF0-3FC51AFCB6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4">
                                            <p:graphicEl>
                                              <a:dgm id="{AA8BBD0C-4CB7-4A2C-BCF0-3FC51AFCB68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4FD9DA5-61C5-4CE1-859A-09C7945B96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4">
                                            <p:graphicEl>
                                              <a:dgm id="{14FD9DA5-61C5-4CE1-859A-09C7945B96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D3A60A9-6470-4B4F-9DD1-DA5DA32D9E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4">
                                            <p:graphicEl>
                                              <a:dgm id="{FD3A60A9-6470-4B4F-9DD1-DA5DA32D9E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43D8207-7A75-4EE9-91ED-FDAA689ECA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4">
                                            <p:graphicEl>
                                              <a:dgm id="{343D8207-7A75-4EE9-91ED-FDAA689ECA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28600"/>
          <a:ext cx="8153400" cy="662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D602A90-547B-4271-98C9-E71BA3A866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1D602A90-547B-4271-98C9-E71BA3A866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4224A8B-B8EA-42CC-AA7D-741B1638FC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74224A8B-B8EA-42CC-AA7D-741B1638FC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4152B70-9927-4C39-99CE-CC0B611AE2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24152B70-9927-4C39-99CE-CC0B611AE2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EB0B8D7-11A5-406D-B20E-405895CCD3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graphicEl>
                                              <a:dgm id="{7EB0B8D7-11A5-406D-B20E-405895CCD3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7DD12A1-86F4-4540-BBE0-C116EE5927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graphicEl>
                                              <a:dgm id="{17DD12A1-86F4-4540-BBE0-C116EE5927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768C6F6-CF9A-4A62-8B7B-80A35440E9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graphicEl>
                                              <a:dgm id="{5768C6F6-CF9A-4A62-8B7B-80A35440E9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579FFF5-841B-4C1F-9080-EEE776723E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">
                                            <p:graphicEl>
                                              <a:dgm id="{0579FFF5-841B-4C1F-9080-EEE776723E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24FEE16-1F00-4F37-8766-72A026F885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4">
                                            <p:graphicEl>
                                              <a:dgm id="{F24FEE16-1F00-4F37-8766-72A026F885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19296A4-6EB0-49A1-9F56-94BE599022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">
                                            <p:graphicEl>
                                              <a:dgm id="{F19296A4-6EB0-49A1-9F56-94BE599022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304800"/>
          <a:ext cx="8153400" cy="6169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7225457-C495-4148-89CD-653BAED556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C7225457-C495-4148-89CD-653BAED556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EA46C51-EBCC-4A35-A856-B7D7E5A116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EEA46C51-EBCC-4A35-A856-B7D7E5A116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4372A26-1F40-49C8-AD6E-A1CF936B76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04372A26-1F40-49C8-AD6E-A1CF936B76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A8D7D94-D5F2-43C4-8EEF-D266045EFB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graphicEl>
                                              <a:dgm id="{5A8D7D94-D5F2-43C4-8EEF-D266045EFB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66B47A9-DE2A-4D3A-BB2B-2E38603353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graphicEl>
                                              <a:dgm id="{D66B47A9-DE2A-4D3A-BB2B-2E38603353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219200"/>
          <a:ext cx="91440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Silabus</a:t>
            </a:r>
            <a:r>
              <a:rPr lang="en-US" sz="3600" dirty="0" smtClean="0"/>
              <a:t> (</a:t>
            </a:r>
            <a:r>
              <a:rPr lang="en-US" sz="3600" dirty="0" err="1" smtClean="0"/>
              <a:t>Kompetensi</a:t>
            </a:r>
            <a:r>
              <a:rPr lang="en-US" sz="3600" dirty="0" smtClean="0"/>
              <a:t> Mata </a:t>
            </a:r>
            <a:r>
              <a:rPr lang="en-US" sz="3600" dirty="0" err="1" smtClean="0"/>
              <a:t>Kuliah</a:t>
            </a:r>
            <a:r>
              <a:rPr lang="en-US" sz="3600" dirty="0" smtClean="0"/>
              <a:t>)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2C6E011-8AE5-4349-A450-2EDC738EAE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42C6E011-8AE5-4349-A450-2EDC738EAE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42C6E011-8AE5-4349-A450-2EDC738EAE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220CB7D-CD7D-4C20-9795-F6322B9947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0220CB7D-CD7D-4C20-9795-F6322B9947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0220CB7D-CD7D-4C20-9795-F6322B9947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757D88F-6E6A-4F98-B372-A5E47B4804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F757D88F-6E6A-4F98-B372-A5E47B4804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F757D88F-6E6A-4F98-B372-A5E47B4804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FD1B19-CD9E-4AD5-87B9-1B848E20B6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dgm id="{5CFD1B19-CD9E-4AD5-87B9-1B848E20B6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5CFD1B19-CD9E-4AD5-87B9-1B848E20B6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12B17C3-E6C9-4AC2-AAF3-1E5AD9F223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dgm id="{E12B17C3-E6C9-4AC2-AAF3-1E5AD9F223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E12B17C3-E6C9-4AC2-AAF3-1E5AD9F223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A192ACD-6DC6-4DC1-B33E-3A522BBA4D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6A192ACD-6DC6-4DC1-B33E-3A522BBA4D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6A192ACD-6DC6-4DC1-B33E-3A522BBA4D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27426AC-0F74-4E57-8641-FAF03AE6A3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graphicEl>
                                              <a:dgm id="{F27426AC-0F74-4E57-8641-FAF03AE6A3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graphicEl>
                                              <a:dgm id="{F27426AC-0F74-4E57-8641-FAF03AE6A3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27F47A1-4D2C-4EF2-9067-4966819B5D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graphicEl>
                                              <a:dgm id="{E27F47A1-4D2C-4EF2-9067-4966819B5D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graphicEl>
                                              <a:dgm id="{E27F47A1-4D2C-4EF2-9067-4966819B5D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C03A341-E622-4C76-9608-7511C0BFD7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graphicEl>
                                              <a:dgm id="{0C03A341-E622-4C76-9608-7511C0BFD7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graphicEl>
                                              <a:dgm id="{0C03A341-E622-4C76-9608-7511C0BFD7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5535035-A3BD-46E2-8206-E6FEABA08F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graphicEl>
                                              <a:dgm id="{25535035-A3BD-46E2-8206-E6FEABA08F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graphicEl>
                                              <a:dgm id="{25535035-A3BD-46E2-8206-E6FEABA08F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C3B89B4-7010-4526-B2E2-6D3D5D9790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graphicEl>
                                              <a:dgm id="{EC3B89B4-7010-4526-B2E2-6D3D5D9790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graphicEl>
                                              <a:dgm id="{EC3B89B4-7010-4526-B2E2-6D3D5D9790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BD6B621-686D-4125-B00E-149F82AADE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graphicEl>
                                              <a:dgm id="{EBD6B621-686D-4125-B00E-149F82AADE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graphicEl>
                                              <a:dgm id="{EBD6B621-686D-4125-B00E-149F82AADE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28600"/>
          <a:ext cx="8153400" cy="6245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84ED52C-A9E3-4661-B474-92EA83F134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C84ED52C-A9E3-4661-B474-92EA83F1341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9E5C12D-AAF4-4CD6-9896-3C77C28059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E9E5C12D-AAF4-4CD6-9896-3C77C28059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3A6F872-4676-48D0-A063-8FD3F3542B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B3A6F872-4676-48D0-A063-8FD3F3542B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2ECD542-E290-4B94-8CE8-83DDAE274D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graphicEl>
                                              <a:dgm id="{42ECD542-E290-4B94-8CE8-83DDAE274D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0B19ECA-556C-457D-BB4B-F07F9A7877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graphicEl>
                                              <a:dgm id="{90B19ECA-556C-457D-BB4B-F07F9A7877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838200"/>
          <a:ext cx="8153400" cy="601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87362"/>
          </a:xfrm>
        </p:spPr>
        <p:txBody>
          <a:bodyPr>
            <a:normAutofit fontScale="90000"/>
          </a:bodyPr>
          <a:lstStyle/>
          <a:p>
            <a:pPr algn="just"/>
            <a:r>
              <a:rPr lang="en-US" dirty="0" err="1" smtClean="0"/>
              <a:t>Kohesi</a:t>
            </a:r>
            <a:r>
              <a:rPr lang="en-US" dirty="0" smtClean="0"/>
              <a:t> </a:t>
            </a:r>
            <a:r>
              <a:rPr lang="en-US" dirty="0" err="1" smtClean="0"/>
              <a:t>gramatikal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ECFBC77-4285-496D-9CEC-93009D11B8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5ECFBC77-4285-496D-9CEC-93009D11B8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79A88E1-B49C-4D51-9B91-7165C0177A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779A88E1-B49C-4D51-9B91-7165C0177A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ADCF717-66A2-4431-97F8-056B94FD65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graphicEl>
                                              <a:dgm id="{BADCF717-66A2-4431-97F8-056B94FD65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CAD309E-4E70-43C3-844F-D5D0D53220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graphicEl>
                                              <a:dgm id="{DCAD309E-4E70-43C3-844F-D5D0D53220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307630A-27AF-4B56-9247-900AEDCEAC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graphicEl>
                                              <a:dgm id="{5307630A-27AF-4B56-9247-900AEDCEACA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590B744-0A7A-4000-B6A6-118BC9C5C2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graphicEl>
                                              <a:dgm id="{5590B744-0A7A-4000-B6A6-118BC9C5C2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7D99C72-9BBF-445A-97F2-AF6E79D666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graphicEl>
                                              <a:dgm id="{67D99C72-9BBF-445A-97F2-AF6E79D666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C38BEF7-6E05-4147-8DBC-420CAE21A8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>
                                            <p:graphicEl>
                                              <a:dgm id="{DC38BEF7-6E05-4147-8DBC-420CAE21A8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914400"/>
          <a:ext cx="8305800" cy="5559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Macam</a:t>
            </a:r>
            <a:r>
              <a:rPr lang="en-US" dirty="0" smtClean="0"/>
              <a:t> </a:t>
            </a:r>
            <a:r>
              <a:rPr lang="en-US" dirty="0" err="1" smtClean="0"/>
              <a:t>koherensi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8763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8763000" cy="6473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8763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228600"/>
          <a:ext cx="8305800" cy="662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0" y="228600"/>
          <a:ext cx="9144000" cy="662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DC17C9A-77CA-451B-A3FE-515F364362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EDC17C9A-77CA-451B-A3FE-515F364362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617D53A-771F-46AC-9154-86C194ACAD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1617D53A-771F-46AC-9154-86C194ACAD0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3F9DD32-C40B-4C72-93F0-17E5CB1533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>
                                            <p:graphicEl>
                                              <a:dgm id="{93F9DD32-C40B-4C72-93F0-17E5CB1533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998F605-9D35-47E0-8B49-19CD1D3345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>
                                            <p:graphicEl>
                                              <a:dgm id="{5998F605-9D35-47E0-8B49-19CD1D33458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1F1D1DC-2E5E-4B1B-9031-E542F35D5B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>
                                            <p:graphicEl>
                                              <a:dgm id="{71F1D1DC-2E5E-4B1B-9031-E542F35D5B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C00B4E3-696A-470A-AAB9-A821D9E38A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">
                                            <p:graphicEl>
                                              <a:dgm id="{6C00B4E3-696A-470A-AAB9-A821D9E38A0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57CDD4A-61C3-42CB-9882-C7FF8DE50A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">
                                            <p:graphicEl>
                                              <a:dgm id="{E57CDD4A-61C3-42CB-9882-C7FF8DE50A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6B988A0-F5F8-409F-829D-210B09C5B1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">
                                            <p:graphicEl>
                                              <a:dgm id="{16B988A0-F5F8-409F-829D-210B09C5B1F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2C40FCB-21A8-428F-B6FC-4AEBD2F411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">
                                            <p:graphicEl>
                                              <a:dgm id="{22C40FCB-21A8-428F-B6FC-4AEBD2F411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918D750-B97A-4F3C-81B3-7D6CD4EB62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5">
                                            <p:graphicEl>
                                              <a:dgm id="{4918D750-B97A-4F3C-81B3-7D6CD4EB62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A8FA155-765A-4B06-85BA-DAA0B1ABCD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">
                                            <p:graphicEl>
                                              <a:dgm id="{4A8FA155-765A-4B06-85BA-DAA0B1ABCD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A49BEA8-44AE-4290-9777-A750848A0C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">
                                            <p:graphicEl>
                                              <a:dgm id="{5A49BEA8-44AE-4290-9777-A750848A0C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88117B0-38EE-4897-900A-8AA7C91A3D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5">
                                            <p:graphicEl>
                                              <a:dgm id="{A88117B0-38EE-4897-900A-8AA7C91A3D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A338756-86F3-4839-99CE-67C8BBEBD6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5">
                                            <p:graphicEl>
                                              <a:dgm id="{7A338756-86F3-4839-99CE-67C8BBEBD6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81A69EF-1934-4DF4-9B28-CDE487E5B0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5">
                                            <p:graphicEl>
                                              <a:dgm id="{C81A69EF-1934-4DF4-9B28-CDE487E5B0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wacana</a:t>
            </a:r>
            <a:r>
              <a:rPr lang="en-US" dirty="0" smtClean="0"/>
              <a:t> yang </a:t>
            </a:r>
            <a:r>
              <a:rPr lang="en-US" dirty="0" err="1" smtClean="0"/>
              <a:t>dipergunakan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menceriterakan</a:t>
            </a:r>
            <a:r>
              <a:rPr lang="en-US" dirty="0" smtClean="0"/>
              <a:t> </a:t>
            </a:r>
            <a:r>
              <a:rPr lang="en-US" dirty="0" err="1" smtClean="0"/>
              <a:t>mementingkan</a:t>
            </a:r>
            <a:r>
              <a:rPr lang="en-US" dirty="0" smtClean="0"/>
              <a:t> </a:t>
            </a:r>
            <a:r>
              <a:rPr lang="en-US" dirty="0" err="1" smtClean="0"/>
              <a:t>urutan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, </a:t>
            </a:r>
            <a:r>
              <a:rPr lang="en-US" dirty="0" err="1" smtClean="0"/>
              <a:t>dituturkan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ketiga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 </a:t>
            </a:r>
            <a:r>
              <a:rPr lang="en-US" dirty="0" err="1" smtClean="0"/>
              <a:t>Berorientasi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pelaku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keseluruhan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diikat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kronologis</a:t>
            </a:r>
            <a:endParaRPr lang="en-US" dirty="0" smtClean="0"/>
          </a:p>
          <a:p>
            <a:r>
              <a:rPr lang="en-US" dirty="0" err="1" smtClean="0"/>
              <a:t>Masy</a:t>
            </a:r>
            <a:r>
              <a:rPr lang="en-US" dirty="0" smtClean="0"/>
              <a:t>. Indonesia </a:t>
            </a:r>
            <a:r>
              <a:rPr lang="en-US" dirty="0" err="1" smtClean="0"/>
              <a:t>sbg</a:t>
            </a:r>
            <a:r>
              <a:rPr lang="en-US" dirty="0" smtClean="0"/>
              <a:t> </a:t>
            </a:r>
            <a:r>
              <a:rPr lang="en-US" dirty="0" err="1" smtClean="0"/>
              <a:t>pemakai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Indonesia </a:t>
            </a:r>
            <a:r>
              <a:rPr lang="en-US" dirty="0" err="1" smtClean="0"/>
              <a:t>dianjurkan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Indonesia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benar</a:t>
            </a:r>
            <a:r>
              <a:rPr lang="en-US" dirty="0" smtClean="0"/>
              <a:t>.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konteksnya</a:t>
            </a:r>
            <a:r>
              <a:rPr lang="en-US" dirty="0" smtClean="0"/>
              <a:t>, </a:t>
            </a:r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 </a:t>
            </a:r>
            <a:r>
              <a:rPr lang="en-US" dirty="0" err="1" smtClean="0"/>
              <a:t>benar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Wacana</a:t>
            </a:r>
            <a:r>
              <a:rPr lang="en-US" dirty="0" smtClean="0"/>
              <a:t> </a:t>
            </a:r>
            <a:r>
              <a:rPr lang="en-US" dirty="0" err="1" smtClean="0"/>
              <a:t>naratif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381000"/>
          <a:ext cx="7467600" cy="6092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FA9C0ED-B9DD-4096-BA09-7764888B1D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graphicEl>
                                              <a:dgm id="{BFA9C0ED-B9DD-4096-BA09-7764888B1D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873DC97-E4FE-4AEF-91C8-1272D1ADD3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graphicEl>
                                              <a:dgm id="{D873DC97-E4FE-4AEF-91C8-1272D1ADD3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C3AF09A-F396-430A-A493-2037BC6A6D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graphicEl>
                                              <a:dgm id="{CC3AF09A-F396-430A-A493-2037BC6A6D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BE24382-8C1F-4D02-A5C9-2C953EA869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graphicEl>
                                              <a:dgm id="{7BE24382-8C1F-4D02-A5C9-2C953EA869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94CA42D-0036-4800-8885-91A2137E99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graphicEl>
                                              <a:dgm id="{294CA42D-0036-4800-8885-91A2137E99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8C548F8-796B-4454-AFC0-26DCD004AF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>
                                            <p:graphicEl>
                                              <a:dgm id="{48C548F8-796B-4454-AFC0-26DCD004AF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lvl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smtClean="0"/>
              <a:t> </a:t>
            </a:r>
            <a:r>
              <a:rPr lang="en-US" dirty="0" err="1" smtClean="0"/>
              <a:t>wacana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362200"/>
          <a:ext cx="8229600" cy="3947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/>
          </a:bodyPr>
          <a:lstStyle/>
          <a:p>
            <a:pPr algn="just"/>
            <a:r>
              <a:rPr lang="en-US" sz="2400" dirty="0" err="1" smtClean="0"/>
              <a:t>Wacana</a:t>
            </a:r>
            <a:r>
              <a:rPr lang="en-US" sz="2400" dirty="0" smtClean="0"/>
              <a:t>       discourse/</a:t>
            </a:r>
            <a:r>
              <a:rPr lang="en-US" sz="2400" dirty="0" err="1" smtClean="0"/>
              <a:t>Inggris</a:t>
            </a:r>
            <a:r>
              <a:rPr lang="en-US" sz="2400" dirty="0" smtClean="0"/>
              <a:t>      </a:t>
            </a:r>
            <a:r>
              <a:rPr lang="en-US" sz="2400" dirty="0" err="1" smtClean="0"/>
              <a:t>discursus</a:t>
            </a:r>
            <a:r>
              <a:rPr lang="en-US" sz="2400" dirty="0" smtClean="0"/>
              <a:t>/Latin </a:t>
            </a:r>
            <a:br>
              <a:rPr lang="en-US" sz="2400" dirty="0" smtClean="0"/>
            </a:br>
            <a:r>
              <a:rPr lang="en-US" sz="2400" dirty="0" smtClean="0"/>
              <a:t>(</a:t>
            </a:r>
            <a:r>
              <a:rPr lang="en-US" sz="2400" dirty="0" err="1" smtClean="0"/>
              <a:t>lari</a:t>
            </a:r>
            <a:r>
              <a:rPr lang="en-US" sz="2400" dirty="0" smtClean="0"/>
              <a:t> </a:t>
            </a:r>
            <a:r>
              <a:rPr lang="en-US" sz="2400" dirty="0" err="1" smtClean="0"/>
              <a:t>bolak-balik</a:t>
            </a:r>
            <a:r>
              <a:rPr lang="en-US" sz="2400" dirty="0" smtClean="0"/>
              <a:t>) </a:t>
            </a:r>
            <a:endParaRPr lang="en-US" sz="2400" dirty="0"/>
          </a:p>
        </p:txBody>
      </p:sp>
      <p:sp>
        <p:nvSpPr>
          <p:cNvPr id="7" name="Right Arrow 6"/>
          <p:cNvSpPr/>
          <p:nvPr/>
        </p:nvSpPr>
        <p:spPr>
          <a:xfrm>
            <a:off x="1905000" y="1219200"/>
            <a:ext cx="3810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dirty="0"/>
          </a:p>
        </p:txBody>
      </p:sp>
      <p:sp>
        <p:nvSpPr>
          <p:cNvPr id="8" name="Right Arrow 7"/>
          <p:cNvSpPr/>
          <p:nvPr/>
        </p:nvSpPr>
        <p:spPr>
          <a:xfrm>
            <a:off x="5638800" y="1219200"/>
            <a:ext cx="3810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381000"/>
          <a:ext cx="9144000" cy="617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228600"/>
          <a:ext cx="8686800" cy="662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4C54E9C-538F-4D50-BF86-286149C062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B4C54E9C-538F-4D50-BF86-286149C062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4679060-48A2-41FF-9EFB-905E30CBA4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B4679060-48A2-41FF-9EFB-905E30CBA4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F29B25D-8E93-48A0-91CB-B50736C595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9F29B25D-8E93-48A0-91CB-B50736C595D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54B6653-13B7-465F-8B23-C71CAD74EB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654B6653-13B7-465F-8B23-C71CAD74EB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FAEB5E5-BA01-483C-B8CD-F90D0C3DE7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DFAEB5E5-BA01-483C-B8CD-F90D0C3DE78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A5277E5-4B31-403A-AF5C-98B825D5E7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dgm id="{EA5277E5-4B31-403A-AF5C-98B825D5E7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5CC9F8D-1A1F-4BEA-AF62-9C1C522D2D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55CC9F8D-1A1F-4BEA-AF62-9C1C522D2D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55CC9F8D-1A1F-4BEA-AF62-9C1C522D2D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C77BFEC-76AC-43EB-A060-27C4B1FB50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9C77BFEC-76AC-43EB-A060-27C4B1FB50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9C77BFEC-76AC-43EB-A060-27C4B1FB50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AB355DC-33C0-4676-A049-6A1637AFFC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4AB355DC-33C0-4676-A049-6A1637AFFC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4AB355DC-33C0-4676-A049-6A1637AFFC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48C1EE0-7EB0-4931-A1D9-2AC9906E54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dgm id="{B48C1EE0-7EB0-4931-A1D9-2AC9906E54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B48C1EE0-7EB0-4931-A1D9-2AC9906E54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1ADDA89-1380-4EB1-A429-DE6CE87A4F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dgm id="{E1ADDA89-1380-4EB1-A429-DE6CE87A4F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E1ADDA89-1380-4EB1-A429-DE6CE87A4F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3FAC19B-CF04-42A4-9186-122FC2DF4B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23FAC19B-CF04-42A4-9186-122FC2DF4B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23FAC19B-CF04-42A4-9186-122FC2DF4B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00ABB7B-E565-4E79-BCAE-398FB4AC71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graphicEl>
                                              <a:dgm id="{D00ABB7B-E565-4E79-BCAE-398FB4AC71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graphicEl>
                                              <a:dgm id="{D00ABB7B-E565-4E79-BCAE-398FB4AC71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670AF9C-6BAF-4B43-9D7F-0BDF9550FE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graphicEl>
                                              <a:dgm id="{6670AF9C-6BAF-4B43-9D7F-0BDF9550FE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graphicEl>
                                              <a:dgm id="{6670AF9C-6BAF-4B43-9D7F-0BDF9550FE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533400"/>
          <a:ext cx="7467600" cy="5940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FC1B727-2F78-49BB-A110-C36862C7F0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0FC1B727-2F78-49BB-A110-C36862C7F0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BB47A09-E122-4687-AF35-2A16BF693E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3BB47A09-E122-4687-AF35-2A16BF693E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036A68E-295A-4EBA-AC9B-C94D89861B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0036A68E-295A-4EBA-AC9B-C94D89861B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5C6B2EB-8E23-4C44-98ED-1DBC0A49CE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B5C6B2EB-8E23-4C44-98ED-1DBC0A49CE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AB45942-DBAB-494A-903C-1CDDE98AC2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CAB45942-DBAB-494A-903C-1CDDE98AC2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228600"/>
          <a:ext cx="8686800" cy="662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3ED3D1D-A732-48B1-9CD4-6B20A3BD17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D3ED3D1D-A732-48B1-9CD4-6B20A3BD17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7FF152A-44A1-420B-9021-1302FDACC1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17FF152A-44A1-420B-9021-1302FDACC1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B0038FE-729A-473D-A8B7-F3E337FD5D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8B0038FE-729A-473D-A8B7-F3E337FD5D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E6311F0-8E1A-482B-A91D-51C38E2ED8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3E6311F0-8E1A-482B-A91D-51C38E2ED8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463EF01-52D0-4A25-B9EE-A3A6348527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D463EF01-52D0-4A25-B9EE-A3A6348527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2233</TotalTime>
  <Words>1446</Words>
  <Application>Microsoft Office PowerPoint</Application>
  <PresentationFormat>On-screen Show (4:3)</PresentationFormat>
  <Paragraphs>191</Paragraphs>
  <Slides>29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Concourse</vt:lpstr>
      <vt:lpstr>Kajian Wacana</vt:lpstr>
      <vt:lpstr>Silabus (Kompetensi Mata Kuliah)</vt:lpstr>
      <vt:lpstr> wacana</vt:lpstr>
      <vt:lpstr>Wacana       discourse/Inggris      discursus/Latin  (lari bolak-balik)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Implikatur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Konteks (dell Hymes)</vt:lpstr>
      <vt:lpstr>PowerPoint Presentation</vt:lpstr>
      <vt:lpstr>PowerPoint Presentation</vt:lpstr>
      <vt:lpstr>PowerPoint Presentation</vt:lpstr>
      <vt:lpstr>Kohesi gramatikal</vt:lpstr>
      <vt:lpstr>Macam koherensi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Wacana naratif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Kajian Wacana</dc:title>
  <dc:creator>MINI-2133</dc:creator>
  <cp:lastModifiedBy>User</cp:lastModifiedBy>
  <cp:revision>93</cp:revision>
  <dcterms:created xsi:type="dcterms:W3CDTF">2011-08-26T12:02:40Z</dcterms:created>
  <dcterms:modified xsi:type="dcterms:W3CDTF">2014-12-04T11:56:07Z</dcterms:modified>
</cp:coreProperties>
</file>