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0062-9BD8-446E-8FBC-2DF1AF77DE3F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C849-9A25-4F5D-BE7F-4061D40E8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849-9A25-4F5D-BE7F-4061D40E81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849-9A25-4F5D-BE7F-4061D40E81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849-9A25-4F5D-BE7F-4061D40E81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C849-9A25-4F5D-BE7F-4061D40E81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8707A-A0E8-4054-91C3-BFB7C7E91F6D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F827-45D5-4520-8EC4-6D480168E463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E436F-CA57-4623-B2C6-E9DF36D783A0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1C1F-C447-4008-BEF3-0CBFBD7225DA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302DFD-6D0A-4146-BE5B-76CD6CF0BD92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6DA35-611C-4F75-9757-569ED9EFC7D6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5D4D9-87C7-4759-93AD-36F78F6FFE56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AAEC5-80F9-49ED-90DF-DBF7920E2564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9DD5CF-D88A-4BF6-804A-C82C02E9AB9C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75C35-76FB-41E5-8356-D9435B8B14F2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65433-A605-483C-9124-EA55C46504A3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15A521-EF2A-40D1-B91D-A9F4D54A553A}" type="datetime1">
              <a:rPr lang="en-US" smtClean="0"/>
              <a:pPr/>
              <a:t>6/27/2011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By: Eko Widodo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F741D4-AFC9-4D4E-91EB-30CD8438D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324600" cy="1447800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Disampaikan</a:t>
            </a:r>
            <a:r>
              <a:rPr lang="en-US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pada</a:t>
            </a:r>
            <a:r>
              <a:rPr lang="en-US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Pembekalan</a:t>
            </a:r>
            <a:r>
              <a:rPr lang="en-US" sz="20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KKN-PPL</a:t>
            </a:r>
            <a:endParaRPr lang="en-US" sz="2000" dirty="0" smtClean="0">
              <a:ln>
                <a:solidFill>
                  <a:sysClr val="windowText" lastClr="0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Mahasiswa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Universitas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Negeri</a:t>
            </a:r>
            <a:r>
              <a:rPr lang="en-US" dirty="0" smtClean="0">
                <a:solidFill>
                  <a:srgbClr val="002060"/>
                </a:solidFill>
              </a:rPr>
              <a:t> Yogyakarta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28 </a:t>
            </a:r>
            <a:r>
              <a:rPr lang="en-US" dirty="0" err="1" smtClean="0">
                <a:solidFill>
                  <a:srgbClr val="C00000"/>
                </a:solidFill>
              </a:rPr>
              <a:t>Juni</a:t>
            </a:r>
            <a:r>
              <a:rPr lang="en-US" dirty="0" smtClean="0">
                <a:solidFill>
                  <a:srgbClr val="C00000"/>
                </a:solidFill>
              </a:rPr>
              <a:t> 2011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924800" cy="2133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KKN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Blackadder ITC" pitchFamily="82" charset="0"/>
              </a:rPr>
              <a:t>Eko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Blackadder ITC" pitchFamily="8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Blackadder ITC" pitchFamily="82" charset="0"/>
              </a:rPr>
              <a:t>Widodo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lackadder ITC" pitchFamily="82" charset="0"/>
              <a:cs typeface="Times New Roman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logo u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0"/>
            <a:ext cx="2173224" cy="2164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467600" cy="9905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A. </a:t>
            </a:r>
            <a:r>
              <a:rPr lang="en-US" sz="4000" b="1" dirty="0" err="1" smtClean="0">
                <a:solidFill>
                  <a:srgbClr val="C00000"/>
                </a:solidFill>
              </a:rPr>
              <a:t>Tujuan</a:t>
            </a:r>
            <a:r>
              <a:rPr lang="en-US" sz="4000" b="1" dirty="0" smtClean="0">
                <a:solidFill>
                  <a:srgbClr val="C00000"/>
                </a:solidFill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</a:rPr>
              <a:t>KKN</a:t>
            </a:r>
            <a:r>
              <a:rPr lang="en-US" sz="4000" b="1" dirty="0" smtClean="0">
                <a:solidFill>
                  <a:srgbClr val="C00000"/>
                </a:solidFill>
              </a:rPr>
              <a:t> - </a:t>
            </a:r>
            <a:r>
              <a:rPr lang="en-US" sz="4000" b="1" dirty="0" err="1" smtClean="0">
                <a:solidFill>
                  <a:srgbClr val="C00000"/>
                </a:solidFill>
              </a:rPr>
              <a:t>PPL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828800"/>
            <a:ext cx="7620000" cy="3962400"/>
          </a:xfrm>
        </p:spPr>
        <p:txBody>
          <a:bodyPr>
            <a:normAutofit fontScale="92500"/>
          </a:bodyPr>
          <a:lstStyle/>
          <a:p>
            <a:pPr marL="770382" indent="-74295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1.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</a:rPr>
              <a:t>Mengabdikan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</a:rPr>
              <a:t>mahasiswa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</a:rPr>
              <a:t>untuk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    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</a:rPr>
              <a:t>membantu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</a:rPr>
              <a:t>dalam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</a:rPr>
              <a:t>pemberdadayaan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770382" indent="-74295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                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</a:rPr>
              <a:t>masyarakat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</a:rPr>
              <a:t>sekolah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/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</a:rPr>
              <a:t>lembaga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770382" indent="-742950"/>
            <a:endParaRPr lang="en-US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70382" indent="-742950"/>
            <a:r>
              <a:rPr lang="en-US" sz="3200" b="1" dirty="0" smtClean="0">
                <a:solidFill>
                  <a:srgbClr val="002060"/>
                </a:solidFill>
              </a:rPr>
              <a:t>2. </a:t>
            </a:r>
            <a:r>
              <a:rPr lang="en-US" sz="3200" b="1" dirty="0" err="1" smtClean="0">
                <a:solidFill>
                  <a:srgbClr val="002060"/>
                </a:solidFill>
              </a:rPr>
              <a:t>Melatih</a:t>
            </a:r>
            <a:r>
              <a:rPr lang="en-US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</a:rPr>
              <a:t>kemampuan</a:t>
            </a:r>
            <a:r>
              <a:rPr lang="en-US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</a:rPr>
              <a:t>profesionalisme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pPr marL="770382" indent="-742950"/>
            <a:r>
              <a:rPr lang="en-US" sz="3200" b="1" dirty="0" smtClean="0">
                <a:solidFill>
                  <a:srgbClr val="002060"/>
                </a:solidFill>
              </a:rPr>
              <a:t>          </a:t>
            </a:r>
            <a:r>
              <a:rPr lang="en-US" sz="3200" b="1" dirty="0" err="1" smtClean="0">
                <a:solidFill>
                  <a:srgbClr val="002060"/>
                </a:solidFill>
              </a:rPr>
              <a:t>mengajar</a:t>
            </a:r>
            <a:r>
              <a:rPr lang="en-US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</a:rPr>
              <a:t>mahasiswa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3900" dirty="0" smtClean="0">
              <a:solidFill>
                <a:srgbClr val="00206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"/>
            <a:ext cx="7543800" cy="5334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B. </a:t>
            </a:r>
            <a:r>
              <a:rPr lang="en-US" sz="2800" b="1" dirty="0" err="1" smtClean="0">
                <a:solidFill>
                  <a:srgbClr val="C00000"/>
                </a:solidFill>
              </a:rPr>
              <a:t>Pemberdayaan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Masyarakat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Sekolah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       </a:t>
            </a:r>
            <a:r>
              <a:rPr lang="en-US" sz="2800" b="1" dirty="0" smtClean="0">
                <a:solidFill>
                  <a:srgbClr val="00B0F0"/>
                </a:solidFill>
              </a:rPr>
              <a:t>  1. </a:t>
            </a:r>
            <a:r>
              <a:rPr lang="en-US" sz="2800" b="1" dirty="0" err="1" smtClean="0">
                <a:solidFill>
                  <a:srgbClr val="00B0F0"/>
                </a:solidFill>
              </a:rPr>
              <a:t>Siswa</a:t>
            </a:r>
            <a:r>
              <a:rPr lang="en-US" sz="2800" b="1" dirty="0" smtClean="0">
                <a:solidFill>
                  <a:srgbClr val="00B0F0"/>
                </a:solidFill>
              </a:rPr>
              <a:t>. </a:t>
            </a:r>
          </a:p>
          <a:p>
            <a:pPr marL="541782" indent="-514350"/>
            <a:r>
              <a:rPr lang="en-US" sz="2800" b="1" dirty="0" smtClean="0">
                <a:solidFill>
                  <a:srgbClr val="0070C0"/>
                </a:solidFill>
              </a:rPr>
              <a:t>            2. Guru / </a:t>
            </a:r>
            <a:r>
              <a:rPr lang="en-US" sz="2800" b="1" dirty="0" err="1" smtClean="0">
                <a:solidFill>
                  <a:srgbClr val="0070C0"/>
                </a:solidFill>
              </a:rPr>
              <a:t>Instruktur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</a:p>
          <a:p>
            <a:pPr marL="541782" indent="-514350"/>
            <a:r>
              <a:rPr lang="en-US" sz="2800" b="1" dirty="0" smtClean="0">
                <a:solidFill>
                  <a:srgbClr val="002060"/>
                </a:solidFill>
              </a:rPr>
              <a:t>      3. </a:t>
            </a:r>
            <a:r>
              <a:rPr lang="en-US" sz="2800" b="1" dirty="0" err="1" smtClean="0">
                <a:solidFill>
                  <a:srgbClr val="002060"/>
                </a:solidFill>
              </a:rPr>
              <a:t>Staf</a:t>
            </a:r>
            <a:r>
              <a:rPr lang="en-US" sz="2800" b="1" dirty="0" smtClean="0">
                <a:solidFill>
                  <a:srgbClr val="002060"/>
                </a:solidFill>
              </a:rPr>
              <a:t> Tata Usaha </a:t>
            </a:r>
            <a:r>
              <a:rPr lang="en-US" sz="2800" b="1" dirty="0" err="1" smtClean="0">
                <a:solidFill>
                  <a:srgbClr val="002060"/>
                </a:solidFill>
              </a:rPr>
              <a:t>Sekolah</a:t>
            </a:r>
            <a:r>
              <a:rPr lang="en-US" sz="2800" b="1" dirty="0" smtClean="0">
                <a:solidFill>
                  <a:srgbClr val="002060"/>
                </a:solidFill>
              </a:rPr>
              <a:t> / </a:t>
            </a:r>
            <a:r>
              <a:rPr lang="en-US" sz="2800" b="1" dirty="0" err="1" smtClean="0">
                <a:solidFill>
                  <a:srgbClr val="002060"/>
                </a:solidFill>
              </a:rPr>
              <a:t>Lembaga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pPr marL="541782" indent="-514350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         4.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Perpustakaan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541782" indent="-514350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               5.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</a:rPr>
              <a:t>Lingkungan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</a:rPr>
              <a:t>Sekolah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/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</a:rPr>
              <a:t>Lembaga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541782" indent="-514350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6. Nara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sumber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C. </a:t>
            </a:r>
            <a:r>
              <a:rPr lang="en-US" b="1" dirty="0" err="1" smtClean="0">
                <a:solidFill>
                  <a:srgbClr val="C00000"/>
                </a:solidFill>
              </a:rPr>
              <a:t>Kegiatan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KKN-PPL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295400"/>
            <a:ext cx="66294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Pra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KKN-PPL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    a. </a:t>
            </a:r>
            <a:r>
              <a:rPr lang="en-US" sz="3200" b="1" dirty="0" err="1" smtClean="0">
                <a:solidFill>
                  <a:schemeClr val="tx1"/>
                </a:solidFill>
              </a:rPr>
              <a:t>Sosialisasi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koordinasi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    b. </a:t>
            </a:r>
            <a:r>
              <a:rPr lang="en-US" sz="3200" b="1" dirty="0" err="1" smtClean="0">
                <a:solidFill>
                  <a:schemeClr val="tx1"/>
                </a:solidFill>
              </a:rPr>
              <a:t>Observasi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    c. </a:t>
            </a:r>
            <a:r>
              <a:rPr lang="en-US" sz="3200" b="1" dirty="0" err="1" smtClean="0">
                <a:solidFill>
                  <a:schemeClr val="tx1"/>
                </a:solidFill>
              </a:rPr>
              <a:t>Identifikasi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inventarisasi</a:t>
            </a:r>
            <a:r>
              <a:rPr lang="en-US" sz="3200" b="1" dirty="0" smtClean="0">
                <a:solidFill>
                  <a:schemeClr val="tx1"/>
                </a:solidFill>
              </a:rPr>
              <a:t> 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    d. </a:t>
            </a:r>
            <a:r>
              <a:rPr lang="en-US" sz="3200" b="1" dirty="0" err="1" smtClean="0">
                <a:solidFill>
                  <a:schemeClr val="tx1"/>
                </a:solidFill>
              </a:rPr>
              <a:t>Penentuan</a:t>
            </a:r>
            <a:r>
              <a:rPr lang="en-US" sz="3200" b="1" dirty="0" smtClean="0">
                <a:solidFill>
                  <a:schemeClr val="tx1"/>
                </a:solidFill>
              </a:rPr>
              <a:t> program </a:t>
            </a:r>
            <a:r>
              <a:rPr lang="en-US" sz="3200" b="1" dirty="0" err="1" smtClean="0">
                <a:solidFill>
                  <a:schemeClr val="tx1"/>
                </a:solidFill>
              </a:rPr>
              <a:t>dan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penyusunan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        proposal .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</a:rPr>
              <a:t>Penyusunan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Rancangan</a:t>
            </a:r>
            <a:r>
              <a:rPr lang="en-US" sz="3200" b="1" dirty="0" smtClean="0">
                <a:solidFill>
                  <a:srgbClr val="FF0000"/>
                </a:solidFill>
              </a:rPr>
              <a:t> Program.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    a. </a:t>
            </a:r>
            <a:r>
              <a:rPr lang="en-US" sz="3200" b="1" dirty="0" err="1" smtClean="0">
                <a:solidFill>
                  <a:srgbClr val="002060"/>
                </a:solidFill>
              </a:rPr>
              <a:t>Permasalahan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potensi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    b. </a:t>
            </a:r>
            <a:r>
              <a:rPr lang="en-US" sz="3200" b="1" dirty="0" err="1" smtClean="0">
                <a:solidFill>
                  <a:srgbClr val="002060"/>
                </a:solidFill>
              </a:rPr>
              <a:t>Mengacu</a:t>
            </a:r>
            <a:r>
              <a:rPr lang="en-US" sz="3200" b="1" dirty="0" smtClean="0">
                <a:solidFill>
                  <a:srgbClr val="002060"/>
                </a:solidFill>
              </a:rPr>
              <a:t> program </a:t>
            </a:r>
            <a:r>
              <a:rPr lang="en-US" sz="3200" b="1" dirty="0" err="1" smtClean="0">
                <a:solidFill>
                  <a:srgbClr val="002060"/>
                </a:solidFill>
              </a:rPr>
              <a:t>sekolah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    c. </a:t>
            </a:r>
            <a:r>
              <a:rPr lang="en-US" sz="3200" b="1" dirty="0" err="1" smtClean="0">
                <a:solidFill>
                  <a:srgbClr val="002060"/>
                </a:solidFill>
              </a:rPr>
              <a:t>Kemampuan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mahasiswa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    d. </a:t>
            </a:r>
            <a:r>
              <a:rPr lang="en-US" sz="3200" b="1" dirty="0" err="1" smtClean="0">
                <a:solidFill>
                  <a:srgbClr val="002060"/>
                </a:solidFill>
              </a:rPr>
              <a:t>Faktor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pendukung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    e. </a:t>
            </a:r>
            <a:r>
              <a:rPr lang="en-US" sz="3200" b="1" dirty="0" err="1" smtClean="0">
                <a:solidFill>
                  <a:srgbClr val="002060"/>
                </a:solidFill>
              </a:rPr>
              <a:t>Ketersedianya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dana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waktu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    f.  </a:t>
            </a:r>
            <a:r>
              <a:rPr lang="en-US" sz="3200" b="1" dirty="0" err="1" smtClean="0">
                <a:solidFill>
                  <a:srgbClr val="002060"/>
                </a:solidFill>
              </a:rPr>
              <a:t>Keterbatasan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waktu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    g. </a:t>
            </a:r>
            <a:r>
              <a:rPr lang="en-US" sz="3200" b="1" dirty="0" err="1" smtClean="0">
                <a:solidFill>
                  <a:srgbClr val="002060"/>
                </a:solidFill>
              </a:rPr>
              <a:t>Kesinambungan</a:t>
            </a:r>
            <a:r>
              <a:rPr lang="en-US" sz="3200" b="1" dirty="0" smtClean="0">
                <a:solidFill>
                  <a:srgbClr val="002060"/>
                </a:solidFill>
              </a:rPr>
              <a:t> program.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324600" y="6172200"/>
            <a:ext cx="26670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 Eko Widodo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80010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D. </a:t>
            </a:r>
            <a:r>
              <a:rPr lang="en-US" sz="2800" b="1" dirty="0" err="1" smtClean="0">
                <a:solidFill>
                  <a:srgbClr val="C00000"/>
                </a:solidFill>
              </a:rPr>
              <a:t>Macam</a:t>
            </a:r>
            <a:r>
              <a:rPr lang="en-US" sz="2800" b="1" dirty="0" smtClean="0">
                <a:solidFill>
                  <a:srgbClr val="C00000"/>
                </a:solidFill>
              </a:rPr>
              <a:t> Program, </a:t>
            </a:r>
            <a:r>
              <a:rPr lang="en-US" sz="2800" b="1" dirty="0" err="1" smtClean="0">
                <a:solidFill>
                  <a:srgbClr val="C00000"/>
                </a:solidFill>
              </a:rPr>
              <a:t>Jumlah</a:t>
            </a:r>
            <a:r>
              <a:rPr lang="en-US" sz="2800" b="1" dirty="0" smtClean="0">
                <a:solidFill>
                  <a:srgbClr val="C00000"/>
                </a:solidFill>
              </a:rPr>
              <a:t> Jam </a:t>
            </a:r>
            <a:r>
              <a:rPr lang="en-US" sz="2800" b="1" dirty="0" err="1" smtClean="0">
                <a:solidFill>
                  <a:srgbClr val="C00000"/>
                </a:solidFill>
              </a:rPr>
              <a:t>dan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Waktu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KKN-PPL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391400" cy="4724400"/>
          </a:xfrm>
        </p:spPr>
        <p:txBody>
          <a:bodyPr>
            <a:normAutofit fontScale="85000" lnSpcReduction="20000"/>
          </a:bodyPr>
          <a:lstStyle/>
          <a:p>
            <a:pPr marL="541782" indent="-514350"/>
            <a:r>
              <a:rPr lang="en-US" sz="3000" b="1" dirty="0" smtClean="0">
                <a:solidFill>
                  <a:schemeClr val="tx1"/>
                </a:solidFill>
              </a:rPr>
              <a:t>1. Program </a:t>
            </a:r>
            <a:r>
              <a:rPr lang="en-US" sz="3000" b="1" dirty="0" err="1" smtClean="0">
                <a:solidFill>
                  <a:schemeClr val="tx1"/>
                </a:solidFill>
              </a:rPr>
              <a:t>individu</a:t>
            </a:r>
            <a:r>
              <a:rPr lang="en-US" sz="3000" b="1" dirty="0" smtClean="0">
                <a:solidFill>
                  <a:schemeClr val="tx1"/>
                </a:solidFill>
              </a:rPr>
              <a:t>     : </a:t>
            </a:r>
            <a:r>
              <a:rPr lang="en-US" sz="3000" b="1" dirty="0" err="1" smtClean="0">
                <a:solidFill>
                  <a:schemeClr val="tx1"/>
                </a:solidFill>
              </a:rPr>
              <a:t>utama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dan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penunjang</a:t>
            </a:r>
            <a:r>
              <a:rPr lang="en-US" sz="3000" b="1" dirty="0" smtClean="0">
                <a:solidFill>
                  <a:schemeClr val="tx1"/>
                </a:solidFill>
              </a:rPr>
              <a:t>.</a:t>
            </a:r>
          </a:p>
          <a:p>
            <a:pPr marL="541782" indent="-514350">
              <a:buAutoNum type="arabicPeriod"/>
            </a:pPr>
            <a:endParaRPr lang="en-US" sz="3000" b="1" dirty="0" smtClean="0">
              <a:solidFill>
                <a:schemeClr val="tx1"/>
              </a:solidFill>
            </a:endParaRPr>
          </a:p>
          <a:p>
            <a:pPr marL="541782" indent="-514350"/>
            <a:r>
              <a:rPr lang="en-US" sz="3000" b="1" dirty="0" smtClean="0">
                <a:solidFill>
                  <a:srgbClr val="FF0000"/>
                </a:solidFill>
              </a:rPr>
              <a:t>2. Program </a:t>
            </a:r>
            <a:r>
              <a:rPr lang="en-US" sz="3000" b="1" dirty="0" err="1" smtClean="0">
                <a:solidFill>
                  <a:srgbClr val="FF0000"/>
                </a:solidFill>
              </a:rPr>
              <a:t>kelompok</a:t>
            </a:r>
            <a:r>
              <a:rPr lang="en-US" sz="3000" b="1" dirty="0" smtClean="0">
                <a:solidFill>
                  <a:srgbClr val="FF0000"/>
                </a:solidFill>
              </a:rPr>
              <a:t> : a. </a:t>
            </a:r>
            <a:r>
              <a:rPr lang="en-US" sz="3000" b="1" dirty="0" err="1" smtClean="0">
                <a:solidFill>
                  <a:srgbClr val="FF0000"/>
                </a:solidFill>
              </a:rPr>
              <a:t>kecil</a:t>
            </a:r>
            <a:r>
              <a:rPr lang="en-US" sz="3000" b="1" dirty="0" smtClean="0">
                <a:solidFill>
                  <a:srgbClr val="FF0000"/>
                </a:solidFill>
              </a:rPr>
              <a:t>.</a:t>
            </a:r>
          </a:p>
          <a:p>
            <a:pPr marL="541782" indent="-514350"/>
            <a:r>
              <a:rPr lang="en-US" sz="3000" b="1" dirty="0" smtClean="0">
                <a:solidFill>
                  <a:srgbClr val="FF0000"/>
                </a:solidFill>
              </a:rPr>
              <a:t>                                             b. </a:t>
            </a:r>
            <a:r>
              <a:rPr lang="en-US" sz="3000" b="1" dirty="0" err="1" smtClean="0">
                <a:solidFill>
                  <a:srgbClr val="FF0000"/>
                </a:solidFill>
              </a:rPr>
              <a:t>besar</a:t>
            </a:r>
            <a:r>
              <a:rPr lang="en-US" sz="3000" b="1" dirty="0" smtClean="0">
                <a:solidFill>
                  <a:srgbClr val="FF0000"/>
                </a:solidFill>
              </a:rPr>
              <a:t>. </a:t>
            </a:r>
          </a:p>
          <a:p>
            <a:pPr marL="541782" indent="-514350"/>
            <a:endParaRPr lang="en-US" sz="3000" b="1" dirty="0" smtClean="0">
              <a:solidFill>
                <a:srgbClr val="FF0000"/>
              </a:solidFill>
            </a:endParaRPr>
          </a:p>
          <a:p>
            <a:pPr marL="541782" indent="-514350"/>
            <a:r>
              <a:rPr lang="en-US" sz="3000" b="1" dirty="0" smtClean="0">
                <a:solidFill>
                  <a:srgbClr val="002060"/>
                </a:solidFill>
              </a:rPr>
              <a:t>3. </a:t>
            </a:r>
            <a:r>
              <a:rPr lang="en-US" sz="3000" b="1" dirty="0" err="1" smtClean="0">
                <a:solidFill>
                  <a:srgbClr val="002060"/>
                </a:solidFill>
              </a:rPr>
              <a:t>Jumlah</a:t>
            </a:r>
            <a:r>
              <a:rPr lang="en-US" sz="3000" b="1" dirty="0" smtClean="0">
                <a:solidFill>
                  <a:srgbClr val="002060"/>
                </a:solidFill>
              </a:rPr>
              <a:t> jam 7-8 jam/</a:t>
            </a:r>
            <a:r>
              <a:rPr lang="en-US" sz="3000" b="1" dirty="0" err="1" smtClean="0">
                <a:solidFill>
                  <a:srgbClr val="002060"/>
                </a:solidFill>
              </a:rPr>
              <a:t>hari</a:t>
            </a:r>
            <a:r>
              <a:rPr lang="en-US" sz="3000" b="1" dirty="0" smtClean="0">
                <a:solidFill>
                  <a:srgbClr val="002060"/>
                </a:solidFill>
              </a:rPr>
              <a:t> ( jam 07.00-16.00 ).</a:t>
            </a:r>
          </a:p>
          <a:p>
            <a:pPr marL="541782" indent="-514350"/>
            <a:r>
              <a:rPr lang="en-US" sz="3000" b="1" dirty="0" smtClean="0">
                <a:solidFill>
                  <a:srgbClr val="002060"/>
                </a:solidFill>
              </a:rPr>
              <a:t> </a:t>
            </a:r>
          </a:p>
          <a:p>
            <a:pPr marL="541782" indent="-514350"/>
            <a:r>
              <a:rPr lang="en-US" sz="3000" b="1" dirty="0" smtClean="0">
                <a:solidFill>
                  <a:srgbClr val="002060"/>
                </a:solidFill>
              </a:rPr>
              <a:t>    </a:t>
            </a:r>
          </a:p>
          <a:p>
            <a:pPr marL="541782" indent="-514350"/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Pelaksanaan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selama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 2,5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bulan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 ( 512 jam ) : </a:t>
            </a:r>
          </a:p>
          <a:p>
            <a:pPr marL="541782" indent="-514350"/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     a.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KKN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 : 256 jam.</a:t>
            </a:r>
          </a:p>
          <a:p>
            <a:pPr marL="541782" indent="-514350"/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     b.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PPL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   : 256 jam.</a:t>
            </a:r>
          </a:p>
          <a:p>
            <a:pPr marL="541782" indent="-514350"/>
            <a:endParaRPr lang="en-US" dirty="0" smtClean="0">
              <a:solidFill>
                <a:srgbClr val="00B050"/>
              </a:solidFill>
            </a:endParaRPr>
          </a:p>
          <a:p>
            <a:pPr marL="541782" indent="-514350">
              <a:buAutoNum type="arabicPeriod" startAt="4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324600" y="6172200"/>
            <a:ext cx="26670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 Eko Widodo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609600"/>
            <a:ext cx="8077200" cy="56388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E.Laporan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KKN</a:t>
            </a:r>
            <a:r>
              <a:rPr lang="en-US" sz="3200" b="1" dirty="0" smtClean="0">
                <a:solidFill>
                  <a:srgbClr val="C00000"/>
                </a:solidFill>
              </a:rPr>
              <a:t> - </a:t>
            </a:r>
            <a:r>
              <a:rPr lang="en-US" sz="3200" b="1" dirty="0" err="1" smtClean="0">
                <a:solidFill>
                  <a:srgbClr val="C00000"/>
                </a:solidFill>
              </a:rPr>
              <a:t>PPL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    </a:t>
            </a:r>
            <a:r>
              <a:rPr lang="en-US" sz="3200" b="1" dirty="0" err="1" smtClean="0">
                <a:solidFill>
                  <a:srgbClr val="002060"/>
                </a:solidFill>
              </a:rPr>
              <a:t>1.Wajib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menyusun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laporan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akhir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   2. </a:t>
            </a:r>
            <a:r>
              <a:rPr lang="en-US" sz="2800" b="1" dirty="0" err="1" smtClean="0">
                <a:solidFill>
                  <a:schemeClr val="tx1"/>
                </a:solidFill>
              </a:rPr>
              <a:t>Laporan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PPL</a:t>
            </a:r>
            <a:r>
              <a:rPr lang="en-US" sz="2800" b="1" dirty="0" smtClean="0">
                <a:solidFill>
                  <a:schemeClr val="tx1"/>
                </a:solidFill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</a:rPr>
              <a:t>individu</a:t>
            </a:r>
            <a:r>
              <a:rPr lang="en-US" sz="2800" b="1" dirty="0" smtClean="0">
                <a:solidFill>
                  <a:schemeClr val="tx1"/>
                </a:solidFill>
              </a:rPr>
              <a:t> ) </a:t>
            </a:r>
            <a:r>
              <a:rPr lang="en-US" sz="2800" b="1" dirty="0" err="1" smtClean="0">
                <a:solidFill>
                  <a:schemeClr val="tx1"/>
                </a:solidFill>
              </a:rPr>
              <a:t>rangkap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dua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pPr marL="541782" indent="-514350"/>
            <a:r>
              <a:rPr lang="en-US" sz="2800" b="1" dirty="0" smtClean="0">
                <a:solidFill>
                  <a:srgbClr val="C00000"/>
                </a:solidFill>
              </a:rPr>
              <a:t>    3. </a:t>
            </a:r>
            <a:r>
              <a:rPr lang="en-US" sz="2800" b="1" dirty="0" err="1" smtClean="0">
                <a:solidFill>
                  <a:srgbClr val="C00000"/>
                </a:solidFill>
              </a:rPr>
              <a:t>Laporan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KKN</a:t>
            </a:r>
            <a:r>
              <a:rPr lang="en-US" sz="2800" b="1" dirty="0" smtClean="0">
                <a:solidFill>
                  <a:srgbClr val="C00000"/>
                </a:solidFill>
              </a:rPr>
              <a:t> ( </a:t>
            </a:r>
            <a:r>
              <a:rPr lang="en-US" sz="2800" b="1" dirty="0" err="1" smtClean="0">
                <a:solidFill>
                  <a:srgbClr val="C00000"/>
                </a:solidFill>
              </a:rPr>
              <a:t>kelompok</a:t>
            </a:r>
            <a:r>
              <a:rPr lang="en-US" sz="2800" b="1" dirty="0" smtClean="0">
                <a:solidFill>
                  <a:srgbClr val="C00000"/>
                </a:solidFill>
              </a:rPr>
              <a:t> ) </a:t>
            </a:r>
            <a:r>
              <a:rPr lang="en-US" sz="2800" b="1" dirty="0" err="1" smtClean="0">
                <a:solidFill>
                  <a:srgbClr val="C00000"/>
                </a:solidFill>
              </a:rPr>
              <a:t>rangkap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tiga</a:t>
            </a:r>
            <a:r>
              <a:rPr lang="en-US" sz="2800" b="1" dirty="0" smtClean="0">
                <a:solidFill>
                  <a:srgbClr val="C00000"/>
                </a:solidFill>
              </a:rPr>
              <a:t>.    </a:t>
            </a:r>
          </a:p>
          <a:p>
            <a:pPr marL="541782" indent="-514350"/>
            <a:endParaRPr lang="en-US" sz="2800" b="1" dirty="0" smtClean="0">
              <a:solidFill>
                <a:srgbClr val="C00000"/>
              </a:solidFill>
            </a:endParaRPr>
          </a:p>
          <a:p>
            <a:pPr marL="541782" indent="-514350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   4. Batas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akhir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penyusunan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laporan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minggu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</a:p>
          <a:p>
            <a:pPr marL="541782" indent="-514350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       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terakhir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sebelum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penarikan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541782" indent="-514350">
              <a:buAutoNum type="arabicPeriod" startAt="3"/>
            </a:pP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324600" y="6172200"/>
            <a:ext cx="26670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By: Eko Widodo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57912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F. Hal-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hal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harus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di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kerjakan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mahasiswa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selama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KKN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ndalus" pitchFamily="18" charset="-78"/>
                <a:cs typeface="Andalus" pitchFamily="18" charset="-78"/>
              </a:rPr>
              <a:t>PPL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sz="2400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sz="2400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1.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Membuat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matrik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Program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Kerja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KKN-PPL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.</a:t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  2.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Membuat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kegiatan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KKN-PPl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setiap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hari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.</a:t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  3.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Mendokumentasi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program yang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menjadi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unggulan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dalam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     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satu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minggu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.</a:t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  4.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Mengingatkan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DPL 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mengisi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buku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bimbingan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     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buku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tamu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.</a:t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  5.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Membuat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menyusun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KKN-PPL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.</a:t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6.Mentaati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tata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tertib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KKN-PPL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aturan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sekolah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/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lembaga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.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667000" cy="476250"/>
          </a:xfrm>
        </p:spPr>
        <p:txBody>
          <a:bodyPr/>
          <a:lstStyle/>
          <a:p>
            <a:pPr algn="r"/>
            <a:r>
              <a:rPr lang="en-US" sz="1500" b="1" dirty="0" smtClean="0">
                <a:solidFill>
                  <a:schemeClr val="tx1"/>
                </a:solidFill>
              </a:rPr>
              <a:t>By: </a:t>
            </a:r>
            <a:r>
              <a:rPr lang="en-US" sz="1500" b="1" dirty="0" err="1" smtClean="0">
                <a:solidFill>
                  <a:schemeClr val="tx1"/>
                </a:solidFill>
              </a:rPr>
              <a:t>Eko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Widodo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24200"/>
            <a:ext cx="7467600" cy="533400"/>
          </a:xfrm>
        </p:spPr>
        <p:txBody>
          <a:bodyPr>
            <a:noAutofit/>
          </a:bodyPr>
          <a:lstStyle/>
          <a:p>
            <a:pPr algn="ctr"/>
            <a:r>
              <a:rPr lang="en-US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en-US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en-US" sz="60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Jadilah</a:t>
            </a:r>
            <a:r>
              <a:rPr lang="en-US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sz="60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dirimu</a:t>
            </a:r>
            <a:r>
              <a:rPr lang="en-US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sz="60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sendiri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Eko Widodo</a:t>
            </a:r>
            <a:endParaRPr lang="en-US"/>
          </a:p>
        </p:txBody>
      </p:sp>
      <p:pic>
        <p:nvPicPr>
          <p:cNvPr id="4" name="Picture 3" descr="logo u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52400"/>
            <a:ext cx="2057400" cy="2048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354</TotalTime>
  <Words>345</Words>
  <Application>Microsoft Office PowerPoint</Application>
  <PresentationFormat>On-screen Show (4:3)</PresentationFormat>
  <Paragraphs>73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KKN di Sekolah dan Lembaga oleh Eko Widodo</vt:lpstr>
      <vt:lpstr>A. Tujuan  KKN - PPL</vt:lpstr>
      <vt:lpstr>Slide 3</vt:lpstr>
      <vt:lpstr>C. Kegiatan KKN-PPL</vt:lpstr>
      <vt:lpstr>D. Macam Program, Jumlah Jam dan Waktu KKN-PPL</vt:lpstr>
      <vt:lpstr>Slide 6</vt:lpstr>
      <vt:lpstr>F. Hal-hal yang harus di kerjakan mahasiswa selama KKN- PPL      1. Membuat matrik Program Kerja KKN-PPL.      2. Membuat laporan kegiatan KKN-PPl setiap hari.      3. Mendokumentasi program yang menjadi unggulan dalam         satu minggu.      4. Mengingatkan  DPL  untuk  mengisi  buku bimbingan dan          buku tamu.      5. Membuat dan menyusun laporan KKN-PPL.      6.Mentaati tata tertib KKN-PPL dan aturan sekolah/ lembaga.</vt:lpstr>
      <vt:lpstr> Jadilah dirimu sendiri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 Mahasiswa Ilmu Pengetahuan Alam HIMA IPA FMIPA UNY</dc:title>
  <dc:creator>fani</dc:creator>
  <cp:lastModifiedBy>toshiba</cp:lastModifiedBy>
  <cp:revision>47</cp:revision>
  <dcterms:created xsi:type="dcterms:W3CDTF">2010-08-02T11:38:18Z</dcterms:created>
  <dcterms:modified xsi:type="dcterms:W3CDTF">2011-06-26T23:26:47Z</dcterms:modified>
</cp:coreProperties>
</file>