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4785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PANCASILA SEBAGAI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SISTEM FILSAFAT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19912"/>
          </a:xfrm>
        </p:spPr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Aksiologis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00600"/>
          </a:xfrm>
        </p:spPr>
        <p:txBody>
          <a:bodyPr/>
          <a:lstStyle/>
          <a:p>
            <a:r>
              <a:rPr lang="en-US" dirty="0" err="1" smtClean="0"/>
              <a:t>Sila-sila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aksiologisnya</a:t>
            </a:r>
            <a:r>
              <a:rPr lang="en-US" dirty="0" smtClean="0"/>
              <a:t> (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kerokhanian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(</a:t>
            </a:r>
            <a:r>
              <a:rPr lang="en-US" dirty="0" err="1" smtClean="0"/>
              <a:t>mengakui</a:t>
            </a:r>
            <a:r>
              <a:rPr lang="en-US" dirty="0" smtClean="0"/>
              <a:t>) </a:t>
            </a:r>
            <a:r>
              <a:rPr lang="en-US" dirty="0" err="1" smtClean="0"/>
              <a:t>nilai-nilai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harmonis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material, vital,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,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moral,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kesucian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PENGERTIAN 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etimologi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i="1" dirty="0" err="1" smtClean="0"/>
              <a:t>philein</a:t>
            </a:r>
            <a:r>
              <a:rPr lang="en-US" dirty="0" smtClean="0"/>
              <a:t> yang </a:t>
            </a:r>
            <a:r>
              <a:rPr lang="en-US" dirty="0" err="1" smtClean="0"/>
              <a:t>artinya</a:t>
            </a:r>
            <a:r>
              <a:rPr lang="en-US" dirty="0" smtClean="0"/>
              <a:t> “</a:t>
            </a:r>
            <a:r>
              <a:rPr lang="en-US" dirty="0" err="1" smtClean="0"/>
              <a:t>cinta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sophos</a:t>
            </a:r>
            <a:r>
              <a:rPr lang="en-US" dirty="0" smtClean="0"/>
              <a:t> yang </a:t>
            </a:r>
            <a:r>
              <a:rPr lang="en-US" dirty="0" err="1" smtClean="0"/>
              <a:t>artinya</a:t>
            </a:r>
            <a:r>
              <a:rPr lang="en-US" dirty="0" smtClean="0"/>
              <a:t> “</a:t>
            </a:r>
            <a:r>
              <a:rPr lang="en-US" dirty="0" err="1" smtClean="0"/>
              <a:t>hikmah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kebijaksanaan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wisdom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harfiah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bahasannya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120000"/>
              </a:lnSpc>
              <a:defRPr/>
            </a:pPr>
            <a:r>
              <a:rPr lang="en-US" sz="2800" dirty="0" err="1" smtClean="0"/>
              <a:t>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hakikat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endParaRPr lang="en-US" sz="2800" dirty="0" smtClean="0"/>
          </a:p>
          <a:p>
            <a:pPr marL="533400" indent="-533400">
              <a:lnSpc>
                <a:spcPct val="120000"/>
              </a:lnSpc>
              <a:buNone/>
              <a:defRPr/>
            </a:pPr>
            <a:r>
              <a:rPr lang="en-US" sz="2800" dirty="0" smtClean="0"/>
              <a:t>       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. </a:t>
            </a:r>
            <a:r>
              <a:rPr lang="en-US" sz="2800" dirty="0" err="1" smtClean="0"/>
              <a:t>Hakikat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terdalam</a:t>
            </a:r>
            <a:r>
              <a:rPr lang="en-US" sz="2800" dirty="0" smtClean="0"/>
              <a:t>,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fundamental,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hakiki</a:t>
            </a:r>
            <a:r>
              <a:rPr lang="en-US" sz="2800" dirty="0" smtClean="0"/>
              <a:t>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?: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dikaji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Epistemologi</a:t>
            </a:r>
            <a:r>
              <a:rPr lang="en-US" sz="2800" dirty="0" smtClean="0"/>
              <a:t>, 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endParaRPr lang="en-US" sz="2800" dirty="0" smtClean="0"/>
          </a:p>
          <a:p>
            <a:pPr marL="533400" indent="-533400">
              <a:lnSpc>
                <a:spcPct val="80000"/>
              </a:lnSpc>
              <a:defRPr/>
            </a:pPr>
            <a:r>
              <a:rPr lang="en-US" sz="2800" dirty="0" err="1" smtClean="0"/>
              <a:t>Dikatakan,filsafat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yang </a:t>
            </a:r>
            <a:r>
              <a:rPr lang="en-US" sz="2800" dirty="0" err="1" smtClean="0"/>
              <a:t>radikal</a:t>
            </a:r>
            <a:r>
              <a:rPr lang="en-US" sz="2800" dirty="0" smtClean="0"/>
              <a:t> (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keakar-akarnya</a:t>
            </a:r>
            <a:r>
              <a:rPr lang="en-US" sz="2800" dirty="0" smtClean="0"/>
              <a:t>),  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(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), universal (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).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 marL="533400" indent="-533400">
              <a:lnSpc>
                <a:spcPct val="80000"/>
              </a:lnSpc>
              <a:defRPr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endParaRPr lang="en-US" sz="28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Korespondensi</a:t>
            </a:r>
            <a:r>
              <a:rPr lang="en-US" sz="2800" dirty="0" smtClean="0"/>
              <a:t>: </a:t>
            </a:r>
            <a:r>
              <a:rPr lang="en-US" sz="2800" dirty="0" err="1" smtClean="0"/>
              <a:t>kesesuaian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endParaRPr lang="en-US" sz="28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Koherensi</a:t>
            </a:r>
            <a:r>
              <a:rPr lang="en-US" sz="2800" dirty="0" smtClean="0"/>
              <a:t>: </a:t>
            </a:r>
            <a:r>
              <a:rPr lang="en-US" sz="2800" dirty="0" err="1" smtClean="0"/>
              <a:t>keruntutan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endParaRPr lang="en-US" sz="28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Pragmatis</a:t>
            </a:r>
            <a:r>
              <a:rPr lang="en-US" sz="2800" dirty="0" smtClean="0"/>
              <a:t>: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kegunaan</a:t>
            </a:r>
            <a:r>
              <a:rPr lang="en-US" sz="2800" dirty="0" smtClean="0"/>
              <a:t>/</a:t>
            </a:r>
            <a:r>
              <a:rPr lang="en-US" sz="2800" dirty="0" err="1" smtClean="0"/>
              <a:t>manfaat</a:t>
            </a:r>
            <a:endParaRPr lang="en-US" sz="28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Konsesus</a:t>
            </a:r>
            <a:r>
              <a:rPr lang="en-US" sz="2800" dirty="0" smtClean="0"/>
              <a:t>: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syarat-syarat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r>
              <a:rPr lang="en-US" dirty="0" err="1" smtClean="0"/>
              <a:t>Cabang-cabang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pokok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Metafisika</a:t>
            </a:r>
            <a:r>
              <a:rPr lang="en-US" dirty="0" smtClean="0"/>
              <a:t>, yang </a:t>
            </a:r>
            <a:r>
              <a:rPr lang="en-US" dirty="0" err="1" smtClean="0"/>
              <a:t>membahas</a:t>
            </a:r>
            <a:r>
              <a:rPr lang="en-US" dirty="0" smtClean="0"/>
              <a:t> hal2 yang </a:t>
            </a:r>
            <a:r>
              <a:rPr lang="en-US" dirty="0" err="1" smtClean="0"/>
              <a:t>bereksistensi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i="1" dirty="0" err="1" smtClean="0"/>
              <a:t>ontologi</a:t>
            </a:r>
            <a:r>
              <a:rPr lang="en-US" i="1" dirty="0" smtClean="0"/>
              <a:t>, </a:t>
            </a:r>
            <a:r>
              <a:rPr lang="en-US" i="1" dirty="0" err="1" smtClean="0"/>
              <a:t>kosmologi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antropologi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Epistimologi</a:t>
            </a:r>
            <a:r>
              <a:rPr lang="en-US" dirty="0" smtClean="0"/>
              <a:t>,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Metodologi</a:t>
            </a:r>
            <a:r>
              <a:rPr lang="en-US" dirty="0" smtClean="0"/>
              <a:t>,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rumus-rumus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dalil2 </a:t>
            </a:r>
            <a:r>
              <a:rPr lang="en-US" dirty="0" err="1" smtClean="0"/>
              <a:t>berfikir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moralitas</a:t>
            </a:r>
            <a:r>
              <a:rPr lang="en-US" dirty="0" smtClean="0"/>
              <a:t>,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Estetika</a:t>
            </a:r>
            <a:r>
              <a:rPr lang="en-US" dirty="0" smtClean="0"/>
              <a:t>,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lima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lazimnay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610600" cy="914400"/>
          </a:xfrm>
        </p:spPr>
        <p:txBody>
          <a:bodyPr/>
          <a:lstStyle/>
          <a:p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Organis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364960"/>
          </a:xfrm>
        </p:spPr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sila-sila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lima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Sila-sila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konsekuensinya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sila-sila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19200"/>
          </a:xfrm>
        </p:spPr>
        <p:txBody>
          <a:bodyPr/>
          <a:lstStyle/>
          <a:p>
            <a:r>
              <a:rPr lang="en-US" dirty="0" err="1" smtClean="0"/>
              <a:t>Sususnan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Hierarkhis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Piramidal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8315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hierarkhis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piramidal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Piramidal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hierarkhis</a:t>
            </a:r>
            <a:r>
              <a:rPr lang="en-US" dirty="0" smtClean="0"/>
              <a:t> </a:t>
            </a:r>
            <a:r>
              <a:rPr lang="en-US" dirty="0" err="1" smtClean="0"/>
              <a:t>sils-sila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urut-urutan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dirty="0" err="1" smtClean="0"/>
              <a:t>kuantitas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(</a:t>
            </a:r>
            <a:r>
              <a:rPr lang="en-US" dirty="0" err="1" smtClean="0"/>
              <a:t>kualitas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basis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berkemanusiaan</a:t>
            </a:r>
            <a:r>
              <a:rPr lang="en-US" dirty="0" smtClean="0"/>
              <a:t>, </a:t>
            </a:r>
            <a:r>
              <a:rPr lang="en-US" dirty="0" err="1" smtClean="0"/>
              <a:t>berpersatuan</a:t>
            </a:r>
            <a:r>
              <a:rPr lang="en-US" dirty="0" smtClean="0"/>
              <a:t>, </a:t>
            </a:r>
            <a:r>
              <a:rPr lang="en-US" dirty="0" err="1" smtClean="0"/>
              <a:t>berkerakyatan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berkeadilan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67600" cy="868362"/>
          </a:xfrm>
        </p:spPr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antropologis</a:t>
            </a:r>
            <a:r>
              <a:rPr lang="en-US" dirty="0" smtClean="0"/>
              <a:t>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ontologis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ontologis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monopluralis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antropologis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sz="3200" dirty="0" smtClean="0"/>
              <a:t>yang </a:t>
            </a:r>
            <a:r>
              <a:rPr lang="en-US" sz="3200" dirty="0" err="1" smtClean="0"/>
              <a:t>melandasi</a:t>
            </a:r>
            <a:r>
              <a:rPr lang="en-US" sz="3200" dirty="0" smtClean="0"/>
              <a:t> </a:t>
            </a:r>
            <a:r>
              <a:rPr lang="en-US" sz="3200" dirty="0" err="1" smtClean="0"/>
              <a:t>pemikiran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Indonesia.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titik</a:t>
            </a:r>
            <a:r>
              <a:rPr lang="en-US" sz="3200" dirty="0" smtClean="0"/>
              <a:t> </a:t>
            </a:r>
            <a:r>
              <a:rPr lang="en-US" sz="3200" dirty="0" err="1" smtClean="0"/>
              <a:t>tolak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subjek</a:t>
            </a:r>
            <a:r>
              <a:rPr lang="en-US" sz="3200" dirty="0" smtClean="0"/>
              <a:t> </a:t>
            </a:r>
            <a:r>
              <a:rPr lang="en-US" sz="3200" dirty="0" err="1" smtClean="0"/>
              <a:t>pendukung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pokok</a:t>
            </a:r>
            <a:r>
              <a:rPr lang="en-US" sz="3200" dirty="0" smtClean="0"/>
              <a:t> </a:t>
            </a:r>
            <a:r>
              <a:rPr lang="en-US" sz="3200" dirty="0" err="1" smtClean="0"/>
              <a:t>sila-sila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Indonesia.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Epistimologis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epistimologis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ontologisnya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err="1" smtClean="0"/>
              <a:t>epistimologis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watak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sz="3200" dirty="0" err="1" smtClean="0"/>
              <a:t>Jadi</a:t>
            </a:r>
            <a:r>
              <a:rPr lang="en-US" sz="3200" dirty="0" smtClean="0"/>
              <a:t>, yang </a:t>
            </a:r>
            <a:r>
              <a:rPr lang="en-US" sz="3200" dirty="0" err="1" smtClean="0"/>
              <a:t>melandasi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penggalian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berpikir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Indonesia,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nilai-nilai</a:t>
            </a:r>
            <a:r>
              <a:rPr lang="en-US" sz="3200" dirty="0" smtClean="0"/>
              <a:t>, </a:t>
            </a:r>
            <a:r>
              <a:rPr lang="en-US" sz="3200" dirty="0" err="1" smtClean="0"/>
              <a:t>adat-istiadat</a:t>
            </a:r>
            <a:r>
              <a:rPr lang="en-US" sz="3200" dirty="0" smtClean="0"/>
              <a:t>,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kebudayaan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674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Flow</vt:lpstr>
      <vt:lpstr>Trek</vt:lpstr>
      <vt:lpstr>Metro</vt:lpstr>
      <vt:lpstr>Technic</vt:lpstr>
      <vt:lpstr>PANCASILA SEBAGAI  SISTEM FILSAFAT</vt:lpstr>
      <vt:lpstr>PENGERTIAN FILSAFAT</vt:lpstr>
      <vt:lpstr>Bahasan Kajian Filsafat</vt:lpstr>
      <vt:lpstr>Cabang-cabang filsafat yang pokok</vt:lpstr>
      <vt:lpstr>Sila pancasila sebagai suatu sistem</vt:lpstr>
      <vt:lpstr>Sila Pancasila Bersifat Organis</vt:lpstr>
      <vt:lpstr>Sususnan Pancasila Hierarkhis dan Piramidal</vt:lpstr>
      <vt:lpstr>Landasan Filsafat Pancasila</vt:lpstr>
      <vt:lpstr>Landasan Epistimologis</vt:lpstr>
      <vt:lpstr>Landasan Aksiologis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 SISTEM FILSAFAT</dc:title>
  <dc:creator/>
  <cp:lastModifiedBy>Miftahuddin</cp:lastModifiedBy>
  <cp:revision>14</cp:revision>
  <dcterms:created xsi:type="dcterms:W3CDTF">2006-08-16T00:00:00Z</dcterms:created>
  <dcterms:modified xsi:type="dcterms:W3CDTF">2013-09-19T14:13:41Z</dcterms:modified>
</cp:coreProperties>
</file>