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905000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PENDIDIKAN PANCASILA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r>
              <a:rPr lang="en-US" sz="4000"/>
              <a:t>VISI MISI DAN KOMPETENSI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VISI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-SUMBER NILAI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-PEDOMAN PENYELENGGARA </a:t>
            </a:r>
            <a:r>
              <a:rPr lang="en-US" sz="2400" dirty="0" smtClean="0"/>
              <a:t> PROGRAM </a:t>
            </a:r>
            <a:r>
              <a:rPr lang="en-US" sz="2400" dirty="0"/>
              <a:t>STUDI </a:t>
            </a:r>
            <a:r>
              <a:rPr lang="en-US" sz="2400" dirty="0" smtClean="0"/>
              <a:t> DALAM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MENGANTARKAN MAHASISWA MENGEMBANGAKAN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KEPRIBADIAN SELAKU WARGA NEGARA </a:t>
            </a:r>
            <a:r>
              <a:rPr lang="en-US" sz="2400" dirty="0" smtClean="0"/>
              <a:t> YANG </a:t>
            </a:r>
            <a:r>
              <a:rPr lang="en-US" sz="2400" dirty="0"/>
              <a:t>PANCASILAIS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MISI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-MEMBANTU MAHASISWA AGAR MAMPU MEWUJUDKAN NILAI-NILAI </a:t>
            </a:r>
            <a:r>
              <a:rPr lang="en-US" sz="2400" dirty="0" smtClean="0"/>
              <a:t> DASAR  PANCASILA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-MEMBANTU MAHASISWA AGAR SADAR BERBANGSA DAN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BERNEGARA DALAM MENERAPKAN </a:t>
            </a:r>
            <a:r>
              <a:rPr lang="en-US" sz="2400" dirty="0" smtClean="0"/>
              <a:t> ILMUNYA  SECARA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BERTANGGUNGJAWAB </a:t>
            </a:r>
            <a:r>
              <a:rPr lang="en-US" sz="2400" dirty="0" smtClean="0"/>
              <a:t> TERHADAP </a:t>
            </a:r>
            <a:r>
              <a:rPr lang="en-US" sz="2400" dirty="0"/>
              <a:t>KEMANUSIAAN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/>
              <a:t>KOMPETENSI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MAHASISWA MAMPU: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BERPIKIR DAN BERSIKAP RASIONAL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BERPANDANGAN LUAS SEBAGAI MANUSIA INTELEKTUAL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BERJIWA DEMOKRATIS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MENGAMBIL SIKAP BERTANGGUNG JAWAB SESUAI DENGAN HATI NURANI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MENGENALI MASALAH HIDUP BERNEGARA DAN PEMECAHANNYA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MEMAKNAI PERISTIWA SEJARAH DAN NILAI-NILAI BUDAYA BANGSA GUNA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MENGGALANG </a:t>
            </a:r>
            <a:r>
              <a:rPr lang="en-US" sz="2800"/>
              <a:t>PERSATUAN INDONESIA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88988"/>
          </a:xfrm>
        </p:spPr>
        <p:txBody>
          <a:bodyPr/>
          <a:lstStyle/>
          <a:p>
            <a:r>
              <a:rPr lang="en-US"/>
              <a:t>TUJUAN UMUM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915400" cy="5562600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en-US" sz="2800"/>
              <a:t>MHS. MEMILIKI PENGETAHUAN DAN MEMAHAMI :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sz="2400"/>
              <a:t>PANCASILA SEBAGAI DASAR FALSAFAH (PANDANGAN HIDUP) BANGSA INDONESIA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sz="2400"/>
              <a:t>PANCASILA SEBAGAI PARADIGMA DALAM KEHIDUPAN KEKARYAAN, KEMASYARAKATAN, KEBANGSAAN, DAN KENEGARAAN</a:t>
            </a:r>
          </a:p>
          <a:p>
            <a:pPr marL="609600" indent="-609600"/>
            <a:r>
              <a:rPr lang="en-US" sz="2800"/>
              <a:t>MENUMBUHKAN SIKAP DEMOKRATIS DALAM MENGAKTUALISASIKAN NILAI-NILAI YANG TERKANDUNG DALAM PANCASILA</a:t>
            </a:r>
          </a:p>
          <a:p>
            <a:pPr marL="609600" indent="-609600"/>
            <a:r>
              <a:rPr lang="en-US" sz="2800"/>
              <a:t>MENUMBUHKAN PEMIKIRAN KRITIS DAN KOMPREHENSIF DALAM MEMAHAMI PERSOALAN BANGSA</a:t>
            </a:r>
          </a:p>
          <a:p>
            <a:pPr marL="609600" indent="-609600"/>
            <a:endParaRPr lang="en-US" sz="28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3"/>
          </a:xfrm>
        </p:spPr>
        <p:txBody>
          <a:bodyPr/>
          <a:lstStyle/>
          <a:p>
            <a:r>
              <a:rPr lang="en-US" sz="4000"/>
              <a:t>MATERI PENDIDIKAN PANCASILA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562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PENGANTAR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PANCASILA DALAM KONTEKS SEJARAH PERJUANGAN BANGSA INDONESIA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PANCASILA SEBAGAI SISTEM FALSAFAH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PANCASILA SEBAGAI ETIKA POLITIK (SISTEM NILAI)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PANCASILA </a:t>
            </a:r>
            <a:r>
              <a:rPr lang="en-US"/>
              <a:t>SEBAGAI </a:t>
            </a:r>
            <a:r>
              <a:rPr lang="en-US" smtClean="0"/>
              <a:t>IDEOLOGI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PANCASILA DALAM KONTEKS KETATANEGARAAN RI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PANCASILA SEBAGAI PARADIGMA KEHIDUPAN BERGANGSA DAN BERNEGARA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Flow</vt:lpstr>
      <vt:lpstr>Foundry</vt:lpstr>
      <vt:lpstr>Metro</vt:lpstr>
      <vt:lpstr>Verve</vt:lpstr>
      <vt:lpstr>Trek</vt:lpstr>
      <vt:lpstr>PENDIDIKAN PANCASILA</vt:lpstr>
      <vt:lpstr>VISI MISI DAN KOMPETENSI</vt:lpstr>
      <vt:lpstr>KOMPETENSI</vt:lpstr>
      <vt:lpstr>TUJUAN UMUM</vt:lpstr>
      <vt:lpstr>MATERI PENDIDIKAN PANCASILA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PANCASILA</dc:title>
  <dc:creator/>
  <cp:lastModifiedBy>Miftahuddin</cp:lastModifiedBy>
  <cp:revision>10</cp:revision>
  <dcterms:created xsi:type="dcterms:W3CDTF">2006-08-16T00:00:00Z</dcterms:created>
  <dcterms:modified xsi:type="dcterms:W3CDTF">2013-09-19T13:43:43Z</dcterms:modified>
</cp:coreProperties>
</file>