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81" r:id="rId20"/>
    <p:sldId id="276" r:id="rId21"/>
    <p:sldId id="277" r:id="rId22"/>
    <p:sldId id="278" r:id="rId23"/>
    <p:sldId id="279" r:id="rId24"/>
    <p:sldId id="280" r:id="rId25"/>
    <p:sldId id="27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41C053-F9C5-4BD8-8257-9767166D2189}" type="datetimeFigureOut">
              <a:rPr lang="id-ID"/>
              <a:pPr>
                <a:defRPr/>
              </a:pPr>
              <a:t>13/03/2009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20FBC1-5E0E-4C26-8AB3-6538059E5A31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BD2DD-6F56-4B15-A016-980502D003B9}" type="slidenum">
              <a:rPr lang="id-ID" smtClean="0"/>
              <a:pPr>
                <a:defRPr/>
              </a:pPr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11CBFD-AFFF-4E8D-A8B1-13D6FFC813FE}" type="slidenum">
              <a:rPr lang="id-ID" smtClean="0"/>
              <a:pPr>
                <a:defRPr/>
              </a:pPr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7D7817-8F93-487B-BD85-7EE52A65DBA3}" type="slidenum">
              <a:rPr lang="id-ID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958B6-A0EE-4C32-AD8A-CCB8F3534BDB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0D848A-FE01-4DFC-AB49-27C10DA8C8F1}" type="slidenum">
              <a:rPr lang="id-ID" smtClean="0"/>
              <a:pPr>
                <a:defRPr/>
              </a:pPr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5E1075-4324-4CCB-96B8-ED6C2013E3B9}" type="slidenum">
              <a:rPr lang="id-ID" smtClean="0"/>
              <a:pPr>
                <a:defRPr/>
              </a:pPr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585BB-D4E3-44A8-94F8-B407FBB188B3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E3215D-005A-4B5B-A584-DA1B6660D2EA}" type="slidenum">
              <a:rPr lang="id-ID" smtClean="0"/>
              <a:pPr>
                <a:defRPr/>
              </a:pPr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C7D73E-6FF8-4C69-8B9B-5F06491D67DE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D0490-6EA2-4784-AC23-09526A26A13A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7EC928-8098-4A07-BDEE-0865CE709D80}" type="slidenum">
              <a:rPr lang="id-ID" smtClean="0"/>
              <a:pPr>
                <a:defRPr/>
              </a:pPr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DBEBF80-7C56-468A-A73E-61F086D456BF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2535FD-BDF7-42CB-84F2-A91D26D64305}" type="slidenum">
              <a:rPr lang="id-ID" smtClean="0"/>
              <a:pPr>
                <a:defRPr/>
              </a:pPr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FB7B3-026C-4D98-9F54-FD4EC80BEEC3}" type="slidenum">
              <a:rPr lang="id-ID" smtClean="0"/>
              <a:pPr>
                <a:defRPr/>
              </a:pPr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E7F1C2-758C-4597-B647-8113F3F90105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D80E2-B44C-438F-A667-517B0B670263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0EABB3-865C-4749-8D1D-BB211252DB7E}" type="slidenum">
              <a:rPr lang="id-ID" smtClean="0"/>
              <a:pPr>
                <a:defRPr/>
              </a:pPr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B1A61-9EF7-4678-85DC-4288049022B6}" type="slidenum">
              <a:rPr lang="id-ID" smtClean="0"/>
              <a:pPr>
                <a:defRPr/>
              </a:pPr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7B52F56-6894-4427-BAB9-8B20E8B7C0E6}" type="slidenum">
              <a:rPr lang="id-ID" smtClean="0"/>
              <a:pPr>
                <a:defRPr/>
              </a:pPr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D90C03B-1FB8-460F-99A3-33D56BCFFD4A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DFD4A9-49EE-4F47-8E0E-FF338FA0D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3EF9309-B2B9-43CE-A728-B3B8F2231EA0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D3BAE0-1E07-454A-B8CE-4826F8775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B2C663D7-5CAC-4E52-8E18-48ADE2DD8211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C102FA4-DFDD-4C3C-B0F8-3C7C3C87D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7A10EDE-F011-4F5B-8D38-6E71386672A1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CB0EAE-48EA-432F-97CF-BFCC5B0246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DA7CB2A0-7340-422D-9C79-CDB17CF0FE24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89F765-ECFB-4F3B-BF08-C7F2BFD77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9FD69AD2-11DC-40C2-8F52-20D09496FA75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54B181-5313-4BF8-B06D-E52FF7FC5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AA14A48F-517E-4BE3-8F62-8397D0FB80E6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41C92-994A-4C4D-B4FD-0356235682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9A55EFB-F7E8-4C39-ADB8-BFCE2B730ED4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6DCEC4-A2ED-4D9E-8F3C-7DB65D5B4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637C8D27-76C3-4252-8F29-22B5E605F647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96E0EC-96B6-4F94-9678-0A02106B91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F4D5F61C-329E-42A4-AEA7-C21539B333F8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AF7460-16E9-4A8B-B9B7-BA0A3B55E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7362FBCE-594E-49F8-BC6B-C5A74FC628C8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93CED4-F44F-4CDF-934D-A7B1EA3B3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229B2170-3DF6-45E8-BA7C-69ADBCC3F09D}" type="datetime2">
              <a:rPr lang="en-US"/>
              <a:pPr>
                <a:defRPr/>
              </a:pPr>
              <a:t>Friday, March 13, 2009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EAF5CB8-4E3A-44BF-9D85-E6EEAB370B07}" type="slidenum">
              <a:rPr lang="en-US"/>
              <a:pPr>
                <a:defRPr/>
              </a:pPr>
              <a:t>‹#›</a:t>
            </a:fld>
            <a:endParaRPr lang="en-US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5715000" y="1066800"/>
            <a:ext cx="3214688" cy="150495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d-ID" sz="4400" smtClean="0">
                <a:latin typeface="Aharoni" pitchFamily="2" charset="-79"/>
                <a:cs typeface="Aharoni" pitchFamily="2" charset="-79"/>
              </a:rPr>
              <a:t>Merangkai Bunga</a:t>
            </a:r>
          </a:p>
        </p:txBody>
      </p:sp>
      <p:pic>
        <p:nvPicPr>
          <p:cNvPr id="6" name="Picture Placeholder 5" descr="sugarspice[1]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237" b="10237"/>
          <a:stretch>
            <a:fillRect/>
          </a:stretch>
        </p:blipFill>
        <p:spPr/>
      </p:pic>
      <p:sp>
        <p:nvSpPr>
          <p:cNvPr id="13316" name="Subtitle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id-ID" smtClean="0"/>
              <a:t>Badraningsih L.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B62BE05-CFAA-42B5-8B56-8F29EDACA4C9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h_bunga_vas_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096" b="80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Betuk Bulan Sabit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72198" y="3429000"/>
            <a:ext cx="2214578" cy="285752"/>
          </a:xfrm>
          <a:prstGeom prst="roundRect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Freeform 9"/>
          <p:cNvSpPr/>
          <p:nvPr/>
        </p:nvSpPr>
        <p:spPr>
          <a:xfrm>
            <a:off x="6478588" y="1957388"/>
            <a:ext cx="1647825" cy="1455737"/>
          </a:xfrm>
          <a:custGeom>
            <a:avLst/>
            <a:gdLst>
              <a:gd name="connsiteX0" fmla="*/ 682581 w 1648496"/>
              <a:gd name="connsiteY0" fmla="*/ 0 h 1455312"/>
              <a:gd name="connsiteX1" fmla="*/ 592428 w 1648496"/>
              <a:gd name="connsiteY1" fmla="*/ 12879 h 1455312"/>
              <a:gd name="connsiteX2" fmla="*/ 502276 w 1648496"/>
              <a:gd name="connsiteY2" fmla="*/ 51515 h 1455312"/>
              <a:gd name="connsiteX3" fmla="*/ 425003 w 1648496"/>
              <a:gd name="connsiteY3" fmla="*/ 103031 h 1455312"/>
              <a:gd name="connsiteX4" fmla="*/ 309093 w 1648496"/>
              <a:gd name="connsiteY4" fmla="*/ 231819 h 1455312"/>
              <a:gd name="connsiteX5" fmla="*/ 270457 w 1648496"/>
              <a:gd name="connsiteY5" fmla="*/ 270456 h 1455312"/>
              <a:gd name="connsiteX6" fmla="*/ 218941 w 1648496"/>
              <a:gd name="connsiteY6" fmla="*/ 321972 h 1455312"/>
              <a:gd name="connsiteX7" fmla="*/ 180304 w 1648496"/>
              <a:gd name="connsiteY7" fmla="*/ 373487 h 1455312"/>
              <a:gd name="connsiteX8" fmla="*/ 154547 w 1648496"/>
              <a:gd name="connsiteY8" fmla="*/ 412124 h 1455312"/>
              <a:gd name="connsiteX9" fmla="*/ 90152 w 1648496"/>
              <a:gd name="connsiteY9" fmla="*/ 489397 h 1455312"/>
              <a:gd name="connsiteX10" fmla="*/ 77273 w 1648496"/>
              <a:gd name="connsiteY10" fmla="*/ 528034 h 1455312"/>
              <a:gd name="connsiteX11" fmla="*/ 51516 w 1648496"/>
              <a:gd name="connsiteY11" fmla="*/ 566670 h 1455312"/>
              <a:gd name="connsiteX12" fmla="*/ 25758 w 1648496"/>
              <a:gd name="connsiteY12" fmla="*/ 643943 h 1455312"/>
              <a:gd name="connsiteX13" fmla="*/ 0 w 1648496"/>
              <a:gd name="connsiteY13" fmla="*/ 734096 h 1455312"/>
              <a:gd name="connsiteX14" fmla="*/ 12879 w 1648496"/>
              <a:gd name="connsiteY14" fmla="*/ 1004552 h 1455312"/>
              <a:gd name="connsiteX15" fmla="*/ 38637 w 1648496"/>
              <a:gd name="connsiteY15" fmla="*/ 1056067 h 1455312"/>
              <a:gd name="connsiteX16" fmla="*/ 51516 w 1648496"/>
              <a:gd name="connsiteY16" fmla="*/ 1094704 h 1455312"/>
              <a:gd name="connsiteX17" fmla="*/ 77273 w 1648496"/>
              <a:gd name="connsiteY17" fmla="*/ 1133341 h 1455312"/>
              <a:gd name="connsiteX18" fmla="*/ 90152 w 1648496"/>
              <a:gd name="connsiteY18" fmla="*/ 1171977 h 1455312"/>
              <a:gd name="connsiteX19" fmla="*/ 218941 w 1648496"/>
              <a:gd name="connsiteY19" fmla="*/ 1326524 h 1455312"/>
              <a:gd name="connsiteX20" fmla="*/ 257578 w 1648496"/>
              <a:gd name="connsiteY20" fmla="*/ 1352281 h 1455312"/>
              <a:gd name="connsiteX21" fmla="*/ 334851 w 1648496"/>
              <a:gd name="connsiteY21" fmla="*/ 1416676 h 1455312"/>
              <a:gd name="connsiteX22" fmla="*/ 540913 w 1648496"/>
              <a:gd name="connsiteY22" fmla="*/ 1455312 h 1455312"/>
              <a:gd name="connsiteX23" fmla="*/ 953037 w 1648496"/>
              <a:gd name="connsiteY23" fmla="*/ 1442434 h 1455312"/>
              <a:gd name="connsiteX24" fmla="*/ 1068947 w 1648496"/>
              <a:gd name="connsiteY24" fmla="*/ 1416676 h 1455312"/>
              <a:gd name="connsiteX25" fmla="*/ 1210614 w 1648496"/>
              <a:gd name="connsiteY25" fmla="*/ 1365160 h 1455312"/>
              <a:gd name="connsiteX26" fmla="*/ 1326524 w 1648496"/>
              <a:gd name="connsiteY26" fmla="*/ 1313645 h 1455312"/>
              <a:gd name="connsiteX27" fmla="*/ 1403797 w 1648496"/>
              <a:gd name="connsiteY27" fmla="*/ 1249250 h 1455312"/>
              <a:gd name="connsiteX28" fmla="*/ 1442434 w 1648496"/>
              <a:gd name="connsiteY28" fmla="*/ 1197735 h 1455312"/>
              <a:gd name="connsiteX29" fmla="*/ 1481071 w 1648496"/>
              <a:gd name="connsiteY29" fmla="*/ 1171977 h 1455312"/>
              <a:gd name="connsiteX30" fmla="*/ 1545465 w 1648496"/>
              <a:gd name="connsiteY30" fmla="*/ 1120462 h 1455312"/>
              <a:gd name="connsiteX31" fmla="*/ 1571223 w 1648496"/>
              <a:gd name="connsiteY31" fmla="*/ 1081825 h 1455312"/>
              <a:gd name="connsiteX32" fmla="*/ 1648496 w 1648496"/>
              <a:gd name="connsiteY32" fmla="*/ 1004552 h 1455312"/>
              <a:gd name="connsiteX33" fmla="*/ 1481071 w 1648496"/>
              <a:gd name="connsiteY33" fmla="*/ 1004552 h 1455312"/>
              <a:gd name="connsiteX34" fmla="*/ 1442434 w 1648496"/>
              <a:gd name="connsiteY34" fmla="*/ 1030310 h 1455312"/>
              <a:gd name="connsiteX35" fmla="*/ 1352282 w 1648496"/>
              <a:gd name="connsiteY35" fmla="*/ 1094704 h 1455312"/>
              <a:gd name="connsiteX36" fmla="*/ 1300766 w 1648496"/>
              <a:gd name="connsiteY36" fmla="*/ 1120462 h 1455312"/>
              <a:gd name="connsiteX37" fmla="*/ 1223493 w 1648496"/>
              <a:gd name="connsiteY37" fmla="*/ 1146219 h 1455312"/>
              <a:gd name="connsiteX38" fmla="*/ 1120462 w 1648496"/>
              <a:gd name="connsiteY38" fmla="*/ 1184856 h 1455312"/>
              <a:gd name="connsiteX39" fmla="*/ 1068947 w 1648496"/>
              <a:gd name="connsiteY39" fmla="*/ 1197735 h 1455312"/>
              <a:gd name="connsiteX40" fmla="*/ 1030310 w 1648496"/>
              <a:gd name="connsiteY40" fmla="*/ 1210614 h 1455312"/>
              <a:gd name="connsiteX41" fmla="*/ 927279 w 1648496"/>
              <a:gd name="connsiteY41" fmla="*/ 1236372 h 1455312"/>
              <a:gd name="connsiteX42" fmla="*/ 618186 w 1648496"/>
              <a:gd name="connsiteY42" fmla="*/ 1223493 h 1455312"/>
              <a:gd name="connsiteX43" fmla="*/ 515155 w 1648496"/>
              <a:gd name="connsiteY43" fmla="*/ 1184856 h 1455312"/>
              <a:gd name="connsiteX44" fmla="*/ 463640 w 1648496"/>
              <a:gd name="connsiteY44" fmla="*/ 1171977 h 1455312"/>
              <a:gd name="connsiteX45" fmla="*/ 386366 w 1648496"/>
              <a:gd name="connsiteY45" fmla="*/ 1094704 h 1455312"/>
              <a:gd name="connsiteX46" fmla="*/ 347730 w 1648496"/>
              <a:gd name="connsiteY46" fmla="*/ 1056067 h 1455312"/>
              <a:gd name="connsiteX47" fmla="*/ 321972 w 1648496"/>
              <a:gd name="connsiteY47" fmla="*/ 1004552 h 1455312"/>
              <a:gd name="connsiteX48" fmla="*/ 270457 w 1648496"/>
              <a:gd name="connsiteY48" fmla="*/ 978794 h 1455312"/>
              <a:gd name="connsiteX49" fmla="*/ 257578 w 1648496"/>
              <a:gd name="connsiteY49" fmla="*/ 927279 h 1455312"/>
              <a:gd name="connsiteX50" fmla="*/ 283335 w 1648496"/>
              <a:gd name="connsiteY50" fmla="*/ 746974 h 1455312"/>
              <a:gd name="connsiteX51" fmla="*/ 309093 w 1648496"/>
              <a:gd name="connsiteY51" fmla="*/ 708338 h 1455312"/>
              <a:gd name="connsiteX52" fmla="*/ 347730 w 1648496"/>
              <a:gd name="connsiteY52" fmla="*/ 669701 h 1455312"/>
              <a:gd name="connsiteX53" fmla="*/ 360609 w 1648496"/>
              <a:gd name="connsiteY53" fmla="*/ 618186 h 1455312"/>
              <a:gd name="connsiteX54" fmla="*/ 412124 w 1648496"/>
              <a:gd name="connsiteY54" fmla="*/ 528034 h 1455312"/>
              <a:gd name="connsiteX55" fmla="*/ 489397 w 1648496"/>
              <a:gd name="connsiteY55" fmla="*/ 450760 h 1455312"/>
              <a:gd name="connsiteX56" fmla="*/ 515155 w 1648496"/>
              <a:gd name="connsiteY56" fmla="*/ 412124 h 1455312"/>
              <a:gd name="connsiteX57" fmla="*/ 540913 w 1648496"/>
              <a:gd name="connsiteY57" fmla="*/ 360608 h 1455312"/>
              <a:gd name="connsiteX58" fmla="*/ 579550 w 1648496"/>
              <a:gd name="connsiteY58" fmla="*/ 334850 h 1455312"/>
              <a:gd name="connsiteX59" fmla="*/ 618186 w 1648496"/>
              <a:gd name="connsiteY59" fmla="*/ 296214 h 1455312"/>
              <a:gd name="connsiteX60" fmla="*/ 631065 w 1648496"/>
              <a:gd name="connsiteY60" fmla="*/ 257577 h 1455312"/>
              <a:gd name="connsiteX61" fmla="*/ 682581 w 1648496"/>
              <a:gd name="connsiteY61" fmla="*/ 167425 h 1455312"/>
              <a:gd name="connsiteX62" fmla="*/ 708338 w 1648496"/>
              <a:gd name="connsiteY62" fmla="*/ 90152 h 1455312"/>
              <a:gd name="connsiteX63" fmla="*/ 721217 w 1648496"/>
              <a:gd name="connsiteY63" fmla="*/ 51515 h 1455312"/>
              <a:gd name="connsiteX64" fmla="*/ 682581 w 1648496"/>
              <a:gd name="connsiteY64" fmla="*/ 0 h 145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648496" h="1455312">
                <a:moveTo>
                  <a:pt x="682581" y="0"/>
                </a:moveTo>
                <a:cubicBezTo>
                  <a:pt x="652530" y="4293"/>
                  <a:pt x="622195" y="6926"/>
                  <a:pt x="592428" y="12879"/>
                </a:cubicBezTo>
                <a:cubicBezTo>
                  <a:pt x="565779" y="18209"/>
                  <a:pt x="523222" y="38947"/>
                  <a:pt x="502276" y="51515"/>
                </a:cubicBezTo>
                <a:cubicBezTo>
                  <a:pt x="475731" y="67442"/>
                  <a:pt x="443577" y="78266"/>
                  <a:pt x="425003" y="103031"/>
                </a:cubicBezTo>
                <a:cubicBezTo>
                  <a:pt x="364508" y="183689"/>
                  <a:pt x="401546" y="139365"/>
                  <a:pt x="309093" y="231819"/>
                </a:cubicBezTo>
                <a:lnTo>
                  <a:pt x="270457" y="270456"/>
                </a:lnTo>
                <a:cubicBezTo>
                  <a:pt x="253285" y="287628"/>
                  <a:pt x="233512" y="302544"/>
                  <a:pt x="218941" y="321972"/>
                </a:cubicBezTo>
                <a:cubicBezTo>
                  <a:pt x="206062" y="339144"/>
                  <a:pt x="192780" y="356020"/>
                  <a:pt x="180304" y="373487"/>
                </a:cubicBezTo>
                <a:cubicBezTo>
                  <a:pt x="171307" y="386082"/>
                  <a:pt x="164456" y="400233"/>
                  <a:pt x="154547" y="412124"/>
                </a:cubicBezTo>
                <a:cubicBezTo>
                  <a:pt x="118941" y="454852"/>
                  <a:pt x="114136" y="441430"/>
                  <a:pt x="90152" y="489397"/>
                </a:cubicBezTo>
                <a:cubicBezTo>
                  <a:pt x="84081" y="501539"/>
                  <a:pt x="83344" y="515892"/>
                  <a:pt x="77273" y="528034"/>
                </a:cubicBezTo>
                <a:cubicBezTo>
                  <a:pt x="70351" y="541878"/>
                  <a:pt x="57802" y="552526"/>
                  <a:pt x="51516" y="566670"/>
                </a:cubicBezTo>
                <a:cubicBezTo>
                  <a:pt x="40489" y="591481"/>
                  <a:pt x="34344" y="618185"/>
                  <a:pt x="25758" y="643943"/>
                </a:cubicBezTo>
                <a:cubicBezTo>
                  <a:pt x="7282" y="699370"/>
                  <a:pt x="16171" y="669412"/>
                  <a:pt x="0" y="734096"/>
                </a:cubicBezTo>
                <a:cubicBezTo>
                  <a:pt x="4293" y="824248"/>
                  <a:pt x="2126" y="914941"/>
                  <a:pt x="12879" y="1004552"/>
                </a:cubicBezTo>
                <a:cubicBezTo>
                  <a:pt x="15166" y="1023614"/>
                  <a:pt x="31074" y="1038421"/>
                  <a:pt x="38637" y="1056067"/>
                </a:cubicBezTo>
                <a:cubicBezTo>
                  <a:pt x="43985" y="1068545"/>
                  <a:pt x="45445" y="1082561"/>
                  <a:pt x="51516" y="1094704"/>
                </a:cubicBezTo>
                <a:cubicBezTo>
                  <a:pt x="58438" y="1108548"/>
                  <a:pt x="70351" y="1119497"/>
                  <a:pt x="77273" y="1133341"/>
                </a:cubicBezTo>
                <a:cubicBezTo>
                  <a:pt x="83344" y="1145483"/>
                  <a:pt x="83559" y="1160110"/>
                  <a:pt x="90152" y="1171977"/>
                </a:cubicBezTo>
                <a:cubicBezTo>
                  <a:pt x="118101" y="1222284"/>
                  <a:pt x="171287" y="1294756"/>
                  <a:pt x="218941" y="1326524"/>
                </a:cubicBezTo>
                <a:cubicBezTo>
                  <a:pt x="231820" y="1335110"/>
                  <a:pt x="245687" y="1342372"/>
                  <a:pt x="257578" y="1352281"/>
                </a:cubicBezTo>
                <a:cubicBezTo>
                  <a:pt x="292243" y="1381168"/>
                  <a:pt x="293736" y="1398402"/>
                  <a:pt x="334851" y="1416676"/>
                </a:cubicBezTo>
                <a:cubicBezTo>
                  <a:pt x="414925" y="1452265"/>
                  <a:pt x="445695" y="1445791"/>
                  <a:pt x="540913" y="1455312"/>
                </a:cubicBezTo>
                <a:cubicBezTo>
                  <a:pt x="678288" y="1451019"/>
                  <a:pt x="815796" y="1449852"/>
                  <a:pt x="953037" y="1442434"/>
                </a:cubicBezTo>
                <a:cubicBezTo>
                  <a:pt x="973896" y="1441307"/>
                  <a:pt x="1045433" y="1422554"/>
                  <a:pt x="1068947" y="1416676"/>
                </a:cubicBezTo>
                <a:cubicBezTo>
                  <a:pt x="1166064" y="1351930"/>
                  <a:pt x="1026181" y="1438930"/>
                  <a:pt x="1210614" y="1365160"/>
                </a:cubicBezTo>
                <a:cubicBezTo>
                  <a:pt x="1292835" y="1332273"/>
                  <a:pt x="1254331" y="1349742"/>
                  <a:pt x="1326524" y="1313645"/>
                </a:cubicBezTo>
                <a:cubicBezTo>
                  <a:pt x="1387670" y="1191352"/>
                  <a:pt x="1308328" y="1317442"/>
                  <a:pt x="1403797" y="1249250"/>
                </a:cubicBezTo>
                <a:cubicBezTo>
                  <a:pt x="1421264" y="1236774"/>
                  <a:pt x="1427256" y="1212913"/>
                  <a:pt x="1442434" y="1197735"/>
                </a:cubicBezTo>
                <a:cubicBezTo>
                  <a:pt x="1453379" y="1186790"/>
                  <a:pt x="1468192" y="1180563"/>
                  <a:pt x="1481071" y="1171977"/>
                </a:cubicBezTo>
                <a:cubicBezTo>
                  <a:pt x="1554886" y="1061253"/>
                  <a:pt x="1456598" y="1191556"/>
                  <a:pt x="1545465" y="1120462"/>
                </a:cubicBezTo>
                <a:cubicBezTo>
                  <a:pt x="1557552" y="1110793"/>
                  <a:pt x="1560940" y="1093394"/>
                  <a:pt x="1571223" y="1081825"/>
                </a:cubicBezTo>
                <a:cubicBezTo>
                  <a:pt x="1595424" y="1054599"/>
                  <a:pt x="1648496" y="1004552"/>
                  <a:pt x="1648496" y="1004552"/>
                </a:cubicBezTo>
                <a:cubicBezTo>
                  <a:pt x="1574883" y="992283"/>
                  <a:pt x="1558012" y="981470"/>
                  <a:pt x="1481071" y="1004552"/>
                </a:cubicBezTo>
                <a:cubicBezTo>
                  <a:pt x="1466245" y="1009000"/>
                  <a:pt x="1455029" y="1021313"/>
                  <a:pt x="1442434" y="1030310"/>
                </a:cubicBezTo>
                <a:cubicBezTo>
                  <a:pt x="1414793" y="1050053"/>
                  <a:pt x="1382633" y="1077361"/>
                  <a:pt x="1352282" y="1094704"/>
                </a:cubicBezTo>
                <a:cubicBezTo>
                  <a:pt x="1335613" y="1104229"/>
                  <a:pt x="1318592" y="1113332"/>
                  <a:pt x="1300766" y="1120462"/>
                </a:cubicBezTo>
                <a:cubicBezTo>
                  <a:pt x="1275557" y="1130545"/>
                  <a:pt x="1223493" y="1146219"/>
                  <a:pt x="1223493" y="1146219"/>
                </a:cubicBezTo>
                <a:cubicBezTo>
                  <a:pt x="1163830" y="1185995"/>
                  <a:pt x="1204014" y="1166289"/>
                  <a:pt x="1120462" y="1184856"/>
                </a:cubicBezTo>
                <a:cubicBezTo>
                  <a:pt x="1103183" y="1188696"/>
                  <a:pt x="1085966" y="1192872"/>
                  <a:pt x="1068947" y="1197735"/>
                </a:cubicBezTo>
                <a:cubicBezTo>
                  <a:pt x="1055894" y="1201465"/>
                  <a:pt x="1043480" y="1207321"/>
                  <a:pt x="1030310" y="1210614"/>
                </a:cubicBezTo>
                <a:lnTo>
                  <a:pt x="927279" y="1236372"/>
                </a:lnTo>
                <a:cubicBezTo>
                  <a:pt x="824248" y="1232079"/>
                  <a:pt x="721044" y="1230840"/>
                  <a:pt x="618186" y="1223493"/>
                </a:cubicBezTo>
                <a:cubicBezTo>
                  <a:pt x="563740" y="1219604"/>
                  <a:pt x="565479" y="1203728"/>
                  <a:pt x="515155" y="1184856"/>
                </a:cubicBezTo>
                <a:cubicBezTo>
                  <a:pt x="498582" y="1178641"/>
                  <a:pt x="480812" y="1176270"/>
                  <a:pt x="463640" y="1171977"/>
                </a:cubicBezTo>
                <a:lnTo>
                  <a:pt x="386366" y="1094704"/>
                </a:lnTo>
                <a:cubicBezTo>
                  <a:pt x="373487" y="1081825"/>
                  <a:pt x="355875" y="1072358"/>
                  <a:pt x="347730" y="1056067"/>
                </a:cubicBezTo>
                <a:cubicBezTo>
                  <a:pt x="339144" y="1038895"/>
                  <a:pt x="335547" y="1018127"/>
                  <a:pt x="321972" y="1004552"/>
                </a:cubicBezTo>
                <a:cubicBezTo>
                  <a:pt x="308397" y="990977"/>
                  <a:pt x="287629" y="987380"/>
                  <a:pt x="270457" y="978794"/>
                </a:cubicBezTo>
                <a:cubicBezTo>
                  <a:pt x="266164" y="961622"/>
                  <a:pt x="257578" y="944979"/>
                  <a:pt x="257578" y="927279"/>
                </a:cubicBezTo>
                <a:cubicBezTo>
                  <a:pt x="257578" y="897679"/>
                  <a:pt x="259502" y="794640"/>
                  <a:pt x="283335" y="746974"/>
                </a:cubicBezTo>
                <a:cubicBezTo>
                  <a:pt x="290257" y="733130"/>
                  <a:pt x="299184" y="720229"/>
                  <a:pt x="309093" y="708338"/>
                </a:cubicBezTo>
                <a:cubicBezTo>
                  <a:pt x="320753" y="694346"/>
                  <a:pt x="334851" y="682580"/>
                  <a:pt x="347730" y="669701"/>
                </a:cubicBezTo>
                <a:cubicBezTo>
                  <a:pt x="352023" y="652529"/>
                  <a:pt x="354394" y="634759"/>
                  <a:pt x="360609" y="618186"/>
                </a:cubicBezTo>
                <a:cubicBezTo>
                  <a:pt x="368175" y="598011"/>
                  <a:pt x="395963" y="546215"/>
                  <a:pt x="412124" y="528034"/>
                </a:cubicBezTo>
                <a:cubicBezTo>
                  <a:pt x="436325" y="500808"/>
                  <a:pt x="469191" y="481069"/>
                  <a:pt x="489397" y="450760"/>
                </a:cubicBezTo>
                <a:cubicBezTo>
                  <a:pt x="497983" y="437881"/>
                  <a:pt x="507476" y="425563"/>
                  <a:pt x="515155" y="412124"/>
                </a:cubicBezTo>
                <a:cubicBezTo>
                  <a:pt x="524680" y="395455"/>
                  <a:pt x="528622" y="375357"/>
                  <a:pt x="540913" y="360608"/>
                </a:cubicBezTo>
                <a:cubicBezTo>
                  <a:pt x="550822" y="348717"/>
                  <a:pt x="567659" y="344759"/>
                  <a:pt x="579550" y="334850"/>
                </a:cubicBezTo>
                <a:cubicBezTo>
                  <a:pt x="593542" y="323190"/>
                  <a:pt x="605307" y="309093"/>
                  <a:pt x="618186" y="296214"/>
                </a:cubicBezTo>
                <a:cubicBezTo>
                  <a:pt x="622479" y="283335"/>
                  <a:pt x="625717" y="270055"/>
                  <a:pt x="631065" y="257577"/>
                </a:cubicBezTo>
                <a:cubicBezTo>
                  <a:pt x="650672" y="211827"/>
                  <a:pt x="656714" y="206226"/>
                  <a:pt x="682581" y="167425"/>
                </a:cubicBezTo>
                <a:lnTo>
                  <a:pt x="708338" y="90152"/>
                </a:lnTo>
                <a:cubicBezTo>
                  <a:pt x="712631" y="77273"/>
                  <a:pt x="721217" y="65091"/>
                  <a:pt x="721217" y="51515"/>
                </a:cubicBezTo>
                <a:lnTo>
                  <a:pt x="682581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11014F-E89E-4C61-985C-57185FC17A3F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L13_c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536" b="145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Bentuk Segitiga Simetris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57950" y="4643446"/>
            <a:ext cx="1643074" cy="428628"/>
          </a:xfrm>
          <a:prstGeom prst="roundRect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7" name="Isosceles Triangle 6"/>
          <p:cNvSpPr/>
          <p:nvPr/>
        </p:nvSpPr>
        <p:spPr>
          <a:xfrm>
            <a:off x="6215063" y="2857500"/>
            <a:ext cx="2000250" cy="1714500"/>
          </a:xfrm>
          <a:prstGeom prst="triangle">
            <a:avLst/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 rot="16200000" flipH="1">
            <a:off x="6357938" y="3714750"/>
            <a:ext cx="1716088" cy="1587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DE4236-B3D8-48CF-AC28-8E59C1B407AB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Bentuk Garis “L”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7" name="Picture Placeholder 16" descr="scan005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523" b="18523"/>
          <a:stretch>
            <a:fillRect/>
          </a:stretch>
        </p:blipFill>
        <p:spPr/>
      </p:pic>
      <p:cxnSp>
        <p:nvCxnSpPr>
          <p:cNvPr id="8" name="Straight Connector 7"/>
          <p:cNvCxnSpPr/>
          <p:nvPr/>
        </p:nvCxnSpPr>
        <p:spPr>
          <a:xfrm rot="5400000">
            <a:off x="5536413" y="2821777"/>
            <a:ext cx="178595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29388" y="3714752"/>
            <a:ext cx="1143008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286512" y="3714752"/>
            <a:ext cx="285752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13" name="Straight Connector 12"/>
          <p:cNvCxnSpPr/>
          <p:nvPr/>
        </p:nvCxnSpPr>
        <p:spPr>
          <a:xfrm>
            <a:off x="6581775" y="3571875"/>
            <a:ext cx="919163" cy="158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5750719" y="2750344"/>
            <a:ext cx="1644650" cy="1588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54957FD-8B49-4062-8FDA-564B81B9D4B9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BM%2047[1]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0178" b="20178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Segitiga Siku-siku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143625" y="3071813"/>
            <a:ext cx="2143125" cy="158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6215856" y="2142332"/>
            <a:ext cx="1857375" cy="158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6200000" flipH="1">
            <a:off x="6786562" y="1571626"/>
            <a:ext cx="1857375" cy="11430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7122017" y="2726028"/>
            <a:ext cx="1159098" cy="352023"/>
          </a:xfrm>
          <a:custGeom>
            <a:avLst/>
            <a:gdLst>
              <a:gd name="connsiteX0" fmla="*/ 0 w 1159098"/>
              <a:gd name="connsiteY0" fmla="*/ 352023 h 352023"/>
              <a:gd name="connsiteX1" fmla="*/ 321972 w 1159098"/>
              <a:gd name="connsiteY1" fmla="*/ 4293 h 352023"/>
              <a:gd name="connsiteX2" fmla="*/ 1133341 w 1159098"/>
              <a:gd name="connsiteY2" fmla="*/ 326265 h 352023"/>
              <a:gd name="connsiteX3" fmla="*/ 1133341 w 1159098"/>
              <a:gd name="connsiteY3" fmla="*/ 326265 h 352023"/>
              <a:gd name="connsiteX4" fmla="*/ 1159098 w 1159098"/>
              <a:gd name="connsiteY4" fmla="*/ 300507 h 3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98" h="352023">
                <a:moveTo>
                  <a:pt x="0" y="352023"/>
                </a:moveTo>
                <a:cubicBezTo>
                  <a:pt x="66541" y="180304"/>
                  <a:pt x="133082" y="8586"/>
                  <a:pt x="321972" y="4293"/>
                </a:cubicBezTo>
                <a:cubicBezTo>
                  <a:pt x="510862" y="0"/>
                  <a:pt x="1133341" y="326265"/>
                  <a:pt x="1133341" y="326265"/>
                </a:cubicBezTo>
                <a:lnTo>
                  <a:pt x="1133341" y="326265"/>
                </a:lnTo>
                <a:lnTo>
                  <a:pt x="1159098" y="300507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3" name="Freeform 12"/>
          <p:cNvSpPr/>
          <p:nvPr/>
        </p:nvSpPr>
        <p:spPr>
          <a:xfrm flipH="1">
            <a:off x="6643702" y="2719787"/>
            <a:ext cx="500066" cy="352023"/>
          </a:xfrm>
          <a:custGeom>
            <a:avLst/>
            <a:gdLst>
              <a:gd name="connsiteX0" fmla="*/ 0 w 1159098"/>
              <a:gd name="connsiteY0" fmla="*/ 352023 h 352023"/>
              <a:gd name="connsiteX1" fmla="*/ 321972 w 1159098"/>
              <a:gd name="connsiteY1" fmla="*/ 4293 h 352023"/>
              <a:gd name="connsiteX2" fmla="*/ 1133341 w 1159098"/>
              <a:gd name="connsiteY2" fmla="*/ 326265 h 352023"/>
              <a:gd name="connsiteX3" fmla="*/ 1133341 w 1159098"/>
              <a:gd name="connsiteY3" fmla="*/ 326265 h 352023"/>
              <a:gd name="connsiteX4" fmla="*/ 1159098 w 1159098"/>
              <a:gd name="connsiteY4" fmla="*/ 300507 h 352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9098" h="352023">
                <a:moveTo>
                  <a:pt x="0" y="352023"/>
                </a:moveTo>
                <a:cubicBezTo>
                  <a:pt x="66541" y="180304"/>
                  <a:pt x="133082" y="8586"/>
                  <a:pt x="321972" y="4293"/>
                </a:cubicBezTo>
                <a:cubicBezTo>
                  <a:pt x="510862" y="0"/>
                  <a:pt x="1133341" y="326265"/>
                  <a:pt x="1133341" y="326265"/>
                </a:cubicBezTo>
                <a:lnTo>
                  <a:pt x="1133341" y="326265"/>
                </a:lnTo>
                <a:lnTo>
                  <a:pt x="1159098" y="300507"/>
                </a:lnTo>
              </a:path>
            </a:pathLst>
          </a:cu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5" name="Freeform 14"/>
          <p:cNvSpPr/>
          <p:nvPr/>
        </p:nvSpPr>
        <p:spPr>
          <a:xfrm>
            <a:off x="7070501" y="1197735"/>
            <a:ext cx="223234" cy="1841679"/>
          </a:xfrm>
          <a:custGeom>
            <a:avLst/>
            <a:gdLst>
              <a:gd name="connsiteX0" fmla="*/ 51516 w 223234"/>
              <a:gd name="connsiteY0" fmla="*/ 1841679 h 1841679"/>
              <a:gd name="connsiteX1" fmla="*/ 218941 w 223234"/>
              <a:gd name="connsiteY1" fmla="*/ 1262130 h 1841679"/>
              <a:gd name="connsiteX2" fmla="*/ 25758 w 223234"/>
              <a:gd name="connsiteY2" fmla="*/ 425003 h 1841679"/>
              <a:gd name="connsiteX3" fmla="*/ 64395 w 223234"/>
              <a:gd name="connsiteY3" fmla="*/ 0 h 1841679"/>
              <a:gd name="connsiteX4" fmla="*/ 64395 w 223234"/>
              <a:gd name="connsiteY4" fmla="*/ 0 h 1841679"/>
              <a:gd name="connsiteX5" fmla="*/ 64395 w 223234"/>
              <a:gd name="connsiteY5" fmla="*/ 25758 h 184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234" h="1841679">
                <a:moveTo>
                  <a:pt x="51516" y="1841679"/>
                </a:moveTo>
                <a:cubicBezTo>
                  <a:pt x="137375" y="1669961"/>
                  <a:pt x="223234" y="1498243"/>
                  <a:pt x="218941" y="1262130"/>
                </a:cubicBezTo>
                <a:cubicBezTo>
                  <a:pt x="214648" y="1026017"/>
                  <a:pt x="51516" y="635358"/>
                  <a:pt x="25758" y="425003"/>
                </a:cubicBezTo>
                <a:cubicBezTo>
                  <a:pt x="0" y="214648"/>
                  <a:pt x="64395" y="0"/>
                  <a:pt x="64395" y="0"/>
                </a:cubicBezTo>
                <a:lnTo>
                  <a:pt x="64395" y="0"/>
                </a:lnTo>
                <a:lnTo>
                  <a:pt x="64395" y="25758"/>
                </a:ln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6" name="Rounded Rectangle 15"/>
          <p:cNvSpPr/>
          <p:nvPr/>
        </p:nvSpPr>
        <p:spPr>
          <a:xfrm>
            <a:off x="6786563" y="5143500"/>
            <a:ext cx="714375" cy="7858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18" name="Straight Connector 17"/>
          <p:cNvCxnSpPr>
            <a:stCxn id="16" idx="0"/>
          </p:cNvCxnSpPr>
          <p:nvPr/>
        </p:nvCxnSpPr>
        <p:spPr>
          <a:xfrm rot="5400000" flipH="1" flipV="1">
            <a:off x="6393669" y="4393413"/>
            <a:ext cx="1500198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0"/>
          </p:cNvCxnSpPr>
          <p:nvPr/>
        </p:nvCxnSpPr>
        <p:spPr>
          <a:xfrm rot="5400000" flipH="1" flipV="1">
            <a:off x="7679553" y="4607727"/>
            <a:ext cx="1588" cy="107157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0"/>
          </p:cNvCxnSpPr>
          <p:nvPr/>
        </p:nvCxnSpPr>
        <p:spPr>
          <a:xfrm rot="5400000" flipH="1" flipV="1">
            <a:off x="6893735" y="4536289"/>
            <a:ext cx="857256" cy="35719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0"/>
          </p:cNvCxnSpPr>
          <p:nvPr/>
        </p:nvCxnSpPr>
        <p:spPr>
          <a:xfrm rot="5400000" flipH="1" flipV="1">
            <a:off x="7250925" y="4607727"/>
            <a:ext cx="428628" cy="64294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5" name="16-Point Star 24"/>
          <p:cNvSpPr/>
          <p:nvPr/>
        </p:nvSpPr>
        <p:spPr>
          <a:xfrm>
            <a:off x="7072330" y="3500438"/>
            <a:ext cx="142876" cy="214314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6" name="16-Point Star 25"/>
          <p:cNvSpPr/>
          <p:nvPr/>
        </p:nvSpPr>
        <p:spPr>
          <a:xfrm>
            <a:off x="8143900" y="5000636"/>
            <a:ext cx="142876" cy="214314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7" name="16-Point Star 26"/>
          <p:cNvSpPr/>
          <p:nvPr/>
        </p:nvSpPr>
        <p:spPr>
          <a:xfrm>
            <a:off x="7500958" y="4143380"/>
            <a:ext cx="142876" cy="214314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8" name="16-Point Star 27"/>
          <p:cNvSpPr/>
          <p:nvPr/>
        </p:nvSpPr>
        <p:spPr>
          <a:xfrm>
            <a:off x="7715272" y="4572008"/>
            <a:ext cx="142876" cy="214314"/>
          </a:xfrm>
          <a:prstGeom prst="star16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" name="Date Placeholder 1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DE0F59-252E-41C0-9B02-18E3B66E5070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scan005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907" b="1090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600" dirty="0" smtClean="0">
                <a:solidFill>
                  <a:schemeClr val="accent3">
                    <a:lumMod val="75000"/>
                  </a:schemeClr>
                </a:solidFill>
              </a:rPr>
              <a:t>Rangkaian Bentuk Garis Setengah Lingkaran</a:t>
            </a:r>
            <a:endParaRPr lang="id-ID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643702" y="4214818"/>
            <a:ext cx="714380" cy="1588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6036469" y="3250406"/>
            <a:ext cx="19304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5857884" y="2357430"/>
            <a:ext cx="2357454" cy="1785950"/>
          </a:xfrm>
          <a:prstGeom prst="arc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0" name="Arc 9"/>
          <p:cNvSpPr/>
          <p:nvPr/>
        </p:nvSpPr>
        <p:spPr>
          <a:xfrm flipH="1">
            <a:off x="5786446" y="2357430"/>
            <a:ext cx="2428892" cy="1714512"/>
          </a:xfrm>
          <a:prstGeom prst="arc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2" name="Date Placeholder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33CA95B-689D-43A6-86D2-36F5637CCCDA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scan0053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284" r="128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Bentuk Horizontal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86512" y="3929066"/>
            <a:ext cx="2000264" cy="285752"/>
          </a:xfrm>
          <a:prstGeom prst="round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7" name="Straight Connector 6"/>
          <p:cNvCxnSpPr/>
          <p:nvPr/>
        </p:nvCxnSpPr>
        <p:spPr>
          <a:xfrm>
            <a:off x="5929313" y="3786188"/>
            <a:ext cx="2714625" cy="1587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29313" y="3571875"/>
            <a:ext cx="2714625" cy="1588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A71A1E-950A-483E-B57E-A4F881EF79C5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Alat yang dipakai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322977A-D6B4-4D29-9D42-B2BA54D8CFEE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Alat yang ...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699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GUNTING</a:t>
            </a:r>
          </a:p>
        </p:txBody>
      </p:sp>
      <p:sp>
        <p:nvSpPr>
          <p:cNvPr id="29700" name="Text Placeholder 6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KAWAT</a:t>
            </a:r>
          </a:p>
        </p:txBody>
      </p:sp>
      <p:sp>
        <p:nvSpPr>
          <p:cNvPr id="29701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Gunting bunga</a:t>
            </a:r>
          </a:p>
          <a:p>
            <a:pPr marL="392113" indent="-273050" eaLnBrk="1" hangingPunct="1"/>
            <a:r>
              <a:rPr lang="id-ID" smtClean="0"/>
              <a:t>Gunting daun</a:t>
            </a:r>
          </a:p>
          <a:p>
            <a:pPr marL="392113" indent="-273050" eaLnBrk="1" hangingPunct="1"/>
            <a:r>
              <a:rPr lang="id-ID" smtClean="0"/>
              <a:t>Gunting kawat</a:t>
            </a:r>
          </a:p>
          <a:p>
            <a:pPr marL="392113" indent="-273050" eaLnBrk="1" hangingPunct="1"/>
            <a:r>
              <a:rPr lang="id-ID" smtClean="0"/>
              <a:t>Gunting kertas</a:t>
            </a:r>
          </a:p>
        </p:txBody>
      </p:sp>
      <p:sp>
        <p:nvSpPr>
          <p:cNvPr id="29702" name="Content Placeholder 7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Kawat halus</a:t>
            </a:r>
          </a:p>
          <a:p>
            <a:pPr marL="392113" indent="-273050" eaLnBrk="1" hangingPunct="1"/>
            <a:r>
              <a:rPr lang="id-ID" smtClean="0"/>
              <a:t>Kawat kasar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813F85-266E-4DF8-95A7-756F147B8725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Alat yang...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JAMBANGAN</a:t>
            </a:r>
          </a:p>
        </p:txBody>
      </p:sp>
      <p:sp>
        <p:nvSpPr>
          <p:cNvPr id="3072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ALAT LAIN :</a:t>
            </a:r>
          </a:p>
        </p:txBody>
      </p:sp>
      <p:sp>
        <p:nvSpPr>
          <p:cNvPr id="3072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Jambangan rendah</a:t>
            </a:r>
          </a:p>
          <a:p>
            <a:pPr marL="392113" indent="-273050" eaLnBrk="1" hangingPunct="1"/>
            <a:r>
              <a:rPr lang="id-ID" smtClean="0"/>
              <a:t>Jambangan sedang</a:t>
            </a:r>
          </a:p>
          <a:p>
            <a:pPr marL="392113" indent="-273050" eaLnBrk="1" hangingPunct="1"/>
            <a:r>
              <a:rPr lang="id-ID" smtClean="0"/>
              <a:t>Jambangan tinggi</a:t>
            </a:r>
          </a:p>
          <a:p>
            <a:pPr marL="392113" indent="-273050" eaLnBrk="1" hangingPunct="1"/>
            <a:r>
              <a:rPr lang="id-ID" smtClean="0"/>
              <a:t>Jambangan bebas</a:t>
            </a:r>
          </a:p>
        </p:txBody>
      </p:sp>
      <p:sp>
        <p:nvSpPr>
          <p:cNvPr id="30726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Pisau tajam</a:t>
            </a:r>
          </a:p>
          <a:p>
            <a:pPr marL="392113" indent="-273050" eaLnBrk="1" hangingPunct="1"/>
            <a:r>
              <a:rPr lang="id-ID" smtClean="0"/>
              <a:t>Pita</a:t>
            </a:r>
          </a:p>
          <a:p>
            <a:pPr marL="392113" indent="-273050" eaLnBrk="1" hangingPunct="1"/>
            <a:r>
              <a:rPr lang="id-ID" smtClean="0"/>
              <a:t>Paku bunga (prikers)</a:t>
            </a:r>
          </a:p>
          <a:p>
            <a:pPr marL="392113" indent="-273050" eaLnBrk="1" hangingPunct="1"/>
            <a:r>
              <a:rPr lang="id-ID" smtClean="0"/>
              <a:t>Alat penyemprot bunga</a:t>
            </a:r>
          </a:p>
          <a:p>
            <a:pPr marL="392113" indent="-273050" eaLnBrk="1" hangingPunct="1"/>
            <a:r>
              <a:rPr lang="id-ID" smtClean="0"/>
              <a:t>Mos / oasis</a:t>
            </a:r>
          </a:p>
          <a:p>
            <a:pPr marL="392113" indent="-273050" eaLnBrk="1" hangingPunct="1"/>
            <a:r>
              <a:rPr lang="id-ID" smtClean="0"/>
              <a:t>Alat penunjang(akar-akaran)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70D0157-3D7C-414C-B478-87BC7922632C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Bunga</a:t>
            </a:r>
            <a:r>
              <a:rPr lang="en-US" dirty="0" smtClean="0"/>
              <a:t> &amp; </a:t>
            </a:r>
            <a:r>
              <a:rPr lang="en-US" dirty="0" err="1" smtClean="0"/>
              <a:t>Buah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CB2A0-7340-422D-9C79-CDB17CF0FE24}" type="datetime2">
              <a:rPr lang="en-US" smtClean="0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Hal yang Perlu Diperhatikan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d-ID" smtClean="0"/>
              <a:t>Irama</a:t>
            </a:r>
          </a:p>
          <a:p>
            <a:pPr eaLnBrk="1" hangingPunct="1"/>
            <a:r>
              <a:rPr lang="id-ID" smtClean="0"/>
              <a:t>Harmoni</a:t>
            </a:r>
          </a:p>
          <a:p>
            <a:pPr eaLnBrk="1" hangingPunct="1"/>
            <a:r>
              <a:rPr lang="id-ID" smtClean="0"/>
              <a:t>Skala</a:t>
            </a:r>
          </a:p>
          <a:p>
            <a:pPr eaLnBrk="1" hangingPunct="1"/>
            <a:r>
              <a:rPr lang="id-ID" smtClean="0"/>
              <a:t>Aksen</a:t>
            </a:r>
          </a:p>
          <a:p>
            <a:pPr eaLnBrk="1" hangingPunct="1"/>
            <a:r>
              <a:rPr lang="id-ID" smtClean="0"/>
              <a:t>Keseimbangan </a:t>
            </a:r>
          </a:p>
          <a:p>
            <a:pPr eaLnBrk="1" hangingPunct="1"/>
            <a:r>
              <a:rPr lang="id-ID" smtClean="0"/>
              <a:t>Proporsi</a:t>
            </a:r>
          </a:p>
          <a:p>
            <a:pPr eaLnBrk="1" hangingPunct="1"/>
            <a:endParaRPr lang="id-ID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A4F85DB-6312-4942-9703-5D688A561B9A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LSB01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237" b="102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2FBCE-594E-49F8-BC6B-C5A74FC628C8}" type="datetime2">
              <a:rPr lang="en-US" smtClean="0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LSB001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60" b="158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2FBCE-594E-49F8-BC6B-C5A74FC628C8}" type="datetime2">
              <a:rPr lang="en-US" smtClean="0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LSB00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60" b="1586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2FBCE-594E-49F8-BC6B-C5A74FC628C8}" type="datetime2">
              <a:rPr lang="en-US" smtClean="0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Rangkaian</a:t>
            </a:r>
            <a:r>
              <a:rPr lang="en-US" dirty="0" smtClean="0"/>
              <a:t> </a:t>
            </a:r>
            <a:r>
              <a:rPr lang="en-US" dirty="0" err="1" smtClean="0"/>
              <a:t>Buah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endParaRPr lang="en-US" dirty="0"/>
          </a:p>
        </p:txBody>
      </p:sp>
      <p:pic>
        <p:nvPicPr>
          <p:cNvPr id="6" name="Content Placeholder 5" descr="delicious_party_largeview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976" y="2857496"/>
            <a:ext cx="2647950" cy="2952750"/>
          </a:xfrm>
        </p:spPr>
      </p:pic>
      <p:pic>
        <p:nvPicPr>
          <p:cNvPr id="7" name="Content Placeholder 6" descr="delCelb_halfDip_large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1214422"/>
            <a:ext cx="2647950" cy="29527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69AD2-11DC-40C2-8F52-20D09496FA75}" type="datetime2">
              <a:rPr lang="en-US" smtClean="0"/>
              <a:pPr>
                <a:defRPr/>
              </a:pPr>
              <a:t>Friday, March 13, 2009</a:t>
            </a:fld>
            <a:endParaRPr lang="en-US"/>
          </a:p>
        </p:txBody>
      </p:sp>
      <p:pic>
        <p:nvPicPr>
          <p:cNvPr id="8" name="Picture 7" descr="AllDaisy389_larg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2571744"/>
            <a:ext cx="26479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Cont`d</a:t>
            </a:r>
            <a:endParaRPr lang="en-US" sz="3600" dirty="0"/>
          </a:p>
        </p:txBody>
      </p:sp>
      <p:pic>
        <p:nvPicPr>
          <p:cNvPr id="6" name="Content Placeholder 5" descr="hearts_berries_largeview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57290" y="3071810"/>
            <a:ext cx="2647950" cy="2952750"/>
          </a:xfrm>
        </p:spPr>
      </p:pic>
      <p:pic>
        <p:nvPicPr>
          <p:cNvPr id="7" name="Content Placeholder 6" descr="Thomas8123w_largeview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57554" y="1571612"/>
            <a:ext cx="2647950" cy="295275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D69AD2-11DC-40C2-8F52-20D09496FA75}" type="datetime2">
              <a:rPr lang="en-US" smtClean="0"/>
              <a:pPr>
                <a:defRPr/>
              </a:pPr>
              <a:t>Friday, March 13, 2009</a:t>
            </a:fld>
            <a:endParaRPr lang="en-US"/>
          </a:p>
        </p:txBody>
      </p:sp>
      <p:pic>
        <p:nvPicPr>
          <p:cNvPr id="8" name="Picture 7" descr="StPatDipdClvrs_n_largevw_ballo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2857496"/>
            <a:ext cx="2647950" cy="2952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571500"/>
            <a:ext cx="38100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dirty="0" smtClean="0">
                <a:solidFill>
                  <a:schemeClr val="tx2">
                    <a:satMod val="130000"/>
                  </a:schemeClr>
                </a:solidFill>
              </a:rPr>
              <a:t>Terima kasih</a:t>
            </a:r>
            <a:endParaRPr lang="id-ID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1747" name="Content Placeholder 4" descr="99916379z[1]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90838" y="2328863"/>
            <a:ext cx="3286125" cy="360045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5ED32E1-6635-412C-87DA-278CFD889DD3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Hal yang perlu....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Text Placeholder 4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PROPORSI</a:t>
            </a:r>
          </a:p>
        </p:txBody>
      </p:sp>
      <p:sp>
        <p:nvSpPr>
          <p:cNvPr id="15364" name="Text Placeholder 6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SKALA</a:t>
            </a:r>
          </a:p>
        </p:txBody>
      </p:sp>
      <p:sp>
        <p:nvSpPr>
          <p:cNvPr id="15365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Perbandingan ukuran antara materi dengan tinggi rangkaian.</a:t>
            </a:r>
          </a:p>
        </p:txBody>
      </p:sp>
      <p:sp>
        <p:nvSpPr>
          <p:cNvPr id="15366" name="Content Placeholder 7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Ukuran sebuah rangkaian berkaitan dengan pema sangan pada saat merangkai.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1D8361-FB0A-4B0A-AF12-5835A4FD83C7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Hal yang perlu...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KESEIMBANGAN</a:t>
            </a:r>
          </a:p>
        </p:txBody>
      </p:sp>
      <p:sp>
        <p:nvSpPr>
          <p:cNvPr id="16388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AKSEN</a:t>
            </a:r>
          </a:p>
        </p:txBody>
      </p:sp>
      <p:sp>
        <p:nvSpPr>
          <p:cNvPr id="16389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Bila penempatan material nya memberikan kesan stabil secara fisik dan visual </a:t>
            </a:r>
          </a:p>
        </p:txBody>
      </p:sp>
      <p:sp>
        <p:nvSpPr>
          <p:cNvPr id="16390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Perbedaan yang jelas, baik corak, motif, dan warna.</a:t>
            </a:r>
          </a:p>
          <a:p>
            <a:pPr marL="392113" indent="-273050" eaLnBrk="1" hangingPunct="1"/>
            <a:r>
              <a:rPr lang="id-ID" smtClean="0"/>
              <a:t>Rangkaian bunga dapat diperhatikan penekanan aksen warna tertentu pada rangkaian, di mana pemili han corak warna rangkaian menjadi pusat perhatian.</a:t>
            </a:r>
          </a:p>
          <a:p>
            <a:pPr marL="392113" indent="-273050" eaLnBrk="1" hangingPunct="1"/>
            <a:endParaRPr lang="id-ID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E84C59-C235-4873-99B0-B1741B0FC541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Hal yang perlu...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HARMONI</a:t>
            </a:r>
          </a:p>
        </p:txBody>
      </p:sp>
      <p:sp>
        <p:nvSpPr>
          <p:cNvPr id="17412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</p:spPr>
        <p:txBody>
          <a:bodyPr/>
          <a:lstStyle/>
          <a:p>
            <a:pPr marL="63500" eaLnBrk="1" hangingPunct="1"/>
            <a:r>
              <a:rPr lang="id-ID" smtClean="0"/>
              <a:t>IRAMA</a:t>
            </a:r>
          </a:p>
        </p:txBody>
      </p:sp>
      <p:sp>
        <p:nvSpPr>
          <p:cNvPr id="17413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Dowujudkan dengan variasi warna, tekstur, bentuk, ukuran material.</a:t>
            </a:r>
          </a:p>
          <a:p>
            <a:pPr marL="392113" indent="-273050" eaLnBrk="1" hangingPunct="1"/>
            <a:r>
              <a:rPr lang="id-ID" smtClean="0"/>
              <a:t>Terletak pada pemilihan ba han, juga ditekankan pada penekanan komposisi bunga</a:t>
            </a:r>
          </a:p>
        </p:txBody>
      </p:sp>
      <p:sp>
        <p:nvSpPr>
          <p:cNvPr id="17414" name="Content Placeholder 5"/>
          <p:cNvSpPr>
            <a:spLocks noGrp="1"/>
          </p:cNvSpPr>
          <p:nvPr>
            <p:ph sz="quarter" idx="4"/>
          </p:nvPr>
        </p:nvSpPr>
        <p:spPr>
          <a:xfrm>
            <a:off x="4664075" y="969963"/>
            <a:ext cx="4022725" cy="4114800"/>
          </a:xfrm>
        </p:spPr>
        <p:txBody>
          <a:bodyPr/>
          <a:lstStyle/>
          <a:p>
            <a:pPr marL="392113" indent="-273050" eaLnBrk="1" hangingPunct="1"/>
            <a:r>
              <a:rPr lang="id-ID" smtClean="0"/>
              <a:t>Pengulangan materi dan warna sebaiknya tidak mem bosankan, sehingga membu at irama menjadi lebih alami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595A57-C6F1-4133-A6CA-A3054B8643D4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578100" y="2600325"/>
            <a:ext cx="6400800" cy="2286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2">
                    <a:satMod val="130000"/>
                  </a:schemeClr>
                </a:solidFill>
              </a:rPr>
              <a:t>LINE ARRANGEMENT</a:t>
            </a:r>
            <a:endParaRPr lang="id-ID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54CEEF-193B-4279-9E44-BAF75F3D95D6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Magnetic Disk 14"/>
          <p:cNvSpPr/>
          <p:nvPr/>
        </p:nvSpPr>
        <p:spPr>
          <a:xfrm>
            <a:off x="6643688" y="4357688"/>
            <a:ext cx="1214437" cy="135731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pic>
        <p:nvPicPr>
          <p:cNvPr id="12" name="Picture Placeholder 11" descr="sysamqx3u4[1]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237" b="10237"/>
          <a:stretch>
            <a:fillRect/>
          </a:stretch>
        </p:blipFill>
        <p:spPr/>
      </p:pic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Bentuk Bulat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00813" y="1285875"/>
            <a:ext cx="1571625" cy="1500188"/>
          </a:xfrm>
          <a:prstGeom prst="ellipse">
            <a:avLst/>
          </a:prstGeom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6429375" y="3286125"/>
            <a:ext cx="1643063" cy="1571625"/>
          </a:xfrm>
          <a:prstGeom prst="ellipse">
            <a:avLst/>
          </a:prstGeom>
          <a:ln w="38100">
            <a:prstDash val="lg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8" name="Straight Connector 7"/>
          <p:cNvCxnSpPr>
            <a:stCxn id="14" idx="0"/>
            <a:endCxn id="14" idx="4"/>
          </p:cNvCxnSpPr>
          <p:nvPr/>
        </p:nvCxnSpPr>
        <p:spPr>
          <a:xfrm rot="16200000" flipH="1">
            <a:off x="6464300" y="4071938"/>
            <a:ext cx="157321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4" idx="1"/>
            <a:endCxn id="14" idx="5"/>
          </p:cNvCxnSpPr>
          <p:nvPr/>
        </p:nvCxnSpPr>
        <p:spPr>
          <a:xfrm rot="16200000" flipH="1">
            <a:off x="6695282" y="3491706"/>
            <a:ext cx="1111250" cy="116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2"/>
            <a:endCxn id="14" idx="6"/>
          </p:cNvCxnSpPr>
          <p:nvPr/>
        </p:nvCxnSpPr>
        <p:spPr>
          <a:xfrm rot="10800000" flipH="1">
            <a:off x="6429375" y="4071938"/>
            <a:ext cx="1643063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4" idx="3"/>
            <a:endCxn id="14" idx="7"/>
          </p:cNvCxnSpPr>
          <p:nvPr/>
        </p:nvCxnSpPr>
        <p:spPr>
          <a:xfrm rot="5400000" flipH="1" flipV="1">
            <a:off x="6695282" y="3491706"/>
            <a:ext cx="1111250" cy="116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006905-03D0-4B28-8676-81330BE45394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52-3752[1]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1019" r="1101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Bentuk Lonjong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857884" y="2571744"/>
            <a:ext cx="2857520" cy="857256"/>
          </a:xfrm>
          <a:prstGeom prst="ellipse">
            <a:avLst/>
          </a:prstGeom>
          <a:effectLst>
            <a:outerShdw blurRad="63500" dist="25400" dir="5400000" rotWithShape="0">
              <a:srgbClr val="000000">
                <a:alpha val="43137"/>
              </a:srgbClr>
            </a:outerShdw>
            <a:reflection blurRad="6350" stA="50000" endA="275" endPos="40000" dist="1016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643563" y="2998788"/>
            <a:ext cx="3286125" cy="1587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6642894" y="2999582"/>
            <a:ext cx="1285875" cy="1587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715000" y="2786063"/>
            <a:ext cx="3071813" cy="428625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857875" y="2786063"/>
            <a:ext cx="2786063" cy="500062"/>
          </a:xfrm>
          <a:prstGeom prst="straightConnector1">
            <a:avLst/>
          </a:prstGeom>
          <a:ln w="3810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CB5F65-6CC0-4614-8223-53331B3194CE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id-ID" sz="1800" dirty="0" smtClean="0">
                <a:solidFill>
                  <a:schemeClr val="accent3">
                    <a:lumMod val="75000"/>
                  </a:schemeClr>
                </a:solidFill>
              </a:rPr>
              <a:t>Rangkaian Bentuk S (Hogart)</a:t>
            </a:r>
            <a:endParaRPr lang="id-ID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2" name="Picture Placeholder 11" descr="scan005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8752" b="18752"/>
          <a:stretch>
            <a:fillRect/>
          </a:stretch>
        </p:blipFill>
        <p:spPr/>
      </p:pic>
      <p:cxnSp>
        <p:nvCxnSpPr>
          <p:cNvPr id="7" name="Straight Connector 6"/>
          <p:cNvCxnSpPr/>
          <p:nvPr/>
        </p:nvCxnSpPr>
        <p:spPr>
          <a:xfrm>
            <a:off x="6286512" y="2927346"/>
            <a:ext cx="1714512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00875" y="1857375"/>
            <a:ext cx="285750" cy="1071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6481047" y="673924"/>
            <a:ext cx="1234225" cy="2112134"/>
          </a:xfrm>
          <a:custGeom>
            <a:avLst/>
            <a:gdLst>
              <a:gd name="connsiteX0" fmla="*/ 394952 w 1234225"/>
              <a:gd name="connsiteY0" fmla="*/ 0 h 2112134"/>
              <a:gd name="connsiteX1" fmla="*/ 98738 w 1234225"/>
              <a:gd name="connsiteY1" fmla="*/ 746974 h 2112134"/>
              <a:gd name="connsiteX2" fmla="*/ 987381 w 1234225"/>
              <a:gd name="connsiteY2" fmla="*/ 1326523 h 2112134"/>
              <a:gd name="connsiteX3" fmla="*/ 1219200 w 1234225"/>
              <a:gd name="connsiteY3" fmla="*/ 1712890 h 2112134"/>
              <a:gd name="connsiteX4" fmla="*/ 1077533 w 1234225"/>
              <a:gd name="connsiteY4" fmla="*/ 2047740 h 2112134"/>
              <a:gd name="connsiteX5" fmla="*/ 1026017 w 1234225"/>
              <a:gd name="connsiteY5" fmla="*/ 2099256 h 211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4225" h="2112134">
                <a:moveTo>
                  <a:pt x="394952" y="0"/>
                </a:moveTo>
                <a:cubicBezTo>
                  <a:pt x="197476" y="262943"/>
                  <a:pt x="0" y="525887"/>
                  <a:pt x="98738" y="746974"/>
                </a:cubicBezTo>
                <a:cubicBezTo>
                  <a:pt x="197476" y="968061"/>
                  <a:pt x="800637" y="1165537"/>
                  <a:pt x="987381" y="1326523"/>
                </a:cubicBezTo>
                <a:cubicBezTo>
                  <a:pt x="1174125" y="1487509"/>
                  <a:pt x="1204175" y="1592687"/>
                  <a:pt x="1219200" y="1712890"/>
                </a:cubicBezTo>
                <a:cubicBezTo>
                  <a:pt x="1234225" y="1833093"/>
                  <a:pt x="1109730" y="1983346"/>
                  <a:pt x="1077533" y="2047740"/>
                </a:cubicBezTo>
                <a:cubicBezTo>
                  <a:pt x="1045336" y="2112134"/>
                  <a:pt x="1035676" y="2105695"/>
                  <a:pt x="1026017" y="2099256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9" name="Date Placeholder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44E98E-FD40-4978-B3D0-8C1A1176C1C2}" type="datetime2">
              <a:rPr lang="en-US"/>
              <a:pPr>
                <a:defRPr/>
              </a:pPr>
              <a:t>Friday, March 13, 2009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124</TotalTime>
  <Words>282</Words>
  <Application>Microsoft Office PowerPoint</Application>
  <PresentationFormat>On-screen Show (4:3)</PresentationFormat>
  <Paragraphs>107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Merangkai Bunga</vt:lpstr>
      <vt:lpstr>Hal yang Perlu Diperhatikan</vt:lpstr>
      <vt:lpstr>Hal yang perlu....</vt:lpstr>
      <vt:lpstr>Hal yang perlu...</vt:lpstr>
      <vt:lpstr>Hal yang perlu...</vt:lpstr>
      <vt:lpstr>LINE ARRANGEMENT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Alat yang dipakai</vt:lpstr>
      <vt:lpstr>Alat yang ...</vt:lpstr>
      <vt:lpstr>Alat yang...</vt:lpstr>
      <vt:lpstr>Rangkaian Bunga &amp; Buah</vt:lpstr>
      <vt:lpstr>Slide 20</vt:lpstr>
      <vt:lpstr>Slide 21</vt:lpstr>
      <vt:lpstr>Slide 22</vt:lpstr>
      <vt:lpstr>Rangkaian Buah Potong</vt:lpstr>
      <vt:lpstr>Cont`d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Merangkai Bunga</dc:title>
  <dc:creator>Dhila</dc:creator>
  <cp:lastModifiedBy>FADHILA PRATAMASARI</cp:lastModifiedBy>
  <cp:revision>19</cp:revision>
  <dcterms:created xsi:type="dcterms:W3CDTF">2008-03-05T13:39:16Z</dcterms:created>
  <dcterms:modified xsi:type="dcterms:W3CDTF">2009-03-13T14:55:22Z</dcterms:modified>
</cp:coreProperties>
</file>