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ASUMSI  PENDIDIKAN KEJURUAN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KOKOM   KOMARIAH </a:t>
            </a:r>
          </a:p>
          <a:p>
            <a:r>
              <a:rPr lang="en-US" dirty="0" smtClean="0"/>
              <a:t>kokom@uny_ac.id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marketable”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keterampilan-keterampilan</a:t>
            </a:r>
            <a:r>
              <a:rPr lang="en-US" dirty="0" smtClean="0"/>
              <a:t> 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kemanfaatan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” </a:t>
            </a:r>
          </a:p>
          <a:p>
            <a:pPr>
              <a:buNone/>
            </a:pPr>
            <a:r>
              <a:rPr lang="en-US" dirty="0" smtClean="0"/>
              <a:t>2. PK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keterampilan-keterampilan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 yang </a:t>
            </a:r>
            <a:r>
              <a:rPr lang="en-US" dirty="0" err="1" smtClean="0"/>
              <a:t>essensial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PK </a:t>
            </a:r>
            <a:r>
              <a:rPr lang="en-US" dirty="0" err="1" smtClean="0"/>
              <a:t>dan</a:t>
            </a:r>
            <a:r>
              <a:rPr lang="en-US" dirty="0" smtClean="0"/>
              <a:t> Pend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kemanfaatan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PK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8. PK 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efisiensi</a:t>
            </a:r>
            <a:r>
              <a:rPr lang="en-US" dirty="0" smtClean="0"/>
              <a:t> 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Mempersiapkan</a:t>
            </a:r>
            <a:r>
              <a:rPr lang="en-US" dirty="0" smtClean="0"/>
              <a:t>  </a:t>
            </a:r>
            <a:r>
              <a:rPr lang="en-US" dirty="0" err="1" smtClean="0"/>
              <a:t>siswanya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167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ASUMSI  PENDIDIKAN KEJURUAN </vt:lpstr>
      <vt:lpstr>Slide 2</vt:lpstr>
      <vt:lpstr>Slide 3</vt:lpstr>
      <vt:lpstr>Slide 4</vt:lpstr>
      <vt:lpstr> Tolok ukur Pendidikan Kejuruan yang Efisien: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ASUMSI  PENDIDIKAN KEJURUAN </dc:title>
  <dc:creator/>
  <cp:lastModifiedBy>UNY</cp:lastModifiedBy>
  <cp:revision>4</cp:revision>
  <dcterms:created xsi:type="dcterms:W3CDTF">2006-08-16T00:00:00Z</dcterms:created>
  <dcterms:modified xsi:type="dcterms:W3CDTF">2013-11-26T06:14:06Z</dcterms:modified>
</cp:coreProperties>
</file>