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292DF0-4E12-43AF-9914-BD9F8333F9B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43ED5A-1BA0-4BB6-B681-610D05E17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LANDASAN  PENDIDIKAN KEJURUAN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KOKOM KOMARIAH </a:t>
            </a:r>
          </a:p>
          <a:p>
            <a:pPr algn="ctr"/>
            <a:r>
              <a:rPr lang="en-US" dirty="0" err="1" smtClean="0"/>
              <a:t>Kokom</a:t>
            </a:r>
            <a:r>
              <a:rPr lang="en-US" dirty="0" smtClean="0"/>
              <a:t> @</a:t>
            </a:r>
            <a:r>
              <a:rPr lang="en-US" dirty="0" err="1" smtClean="0"/>
              <a:t>uny_ac.id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UU RI no 2 </a:t>
            </a:r>
            <a:r>
              <a:rPr lang="en-US" dirty="0" err="1" smtClean="0"/>
              <a:t>tahun</a:t>
            </a:r>
            <a:r>
              <a:rPr lang="en-US" dirty="0" smtClean="0"/>
              <a:t> 1989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Nasional</a:t>
            </a:r>
            <a:r>
              <a:rPr lang="en-US" dirty="0" smtClean="0"/>
              <a:t> (UUSPN) </a:t>
            </a:r>
            <a:r>
              <a:rPr lang="en-US" dirty="0" err="1" smtClean="0"/>
              <a:t>Bab</a:t>
            </a:r>
            <a:r>
              <a:rPr lang="en-US" dirty="0" smtClean="0"/>
              <a:t> IV </a:t>
            </a:r>
            <a:r>
              <a:rPr lang="en-US" dirty="0" err="1" smtClean="0"/>
              <a:t>Pasal</a:t>
            </a:r>
            <a:r>
              <a:rPr lang="en-US" dirty="0" smtClean="0"/>
              <a:t> 11 </a:t>
            </a:r>
            <a:r>
              <a:rPr lang="en-US" dirty="0" err="1" smtClean="0"/>
              <a:t>ayat</a:t>
            </a:r>
            <a:r>
              <a:rPr lang="en-US" dirty="0" smtClean="0"/>
              <a:t> 1 &amp; 3  yang </a:t>
            </a:r>
            <a:r>
              <a:rPr lang="en-US" dirty="0" err="1" smtClean="0"/>
              <a:t>berbunyi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,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kedinasan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keagamaan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Ayat</a:t>
            </a:r>
            <a:r>
              <a:rPr lang="en-US" dirty="0" smtClean="0"/>
              <a:t> 15 : 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kedinasan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No 29 </a:t>
            </a:r>
            <a:r>
              <a:rPr lang="en-US" dirty="0" err="1" smtClean="0"/>
              <a:t>tahun</a:t>
            </a:r>
            <a:r>
              <a:rPr lang="en-US" dirty="0" smtClean="0"/>
              <a:t>  1990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, </a:t>
            </a:r>
            <a:r>
              <a:rPr lang="en-US" dirty="0" err="1" smtClean="0"/>
              <a:t>Bab</a:t>
            </a:r>
            <a:r>
              <a:rPr lang="en-US" dirty="0" smtClean="0"/>
              <a:t> 1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(3) yang </a:t>
            </a:r>
            <a:r>
              <a:rPr lang="en-US" dirty="0" err="1" smtClean="0"/>
              <a:t>berbunyi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menengah</a:t>
            </a:r>
            <a:r>
              <a:rPr lang="en-US" dirty="0" smtClean="0"/>
              <a:t> yang 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Eksistensialisme</a:t>
            </a:r>
            <a:r>
              <a:rPr lang="en-US" dirty="0" smtClean="0"/>
              <a:t> 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Berpandangan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PK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mengembangkan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eksistensi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Esensialisme</a:t>
            </a:r>
            <a:r>
              <a:rPr lang="en-US" dirty="0" smtClean="0">
                <a:sym typeface="Wingdings" pitchFamily="2" charset="2"/>
              </a:rPr>
              <a:t>  PK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mengaitkan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dirinya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sistem-sistem</a:t>
            </a:r>
            <a:r>
              <a:rPr lang="en-US" dirty="0" smtClean="0">
                <a:sym typeface="Wingdings" pitchFamily="2" charset="2"/>
              </a:rPr>
              <a:t> yang lain (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ketenagakerjaan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politik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religi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moral).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menekankan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efisiensi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investasi</a:t>
            </a:r>
            <a:r>
              <a:rPr lang="en-US" smtClean="0">
                <a:sym typeface="Wingdings" pitchFamily="2" charset="2"/>
              </a:rPr>
              <a:t> 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</TotalTime>
  <Words>180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LANDASAN  PENDIDIKAN KEJURUAN </vt:lpstr>
      <vt:lpstr>Landasan Hukum </vt:lpstr>
      <vt:lpstr>Slide 3</vt:lpstr>
      <vt:lpstr>Slide 4</vt:lpstr>
      <vt:lpstr>Landasan Filosofi </vt:lpstr>
      <vt:lpstr>Landasan Keilmuan 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 PENDIDIKAN KEJURUAN </dc:title>
  <dc:creator>UNY</dc:creator>
  <cp:lastModifiedBy>UNY</cp:lastModifiedBy>
  <cp:revision>2</cp:revision>
  <dcterms:created xsi:type="dcterms:W3CDTF">2013-09-30T04:53:01Z</dcterms:created>
  <dcterms:modified xsi:type="dcterms:W3CDTF">2013-11-26T06:13:24Z</dcterms:modified>
</cp:coreProperties>
</file>