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6" r:id="rId12"/>
    <p:sldId id="264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9" d="100"/>
          <a:sy n="39" d="100"/>
        </p:scale>
        <p:origin x="-142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9A7C95-12CA-42B1-A43E-636DA374129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5FE038-F7A2-4BD7-9D12-E376F55E6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A7C95-12CA-42B1-A43E-636DA374129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FE038-F7A2-4BD7-9D12-E376F55E6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A7C95-12CA-42B1-A43E-636DA374129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FE038-F7A2-4BD7-9D12-E376F55E6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A7C95-12CA-42B1-A43E-636DA374129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FE038-F7A2-4BD7-9D12-E376F55E6F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A7C95-12CA-42B1-A43E-636DA374129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FE038-F7A2-4BD7-9D12-E376F55E6F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A7C95-12CA-42B1-A43E-636DA374129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FE038-F7A2-4BD7-9D12-E376F55E6F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A7C95-12CA-42B1-A43E-636DA374129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FE038-F7A2-4BD7-9D12-E376F55E6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A7C95-12CA-42B1-A43E-636DA374129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FE038-F7A2-4BD7-9D12-E376F55E6F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A7C95-12CA-42B1-A43E-636DA374129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FE038-F7A2-4BD7-9D12-E376F55E6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9A7C95-12CA-42B1-A43E-636DA374129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FE038-F7A2-4BD7-9D12-E376F55E6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9A7C95-12CA-42B1-A43E-636DA374129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5FE038-F7A2-4BD7-9D12-E376F55E6F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9A7C95-12CA-42B1-A43E-636DA374129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5FE038-F7A2-4BD7-9D12-E376F55E6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Pendidikan</a:t>
            </a:r>
            <a:r>
              <a:rPr lang="en-US" b="1" dirty="0"/>
              <a:t> </a:t>
            </a:r>
            <a:r>
              <a:rPr lang="en-US" b="1" dirty="0" err="1"/>
              <a:t>Kejuruan</a:t>
            </a:r>
            <a:r>
              <a:rPr lang="en-US" b="1" dirty="0"/>
              <a:t> Di </a:t>
            </a:r>
            <a:r>
              <a:rPr lang="en-US" b="1" dirty="0" smtClean="0"/>
              <a:t>Indonesia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Kokom</a:t>
            </a:r>
            <a:r>
              <a:rPr lang="en-US" dirty="0" smtClean="0"/>
              <a:t> </a:t>
            </a:r>
            <a:r>
              <a:rPr lang="en-US" dirty="0" err="1" smtClean="0"/>
              <a:t>Komariah</a:t>
            </a:r>
            <a:endParaRPr lang="en-US" dirty="0" smtClean="0"/>
          </a:p>
          <a:p>
            <a:r>
              <a:rPr lang="en-US" dirty="0" smtClean="0"/>
              <a:t>Email: kokom@uny_ac.id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kejuruan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diajar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, </a:t>
            </a:r>
            <a:r>
              <a:rPr lang="en-US" dirty="0" err="1"/>
              <a:t>alat</a:t>
            </a:r>
            <a:r>
              <a:rPr lang="en-US" dirty="0"/>
              <a:t>,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tiruan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/>
              <a:t>kejuruan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siswanya</a:t>
            </a:r>
            <a:r>
              <a:rPr lang="en-US" dirty="0"/>
              <a:t> </a:t>
            </a:r>
            <a:r>
              <a:rPr lang="en-US" dirty="0" err="1"/>
              <a:t>diperkenalkan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, </a:t>
            </a:r>
            <a:r>
              <a:rPr lang="en-US" dirty="0" err="1"/>
              <a:t>berperasaan</a:t>
            </a:r>
            <a:r>
              <a:rPr lang="en-US" dirty="0"/>
              <a:t>,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smtClean="0"/>
              <a:t>lulus.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/>
              <a:t>kejuruan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dilatih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minimum agar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LANDASAN FILSAFAT (</a:t>
            </a:r>
            <a:r>
              <a:rPr lang="en-US" dirty="0" err="1"/>
              <a:t>Teori</a:t>
            </a:r>
            <a:r>
              <a:rPr lang="en-US" dirty="0"/>
              <a:t> Prosser)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,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yang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,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betul-betul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diajar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guru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instruktur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posisinya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Mnumbuhkan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training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 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Materi</a:t>
            </a:r>
            <a:r>
              <a:rPr lang="en-US" dirty="0" smtClean="0"/>
              <a:t> training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tuntas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diklat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pula.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training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(</a:t>
            </a:r>
            <a:r>
              <a:rPr lang="en-US" dirty="0" err="1" smtClean="0"/>
              <a:t>motivasi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,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terstandar</a:t>
            </a:r>
            <a:r>
              <a:rPr lang="en-US" dirty="0" smtClean="0"/>
              <a:t> 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sehemat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,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minimum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 Dan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minimum,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(Prosser </a:t>
            </a:r>
            <a:r>
              <a:rPr lang="en-US" dirty="0" err="1" smtClean="0"/>
              <a:t>dan</a:t>
            </a:r>
            <a:r>
              <a:rPr lang="en-US" dirty="0" smtClean="0"/>
              <a:t> Allen 1825)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400" b="1" dirty="0" err="1" smtClean="0">
                <a:latin typeface="Arial Narrow" pitchFamily="34" charset="0"/>
              </a:rPr>
              <a:t>Pendidikan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kejuruan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adalah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pendidikan</a:t>
            </a:r>
            <a:r>
              <a:rPr lang="en-US" sz="2400" b="1" dirty="0">
                <a:latin typeface="Arial Narrow" pitchFamily="34" charset="0"/>
              </a:rPr>
              <a:t> yang </a:t>
            </a:r>
            <a:r>
              <a:rPr lang="en-US" sz="2400" b="1" dirty="0" err="1">
                <a:latin typeface="Arial Narrow" pitchFamily="34" charset="0"/>
              </a:rPr>
              <a:t>mempersiapkan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peserta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didik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untuk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dapat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bekerja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dalam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bidang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tertentu</a:t>
            </a:r>
            <a:r>
              <a:rPr lang="en-US" sz="2400" b="1" dirty="0">
                <a:latin typeface="Arial Narrow" pitchFamily="34" charset="0"/>
              </a:rPr>
              <a:t>. (UUSPN 2 1989</a:t>
            </a:r>
            <a:r>
              <a:rPr lang="en-US" sz="2400" b="1" dirty="0" smtClean="0">
                <a:latin typeface="Arial Narrow" pitchFamily="34" charset="0"/>
              </a:rPr>
              <a:t>)</a:t>
            </a:r>
          </a:p>
          <a:p>
            <a:pPr>
              <a:lnSpc>
                <a:spcPct val="170000"/>
              </a:lnSpc>
            </a:pPr>
            <a:r>
              <a:rPr lang="en-US" sz="2400" b="1" dirty="0" err="1" smtClean="0">
                <a:latin typeface="Arial Narrow" pitchFamily="34" charset="0"/>
              </a:rPr>
              <a:t>Pendidikan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Kejuruan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adalah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pendidikan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pada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jenjang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mengah</a:t>
            </a:r>
            <a:r>
              <a:rPr lang="en-US" sz="2400" b="1" dirty="0">
                <a:latin typeface="Arial Narrow" pitchFamily="34" charset="0"/>
              </a:rPr>
              <a:t> yang </a:t>
            </a:r>
            <a:r>
              <a:rPr lang="en-US" sz="2400" b="1" dirty="0" err="1">
                <a:latin typeface="Arial Narrow" pitchFamily="34" charset="0"/>
              </a:rPr>
              <a:t>mengutamakan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pengembangan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kemampuan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siswa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untuk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melaksanakan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jenis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pekerjaan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tertentu</a:t>
            </a:r>
            <a:r>
              <a:rPr lang="en-US" sz="2400" b="1" dirty="0">
                <a:latin typeface="Arial Narrow" pitchFamily="34" charset="0"/>
              </a:rPr>
              <a:t>. PP 29 </a:t>
            </a:r>
            <a:r>
              <a:rPr lang="en-US" sz="2400" b="1" dirty="0" err="1">
                <a:latin typeface="Arial Narrow" pitchFamily="34" charset="0"/>
              </a:rPr>
              <a:t>tahun</a:t>
            </a:r>
            <a:r>
              <a:rPr lang="en-US" sz="2400" b="1" dirty="0">
                <a:latin typeface="Arial Narrow" pitchFamily="34" charset="0"/>
              </a:rPr>
              <a:t> 1990 </a:t>
            </a:r>
            <a:r>
              <a:rPr lang="en-US" sz="2400" b="1" dirty="0" err="1">
                <a:latin typeface="Arial Narrow" pitchFamily="34" charset="0"/>
              </a:rPr>
              <a:t>Pasal</a:t>
            </a:r>
            <a:r>
              <a:rPr lang="en-US" sz="2400" b="1" dirty="0">
                <a:latin typeface="Arial Narrow" pitchFamily="34" charset="0"/>
              </a:rPr>
              <a:t> 1 </a:t>
            </a:r>
            <a:r>
              <a:rPr lang="en-US" sz="2400" b="1" dirty="0" err="1">
                <a:latin typeface="Arial Narrow" pitchFamily="34" charset="0"/>
              </a:rPr>
              <a:t>ayat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3</a:t>
            </a:r>
            <a:r>
              <a:rPr lang="en-US" sz="1600" b="1" dirty="0">
                <a:latin typeface="Arial Narrow" pitchFamily="34" charset="0"/>
              </a:rPr>
              <a:t/>
            </a:r>
            <a:br>
              <a:rPr lang="en-US" sz="1600" b="1" dirty="0">
                <a:latin typeface="Arial Narrow" pitchFamily="34" charset="0"/>
              </a:rPr>
            </a:b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ARTI DAN TUJUAN</a:t>
            </a:r>
            <a:br>
              <a:rPr lang="en-US" sz="3600" dirty="0"/>
            </a:br>
            <a:r>
              <a:rPr lang="en-US" sz="3600" dirty="0"/>
              <a:t>PENDIDIKAN TEKNOLOGI DAN KEJURUAN</a:t>
            </a:r>
            <a:br>
              <a:rPr lang="en-US" sz="3600" dirty="0"/>
            </a:b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b="1" dirty="0" err="1" smtClean="0">
                <a:latin typeface="Arial Narrow" pitchFamily="34" charset="0"/>
              </a:rPr>
              <a:t>Pendidikan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kejuruan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adalah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pendidikan</a:t>
            </a:r>
            <a:r>
              <a:rPr lang="en-US" b="1" dirty="0" smtClean="0">
                <a:latin typeface="Arial Narrow" pitchFamily="34" charset="0"/>
              </a:rPr>
              <a:t> yang </a:t>
            </a:r>
            <a:r>
              <a:rPr lang="en-US" b="1" dirty="0" err="1" smtClean="0">
                <a:latin typeface="Arial Narrow" pitchFamily="34" charset="0"/>
              </a:rPr>
              <a:t>diarahkan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untuk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mempelajari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bidang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khusus</a:t>
            </a:r>
            <a:r>
              <a:rPr lang="en-US" b="1" dirty="0" smtClean="0">
                <a:latin typeface="Arial Narrow" pitchFamily="34" charset="0"/>
              </a:rPr>
              <a:t>, agar </a:t>
            </a:r>
            <a:r>
              <a:rPr lang="en-US" b="1" dirty="0" err="1" smtClean="0">
                <a:latin typeface="Arial Narrow" pitchFamily="34" charset="0"/>
              </a:rPr>
              <a:t>para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lulusan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memiliki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keahlian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tertentu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seperti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bisnis</a:t>
            </a:r>
            <a:r>
              <a:rPr lang="en-US" b="1" dirty="0" smtClean="0">
                <a:latin typeface="Arial Narrow" pitchFamily="34" charset="0"/>
              </a:rPr>
              <a:t>, </a:t>
            </a:r>
            <a:r>
              <a:rPr lang="en-US" b="1" dirty="0" err="1" smtClean="0">
                <a:latin typeface="Arial Narrow" pitchFamily="34" charset="0"/>
              </a:rPr>
              <a:t>pabrikasi</a:t>
            </a:r>
            <a:r>
              <a:rPr lang="en-US" b="1" dirty="0" smtClean="0">
                <a:latin typeface="Arial Narrow" pitchFamily="34" charset="0"/>
              </a:rPr>
              <a:t>, </a:t>
            </a:r>
            <a:r>
              <a:rPr lang="en-US" b="1" dirty="0" err="1" smtClean="0">
                <a:latin typeface="Arial Narrow" pitchFamily="34" charset="0"/>
              </a:rPr>
              <a:t>pertanian</a:t>
            </a:r>
            <a:r>
              <a:rPr lang="en-US" b="1" dirty="0" smtClean="0">
                <a:latin typeface="Arial Narrow" pitchFamily="34" charset="0"/>
              </a:rPr>
              <a:t>, </a:t>
            </a:r>
            <a:r>
              <a:rPr lang="en-US" b="1" dirty="0" err="1" smtClean="0">
                <a:latin typeface="Arial Narrow" pitchFamily="34" charset="0"/>
              </a:rPr>
              <a:t>kerumahtanggaan</a:t>
            </a:r>
            <a:r>
              <a:rPr lang="en-US" b="1" dirty="0" smtClean="0">
                <a:latin typeface="Arial Narrow" pitchFamily="34" charset="0"/>
              </a:rPr>
              <a:t>, </a:t>
            </a:r>
            <a:r>
              <a:rPr lang="en-US" b="1" dirty="0" err="1" smtClean="0">
                <a:latin typeface="Arial Narrow" pitchFamily="34" charset="0"/>
              </a:rPr>
              <a:t>otomotif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telekomunikasi</a:t>
            </a:r>
            <a:r>
              <a:rPr lang="en-US" b="1" dirty="0" smtClean="0">
                <a:latin typeface="Arial Narrow" pitchFamily="34" charset="0"/>
              </a:rPr>
              <a:t>, </a:t>
            </a:r>
            <a:r>
              <a:rPr lang="en-US" b="1" dirty="0" err="1" smtClean="0">
                <a:latin typeface="Arial Narrow" pitchFamily="34" charset="0"/>
              </a:rPr>
              <a:t>listrik</a:t>
            </a:r>
            <a:r>
              <a:rPr lang="en-US" b="1" dirty="0" smtClean="0">
                <a:latin typeface="Arial Narrow" pitchFamily="34" charset="0"/>
              </a:rPr>
              <a:t>, </a:t>
            </a:r>
            <a:r>
              <a:rPr lang="en-US" b="1" dirty="0" err="1" smtClean="0">
                <a:latin typeface="Arial Narrow" pitchFamily="34" charset="0"/>
              </a:rPr>
              <a:t>bangunan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sebagainya</a:t>
            </a:r>
            <a:r>
              <a:rPr lang="en-US" b="1" dirty="0" smtClean="0">
                <a:latin typeface="Arial Narrow" pitchFamily="34" charset="0"/>
              </a:rPr>
              <a:t> (</a:t>
            </a:r>
            <a:r>
              <a:rPr lang="en-US" b="1" dirty="0" err="1" smtClean="0">
                <a:latin typeface="Arial Narrow" pitchFamily="34" charset="0"/>
              </a:rPr>
              <a:t>Snedden</a:t>
            </a:r>
            <a:r>
              <a:rPr lang="en-US" b="1" dirty="0" smtClean="0">
                <a:latin typeface="Arial Narrow" pitchFamily="34" charset="0"/>
              </a:rPr>
              <a:t>, 1917:8)</a:t>
            </a:r>
          </a:p>
          <a:p>
            <a:pPr>
              <a:lnSpc>
                <a:spcPct val="170000"/>
              </a:lnSpc>
            </a:pPr>
            <a:r>
              <a:rPr lang="en-US" b="1" dirty="0" err="1" smtClean="0">
                <a:latin typeface="Arial Narrow" pitchFamily="34" charset="0"/>
              </a:rPr>
              <a:t>Pendidikan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teknologi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kejuruan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adalah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pendidikan</a:t>
            </a:r>
            <a:r>
              <a:rPr lang="en-US" b="1" dirty="0" smtClean="0">
                <a:latin typeface="Arial Narrow" pitchFamily="34" charset="0"/>
              </a:rPr>
              <a:t> yang </a:t>
            </a:r>
            <a:r>
              <a:rPr lang="en-US" b="1" dirty="0" err="1" smtClean="0">
                <a:latin typeface="Arial Narrow" pitchFamily="34" charset="0"/>
              </a:rPr>
              <a:t>diselenggarakan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bagi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para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siswa</a:t>
            </a:r>
            <a:r>
              <a:rPr lang="en-US" b="1" dirty="0" smtClean="0">
                <a:latin typeface="Arial Narrow" pitchFamily="34" charset="0"/>
              </a:rPr>
              <a:t> yang </a:t>
            </a:r>
            <a:r>
              <a:rPr lang="en-US" b="1" dirty="0" err="1" smtClean="0">
                <a:latin typeface="Arial Narrow" pitchFamily="34" charset="0"/>
              </a:rPr>
              <a:t>merencanakan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mengembangkan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karirnya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pada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bidang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keahlian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tertentu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untuk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bekerja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secara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produktif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i="1" dirty="0" smtClean="0"/>
              <a:t>Education </a:t>
            </a:r>
            <a:r>
              <a:rPr lang="en-US" i="1" dirty="0"/>
              <a:t>for Democracy </a:t>
            </a:r>
            <a:r>
              <a:rPr lang="en-US" dirty="0"/>
              <a:t>(John Dewey</a:t>
            </a:r>
            <a:r>
              <a:rPr lang="en-US" dirty="0" smtClean="0"/>
              <a:t>)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smtClean="0"/>
              <a:t>democracy: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</a:t>
            </a:r>
            <a:r>
              <a:rPr lang="en-US" dirty="0" err="1" smtClean="0"/>
              <a:t>endidikan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ditargetkan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diperkenalkan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dilatih</a:t>
            </a:r>
            <a:r>
              <a:rPr lang="en-US" dirty="0"/>
              <a:t> </a:t>
            </a:r>
            <a:r>
              <a:rPr lang="en-US" dirty="0" err="1" smtClean="0"/>
              <a:t>menyelesaikannya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, </a:t>
            </a:r>
            <a:r>
              <a:rPr lang="en-US" dirty="0" err="1"/>
              <a:t>pemecahannya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Pendidikan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ARAH </a:t>
            </a:r>
            <a:r>
              <a:rPr lang="en-US" dirty="0"/>
              <a:t>PENDIDIKAN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Education for earning money for life (Charles Prosser),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i="1" dirty="0" smtClean="0"/>
              <a:t>social efficiency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lulus. </a:t>
            </a:r>
          </a:p>
          <a:p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lulus-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r>
              <a:rPr lang="en-US" i="1" dirty="0" smtClean="0"/>
              <a:t>for all</a:t>
            </a:r>
            <a:r>
              <a:rPr lang="en-US" dirty="0" smtClean="0"/>
              <a:t> (Paulo </a:t>
            </a:r>
            <a:r>
              <a:rPr lang="en-US" dirty="0" err="1" smtClean="0"/>
              <a:t>Freire</a:t>
            </a:r>
            <a:r>
              <a:rPr lang="en-US" dirty="0" smtClean="0"/>
              <a:t>) concept  life long educational  (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seumur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).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minoritas</a:t>
            </a:r>
            <a:r>
              <a:rPr lang="en-US" dirty="0" smtClean="0"/>
              <a:t>,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formal.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r>
              <a:rPr lang="en-US" dirty="0"/>
              <a:t>for all (Paulo </a:t>
            </a:r>
            <a:r>
              <a:rPr lang="en-US" dirty="0" err="1"/>
              <a:t>Freire</a:t>
            </a:r>
            <a:r>
              <a:rPr lang="en-US" dirty="0"/>
              <a:t>) concept </a:t>
            </a:r>
            <a:r>
              <a:rPr lang="en-US" dirty="0" smtClean="0"/>
              <a:t> life </a:t>
            </a:r>
            <a:r>
              <a:rPr lang="en-US" dirty="0"/>
              <a:t>long </a:t>
            </a:r>
            <a:r>
              <a:rPr lang="en-US" dirty="0" smtClean="0"/>
              <a:t>educational  (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seumur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minoritas</a:t>
            </a:r>
            <a:r>
              <a:rPr lang="en-US" dirty="0"/>
              <a:t>,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formal.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Menyiapkan</a:t>
            </a:r>
            <a:r>
              <a:rPr lang="en-US" sz="2400" dirty="0" smtClean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Indonesia </a:t>
            </a:r>
            <a:r>
              <a:rPr lang="en-US" sz="2400" dirty="0" err="1"/>
              <a:t>seutuhnya</a:t>
            </a:r>
            <a:r>
              <a:rPr lang="en-US" sz="2400" dirty="0"/>
              <a:t> yang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,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keahlian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keberanian</a:t>
            </a:r>
            <a:r>
              <a:rPr lang="en-US" sz="2400" dirty="0"/>
              <a:t> </a:t>
            </a:r>
            <a:r>
              <a:rPr lang="en-US" sz="2400" dirty="0" err="1"/>
              <a:t>membuka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penghasilan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Menyiapkan</a:t>
            </a:r>
            <a:r>
              <a:rPr lang="en-US" sz="2400" dirty="0" smtClean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produktif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/>
              <a:t>keperluan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berkelanjutan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FUNGSI PENDIDIKAN KEJURUAN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Merubah</a:t>
            </a:r>
            <a:r>
              <a:rPr lang="en-US" dirty="0" smtClean="0"/>
              <a:t> status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berpenghasilan</a:t>
            </a:r>
            <a:r>
              <a:rPr lang="en-US" dirty="0" smtClean="0"/>
              <a:t> (</a:t>
            </a:r>
            <a:r>
              <a:rPr lang="en-US" dirty="0" err="1" smtClean="0"/>
              <a:t>produktif</a:t>
            </a:r>
            <a:r>
              <a:rPr lang="en-US" dirty="0" smtClean="0"/>
              <a:t>).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IPTEK,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, </a:t>
            </a:r>
            <a:r>
              <a:rPr lang="en-US" dirty="0" err="1" smtClean="0"/>
              <a:t>menguasai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IPTEK.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212</TotalTime>
  <Words>764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Theme1</vt:lpstr>
      <vt:lpstr>Pendidikan Kejuruan Di Indonesia </vt:lpstr>
      <vt:lpstr>ARTI DAN TUJUAN PENDIDIKAN TEKNOLOGI DAN KEJURUAN </vt:lpstr>
      <vt:lpstr>Slide 3</vt:lpstr>
      <vt:lpstr> ARAH PENDIDIKAN  </vt:lpstr>
      <vt:lpstr>Slide 5</vt:lpstr>
      <vt:lpstr>Slide 6</vt:lpstr>
      <vt:lpstr>Slide 7</vt:lpstr>
      <vt:lpstr>FUNGSI PENDIDIKAN KEJURUAN </vt:lpstr>
      <vt:lpstr>Slide 9</vt:lpstr>
      <vt:lpstr>LANDASAN FILSAFAT (Teori Prosser) </vt:lpstr>
      <vt:lpstr>Slide 11</vt:lpstr>
      <vt:lpstr>Slide 12</vt:lpstr>
      <vt:lpstr>Slide 13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Kejuruan Di Indonesia </dc:title>
  <dc:creator>UNY</dc:creator>
  <cp:lastModifiedBy>UNY</cp:lastModifiedBy>
  <cp:revision>6</cp:revision>
  <dcterms:created xsi:type="dcterms:W3CDTF">2013-09-02T06:48:11Z</dcterms:created>
  <dcterms:modified xsi:type="dcterms:W3CDTF">2013-11-26T05:57:41Z</dcterms:modified>
</cp:coreProperties>
</file>