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EA131C-36D1-4261-914E-8FE0945F4606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CF598E-E2AB-48DC-9325-8E62EC910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048000"/>
            <a:ext cx="5105400" cy="1894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Piaget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Vygotsky</a:t>
            </a:r>
            <a:r>
              <a:rPr lang="en-US" dirty="0" smtClean="0"/>
              <a:t> (</a:t>
            </a:r>
            <a:r>
              <a:rPr lang="en-US" dirty="0" err="1" smtClean="0"/>
              <a:t>Konstruktivisme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Proximal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Pemikiran</a:t>
            </a:r>
            <a:endParaRPr lang="en-US" dirty="0" smtClean="0"/>
          </a:p>
          <a:p>
            <a:pPr algn="just"/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/>
              <a:t>Vygotsky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mental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mental.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)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individual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logika-matematik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social.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,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KONSEP KERJA TEORI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Environment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Filtered</a:t>
            </a:r>
            <a:endParaRPr lang="en-US" dirty="0"/>
          </a:p>
          <a:p>
            <a:pPr>
              <a:buNone/>
            </a:pPr>
            <a:r>
              <a:rPr lang="en-US" dirty="0"/>
              <a:t>The Functional </a:t>
            </a:r>
            <a:r>
              <a:rPr lang="en-US" dirty="0" err="1" smtClean="0"/>
              <a:t>Invarians</a:t>
            </a:r>
            <a:r>
              <a:rPr lang="en-US" dirty="0" smtClean="0"/>
              <a:t>: </a:t>
            </a:r>
            <a:r>
              <a:rPr lang="en-US" dirty="0"/>
              <a:t>1. </a:t>
            </a:r>
            <a:r>
              <a:rPr lang="en-US" dirty="0" smtClean="0"/>
              <a:t>Adaption: </a:t>
            </a:r>
            <a:r>
              <a:rPr lang="en-US" dirty="0"/>
              <a:t>a. </a:t>
            </a:r>
            <a:r>
              <a:rPr lang="en-US" dirty="0" err="1"/>
              <a:t>Asimilasi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                                    </a:t>
            </a:r>
            <a:r>
              <a:rPr lang="en-US" dirty="0" smtClean="0"/>
              <a:t>  </a:t>
            </a:r>
            <a:r>
              <a:rPr lang="en-US" dirty="0" err="1" smtClean="0"/>
              <a:t>b.Akomodasi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		    </a:t>
            </a:r>
            <a:r>
              <a:rPr lang="en-US" dirty="0" smtClean="0"/>
              <a:t>	   </a:t>
            </a:r>
            <a:r>
              <a:rPr lang="en-US" dirty="0"/>
              <a:t>2. Organization</a:t>
            </a:r>
          </a:p>
          <a:p>
            <a:pPr>
              <a:buNone/>
            </a:pPr>
            <a:r>
              <a:rPr lang="en-US" dirty="0"/>
              <a:t>Cognitive Structure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Schenes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105694" y="5218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1600202" y="2438400"/>
            <a:ext cx="68579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838994" y="3809206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181894" y="2399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SELANJUTNYA…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Stimuli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difilter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invariant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asimilasi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akomodasi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Fase-fase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The </a:t>
            </a:r>
            <a:r>
              <a:rPr lang="en-US" dirty="0" err="1" smtClean="0"/>
              <a:t>Sensorimotor</a:t>
            </a:r>
            <a:r>
              <a:rPr lang="en-US" dirty="0" smtClean="0"/>
              <a:t> Period: Birth to 18 to 24 months.</a:t>
            </a:r>
          </a:p>
          <a:p>
            <a:pPr lvl="0" algn="just"/>
            <a:r>
              <a:rPr lang="en-US" dirty="0" smtClean="0"/>
              <a:t>The </a:t>
            </a:r>
            <a:r>
              <a:rPr lang="en-US" dirty="0" err="1" smtClean="0"/>
              <a:t>Preopezational</a:t>
            </a:r>
            <a:r>
              <a:rPr lang="en-US" dirty="0" smtClean="0"/>
              <a:t> Period: 2 to 7 years.</a:t>
            </a:r>
          </a:p>
          <a:p>
            <a:pPr lvl="0" algn="just"/>
            <a:r>
              <a:rPr lang="en-US" dirty="0" smtClean="0"/>
              <a:t>The Concrete Operational Period: 7 to 11 years.</a:t>
            </a:r>
          </a:p>
          <a:p>
            <a:pPr lvl="0" algn="just"/>
            <a:r>
              <a:rPr lang="en-US" dirty="0" smtClean="0"/>
              <a:t>The Formal Operational Period: over 11 years.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Vygotsky</a:t>
            </a:r>
            <a:r>
              <a:rPr lang="en-US" b="1" dirty="0"/>
              <a:t> (</a:t>
            </a:r>
            <a:r>
              <a:rPr lang="en-US" b="1" dirty="0" err="1"/>
              <a:t>Konstruktivisme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Potret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social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Proses</a:t>
            </a:r>
            <a:r>
              <a:rPr lang="en-US" dirty="0"/>
              <a:t> mental: </a:t>
            </a:r>
            <a:r>
              <a:rPr lang="en-US" dirty="0" err="1"/>
              <a:t>ingatan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 (</a:t>
            </a:r>
            <a:r>
              <a:rPr lang="en-US" dirty="0" err="1"/>
              <a:t>Pembelajaran</a:t>
            </a:r>
            <a:r>
              <a:rPr lang="en-US" dirty="0"/>
              <a:t>), </a:t>
            </a:r>
            <a:r>
              <a:rPr lang="en-US" dirty="0" err="1"/>
              <a:t>penalaran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temuan-temuan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matematika</a:t>
            </a:r>
            <a:r>
              <a:rPr lang="en-US" dirty="0"/>
              <a:t>,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ingatan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Bahasa</a:t>
            </a:r>
            <a:r>
              <a:rPr lang="en-US" dirty="0" smtClean="0"/>
              <a:t> – </a:t>
            </a:r>
            <a:r>
              <a:rPr lang="en-US" dirty="0" err="1" smtClean="0"/>
              <a:t>pemikiran</a:t>
            </a:r>
            <a:r>
              <a:rPr lang="en-US" dirty="0" smtClean="0"/>
              <a:t> – social – </a:t>
            </a:r>
            <a:r>
              <a:rPr lang="en-US" dirty="0" err="1" smtClean="0"/>
              <a:t>kebudayaan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masyarakat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yang paling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social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Pertama</a:t>
            </a:r>
            <a:r>
              <a:rPr lang="en-US" dirty="0"/>
              <a:t>: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historis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berdaya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Kedua</a:t>
            </a:r>
            <a:r>
              <a:rPr lang="en-US" dirty="0"/>
              <a:t>: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system-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(sign systems). System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. System-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Sign </a:t>
            </a:r>
            <a:r>
              <a:rPr lang="en-US" dirty="0" smtClean="0"/>
              <a:t>system - </a:t>
            </a:r>
            <a:r>
              <a:rPr lang="en-US" dirty="0" err="1" smtClean="0"/>
              <a:t>budaya</a:t>
            </a:r>
            <a:r>
              <a:rPr lang="en-US" dirty="0" smtClean="0"/>
              <a:t> - </a:t>
            </a:r>
            <a:r>
              <a:rPr lang="en-US" dirty="0" err="1" smtClean="0"/>
              <a:t>makna</a:t>
            </a:r>
            <a:r>
              <a:rPr lang="en-US" dirty="0" smtClean="0"/>
              <a:t> - semiotic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Zona</a:t>
            </a:r>
            <a:r>
              <a:rPr lang="en-US" b="1" dirty="0"/>
              <a:t> </a:t>
            </a:r>
            <a:r>
              <a:rPr lang="en-US" b="1" dirty="0" err="1"/>
              <a:t>Perkembangan</a:t>
            </a:r>
            <a:r>
              <a:rPr lang="en-US" b="1" dirty="0"/>
              <a:t> Proximal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(Zone of Proximal Development/ ZPD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algn="just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ostilah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Vygotsky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terampil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Batas </a:t>
            </a:r>
            <a:r>
              <a:rPr lang="en-US" dirty="0" err="1"/>
              <a:t>Tertinggi</a:t>
            </a:r>
            <a:r>
              <a:rPr lang="en-US" dirty="0"/>
              <a:t>: Level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instruktur</a:t>
            </a:r>
            <a:r>
              <a:rPr lang="en-US" dirty="0"/>
              <a:t> yang </a:t>
            </a:r>
            <a:r>
              <a:rPr lang="en-US" dirty="0" err="1"/>
              <a:t>terampil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just"/>
            <a:r>
              <a:rPr lang="en-US" dirty="0"/>
              <a:t>ZPD (guru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):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target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setap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dipersyaratkan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Batas </a:t>
            </a:r>
            <a:r>
              <a:rPr lang="en-US" dirty="0" err="1"/>
              <a:t>terendah</a:t>
            </a:r>
            <a:r>
              <a:rPr lang="en-US" dirty="0"/>
              <a:t>: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level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374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Teori Belajar Piaget  Teori Vygotsky (Konstruktivisme Sosial)  dan Zona Perkembangan Proximal</vt:lpstr>
      <vt:lpstr>Teori Belajar Piaget</vt:lpstr>
      <vt:lpstr>KONSEP KERJA TEORI PIAGET</vt:lpstr>
      <vt:lpstr>Slide 4</vt:lpstr>
      <vt:lpstr>Fase-fase Perkembangan Kognitif Piaget</vt:lpstr>
      <vt:lpstr>Teori Vygotsky (Konstruktivisme Sosial)</vt:lpstr>
      <vt:lpstr>Slide 7</vt:lpstr>
      <vt:lpstr>Zona Perkembangan Proximal (Zone of Proximal Development/ ZPD)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Belajar Piaget dan Teori Vygotsky (Konstruktivisme Sosial)</dc:title>
  <dc:creator>bi0os</dc:creator>
  <cp:lastModifiedBy>My Windows</cp:lastModifiedBy>
  <cp:revision>3</cp:revision>
  <dcterms:created xsi:type="dcterms:W3CDTF">2003-01-01T15:45:00Z</dcterms:created>
  <dcterms:modified xsi:type="dcterms:W3CDTF">2012-11-12T06:10:03Z</dcterms:modified>
</cp:coreProperties>
</file>