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708" r:id="rId2"/>
    <p:sldId id="398" r:id="rId3"/>
    <p:sldId id="351" r:id="rId4"/>
    <p:sldId id="352" r:id="rId5"/>
    <p:sldId id="353" r:id="rId6"/>
    <p:sldId id="354" r:id="rId7"/>
    <p:sldId id="355" r:id="rId8"/>
    <p:sldId id="702" r:id="rId9"/>
    <p:sldId id="356" r:id="rId10"/>
    <p:sldId id="357" r:id="rId11"/>
    <p:sldId id="703" r:id="rId12"/>
    <p:sldId id="358" r:id="rId13"/>
    <p:sldId id="704" r:id="rId14"/>
    <p:sldId id="359" r:id="rId15"/>
    <p:sldId id="360" r:id="rId16"/>
    <p:sldId id="361" r:id="rId17"/>
    <p:sldId id="362" r:id="rId18"/>
    <p:sldId id="363" r:id="rId19"/>
    <p:sldId id="364" r:id="rId20"/>
    <p:sldId id="366" r:id="rId21"/>
    <p:sldId id="367" r:id="rId22"/>
    <p:sldId id="368" r:id="rId23"/>
    <p:sldId id="369" r:id="rId24"/>
    <p:sldId id="705"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99" r:id="rId38"/>
    <p:sldId id="706" r:id="rId39"/>
    <p:sldId id="382" r:id="rId40"/>
    <p:sldId id="383" r:id="rId41"/>
    <p:sldId id="384" r:id="rId42"/>
    <p:sldId id="386" r:id="rId43"/>
    <p:sldId id="387" r:id="rId44"/>
    <p:sldId id="388" r:id="rId45"/>
    <p:sldId id="389" r:id="rId46"/>
    <p:sldId id="390" r:id="rId47"/>
    <p:sldId id="391" r:id="rId48"/>
    <p:sldId id="392" r:id="rId49"/>
    <p:sldId id="707" r:id="rId50"/>
    <p:sldId id="561" r:id="rId51"/>
    <p:sldId id="709" r:id="rId52"/>
    <p:sldId id="71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46972-7A83-4713-99C0-50C2AEE90A65}" type="datetimeFigureOut">
              <a:rPr lang="en-US" smtClean="0"/>
              <a:pPr/>
              <a:t>4/9/2014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430BDB-8026-4F51-938A-7A4158B38B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AF012-0FD9-462A-B401-213EE7FEF9A2}" type="datetimeFigureOut">
              <a:rPr lang="en-US" smtClean="0"/>
              <a:pPr/>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F504B-E116-4F41-ADAA-0ADFE176B6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084DD0-AEA1-4534-B221-3D93F7FBC945}"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C1870-2F5A-4BEA-BF85-3609EB9366DE}"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FD0E1-B26D-4611-AADA-57A18511AD50}"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8C336-2663-4953-AA0E-1BCF962BA0A3}"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2B027-9ADB-4455-B4DC-49325864E6F1}" type="datetime1">
              <a:rPr lang="en-US" smtClean="0"/>
              <a:pPr/>
              <a:t>4/9/2014</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05BD5B-186E-4239-A562-CE65D55EF296}"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D08C45-4AB9-41D7-A263-782C886758DF}" type="datetime1">
              <a:rPr lang="en-US" smtClean="0"/>
              <a:pPr/>
              <a:t>4/9/2014</a:t>
            </a:fld>
            <a:endParaRPr lang="en-US"/>
          </a:p>
        </p:txBody>
      </p:sp>
      <p:sp>
        <p:nvSpPr>
          <p:cNvPr id="8" name="Footer Placeholder 7"/>
          <p:cNvSpPr>
            <a:spLocks noGrp="1"/>
          </p:cNvSpPr>
          <p:nvPr>
            <p:ph type="ftr" sz="quarter" idx="11"/>
          </p:nvPr>
        </p:nvSpPr>
        <p:spPr/>
        <p:txBody>
          <a:bodyPr/>
          <a:lstStyle/>
          <a:p>
            <a:r>
              <a:rPr lang="en-US" smtClean="0"/>
              <a:t>geografi budaya agus sudarsono nurhadi 2014</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2D88A-C1A1-4A5E-B92B-A20F0DDE9686}" type="datetime1">
              <a:rPr lang="en-US" smtClean="0"/>
              <a:pPr/>
              <a:t>4/9/2014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CC72D-98CB-4E38-A5F1-9C7C0068EA98}" type="datetime1">
              <a:rPr lang="en-US" smtClean="0"/>
              <a:pPr/>
              <a:t>4/9/2014</a:t>
            </a:fld>
            <a:endParaRPr lang="en-US"/>
          </a:p>
        </p:txBody>
      </p:sp>
      <p:sp>
        <p:nvSpPr>
          <p:cNvPr id="3" name="Footer Placeholder 2"/>
          <p:cNvSpPr>
            <a:spLocks noGrp="1"/>
          </p:cNvSpPr>
          <p:nvPr>
            <p:ph type="ftr" sz="quarter" idx="11"/>
          </p:nvPr>
        </p:nvSpPr>
        <p:spPr/>
        <p:txBody>
          <a:bodyPr/>
          <a:lstStyle/>
          <a:p>
            <a:r>
              <a:rPr lang="en-US" smtClean="0"/>
              <a:t>geografi budaya agus sudarsono nurhadi 2014</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87592-5A6A-4C79-8750-613DA65CFF0B}"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4658E9-992E-42FF-9991-F2F1B5DE450A}" type="datetime1">
              <a:rPr lang="en-US" smtClean="0"/>
              <a:pPr/>
              <a:t>4/9/2014</a:t>
            </a:fld>
            <a:endParaRPr lang="en-US"/>
          </a:p>
        </p:txBody>
      </p:sp>
      <p:sp>
        <p:nvSpPr>
          <p:cNvPr id="6" name="Footer Placeholder 5"/>
          <p:cNvSpPr>
            <a:spLocks noGrp="1"/>
          </p:cNvSpPr>
          <p:nvPr>
            <p:ph type="ftr" sz="quarter" idx="11"/>
          </p:nvPr>
        </p:nvSpPr>
        <p:spPr/>
        <p:txBody>
          <a:bodyPr/>
          <a:lstStyle/>
          <a:p>
            <a:r>
              <a:rPr lang="en-US" smtClean="0"/>
              <a:t>geografi budaya agus sudarsono nurhadi 2014</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A48E4-AC0A-4C99-972A-443F60427125}" type="datetime1">
              <a:rPr lang="en-US" smtClean="0"/>
              <a:pPr/>
              <a:t>4/9/2014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geografi budaya agus sudarsono nurhadi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id/imgres?q=kebudayaan+indonesia&amp;hl=id&amp;gbv=2&amp;biw=1366&amp;bih=629&amp;tbm=isch&amp;tbnid=R6aIRj3odZWGnM:&amp;imgrefurl=http://riangold.wordpress.com/2011/01/31/6-budaya-indonesia-yang-di-akui-internasional/&amp;docid=8aH_PL4BQ4LyHM&amp;imgurl=http://riangold.files.wordpress.com/2011/01/021.jpg&amp;w=400&amp;h=300&amp;ei=QaYDT5vFJYTUrQeGm53XCA&amp;zoom=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id/imgres?q=ANTROPOLOGI&amp;um=1&amp;hl=id&amp;biw=1366&amp;bih=629&amp;tbm=isch&amp;tbnid=74YYHmP_p-IyhM:&amp;imgrefurl=http://antropologiindonesia.blogspot.com/2011_02_17_archive.html&amp;docid=6qmN-BUCmJDrwM&amp;imgurl=http://1.bp.blogspot.com/_pCJdZGB_G1Q/S77AWZxHUZI/AAAAAAAAAAM/LvGJ_aXDgIw/s1600/write.jpg&amp;w=477&amp;h=603&amp;ei=AKMDT8WCEoeyrAeK3tEC&amp;zoom=1"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h-TH"/>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Slide" r:id="rId3" imgW="4274950" imgH="3206658" progId="PowerPoint.Slide.12">
              <p:embed/>
            </p:oleObj>
          </a:graphicData>
        </a:graphic>
      </p:graphicFrame>
      <p:sp>
        <p:nvSpPr>
          <p:cNvPr id="1028" name="TextBox 4"/>
          <p:cNvSpPr txBox="1">
            <a:spLocks noChangeArrowheads="1"/>
          </p:cNvSpPr>
          <p:nvPr/>
        </p:nvSpPr>
        <p:spPr bwMode="auto">
          <a:xfrm>
            <a:off x="533400" y="228600"/>
            <a:ext cx="8153400" cy="923330"/>
          </a:xfrm>
          <a:prstGeom prst="rect">
            <a:avLst/>
          </a:prstGeom>
          <a:noFill/>
          <a:ln w="9525">
            <a:noFill/>
            <a:miter lim="800000"/>
            <a:headEnd/>
            <a:tailEnd/>
          </a:ln>
        </p:spPr>
        <p:txBody>
          <a:bodyPr wrap="square">
            <a:spAutoFit/>
          </a:bodyPr>
          <a:lstStyle/>
          <a:p>
            <a:pPr algn="ctr"/>
            <a:r>
              <a:rPr lang="en-US" sz="5400" dirty="0">
                <a:latin typeface="Berlin Sans FB Demi" pitchFamily="34" charset="0"/>
              </a:rPr>
              <a:t>GEOGRAFI BUDAYA</a:t>
            </a:r>
          </a:p>
        </p:txBody>
      </p:sp>
      <p:sp>
        <p:nvSpPr>
          <p:cNvPr id="1029" name="TextBox 7"/>
          <p:cNvSpPr txBox="1">
            <a:spLocks noChangeArrowheads="1"/>
          </p:cNvSpPr>
          <p:nvPr/>
        </p:nvSpPr>
        <p:spPr bwMode="auto">
          <a:xfrm>
            <a:off x="2971800" y="5943600"/>
            <a:ext cx="4071937" cy="646331"/>
          </a:xfrm>
          <a:prstGeom prst="rect">
            <a:avLst/>
          </a:prstGeom>
          <a:noFill/>
          <a:ln w="9525">
            <a:noFill/>
            <a:miter lim="800000"/>
            <a:headEnd/>
            <a:tailEnd/>
          </a:ln>
        </p:spPr>
        <p:txBody>
          <a:bodyPr wrap="square">
            <a:spAutoFit/>
          </a:bodyPr>
          <a:lstStyle/>
          <a:p>
            <a:pPr algn="ctr"/>
            <a:r>
              <a:rPr lang="en-US" dirty="0" err="1"/>
              <a:t>Agus</a:t>
            </a:r>
            <a:r>
              <a:rPr lang="en-US" dirty="0"/>
              <a:t> </a:t>
            </a:r>
            <a:r>
              <a:rPr lang="en-US" dirty="0" err="1" smtClean="0"/>
              <a:t>sudarsono</a:t>
            </a:r>
            <a:endParaRPr lang="en-US" dirty="0" smtClean="0"/>
          </a:p>
          <a:p>
            <a:pPr algn="ctr"/>
            <a:r>
              <a:rPr lang="en-US" dirty="0" smtClean="0"/>
              <a: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Footer Placeholder 6"/>
          <p:cNvSpPr>
            <a:spLocks noGrp="1"/>
          </p:cNvSpPr>
          <p:nvPr>
            <p:ph type="ftr" sz="quarter" idx="11"/>
          </p:nvPr>
        </p:nvSpPr>
        <p:spPr/>
        <p:txBody>
          <a:bodyPr/>
          <a:lstStyle/>
          <a:p>
            <a:r>
              <a:rPr lang="en-US" smtClean="0"/>
              <a:t>geografi budaya agus sudarsono nurhadi 2014</a:t>
            </a:r>
            <a:endParaRPr lang="en-US"/>
          </a:p>
        </p:txBody>
      </p:sp>
      <p:sp>
        <p:nvSpPr>
          <p:cNvPr id="8" name="Rectangle 7"/>
          <p:cNvSpPr/>
          <p:nvPr/>
        </p:nvSpPr>
        <p:spPr>
          <a:xfrm>
            <a:off x="6553200" y="1219200"/>
            <a:ext cx="1191352" cy="369332"/>
          </a:xfrm>
          <a:prstGeom prst="rect">
            <a:avLst/>
          </a:prstGeom>
        </p:spPr>
        <p:txBody>
          <a:bodyPr wrap="none">
            <a:spAutoFit/>
          </a:bodyPr>
          <a:lstStyle/>
          <a:p>
            <a:r>
              <a:rPr lang="id-ID" dirty="0" smtClean="0">
                <a:latin typeface="Aharoni" pitchFamily="2" charset="-79"/>
                <a:cs typeface="Aharoni" pitchFamily="2" charset="-79"/>
              </a:rPr>
              <a:t>Materi : </a:t>
            </a:r>
            <a:r>
              <a:rPr lang="id-ID" dirty="0" smtClean="0">
                <a:latin typeface="Aharoni" pitchFamily="2" charset="-79"/>
                <a:cs typeface="Aharoni" pitchFamily="2" charset="-79"/>
              </a:rPr>
              <a:t>6</a:t>
            </a:r>
            <a:endParaRPr lang="id-ID"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5867400"/>
          </a:xfrm>
          <a:ln w="57150">
            <a:solidFill>
              <a:schemeClr val="bg1"/>
            </a:solidFill>
          </a:ln>
        </p:spPr>
        <p:txBody>
          <a:bodyPr>
            <a:normAutofit/>
          </a:bodyPr>
          <a:lstStyle/>
          <a:p>
            <a:pPr algn="l"/>
            <a:r>
              <a:rPr lang="en-US" sz="3100" dirty="0" smtClean="0">
                <a:latin typeface="Lucida Console" pitchFamily="49" charset="0"/>
              </a:rPr>
              <a:t>4. </a:t>
            </a:r>
            <a:r>
              <a:rPr lang="en-US" sz="3100" dirty="0" err="1" smtClean="0">
                <a:latin typeface="Lucida Console" pitchFamily="49" charset="0"/>
              </a:rPr>
              <a:t>Analisis</a:t>
            </a:r>
            <a:r>
              <a:rPr lang="en-US" sz="3100" dirty="0" smtClean="0">
                <a:latin typeface="Lucida Console" pitchFamily="49" charset="0"/>
              </a:rPr>
              <a:t> </a:t>
            </a:r>
            <a:r>
              <a:rPr lang="en-US" sz="3100" dirty="0" err="1" smtClean="0">
                <a:latin typeface="Lucida Console" pitchFamily="49" charset="0"/>
              </a:rPr>
              <a:t>dilakukan</a:t>
            </a:r>
            <a:r>
              <a:rPr lang="en-US" sz="3100" dirty="0" smtClean="0">
                <a:latin typeface="Lucida Console" pitchFamily="49" charset="0"/>
              </a:rPr>
              <a:t> </a:t>
            </a:r>
            <a:r>
              <a:rPr lang="en-US" sz="3100" dirty="0" err="1" smtClean="0">
                <a:latin typeface="Lucida Console" pitchFamily="49" charset="0"/>
              </a:rPr>
              <a:t>terus</a:t>
            </a:r>
            <a:r>
              <a:rPr lang="en-US" sz="3100" dirty="0" smtClean="0">
                <a:latin typeface="Lucida Console" pitchFamily="49" charset="0"/>
              </a:rPr>
              <a:t> </a:t>
            </a:r>
            <a:r>
              <a:rPr lang="en-US" sz="3100" dirty="0" err="1" smtClean="0">
                <a:latin typeface="Lucida Console" pitchFamily="49" charset="0"/>
              </a:rPr>
              <a:t>menerus</a:t>
            </a:r>
            <a:r>
              <a:rPr lang="en-US" sz="3100" dirty="0" smtClean="0">
                <a:latin typeface="Lucida Console" pitchFamily="49" charset="0"/>
              </a:rPr>
              <a:t> </a:t>
            </a:r>
            <a:r>
              <a:rPr lang="id-ID" sz="3100" dirty="0" smtClean="0">
                <a:latin typeface="Lucida Console" pitchFamily="49" charset="0"/>
              </a:rPr>
              <a:t> </a:t>
            </a:r>
            <a:br>
              <a:rPr lang="id-ID" sz="3100" dirty="0" smtClean="0">
                <a:latin typeface="Lucida Console" pitchFamily="49" charset="0"/>
              </a:rPr>
            </a:br>
            <a:r>
              <a:rPr lang="id-ID" sz="3100" dirty="0" smtClean="0">
                <a:latin typeface="Lucida Console" pitchFamily="49" charset="0"/>
              </a:rPr>
              <a:t>   </a:t>
            </a:r>
            <a:r>
              <a:rPr lang="en-US" sz="3100" dirty="0" err="1" smtClean="0">
                <a:latin typeface="Lucida Console" pitchFamily="49" charset="0"/>
              </a:rPr>
              <a:t>dari</a:t>
            </a:r>
            <a:r>
              <a:rPr lang="en-US" sz="3100" dirty="0" smtClean="0">
                <a:latin typeface="Lucida Console" pitchFamily="49" charset="0"/>
              </a:rPr>
              <a:t> </a:t>
            </a:r>
            <a:r>
              <a:rPr lang="en-US" sz="3100" dirty="0" err="1" smtClean="0">
                <a:latin typeface="Lucida Console" pitchFamily="49" charset="0"/>
              </a:rPr>
              <a:t>sejak</a:t>
            </a:r>
            <a:r>
              <a:rPr lang="en-US" sz="3100" dirty="0" smtClean="0">
                <a:latin typeface="Lucida Console" pitchFamily="49" charset="0"/>
              </a:rPr>
              <a:t> </a:t>
            </a:r>
            <a:r>
              <a:rPr lang="en-US" sz="3100" dirty="0" err="1" smtClean="0">
                <a:latin typeface="Lucida Console" pitchFamily="49" charset="0"/>
              </a:rPr>
              <a:t>masih</a:t>
            </a:r>
            <a:r>
              <a:rPr lang="en-US" sz="3100" dirty="0" smtClean="0">
                <a:latin typeface="Lucida Console" pitchFamily="49" charset="0"/>
              </a:rPr>
              <a:t> </a:t>
            </a:r>
            <a:r>
              <a:rPr lang="en-US" sz="3100" dirty="0" err="1" smtClean="0">
                <a:latin typeface="Lucida Console" pitchFamily="49" charset="0"/>
              </a:rPr>
              <a:t>dilapangan</a:t>
            </a:r>
            <a:r>
              <a:rPr lang="en-US" sz="3100" dirty="0" smtClean="0">
                <a:latin typeface="Lucida Console" pitchFamily="49" charset="0"/>
              </a:rPr>
              <a:t> </a:t>
            </a:r>
            <a:r>
              <a:rPr lang="id-ID" sz="3100" dirty="0" smtClean="0">
                <a:latin typeface="Lucida Console" pitchFamily="49" charset="0"/>
              </a:rPr>
              <a:t/>
            </a:r>
            <a:br>
              <a:rPr lang="id-ID" sz="3100" dirty="0" smtClean="0">
                <a:latin typeface="Lucida Console" pitchFamily="49" charset="0"/>
              </a:rPr>
            </a:br>
            <a:r>
              <a:rPr lang="id-ID" sz="3100" dirty="0" smtClean="0">
                <a:latin typeface="Lucida Console" pitchFamily="49" charset="0"/>
              </a:rPr>
              <a:t>   </a:t>
            </a:r>
            <a:r>
              <a:rPr lang="en-US" sz="3100" dirty="0" err="1" smtClean="0">
                <a:latin typeface="Lucida Console" pitchFamily="49" charset="0"/>
              </a:rPr>
              <a:t>sampai</a:t>
            </a:r>
            <a:r>
              <a:rPr lang="en-US" sz="3100" dirty="0" smtClean="0">
                <a:latin typeface="Lucida Console" pitchFamily="49" charset="0"/>
              </a:rPr>
              <a:t> </a:t>
            </a:r>
            <a:r>
              <a:rPr lang="en-US" sz="3100" dirty="0" err="1" smtClean="0">
                <a:latin typeface="Lucida Console" pitchFamily="49" charset="0"/>
              </a:rPr>
              <a:t>dengan</a:t>
            </a:r>
            <a:r>
              <a:rPr lang="en-US" sz="3100" dirty="0" smtClean="0">
                <a:latin typeface="Lucida Console" pitchFamily="49" charset="0"/>
              </a:rPr>
              <a:t> </a:t>
            </a:r>
            <a:r>
              <a:rPr lang="en-US" sz="3100" dirty="0" err="1" smtClean="0">
                <a:latin typeface="Lucida Console" pitchFamily="49" charset="0"/>
              </a:rPr>
              <a:t>penulisan</a:t>
            </a:r>
            <a:r>
              <a:rPr lang="en-US" sz="3100" dirty="0" smtClean="0">
                <a:latin typeface="Lucida Console" pitchFamily="49" charset="0"/>
              </a:rPr>
              <a:t> </a:t>
            </a:r>
            <a:br>
              <a:rPr lang="en-US" sz="3100" dirty="0" smtClean="0">
                <a:latin typeface="Lucida Console" pitchFamily="49" charset="0"/>
              </a:rPr>
            </a:br>
            <a:r>
              <a:rPr lang="en-US" sz="3100" dirty="0" smtClean="0">
                <a:latin typeface="Lucida Console" pitchFamily="49" charset="0"/>
              </a:rPr>
              <a:t>   </a:t>
            </a:r>
            <a:r>
              <a:rPr lang="en-US" sz="3100" dirty="0" err="1" smtClean="0">
                <a:latin typeface="Lucida Console" pitchFamily="49" charset="0"/>
              </a:rPr>
              <a:t>laporan</a:t>
            </a:r>
            <a:r>
              <a:rPr lang="en-US" sz="3100" dirty="0" smtClean="0">
                <a:latin typeface="Lucida Console" pitchFamily="49" charset="0"/>
              </a:rPr>
              <a:t/>
            </a:r>
            <a:br>
              <a:rPr lang="en-US" sz="3100" dirty="0" smtClean="0">
                <a:latin typeface="Lucida Console" pitchFamily="49" charset="0"/>
              </a:rPr>
            </a:br>
            <a:r>
              <a:rPr lang="en-US" sz="3100" dirty="0" smtClean="0">
                <a:latin typeface="Lucida Console" pitchFamily="49" charset="0"/>
              </a:rPr>
              <a:t>5. </a:t>
            </a:r>
            <a:r>
              <a:rPr lang="en-US" sz="3100" dirty="0" err="1" smtClean="0">
                <a:latin typeface="Lucida Console" pitchFamily="49" charset="0"/>
              </a:rPr>
              <a:t>Penelitian</a:t>
            </a:r>
            <a:r>
              <a:rPr lang="en-US" sz="3100" dirty="0" smtClean="0">
                <a:latin typeface="Lucida Console" pitchFamily="49" charset="0"/>
              </a:rPr>
              <a:t> </a:t>
            </a:r>
            <a:r>
              <a:rPr lang="en-US" sz="3100" dirty="0" err="1" smtClean="0">
                <a:latin typeface="Lucida Console" pitchFamily="49" charset="0"/>
              </a:rPr>
              <a:t>bersifat</a:t>
            </a:r>
            <a:r>
              <a:rPr lang="en-US" sz="3100" dirty="0" smtClean="0">
                <a:latin typeface="Lucida Console" pitchFamily="49" charset="0"/>
              </a:rPr>
              <a:t> </a:t>
            </a:r>
            <a:r>
              <a:rPr lang="en-US" sz="3100" dirty="0" err="1" smtClean="0">
                <a:latin typeface="Lucida Console" pitchFamily="49" charset="0"/>
              </a:rPr>
              <a:t>sementara</a:t>
            </a:r>
            <a:r>
              <a:rPr lang="en-US" sz="3100" dirty="0" smtClean="0">
                <a:latin typeface="Lucida Console" pitchFamily="49" charset="0"/>
              </a:rPr>
              <a:t> </a:t>
            </a:r>
            <a:r>
              <a:rPr lang="id-ID" sz="3100" dirty="0" smtClean="0">
                <a:latin typeface="Lucida Console" pitchFamily="49" charset="0"/>
              </a:rPr>
              <a:t/>
            </a:r>
            <a:br>
              <a:rPr lang="id-ID" sz="3100" dirty="0" smtClean="0">
                <a:latin typeface="Lucida Console" pitchFamily="49" charset="0"/>
              </a:rPr>
            </a:br>
            <a:r>
              <a:rPr lang="id-ID" sz="3100" dirty="0" smtClean="0">
                <a:latin typeface="Lucida Console" pitchFamily="49" charset="0"/>
              </a:rPr>
              <a:t>   </a:t>
            </a:r>
            <a:r>
              <a:rPr lang="en-US" sz="3100" dirty="0" err="1" smtClean="0">
                <a:latin typeface="Lucida Console" pitchFamily="49" charset="0"/>
              </a:rPr>
              <a:t>dan</a:t>
            </a:r>
            <a:r>
              <a:rPr lang="en-US" sz="3100" dirty="0" smtClean="0">
                <a:latin typeface="Lucida Console" pitchFamily="49" charset="0"/>
              </a:rPr>
              <a:t> </a:t>
            </a:r>
            <a:r>
              <a:rPr lang="en-US" sz="3100" dirty="0" err="1" smtClean="0">
                <a:latin typeface="Lucida Console" pitchFamily="49" charset="0"/>
              </a:rPr>
              <a:t>sangat</a:t>
            </a:r>
            <a:r>
              <a:rPr lang="en-US" sz="3100" dirty="0" smtClean="0">
                <a:latin typeface="Lucida Console" pitchFamily="49" charset="0"/>
              </a:rPr>
              <a:t> </a:t>
            </a:r>
            <a:r>
              <a:rPr lang="en-US" sz="3100" dirty="0" err="1" smtClean="0">
                <a:latin typeface="Lucida Console" pitchFamily="49" charset="0"/>
              </a:rPr>
              <a:t>lokatif</a:t>
            </a:r>
            <a:r>
              <a:rPr lang="en-US" sz="3100" dirty="0" smtClean="0">
                <a:latin typeface="Lucida Console" pitchFamily="49" charset="0"/>
              </a:rPr>
              <a:t/>
            </a:r>
            <a:br>
              <a:rPr lang="en-US" sz="3100" dirty="0" smtClean="0">
                <a:latin typeface="Lucida Console" pitchFamily="49" charset="0"/>
              </a:rPr>
            </a:br>
            <a:r>
              <a:rPr lang="en-US" sz="3100" dirty="0" smtClean="0">
                <a:latin typeface="Lucida Console" pitchFamily="49" charset="0"/>
              </a:rPr>
              <a:t>6. </a:t>
            </a:r>
            <a:r>
              <a:rPr lang="en-US" sz="3100" dirty="0" err="1" smtClean="0">
                <a:latin typeface="Lucida Console" pitchFamily="49" charset="0"/>
              </a:rPr>
              <a:t>Tidak</a:t>
            </a:r>
            <a:r>
              <a:rPr lang="en-US" sz="3100" dirty="0" smtClean="0">
                <a:latin typeface="Lucida Console" pitchFamily="49" charset="0"/>
              </a:rPr>
              <a:t> </a:t>
            </a:r>
            <a:r>
              <a:rPr lang="en-US" sz="3100" dirty="0" err="1" smtClean="0">
                <a:latin typeface="Lucida Console" pitchFamily="49" charset="0"/>
              </a:rPr>
              <a:t>mencari</a:t>
            </a:r>
            <a:r>
              <a:rPr lang="en-US" sz="3100" dirty="0" smtClean="0">
                <a:latin typeface="Lucida Console" pitchFamily="49" charset="0"/>
              </a:rPr>
              <a:t> </a:t>
            </a:r>
            <a:r>
              <a:rPr lang="en-US" sz="3100" dirty="0" err="1" smtClean="0">
                <a:latin typeface="Lucida Console" pitchFamily="49" charset="0"/>
              </a:rPr>
              <a:t>sebuah</a:t>
            </a:r>
            <a:r>
              <a:rPr lang="en-US" sz="3100" dirty="0" smtClean="0">
                <a:latin typeface="Lucida Console" pitchFamily="49" charset="0"/>
              </a:rPr>
              <a:t> rum</a:t>
            </a:r>
            <a:r>
              <a:rPr lang="id-ID" sz="3100" dirty="0" smtClean="0">
                <a:latin typeface="Lucida Console" pitchFamily="49" charset="0"/>
              </a:rPr>
              <a:t>u</a:t>
            </a:r>
            <a:r>
              <a:rPr lang="en-US" sz="3100" dirty="0" smtClean="0">
                <a:latin typeface="Lucida Console" pitchFamily="49" charset="0"/>
              </a:rPr>
              <a:t>san </a:t>
            </a:r>
            <a:r>
              <a:rPr lang="id-ID" sz="3100" dirty="0" smtClean="0">
                <a:latin typeface="Lucida Console" pitchFamily="49" charset="0"/>
              </a:rPr>
              <a:t/>
            </a:r>
            <a:br>
              <a:rPr lang="id-ID" sz="3100" dirty="0" smtClean="0">
                <a:latin typeface="Lucida Console" pitchFamily="49" charset="0"/>
              </a:rPr>
            </a:br>
            <a:r>
              <a:rPr lang="id-ID" sz="3100" dirty="0" smtClean="0">
                <a:latin typeface="Lucida Console" pitchFamily="49" charset="0"/>
              </a:rPr>
              <a:t>   </a:t>
            </a:r>
            <a:r>
              <a:rPr lang="en-US" sz="3100" dirty="0" err="1" smtClean="0">
                <a:latin typeface="Lucida Console" pitchFamily="49" charset="0"/>
              </a:rPr>
              <a:t>umum</a:t>
            </a:r>
            <a:r>
              <a:rPr lang="en-US" sz="3100" dirty="0" smtClean="0">
                <a:latin typeface="Lucida Console" pitchFamily="49" charset="0"/>
              </a:rPr>
              <a:t> (</a:t>
            </a:r>
            <a:r>
              <a:rPr lang="id-ID" sz="3100" dirty="0" smtClean="0">
                <a:latin typeface="Lucida Console" pitchFamily="49" charset="0"/>
              </a:rPr>
              <a:t>tidak </a:t>
            </a:r>
            <a:r>
              <a:rPr lang="en-US" sz="3100" i="1" dirty="0" err="1" smtClean="0">
                <a:latin typeface="Lucida Console" pitchFamily="49" charset="0"/>
              </a:rPr>
              <a:t>generalisasi</a:t>
            </a:r>
            <a:r>
              <a:rPr lang="en-US" sz="3100" dirty="0" smtClean="0">
                <a:latin typeface="Lucida Console" pitchFamily="49" charset="0"/>
              </a:rPr>
              <a:t>)</a:t>
            </a:r>
            <a:br>
              <a:rPr lang="en-US" sz="3100" dirty="0" smtClean="0">
                <a:latin typeface="Lucida Console" pitchFamily="49" charset="0"/>
              </a:rPr>
            </a:br>
            <a:r>
              <a:rPr lang="en-US" sz="2800" dirty="0" smtClean="0">
                <a:latin typeface="Lucida Console" pitchFamily="49" charset="0"/>
              </a:rPr>
              <a:t/>
            </a:r>
            <a:br>
              <a:rPr lang="en-US" sz="2800" dirty="0" smtClean="0">
                <a:latin typeface="Lucida Console" pitchFamily="49" charset="0"/>
              </a:rPr>
            </a:br>
            <a:endParaRPr lang="en-US" sz="2800" dirty="0">
              <a:latin typeface="Lucida Console"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096000"/>
          </a:xfrm>
          <a:ln w="57150">
            <a:solidFill>
              <a:schemeClr val="bg1"/>
            </a:solidFill>
          </a:ln>
        </p:spPr>
        <p:txBody>
          <a:bodyPr>
            <a:normAutofit/>
          </a:bodyPr>
          <a:lstStyle/>
          <a:p>
            <a:pPr algn="l"/>
            <a:r>
              <a:rPr lang="en-US" sz="3600" dirty="0" smtClean="0">
                <a:latin typeface="Lucida Console" pitchFamily="49" charset="0"/>
              </a:rPr>
              <a:t> 7. </a:t>
            </a:r>
            <a:r>
              <a:rPr lang="en-US" sz="3600" dirty="0" err="1" smtClean="0">
                <a:latin typeface="Lucida Console" pitchFamily="49" charset="0"/>
              </a:rPr>
              <a:t>Tidak</a:t>
            </a:r>
            <a:r>
              <a:rPr lang="en-US" sz="3600" dirty="0" smtClean="0">
                <a:latin typeface="Lucida Console" pitchFamily="49" charset="0"/>
              </a:rPr>
              <a:t> </a:t>
            </a:r>
            <a:r>
              <a:rPr lang="en-US" sz="3600" dirty="0" err="1" smtClean="0">
                <a:latin typeface="Lucida Console" pitchFamily="49" charset="0"/>
              </a:rPr>
              <a:t>memiliki</a:t>
            </a:r>
            <a:r>
              <a:rPr lang="en-US" sz="3600" dirty="0" smtClean="0">
                <a:latin typeface="Lucida Console" pitchFamily="49" charset="0"/>
              </a:rPr>
              <a:t> </a:t>
            </a:r>
            <a:r>
              <a:rPr lang="en-US" sz="3600" dirty="0" err="1" smtClean="0">
                <a:latin typeface="Lucida Console" pitchFamily="49" charset="0"/>
              </a:rPr>
              <a:t>hipotesa</a:t>
            </a:r>
            <a:r>
              <a:rPr lang="en-US" sz="3600" dirty="0" smtClean="0">
                <a:latin typeface="Lucida Console" pitchFamily="49" charset="0"/>
              </a:rPr>
              <a:t> </a:t>
            </a:r>
            <a:r>
              <a:rPr lang="id-ID" sz="3600" dirty="0" smtClean="0">
                <a:latin typeface="Lucida Console" pitchFamily="49" charset="0"/>
              </a:rPr>
              <a:t/>
            </a:r>
            <a:br>
              <a:rPr lang="id-ID" sz="3600" dirty="0" smtClean="0">
                <a:latin typeface="Lucida Console" pitchFamily="49" charset="0"/>
              </a:rPr>
            </a:br>
            <a:r>
              <a:rPr lang="id-ID" sz="3600" dirty="0" smtClean="0">
                <a:latin typeface="Lucida Console" pitchFamily="49" charset="0"/>
              </a:rPr>
              <a:t>    </a:t>
            </a:r>
            <a:r>
              <a:rPr lang="en-US" sz="3600" dirty="0" smtClean="0">
                <a:latin typeface="Lucida Console" pitchFamily="49" charset="0"/>
              </a:rPr>
              <a:t>(</a:t>
            </a:r>
            <a:r>
              <a:rPr lang="en-US" sz="3600" dirty="0" err="1" smtClean="0">
                <a:latin typeface="Lucida Console" pitchFamily="49" charset="0"/>
              </a:rPr>
              <a:t>tidak</a:t>
            </a:r>
            <a:r>
              <a:rPr lang="en-US" sz="3600" dirty="0" smtClean="0">
                <a:latin typeface="Lucida Console" pitchFamily="49" charset="0"/>
              </a:rPr>
              <a:t> </a:t>
            </a:r>
            <a:r>
              <a:rPr lang="en-US" sz="3600" dirty="0" err="1" smtClean="0">
                <a:latin typeface="Lucida Console" pitchFamily="49" charset="0"/>
              </a:rPr>
              <a:t>membuktikan</a:t>
            </a:r>
            <a:r>
              <a:rPr lang="en-US" sz="3600" dirty="0" smtClean="0">
                <a:latin typeface="Lucida Console" pitchFamily="49" charset="0"/>
              </a:rPr>
              <a:t> </a:t>
            </a:r>
            <a:br>
              <a:rPr lang="en-US" sz="3600" dirty="0" smtClean="0">
                <a:latin typeface="Lucida Console" pitchFamily="49" charset="0"/>
              </a:rPr>
            </a:br>
            <a:r>
              <a:rPr lang="en-US" sz="3600" dirty="0" smtClean="0">
                <a:latin typeface="Lucida Console" pitchFamily="49" charset="0"/>
              </a:rPr>
              <a:t>    </a:t>
            </a:r>
            <a:r>
              <a:rPr lang="en-US" sz="3600" dirty="0" err="1" smtClean="0">
                <a:latin typeface="Lucida Console" pitchFamily="49" charset="0"/>
              </a:rPr>
              <a:t>hipotesa</a:t>
            </a:r>
            <a:r>
              <a:rPr lang="en-US" sz="3600" dirty="0" smtClean="0">
                <a:latin typeface="Lucida Console" pitchFamily="49" charset="0"/>
              </a:rPr>
              <a:t>)</a:t>
            </a:r>
            <a:br>
              <a:rPr lang="en-US" sz="3600" dirty="0" smtClean="0">
                <a:latin typeface="Lucida Console" pitchFamily="49" charset="0"/>
              </a:rPr>
            </a:br>
            <a:r>
              <a:rPr lang="en-US" sz="3600" dirty="0" smtClean="0">
                <a:latin typeface="Lucida Console" pitchFamily="49" charset="0"/>
              </a:rPr>
              <a:t>8. </a:t>
            </a:r>
            <a:r>
              <a:rPr lang="id-ID" sz="3600" dirty="0" smtClean="0">
                <a:latin typeface="Lucida Console" pitchFamily="49" charset="0"/>
              </a:rPr>
              <a:t> </a:t>
            </a:r>
            <a:r>
              <a:rPr lang="en-US" sz="3600" i="1" dirty="0" smtClean="0">
                <a:latin typeface="Lucida Console" pitchFamily="49" charset="0"/>
              </a:rPr>
              <a:t>Holistic</a:t>
            </a:r>
            <a:r>
              <a:rPr lang="en-US" sz="3600" dirty="0" smtClean="0">
                <a:latin typeface="Lucida Console" pitchFamily="49" charset="0"/>
              </a:rPr>
              <a:t>, </a:t>
            </a:r>
            <a:r>
              <a:rPr lang="en-US" sz="3600" dirty="0" err="1" smtClean="0">
                <a:latin typeface="Lucida Console" pitchFamily="49" charset="0"/>
              </a:rPr>
              <a:t>tak</a:t>
            </a:r>
            <a:r>
              <a:rPr lang="en-US" sz="3600" dirty="0" smtClean="0">
                <a:latin typeface="Lucida Console" pitchFamily="49" charset="0"/>
              </a:rPr>
              <a:t> </a:t>
            </a:r>
            <a:r>
              <a:rPr lang="en-US" sz="3600" dirty="0" err="1" smtClean="0">
                <a:latin typeface="Lucida Console" pitchFamily="49" charset="0"/>
              </a:rPr>
              <a:t>parsial</a:t>
            </a:r>
            <a:r>
              <a:rPr lang="en-US" sz="3600" dirty="0" smtClean="0">
                <a:latin typeface="Lucida Console" pitchFamily="49" charset="0"/>
              </a:rPr>
              <a:t> </a:t>
            </a:r>
            <a:br>
              <a:rPr lang="en-US" sz="3600" dirty="0" smtClean="0">
                <a:latin typeface="Lucida Console" pitchFamily="49" charset="0"/>
              </a:rPr>
            </a:br>
            <a:r>
              <a:rPr lang="en-US" sz="3600" dirty="0" smtClean="0">
                <a:latin typeface="Lucida Console" pitchFamily="49" charset="0"/>
              </a:rPr>
              <a:t>9. </a:t>
            </a:r>
            <a:r>
              <a:rPr lang="id-ID" sz="3600" dirty="0" smtClean="0">
                <a:latin typeface="Lucida Console" pitchFamily="49" charset="0"/>
              </a:rPr>
              <a:t> </a:t>
            </a:r>
            <a:r>
              <a:rPr lang="en-US" sz="3600" i="1" dirty="0" smtClean="0">
                <a:latin typeface="Lucida Console" pitchFamily="49" charset="0"/>
              </a:rPr>
              <a:t>Integrative </a:t>
            </a:r>
            <a:r>
              <a:rPr lang="en-US" sz="3600" i="1" dirty="0" err="1" smtClean="0">
                <a:latin typeface="Lucida Console" pitchFamily="49" charset="0"/>
              </a:rPr>
              <a:t>dan</a:t>
            </a:r>
            <a:r>
              <a:rPr lang="en-US" sz="3600" i="1" dirty="0" smtClean="0">
                <a:latin typeface="Lucida Console" pitchFamily="49" charset="0"/>
              </a:rPr>
              <a:t> </a:t>
            </a:r>
            <a:r>
              <a:rPr lang="id-ID" sz="3600" i="1" dirty="0" smtClean="0">
                <a:latin typeface="Lucida Console" pitchFamily="49" charset="0"/>
              </a:rPr>
              <a:t> </a:t>
            </a:r>
            <a:br>
              <a:rPr lang="id-ID" sz="3600" i="1" dirty="0" smtClean="0">
                <a:latin typeface="Lucida Console" pitchFamily="49" charset="0"/>
              </a:rPr>
            </a:br>
            <a:r>
              <a:rPr lang="id-ID" sz="3600" i="1" dirty="0" smtClean="0">
                <a:latin typeface="Lucida Console" pitchFamily="49" charset="0"/>
              </a:rPr>
              <a:t>    </a:t>
            </a:r>
            <a:r>
              <a:rPr lang="en-US" sz="3600" i="1" dirty="0" err="1" smtClean="0">
                <a:latin typeface="Lucida Console" pitchFamily="49" charset="0"/>
              </a:rPr>
              <a:t>interaktif</a:t>
            </a:r>
            <a:r>
              <a:rPr lang="en-US" sz="3600" dirty="0" smtClean="0">
                <a:latin typeface="Lucida Console" pitchFamily="49" charset="0"/>
              </a:rPr>
              <a:t>.</a:t>
            </a:r>
            <a:br>
              <a:rPr lang="en-US" sz="3600" dirty="0" smtClean="0">
                <a:latin typeface="Lucida Console" pitchFamily="49" charset="0"/>
              </a:rPr>
            </a:br>
            <a:r>
              <a:rPr lang="en-US" sz="3600" dirty="0" smtClean="0">
                <a:latin typeface="Lucida Console" pitchFamily="49" charset="0"/>
              </a:rPr>
              <a:t>10.</a:t>
            </a:r>
            <a:r>
              <a:rPr lang="id-ID" sz="3600" dirty="0" smtClean="0">
                <a:latin typeface="Lucida Console" pitchFamily="49" charset="0"/>
              </a:rPr>
              <a:t> </a:t>
            </a:r>
            <a:r>
              <a:rPr lang="en-US" sz="3600" dirty="0" err="1" smtClean="0">
                <a:latin typeface="Lucida Console" pitchFamily="49" charset="0"/>
              </a:rPr>
              <a:t>Memperhatikan</a:t>
            </a:r>
            <a:r>
              <a:rPr lang="en-US" sz="3600" dirty="0" smtClean="0">
                <a:latin typeface="Lucida Console" pitchFamily="49" charset="0"/>
              </a:rPr>
              <a:t> symbol </a:t>
            </a:r>
            <a:r>
              <a:rPr lang="id-ID" sz="3600" dirty="0" smtClean="0">
                <a:latin typeface="Lucida Console" pitchFamily="49" charset="0"/>
              </a:rPr>
              <a:t/>
            </a:r>
            <a:br>
              <a:rPr lang="id-ID" sz="3600" dirty="0" smtClean="0">
                <a:latin typeface="Lucida Console" pitchFamily="49" charset="0"/>
              </a:rPr>
            </a:br>
            <a:r>
              <a:rPr lang="id-ID" sz="3600" dirty="0" smtClean="0">
                <a:latin typeface="Lucida Console" pitchFamily="49" charset="0"/>
              </a:rPr>
              <a:t>    </a:t>
            </a:r>
            <a:r>
              <a:rPr lang="en-US" sz="3600" dirty="0" err="1" smtClean="0">
                <a:latin typeface="Lucida Console" pitchFamily="49" charset="0"/>
              </a:rPr>
              <a:t>sebagai</a:t>
            </a:r>
            <a:r>
              <a:rPr lang="en-US" sz="3600" dirty="0" smtClean="0">
                <a:latin typeface="Lucida Console" pitchFamily="49" charset="0"/>
              </a:rPr>
              <a:t> </a:t>
            </a:r>
            <a:r>
              <a:rPr lang="en-US" sz="3600" dirty="0" err="1" smtClean="0">
                <a:latin typeface="Lucida Console" pitchFamily="49" charset="0"/>
              </a:rPr>
              <a:t>obyek</a:t>
            </a:r>
            <a:r>
              <a:rPr lang="en-US" sz="3600" dirty="0" smtClean="0">
                <a:latin typeface="Lucida Console" pitchFamily="49" charset="0"/>
              </a:rPr>
              <a:t> </a:t>
            </a:r>
            <a:r>
              <a:rPr lang="en-US" sz="3600" dirty="0" err="1" smtClean="0">
                <a:latin typeface="Lucida Console" pitchFamily="49" charset="0"/>
              </a:rPr>
              <a:t>kajiannya</a:t>
            </a:r>
            <a:r>
              <a:rPr lang="en-US" sz="3600" dirty="0" smtClean="0">
                <a:latin typeface="Lucida Console" pitchFamily="49" charset="0"/>
              </a:rPr>
              <a:t>.</a:t>
            </a:r>
            <a:r>
              <a:rPr lang="id-ID" sz="3600" dirty="0" smtClean="0">
                <a:latin typeface="Lucida Console" pitchFamily="49" charset="0"/>
              </a:rPr>
              <a:t>  </a:t>
            </a:r>
            <a:r>
              <a:rPr lang="en-US" sz="3600" dirty="0" smtClean="0">
                <a:latin typeface="Lucida Console" pitchFamily="49" charset="0"/>
              </a:rPr>
              <a:t/>
            </a:r>
            <a:br>
              <a:rPr lang="en-US" sz="3600" dirty="0" smtClean="0">
                <a:latin typeface="Lucida Console" pitchFamily="49" charset="0"/>
              </a:rPr>
            </a:br>
            <a:endParaRPr lang="en-US" sz="3600" dirty="0">
              <a:latin typeface="Lucida Console"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5791200"/>
          </a:xfrm>
          <a:ln w="28575">
            <a:solidFill>
              <a:schemeClr val="bg1"/>
            </a:solidFill>
          </a:ln>
        </p:spPr>
        <p:txBody>
          <a:bodyPr>
            <a:normAutofit fontScale="90000"/>
          </a:bodyPr>
          <a:lstStyle/>
          <a:p>
            <a:pPr algn="r"/>
            <a:r>
              <a:rPr lang="en-US" sz="4400" dirty="0" smtClean="0"/>
              <a:t/>
            </a:r>
            <a:br>
              <a:rPr lang="en-US" sz="4400" dirty="0" smtClean="0"/>
            </a:br>
            <a:r>
              <a:rPr lang="en-US" sz="4400" dirty="0" smtClean="0"/>
              <a:t/>
            </a:r>
            <a:br>
              <a:rPr lang="en-US" sz="4400" dirty="0" smtClean="0"/>
            </a:br>
            <a:r>
              <a:rPr lang="en-US" sz="5300" dirty="0" err="1" smtClean="0">
                <a:latin typeface="Brush Script MT" pitchFamily="66" charset="0"/>
              </a:rPr>
              <a:t>Penelitian</a:t>
            </a:r>
            <a:r>
              <a:rPr lang="en-US" sz="5300" dirty="0" smtClean="0">
                <a:latin typeface="Brush Script MT" pitchFamily="66" charset="0"/>
              </a:rPr>
              <a:t> </a:t>
            </a:r>
            <a:r>
              <a:rPr lang="en-US" sz="5300" dirty="0" err="1" smtClean="0">
                <a:latin typeface="Brush Script MT" pitchFamily="66" charset="0"/>
              </a:rPr>
              <a:t>geografi</a:t>
            </a:r>
            <a:r>
              <a:rPr lang="en-US" sz="5300" dirty="0" smtClean="0">
                <a:latin typeface="Brush Script MT" pitchFamily="66" charset="0"/>
              </a:rPr>
              <a:t> </a:t>
            </a:r>
            <a:r>
              <a:rPr lang="en-US" sz="5300" dirty="0" err="1" smtClean="0">
                <a:latin typeface="Brush Script MT" pitchFamily="66" charset="0"/>
              </a:rPr>
              <a:t>budaya</a:t>
            </a:r>
            <a:r>
              <a:rPr lang="en-US" sz="5300" dirty="0" smtClean="0">
                <a:latin typeface="Brush Script MT" pitchFamily="66" charset="0"/>
              </a:rPr>
              <a:t> </a:t>
            </a:r>
            <a:r>
              <a:rPr lang="en-US" sz="5300" dirty="0" err="1" smtClean="0">
                <a:latin typeface="Brush Script MT" pitchFamily="66" charset="0"/>
              </a:rPr>
              <a:t>memang</a:t>
            </a:r>
            <a:r>
              <a:rPr lang="en-US" sz="5300" dirty="0" smtClean="0">
                <a:latin typeface="Brush Script MT" pitchFamily="66" charset="0"/>
              </a:rPr>
              <a:t> </a:t>
            </a:r>
            <a:r>
              <a:rPr lang="en-US" sz="5300" dirty="0" err="1" smtClean="0">
                <a:latin typeface="Brush Script MT" pitchFamily="66" charset="0"/>
              </a:rPr>
              <a:t>sedikit</a:t>
            </a:r>
            <a:r>
              <a:rPr lang="en-US" sz="5300" dirty="0" smtClean="0">
                <a:latin typeface="Brush Script MT" pitchFamily="66" charset="0"/>
              </a:rPr>
              <a:t> </a:t>
            </a:r>
            <a:r>
              <a:rPr lang="en-US" sz="5300" dirty="0" err="1" smtClean="0">
                <a:latin typeface="Brush Script MT" pitchFamily="66" charset="0"/>
              </a:rPr>
              <a:t>berbeda</a:t>
            </a:r>
            <a:r>
              <a:rPr lang="en-US" sz="5300" dirty="0" smtClean="0">
                <a:latin typeface="Brush Script MT" pitchFamily="66" charset="0"/>
              </a:rPr>
              <a:t> </a:t>
            </a:r>
            <a:r>
              <a:rPr lang="en-US" sz="5300" dirty="0" err="1" smtClean="0">
                <a:latin typeface="Brush Script MT" pitchFamily="66" charset="0"/>
              </a:rPr>
              <a:t>dengan</a:t>
            </a:r>
            <a:r>
              <a:rPr lang="en-US" sz="5300" dirty="0" smtClean="0">
                <a:latin typeface="Brush Script MT" pitchFamily="66" charset="0"/>
              </a:rPr>
              <a:t> </a:t>
            </a:r>
            <a:r>
              <a:rPr lang="en-US" sz="5300" dirty="0" err="1" smtClean="0">
                <a:latin typeface="Brush Script MT" pitchFamily="66" charset="0"/>
              </a:rPr>
              <a:t>penelitian</a:t>
            </a:r>
            <a:r>
              <a:rPr lang="en-US" sz="5300" dirty="0" smtClean="0">
                <a:latin typeface="Brush Script MT" pitchFamily="66" charset="0"/>
              </a:rPr>
              <a:t> yang lain, </a:t>
            </a:r>
            <a:r>
              <a:rPr lang="en-US" sz="5300" dirty="0" err="1" smtClean="0">
                <a:latin typeface="Brush Script MT" pitchFamily="66" charset="0"/>
              </a:rPr>
              <a:t>penelitian</a:t>
            </a:r>
            <a:r>
              <a:rPr lang="en-US" sz="5300" dirty="0" smtClean="0">
                <a:latin typeface="Brush Script MT" pitchFamily="66" charset="0"/>
              </a:rPr>
              <a:t> </a:t>
            </a:r>
            <a:r>
              <a:rPr lang="en-US" sz="5300" dirty="0" err="1" smtClean="0">
                <a:latin typeface="Brush Script MT" pitchFamily="66" charset="0"/>
              </a:rPr>
              <a:t>ini</a:t>
            </a:r>
            <a:r>
              <a:rPr lang="en-US" sz="5300" dirty="0" smtClean="0">
                <a:latin typeface="Brush Script MT" pitchFamily="66" charset="0"/>
              </a:rPr>
              <a:t> </a:t>
            </a:r>
            <a:r>
              <a:rPr lang="en-US" sz="5300" dirty="0" err="1" smtClean="0">
                <a:latin typeface="Brush Script MT" pitchFamily="66" charset="0"/>
              </a:rPr>
              <a:t>bersumber</a:t>
            </a:r>
            <a:r>
              <a:rPr lang="en-US" sz="5300" dirty="0" smtClean="0">
                <a:latin typeface="Brush Script MT" pitchFamily="66" charset="0"/>
              </a:rPr>
              <a:t> </a:t>
            </a:r>
            <a:r>
              <a:rPr lang="en-US" sz="5300" dirty="0" err="1" smtClean="0">
                <a:latin typeface="Brush Script MT" pitchFamily="66" charset="0"/>
              </a:rPr>
              <a:t>pada</a:t>
            </a:r>
            <a:r>
              <a:rPr lang="en-US" sz="5300" dirty="0" smtClean="0">
                <a:latin typeface="Brush Script MT" pitchFamily="66" charset="0"/>
              </a:rPr>
              <a:t> </a:t>
            </a:r>
            <a:r>
              <a:rPr lang="en-US" sz="5300" dirty="0" err="1" smtClean="0">
                <a:latin typeface="Brush Script MT" pitchFamily="66" charset="0"/>
              </a:rPr>
              <a:t>diri</a:t>
            </a:r>
            <a:r>
              <a:rPr lang="en-US" sz="5300" dirty="0" smtClean="0">
                <a:latin typeface="Brush Script MT" pitchFamily="66" charset="0"/>
              </a:rPr>
              <a:t> </a:t>
            </a:r>
            <a:r>
              <a:rPr lang="en-US" sz="5300" dirty="0" err="1" smtClean="0">
                <a:latin typeface="Brush Script MT" pitchFamily="66" charset="0"/>
              </a:rPr>
              <a:t>manusia</a:t>
            </a:r>
            <a:r>
              <a:rPr lang="en-US" sz="5300" dirty="0" smtClean="0">
                <a:latin typeface="Brush Script MT" pitchFamily="66" charset="0"/>
              </a:rPr>
              <a:t> </a:t>
            </a:r>
            <a:r>
              <a:rPr lang="en-US" sz="5300" dirty="0" err="1" smtClean="0">
                <a:latin typeface="Brush Script MT" pitchFamily="66" charset="0"/>
              </a:rPr>
              <a:t>sendiri</a:t>
            </a:r>
            <a:r>
              <a:rPr lang="en-US" sz="5300" dirty="0" smtClean="0">
                <a:latin typeface="Brush Script MT" pitchFamily="66" charset="0"/>
              </a:rPr>
              <a:t> (</a:t>
            </a:r>
            <a:r>
              <a:rPr lang="en-US" sz="5300" dirty="0" err="1" smtClean="0">
                <a:latin typeface="Brush Script MT" pitchFamily="66" charset="0"/>
              </a:rPr>
              <a:t>manusia</a:t>
            </a:r>
            <a:r>
              <a:rPr lang="en-US" sz="5300" dirty="0" smtClean="0">
                <a:latin typeface="Brush Script MT" pitchFamily="66" charset="0"/>
              </a:rPr>
              <a:t> </a:t>
            </a:r>
            <a:r>
              <a:rPr lang="en-US" sz="5300" dirty="0" err="1" smtClean="0">
                <a:latin typeface="Brush Script MT" pitchFamily="66" charset="0"/>
              </a:rPr>
              <a:t>sebagai</a:t>
            </a:r>
            <a:r>
              <a:rPr lang="en-US" sz="5300" dirty="0" smtClean="0">
                <a:latin typeface="Brush Script MT" pitchFamily="66" charset="0"/>
              </a:rPr>
              <a:t> </a:t>
            </a:r>
            <a:r>
              <a:rPr lang="en-US" sz="5300" dirty="0" err="1" smtClean="0">
                <a:latin typeface="Brush Script MT" pitchFamily="66" charset="0"/>
              </a:rPr>
              <a:t>titik</a:t>
            </a:r>
            <a:r>
              <a:rPr lang="en-US" sz="5300" dirty="0" smtClean="0">
                <a:latin typeface="Brush Script MT" pitchFamily="66" charset="0"/>
              </a:rPr>
              <a:t> </a:t>
            </a:r>
            <a:r>
              <a:rPr lang="en-US" sz="5300" dirty="0" err="1" smtClean="0">
                <a:latin typeface="Brush Script MT" pitchFamily="66" charset="0"/>
              </a:rPr>
              <a:t>pusat</a:t>
            </a:r>
            <a:r>
              <a:rPr lang="en-US" sz="5300" dirty="0" smtClean="0">
                <a:latin typeface="Brush Script MT" pitchFamily="66" charset="0"/>
              </a:rPr>
              <a:t> </a:t>
            </a:r>
            <a:r>
              <a:rPr lang="en-US" sz="5300" dirty="0" err="1" smtClean="0">
                <a:latin typeface="Brush Script MT" pitchFamily="66" charset="0"/>
              </a:rPr>
              <a:t>penelitian</a:t>
            </a:r>
            <a:r>
              <a:rPr lang="en-US" sz="5300" dirty="0" smtClean="0">
                <a:latin typeface="Brush Script MT" pitchFamily="66" charset="0"/>
              </a:rPr>
              <a:t>) </a:t>
            </a:r>
            <a:r>
              <a:rPr lang="en-US" sz="5300" dirty="0" err="1" smtClean="0">
                <a:latin typeface="Brush Script MT" pitchFamily="66" charset="0"/>
              </a:rPr>
              <a:t>sebagai</a:t>
            </a:r>
            <a:r>
              <a:rPr lang="en-US" sz="5300" dirty="0" smtClean="0">
                <a:latin typeface="Brush Script MT" pitchFamily="66" charset="0"/>
              </a:rPr>
              <a:t> </a:t>
            </a:r>
            <a:r>
              <a:rPr lang="en-US" sz="5300" dirty="0" err="1" smtClean="0">
                <a:latin typeface="Brush Script MT" pitchFamily="66" charset="0"/>
              </a:rPr>
              <a:t>sentral</a:t>
            </a:r>
            <a:r>
              <a:rPr lang="en-US" sz="5300" dirty="0" smtClean="0">
                <a:latin typeface="Brush Script MT" pitchFamily="66" charset="0"/>
              </a:rPr>
              <a:t> </a:t>
            </a:r>
            <a:r>
              <a:rPr lang="en-US" sz="5300" dirty="0" err="1" smtClean="0">
                <a:latin typeface="Brush Script MT" pitchFamily="66" charset="0"/>
              </a:rPr>
              <a:t>komunitas</a:t>
            </a:r>
            <a:r>
              <a:rPr lang="en-US" sz="5300" dirty="0" smtClean="0">
                <a:latin typeface="Brush Script MT" pitchFamily="66" charset="0"/>
              </a:rPr>
              <a:t>, </a:t>
            </a:r>
            <a:r>
              <a:rPr lang="en-US" sz="5300" dirty="0" err="1" smtClean="0">
                <a:latin typeface="Brush Script MT" pitchFamily="66" charset="0"/>
              </a:rPr>
              <a:t>baik</a:t>
            </a:r>
            <a:r>
              <a:rPr lang="en-US" sz="5300" dirty="0" smtClean="0">
                <a:latin typeface="Brush Script MT" pitchFamily="66" charset="0"/>
              </a:rPr>
              <a:t> </a:t>
            </a:r>
            <a:r>
              <a:rPr lang="en-US" sz="5300" dirty="0" err="1" smtClean="0">
                <a:latin typeface="Brush Script MT" pitchFamily="66" charset="0"/>
              </a:rPr>
              <a:t>manusia</a:t>
            </a:r>
            <a:r>
              <a:rPr lang="en-US" sz="5300" dirty="0" smtClean="0">
                <a:latin typeface="Brush Script MT" pitchFamily="66" charset="0"/>
              </a:rPr>
              <a:t> </a:t>
            </a:r>
            <a:r>
              <a:rPr lang="en-US" sz="5300" dirty="0" err="1" smtClean="0">
                <a:latin typeface="Brush Script MT" pitchFamily="66" charset="0"/>
              </a:rPr>
              <a:t>sebagai</a:t>
            </a:r>
            <a:r>
              <a:rPr lang="en-US" sz="5300" dirty="0" smtClean="0">
                <a:latin typeface="Brush Script MT" pitchFamily="66" charset="0"/>
              </a:rPr>
              <a:t> </a:t>
            </a:r>
            <a:r>
              <a:rPr lang="en-US" sz="5300" dirty="0" err="1" smtClean="0">
                <a:latin typeface="Brush Script MT" pitchFamily="66" charset="0"/>
              </a:rPr>
              <a:t>individu</a:t>
            </a:r>
            <a:r>
              <a:rPr lang="en-US" sz="5300" dirty="0" smtClean="0">
                <a:latin typeface="Brush Script MT" pitchFamily="66" charset="0"/>
              </a:rPr>
              <a:t> </a:t>
            </a:r>
            <a:r>
              <a:rPr lang="en-US" sz="5300" dirty="0" err="1" smtClean="0">
                <a:latin typeface="Brush Script MT" pitchFamily="66" charset="0"/>
              </a:rPr>
              <a:t>maupun</a:t>
            </a:r>
            <a:r>
              <a:rPr lang="en-US" sz="5300" dirty="0" smtClean="0">
                <a:latin typeface="Brush Script MT" pitchFamily="66" charset="0"/>
              </a:rPr>
              <a:t> </a:t>
            </a:r>
            <a:r>
              <a:rPr lang="en-US" sz="5300" dirty="0" err="1" smtClean="0">
                <a:latin typeface="Brush Script MT" pitchFamily="66" charset="0"/>
              </a:rPr>
              <a:t>manusia</a:t>
            </a:r>
            <a:r>
              <a:rPr lang="en-US" sz="5300" dirty="0" smtClean="0">
                <a:latin typeface="Brush Script MT" pitchFamily="66" charset="0"/>
              </a:rPr>
              <a:t> </a:t>
            </a:r>
            <a:r>
              <a:rPr lang="en-US" sz="5300" dirty="0" err="1" smtClean="0">
                <a:latin typeface="Brush Script MT" pitchFamily="66" charset="0"/>
              </a:rPr>
              <a:t>sebagai</a:t>
            </a:r>
            <a:r>
              <a:rPr lang="en-US" sz="5300" dirty="0" smtClean="0">
                <a:latin typeface="Brush Script MT" pitchFamily="66" charset="0"/>
              </a:rPr>
              <a:t> </a:t>
            </a:r>
            <a:r>
              <a:rPr lang="en-US" sz="5300" dirty="0" err="1" smtClean="0">
                <a:latin typeface="Brush Script MT" pitchFamily="66" charset="0"/>
              </a:rPr>
              <a:t>kolektivitas</a:t>
            </a:r>
            <a:r>
              <a:rPr lang="en-US" sz="4900" dirty="0" smtClean="0"/>
              <a:t>.</a:t>
            </a:r>
            <a:br>
              <a:rPr lang="en-US" sz="4900" dirty="0" smtClean="0"/>
            </a:br>
            <a:r>
              <a:rPr lang="en-US" sz="4900" dirty="0" smtClean="0"/>
              <a:t> </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638800"/>
          </a:xfrm>
          <a:ln w="38100">
            <a:solidFill>
              <a:schemeClr val="bg1"/>
            </a:solidFill>
          </a:ln>
        </p:spPr>
        <p:txBody>
          <a:bodyPr>
            <a:noAutofit/>
          </a:bodyPr>
          <a:lstStyle/>
          <a:p>
            <a:pPr lvl="0"/>
            <a:r>
              <a:rPr lang="en-US" sz="3600" b="1" i="1" u="heavy" dirty="0" smtClean="0">
                <a:latin typeface="Aharoni" pitchFamily="2" charset="-79"/>
                <a:cs typeface="Aharoni" pitchFamily="2" charset="-79"/>
              </a:rPr>
              <a:t/>
            </a:r>
            <a:br>
              <a:rPr lang="en-US" sz="3600" b="1" i="1" u="heavy" dirty="0" smtClean="0">
                <a:latin typeface="Aharoni" pitchFamily="2" charset="-79"/>
                <a:cs typeface="Aharoni" pitchFamily="2" charset="-79"/>
              </a:rPr>
            </a:br>
            <a:r>
              <a:rPr lang="id-ID" sz="3600" b="1" i="1" u="heavy" dirty="0" smtClean="0">
                <a:latin typeface="Aharoni" pitchFamily="2" charset="-79"/>
                <a:cs typeface="Aharoni" pitchFamily="2" charset="-79"/>
              </a:rPr>
              <a:t/>
            </a:r>
            <a:br>
              <a:rPr lang="id-ID" sz="3600" b="1" i="1" u="heavy" dirty="0" smtClean="0">
                <a:latin typeface="Aharoni" pitchFamily="2" charset="-79"/>
                <a:cs typeface="Aharoni" pitchFamily="2" charset="-79"/>
              </a:rPr>
            </a:br>
            <a:r>
              <a:rPr lang="id-ID" sz="3600" b="1" i="1" u="heavy" dirty="0" smtClean="0">
                <a:latin typeface="Aharoni" pitchFamily="2" charset="-79"/>
                <a:cs typeface="Aharoni" pitchFamily="2" charset="-79"/>
              </a:rPr>
              <a:t/>
            </a:r>
            <a:br>
              <a:rPr lang="id-ID" sz="3600" b="1" i="1" u="heavy" dirty="0" smtClean="0">
                <a:latin typeface="Aharoni" pitchFamily="2" charset="-79"/>
                <a:cs typeface="Aharoni" pitchFamily="2" charset="-79"/>
              </a:rPr>
            </a:br>
            <a:r>
              <a:rPr lang="en-US" sz="3600" b="1" i="1" u="heavy" dirty="0" err="1" smtClean="0">
                <a:latin typeface="Aharoni" pitchFamily="2" charset="-79"/>
                <a:cs typeface="Aharoni" pitchFamily="2" charset="-79"/>
              </a:rPr>
              <a:t>Sasaran</a:t>
            </a:r>
            <a:r>
              <a:rPr lang="en-US" sz="3600" b="1" i="1" u="heavy" dirty="0" smtClean="0">
                <a:latin typeface="Aharoni" pitchFamily="2" charset="-79"/>
                <a:cs typeface="Aharoni" pitchFamily="2" charset="-79"/>
              </a:rPr>
              <a:t> </a:t>
            </a:r>
            <a:r>
              <a:rPr lang="en-US" sz="3600" b="1" i="1" u="heavy" dirty="0" err="1" smtClean="0">
                <a:latin typeface="Aharoni" pitchFamily="2" charset="-79"/>
                <a:cs typeface="Aharoni" pitchFamily="2" charset="-79"/>
              </a:rPr>
              <a:t>penelitian</a:t>
            </a:r>
            <a:r>
              <a:rPr lang="en-US" sz="3600" b="1" i="1" u="heavy" dirty="0" smtClean="0">
                <a:latin typeface="Aharoni" pitchFamily="2" charset="-79"/>
                <a:cs typeface="Aharoni" pitchFamily="2" charset="-79"/>
              </a:rPr>
              <a:t> </a:t>
            </a:r>
            <a:r>
              <a:rPr lang="en-US" sz="3600" b="1" i="1" u="heavy" dirty="0" err="1" smtClean="0">
                <a:latin typeface="Aharoni" pitchFamily="2" charset="-79"/>
                <a:cs typeface="Aharoni" pitchFamily="2" charset="-79"/>
              </a:rPr>
              <a:t>geografi</a:t>
            </a:r>
            <a:r>
              <a:rPr lang="en-US" sz="3600" b="1" i="1" u="heavy" dirty="0" smtClean="0">
                <a:latin typeface="Aharoni" pitchFamily="2" charset="-79"/>
                <a:cs typeface="Aharoni" pitchFamily="2" charset="-79"/>
              </a:rPr>
              <a:t> </a:t>
            </a:r>
            <a:r>
              <a:rPr lang="en-US" sz="3600" b="1" i="1" u="heavy" dirty="0" err="1" smtClean="0">
                <a:latin typeface="Aharoni" pitchFamily="2" charset="-79"/>
                <a:cs typeface="Aharoni" pitchFamily="2" charset="-79"/>
              </a:rPr>
              <a:t>budaya</a:t>
            </a:r>
            <a:r>
              <a:rPr lang="en-US" sz="3600" dirty="0" smtClean="0">
                <a:latin typeface="Aharoni" pitchFamily="2" charset="-79"/>
                <a:cs typeface="Aharoni" pitchFamily="2" charset="-79"/>
              </a:rPr>
              <a:t>.</a:t>
            </a:r>
            <a:br>
              <a:rPr lang="en-US" sz="3600" dirty="0" smtClean="0">
                <a:latin typeface="Aharoni" pitchFamily="2" charset="-79"/>
                <a:cs typeface="Aharoni" pitchFamily="2" charset="-79"/>
              </a:rPr>
            </a:br>
            <a:r>
              <a:rPr lang="en-US" sz="3600" dirty="0" err="1" smtClean="0">
                <a:latin typeface="Aharoni" pitchFamily="2" charset="-79"/>
                <a:cs typeface="Aharoni" pitchFamily="2" charset="-79"/>
              </a:rPr>
              <a:t>Penelitian</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geografi</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budaya</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berusaha</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mengungkap</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dan</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menangkap</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realitas</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Realitas</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budaya</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tidak</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sekedar</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melihat</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hal-hal</a:t>
            </a:r>
            <a:r>
              <a:rPr lang="en-US" sz="3600" dirty="0" smtClean="0">
                <a:latin typeface="Aharoni" pitchFamily="2" charset="-79"/>
                <a:cs typeface="Aharoni" pitchFamily="2" charset="-79"/>
              </a:rPr>
              <a:t> yang </a:t>
            </a:r>
            <a:r>
              <a:rPr lang="en-US" sz="3600" i="1" u="sng" dirty="0" smtClean="0">
                <a:latin typeface="Aharoni" pitchFamily="2" charset="-79"/>
                <a:cs typeface="Aharoni" pitchFamily="2" charset="-79"/>
              </a:rPr>
              <a:t>factual </a:t>
            </a:r>
            <a:r>
              <a:rPr lang="en-US" sz="3600" dirty="0" smtClean="0">
                <a:latin typeface="Aharoni" pitchFamily="2" charset="-79"/>
                <a:cs typeface="Aharoni" pitchFamily="2" charset="-79"/>
              </a:rPr>
              <a:t>(</a:t>
            </a:r>
            <a:r>
              <a:rPr lang="en-US" sz="3600" b="1" dirty="0" err="1" smtClean="0">
                <a:latin typeface="Aharoni" pitchFamily="2" charset="-79"/>
                <a:cs typeface="Aharoni" pitchFamily="2" charset="-79"/>
              </a:rPr>
              <a:t>kasad</a:t>
            </a:r>
            <a:r>
              <a:rPr lang="en-US" sz="3600" b="1" dirty="0" smtClean="0">
                <a:latin typeface="Aharoni" pitchFamily="2" charset="-79"/>
                <a:cs typeface="Aharoni" pitchFamily="2" charset="-79"/>
              </a:rPr>
              <a:t> </a:t>
            </a:r>
            <a:r>
              <a:rPr lang="en-US" sz="3600" b="1" dirty="0" err="1" smtClean="0">
                <a:latin typeface="Aharoni" pitchFamily="2" charset="-79"/>
                <a:cs typeface="Aharoni" pitchFamily="2" charset="-79"/>
              </a:rPr>
              <a:t>mata</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melainkan</a:t>
            </a:r>
            <a:r>
              <a:rPr lang="en-US" sz="3600" dirty="0" smtClean="0">
                <a:latin typeface="Aharoni" pitchFamily="2" charset="-79"/>
                <a:cs typeface="Aharoni" pitchFamily="2" charset="-79"/>
              </a:rPr>
              <a:t> </a:t>
            </a:r>
            <a:r>
              <a:rPr lang="en-US" sz="3600" dirty="0" err="1" smtClean="0">
                <a:latin typeface="Aharoni" pitchFamily="2" charset="-79"/>
                <a:cs typeface="Aharoni" pitchFamily="2" charset="-79"/>
              </a:rPr>
              <a:t>juga</a:t>
            </a:r>
            <a:r>
              <a:rPr lang="en-US" sz="3600" dirty="0" smtClean="0">
                <a:latin typeface="Aharoni" pitchFamily="2" charset="-79"/>
                <a:cs typeface="Aharoni" pitchFamily="2" charset="-79"/>
              </a:rPr>
              <a:t>   yang </a:t>
            </a:r>
            <a:r>
              <a:rPr lang="en-US" sz="3600" b="1" dirty="0" err="1" smtClean="0">
                <a:latin typeface="Aharoni" pitchFamily="2" charset="-79"/>
                <a:cs typeface="Aharoni" pitchFamily="2" charset="-79"/>
              </a:rPr>
              <a:t>tidak</a:t>
            </a:r>
            <a:r>
              <a:rPr lang="en-US" sz="3600" b="1" dirty="0" smtClean="0">
                <a:latin typeface="Aharoni" pitchFamily="2" charset="-79"/>
                <a:cs typeface="Aharoni" pitchFamily="2" charset="-79"/>
              </a:rPr>
              <a:t> </a:t>
            </a:r>
            <a:r>
              <a:rPr lang="en-US" sz="3600" b="1" dirty="0" err="1" smtClean="0">
                <a:latin typeface="Aharoni" pitchFamily="2" charset="-79"/>
                <a:cs typeface="Aharoni" pitchFamily="2" charset="-79"/>
              </a:rPr>
              <a:t>kasad</a:t>
            </a:r>
            <a:r>
              <a:rPr lang="en-US" sz="3600" b="1" dirty="0" smtClean="0">
                <a:latin typeface="Aharoni" pitchFamily="2" charset="-79"/>
                <a:cs typeface="Aharoni" pitchFamily="2" charset="-79"/>
              </a:rPr>
              <a:t> </a:t>
            </a:r>
            <a:r>
              <a:rPr lang="en-US" sz="3600" b="1" dirty="0" err="1" smtClean="0">
                <a:latin typeface="Aharoni" pitchFamily="2" charset="-79"/>
                <a:cs typeface="Aharoni" pitchFamily="2" charset="-79"/>
              </a:rPr>
              <a:t>mata</a:t>
            </a:r>
            <a:r>
              <a:rPr lang="en-US" sz="3600" dirty="0" smtClean="0">
                <a:latin typeface="Aharoni" pitchFamily="2" charset="-79"/>
                <a:cs typeface="Aharoni" pitchFamily="2" charset="-79"/>
              </a:rPr>
              <a:t>. </a:t>
            </a:r>
            <a:br>
              <a:rPr lang="en-US" sz="3600" dirty="0" smtClean="0">
                <a:latin typeface="Aharoni" pitchFamily="2" charset="-79"/>
                <a:cs typeface="Aharoni" pitchFamily="2" charset="-79"/>
              </a:rPr>
            </a:br>
            <a:r>
              <a:rPr lang="en-US" sz="3600" dirty="0" smtClean="0">
                <a:latin typeface="Aharoni" pitchFamily="2" charset="-79"/>
                <a:cs typeface="Aharoni" pitchFamily="2" charset="-79"/>
              </a:rPr>
              <a:t/>
            </a:r>
            <a:br>
              <a:rPr lang="en-US" sz="3600" dirty="0" smtClean="0">
                <a:latin typeface="Aharoni" pitchFamily="2" charset="-79"/>
                <a:cs typeface="Aharoni" pitchFamily="2" charset="-79"/>
              </a:rPr>
            </a:br>
            <a:r>
              <a:rPr lang="id-ID" sz="3600" b="1" dirty="0" smtClean="0">
                <a:latin typeface="Aharoni" pitchFamily="2" charset="-79"/>
                <a:cs typeface="Aharoni" pitchFamily="2" charset="-79"/>
              </a:rPr>
              <a:t> </a:t>
            </a:r>
            <a:r>
              <a:rPr lang="en-US" sz="3600" b="1" dirty="0" smtClean="0">
                <a:latin typeface="Aharoni" pitchFamily="2" charset="-79"/>
                <a:cs typeface="Aharoni" pitchFamily="2" charset="-79"/>
              </a:rPr>
              <a:t/>
            </a:r>
            <a:br>
              <a:rPr lang="en-US" sz="3600" b="1" dirty="0" smtClean="0">
                <a:latin typeface="Aharoni" pitchFamily="2" charset="-79"/>
                <a:cs typeface="Aharoni" pitchFamily="2" charset="-79"/>
              </a:rPr>
            </a:br>
            <a:endParaRPr lang="en-US" sz="3600" b="1" dirty="0">
              <a:latin typeface="Aharoni" pitchFamily="2" charset="-79"/>
              <a:cs typeface="Aharoni" pitchFamily="2" charset="-79"/>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5562600"/>
          </a:xfrm>
          <a:ln w="38100">
            <a:solidFill>
              <a:schemeClr val="bg1"/>
            </a:solidFill>
          </a:ln>
        </p:spPr>
        <p:txBody>
          <a:bodyPr>
            <a:noAutofit/>
          </a:bodyPr>
          <a:lstStyle/>
          <a:p>
            <a:pPr lvl="0"/>
            <a:r>
              <a:rPr lang="en-US" sz="5400" b="1" i="1" u="heavy" dirty="0" smtClean="0"/>
              <a:t/>
            </a:r>
            <a:br>
              <a:rPr lang="en-US" sz="5400" b="1" i="1" u="heavy" dirty="0" smtClean="0"/>
            </a:br>
            <a:r>
              <a:rPr lang="id-ID" sz="5400" b="1" i="1" u="heavy" dirty="0" smtClean="0"/>
              <a:t> </a:t>
            </a:r>
            <a:r>
              <a:rPr lang="en-US" sz="5400" b="1" dirty="0" err="1" smtClean="0">
                <a:latin typeface="Brush Script MT" pitchFamily="66" charset="0"/>
              </a:rPr>
              <a:t>Budaya</a:t>
            </a:r>
            <a:r>
              <a:rPr lang="en-US" sz="5400" b="1" dirty="0" smtClean="0">
                <a:latin typeface="Brush Script MT" pitchFamily="66" charset="0"/>
              </a:rPr>
              <a:t> yang </a:t>
            </a:r>
            <a:r>
              <a:rPr lang="en-US" sz="5400" b="1" dirty="0" err="1" smtClean="0">
                <a:latin typeface="Brush Script MT" pitchFamily="66" charset="0"/>
              </a:rPr>
              <a:t>kasad</a:t>
            </a:r>
            <a:r>
              <a:rPr lang="en-US" sz="5400" b="1" dirty="0" smtClean="0">
                <a:latin typeface="Brush Script MT" pitchFamily="66" charset="0"/>
              </a:rPr>
              <a:t> </a:t>
            </a:r>
            <a:r>
              <a:rPr lang="en-US" sz="5400" b="1" dirty="0" err="1" smtClean="0">
                <a:latin typeface="Brush Script MT" pitchFamily="66" charset="0"/>
              </a:rPr>
              <a:t>mata</a:t>
            </a:r>
            <a:r>
              <a:rPr lang="en-US" sz="5400" b="1" dirty="0" smtClean="0">
                <a:latin typeface="Brush Script MT" pitchFamily="66" charset="0"/>
              </a:rPr>
              <a:t> </a:t>
            </a:r>
            <a:r>
              <a:rPr lang="en-US" sz="5400" b="1" dirty="0" err="1" smtClean="0">
                <a:latin typeface="Brush Script MT" pitchFamily="66" charset="0"/>
              </a:rPr>
              <a:t>adalah</a:t>
            </a:r>
            <a:r>
              <a:rPr lang="en-US" sz="5400" b="1" dirty="0" smtClean="0">
                <a:latin typeface="Brush Script MT" pitchFamily="66" charset="0"/>
              </a:rPr>
              <a:t> </a:t>
            </a:r>
            <a:r>
              <a:rPr lang="en-US" sz="5400" b="1" dirty="0" err="1" smtClean="0">
                <a:latin typeface="Brush Script MT" pitchFamily="66" charset="0"/>
              </a:rPr>
              <a:t>budaya</a:t>
            </a:r>
            <a:r>
              <a:rPr lang="en-US" sz="5400" b="1" dirty="0" smtClean="0">
                <a:latin typeface="Brush Script MT" pitchFamily="66" charset="0"/>
              </a:rPr>
              <a:t> material, </a:t>
            </a:r>
            <a:r>
              <a:rPr lang="id-ID" sz="5400" b="1" dirty="0" smtClean="0">
                <a:latin typeface="Brush Script MT" pitchFamily="66" charset="0"/>
              </a:rPr>
              <a:t/>
            </a:r>
            <a:br>
              <a:rPr lang="id-ID" sz="5400" b="1" dirty="0" smtClean="0">
                <a:latin typeface="Brush Script MT" pitchFamily="66" charset="0"/>
              </a:rPr>
            </a:br>
            <a:r>
              <a:rPr lang="id-ID" sz="5400" b="1" dirty="0" smtClean="0">
                <a:latin typeface="Brush Script MT" pitchFamily="66" charset="0"/>
              </a:rPr>
              <a:t/>
            </a:r>
            <a:br>
              <a:rPr lang="id-ID" sz="5400" b="1" dirty="0" smtClean="0">
                <a:latin typeface="Brush Script MT" pitchFamily="66" charset="0"/>
              </a:rPr>
            </a:br>
            <a:r>
              <a:rPr lang="en-US" sz="5400" b="1" dirty="0" err="1" smtClean="0">
                <a:latin typeface="Brush Script MT" pitchFamily="66" charset="0"/>
              </a:rPr>
              <a:t>budaya</a:t>
            </a:r>
            <a:r>
              <a:rPr lang="en-US" sz="5400" b="1" dirty="0" smtClean="0">
                <a:latin typeface="Brush Script MT" pitchFamily="66" charset="0"/>
              </a:rPr>
              <a:t> non material (</a:t>
            </a:r>
            <a:r>
              <a:rPr lang="en-US" sz="5400" b="1" dirty="0" err="1" smtClean="0">
                <a:latin typeface="Brush Script MT" pitchFamily="66" charset="0"/>
              </a:rPr>
              <a:t>tidak</a:t>
            </a:r>
            <a:r>
              <a:rPr lang="en-US" sz="5400" b="1" dirty="0" smtClean="0">
                <a:latin typeface="Brush Script MT" pitchFamily="66" charset="0"/>
              </a:rPr>
              <a:t> </a:t>
            </a:r>
            <a:r>
              <a:rPr lang="en-US" sz="5400" b="1" dirty="0" err="1" smtClean="0">
                <a:latin typeface="Brush Script MT" pitchFamily="66" charset="0"/>
              </a:rPr>
              <a:t>kasad</a:t>
            </a:r>
            <a:r>
              <a:rPr lang="en-US" sz="5400" b="1" dirty="0" smtClean="0">
                <a:latin typeface="Brush Script MT" pitchFamily="66" charset="0"/>
              </a:rPr>
              <a:t> </a:t>
            </a:r>
            <a:r>
              <a:rPr lang="en-US" sz="5400" b="1" dirty="0" err="1" smtClean="0">
                <a:latin typeface="Brush Script MT" pitchFamily="66" charset="0"/>
              </a:rPr>
              <a:t>mata</a:t>
            </a:r>
            <a:r>
              <a:rPr lang="en-US" sz="5400" b="1" dirty="0" smtClean="0">
                <a:latin typeface="Brush Script MT" pitchFamily="66" charset="0"/>
              </a:rPr>
              <a:t>) </a:t>
            </a:r>
            <a:r>
              <a:rPr lang="en-US" sz="5400" b="1" dirty="0" err="1" smtClean="0">
                <a:latin typeface="Brush Script MT" pitchFamily="66" charset="0"/>
              </a:rPr>
              <a:t>adalah</a:t>
            </a:r>
            <a:r>
              <a:rPr lang="en-US" sz="5400" b="1" dirty="0" smtClean="0">
                <a:latin typeface="Brush Script MT" pitchFamily="66" charset="0"/>
              </a:rPr>
              <a:t> </a:t>
            </a:r>
            <a:r>
              <a:rPr lang="en-US" sz="5400" b="1" dirty="0" err="1" smtClean="0">
                <a:latin typeface="Brush Script MT" pitchFamily="66" charset="0"/>
              </a:rPr>
              <a:t>budaya</a:t>
            </a:r>
            <a:r>
              <a:rPr lang="en-US" sz="5400" b="1" dirty="0" smtClean="0">
                <a:latin typeface="Brush Script MT" pitchFamily="66" charset="0"/>
              </a:rPr>
              <a:t> </a:t>
            </a:r>
            <a:r>
              <a:rPr lang="en-US" sz="5400" b="1" u="sng" dirty="0" smtClean="0">
                <a:latin typeface="Brush Script MT" pitchFamily="66" charset="0"/>
              </a:rPr>
              <a:t>spiritual </a:t>
            </a:r>
            <a:r>
              <a:rPr lang="en-US" sz="5400" b="1" u="sng" dirty="0" err="1" smtClean="0">
                <a:latin typeface="Brush Script MT" pitchFamily="66" charset="0"/>
              </a:rPr>
              <a:t>atau</a:t>
            </a:r>
            <a:r>
              <a:rPr lang="en-US" sz="5400" b="1" u="sng" dirty="0" smtClean="0">
                <a:latin typeface="Brush Script MT" pitchFamily="66" charset="0"/>
              </a:rPr>
              <a:t> ideal.</a:t>
            </a:r>
            <a:r>
              <a:rPr lang="en-US" sz="5400" b="1" dirty="0" smtClean="0">
                <a:latin typeface="Brush Script MT" pitchFamily="66" charset="0"/>
              </a:rPr>
              <a:t/>
            </a:r>
            <a:br>
              <a:rPr lang="en-US" sz="5400" b="1" dirty="0" smtClean="0">
                <a:latin typeface="Brush Script MT" pitchFamily="66" charset="0"/>
              </a:rPr>
            </a:br>
            <a:endParaRPr lang="en-US" sz="5400" b="1" dirty="0">
              <a:latin typeface="Brush Script MT"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745162"/>
          </a:xfrm>
          <a:ln w="38100">
            <a:solidFill>
              <a:schemeClr val="bg1"/>
            </a:solidFill>
          </a:ln>
        </p:spPr>
        <p:txBody>
          <a:bodyPr>
            <a:normAutofit fontScale="90000"/>
          </a:bodyPr>
          <a:lstStyle/>
          <a:p>
            <a:pPr algn="l"/>
            <a:r>
              <a:rPr lang="en-US" sz="3600" dirty="0" err="1" smtClean="0">
                <a:latin typeface="Arial Black" pitchFamily="34" charset="0"/>
              </a:rPr>
              <a:t>Budaya</a:t>
            </a:r>
            <a:r>
              <a:rPr lang="en-US" sz="3600" dirty="0" smtClean="0">
                <a:latin typeface="Arial Black" pitchFamily="34" charset="0"/>
              </a:rPr>
              <a:t> </a:t>
            </a:r>
            <a:r>
              <a:rPr lang="en-US" sz="3600" dirty="0" err="1" smtClean="0">
                <a:latin typeface="Arial Black" pitchFamily="34" charset="0"/>
              </a:rPr>
              <a:t>sebagai</a:t>
            </a:r>
            <a:r>
              <a:rPr lang="en-US" sz="3600" dirty="0" smtClean="0">
                <a:latin typeface="Arial Black" pitchFamily="34" charset="0"/>
              </a:rPr>
              <a:t> </a:t>
            </a:r>
            <a:r>
              <a:rPr lang="en-US" sz="3600" dirty="0" err="1" smtClean="0">
                <a:latin typeface="Arial Black" pitchFamily="34" charset="0"/>
              </a:rPr>
              <a:t>produk</a:t>
            </a:r>
            <a:r>
              <a:rPr lang="en-US" sz="3600" dirty="0" smtClean="0">
                <a:latin typeface="Arial Black" pitchFamily="34" charset="0"/>
              </a:rPr>
              <a:t> </a:t>
            </a:r>
            <a:r>
              <a:rPr lang="en-US" sz="3600" dirty="0" err="1" smtClean="0">
                <a:latin typeface="Arial Black" pitchFamily="34" charset="0"/>
              </a:rPr>
              <a:t>dan</a:t>
            </a:r>
            <a:r>
              <a:rPr lang="en-US" sz="3600" dirty="0" smtClean="0">
                <a:latin typeface="Arial Black" pitchFamily="34" charset="0"/>
              </a:rPr>
              <a:t> </a:t>
            </a:r>
            <a:r>
              <a:rPr lang="en-US" sz="3600" dirty="0" err="1" smtClean="0">
                <a:latin typeface="Arial Black" pitchFamily="34" charset="0"/>
              </a:rPr>
              <a:t>proses</a:t>
            </a:r>
            <a:r>
              <a:rPr lang="en-US" sz="3600" dirty="0" smtClean="0">
                <a:latin typeface="Arial Black" pitchFamily="34" charset="0"/>
              </a:rPr>
              <a:t>, </a:t>
            </a:r>
            <a:r>
              <a:rPr lang="en-US" sz="3600" dirty="0" err="1" smtClean="0">
                <a:latin typeface="Arial Black" pitchFamily="34" charset="0"/>
              </a:rPr>
              <a:t>mempunyai</a:t>
            </a:r>
            <a:r>
              <a:rPr lang="en-US" sz="3600" dirty="0" smtClean="0">
                <a:latin typeface="Arial Black" pitchFamily="34" charset="0"/>
              </a:rPr>
              <a:t> </a:t>
            </a:r>
            <a:r>
              <a:rPr lang="en-US" sz="3600" dirty="0" err="1" smtClean="0">
                <a:latin typeface="Arial Black" pitchFamily="34" charset="0"/>
              </a:rPr>
              <a:t>nilai</a:t>
            </a:r>
            <a:r>
              <a:rPr lang="en-US" sz="3600" dirty="0" smtClean="0">
                <a:latin typeface="Arial Black" pitchFamily="34" charset="0"/>
              </a:rPr>
              <a:t> cultural, </a:t>
            </a:r>
            <a:r>
              <a:rPr lang="en-US" sz="3600" dirty="0" err="1" smtClean="0">
                <a:latin typeface="Arial Black" pitchFamily="34" charset="0"/>
              </a:rPr>
              <a:t>norma</a:t>
            </a:r>
            <a:r>
              <a:rPr lang="en-US" sz="3600" dirty="0" smtClean="0">
                <a:latin typeface="Arial Black" pitchFamily="34" charset="0"/>
              </a:rPr>
              <a:t> </a:t>
            </a:r>
            <a:r>
              <a:rPr lang="en-US" sz="3600" dirty="0" err="1" smtClean="0">
                <a:latin typeface="Arial Black" pitchFamily="34" charset="0"/>
              </a:rPr>
              <a:t>dan</a:t>
            </a:r>
            <a:r>
              <a:rPr lang="en-US" sz="3600" dirty="0" smtClean="0">
                <a:latin typeface="Arial Black" pitchFamily="34" charset="0"/>
              </a:rPr>
              <a:t> </a:t>
            </a:r>
            <a:r>
              <a:rPr lang="en-US" sz="3600" dirty="0" err="1" smtClean="0">
                <a:latin typeface="Arial Black" pitchFamily="34" charset="0"/>
              </a:rPr>
              <a:t>hasil</a:t>
            </a:r>
            <a:r>
              <a:rPr lang="en-US" sz="3600" dirty="0" smtClean="0">
                <a:latin typeface="Arial Black" pitchFamily="34" charset="0"/>
              </a:rPr>
              <a:t> </a:t>
            </a:r>
            <a:r>
              <a:rPr lang="en-US" sz="3600" dirty="0" err="1" smtClean="0">
                <a:latin typeface="Arial Black" pitchFamily="34" charset="0"/>
              </a:rPr>
              <a:t>cipta</a:t>
            </a:r>
            <a:r>
              <a:rPr lang="en-US" sz="3600" dirty="0" smtClean="0">
                <a:latin typeface="Arial Black" pitchFamily="34" charset="0"/>
              </a:rPr>
              <a:t> </a:t>
            </a:r>
            <a:r>
              <a:rPr lang="en-US" sz="3600" dirty="0" err="1" smtClean="0">
                <a:latin typeface="Arial Black" pitchFamily="34" charset="0"/>
              </a:rPr>
              <a:t>manusia</a:t>
            </a:r>
            <a:r>
              <a:rPr lang="en-US" sz="3600" dirty="0" smtClean="0">
                <a:latin typeface="Arial Black" pitchFamily="34" charset="0"/>
              </a:rPr>
              <a:t>,   </a:t>
            </a:r>
            <a:r>
              <a:rPr lang="en-US" sz="3600" dirty="0" err="1" smtClean="0">
                <a:latin typeface="Arial Black" pitchFamily="34" charset="0"/>
              </a:rPr>
              <a:t>dapat</a:t>
            </a:r>
            <a:r>
              <a:rPr lang="en-US" sz="3600" dirty="0" smtClean="0">
                <a:latin typeface="Arial Black" pitchFamily="34" charset="0"/>
              </a:rPr>
              <a:t> </a:t>
            </a:r>
            <a:r>
              <a:rPr lang="en-US" sz="3600" dirty="0" err="1" smtClean="0">
                <a:latin typeface="Arial Black" pitchFamily="34" charset="0"/>
              </a:rPr>
              <a:t>digolongkan</a:t>
            </a:r>
            <a:r>
              <a:rPr lang="en-US" sz="3600" dirty="0" smtClean="0">
                <a:latin typeface="Arial Black" pitchFamily="34" charset="0"/>
              </a:rPr>
              <a:t> </a:t>
            </a:r>
            <a:r>
              <a:rPr lang="en-US" sz="3600" dirty="0" err="1" smtClean="0">
                <a:latin typeface="Arial Black" pitchFamily="34" charset="0"/>
              </a:rPr>
              <a:t>menjadi</a:t>
            </a:r>
            <a:r>
              <a:rPr lang="en-US" sz="3600" dirty="0" smtClean="0">
                <a:latin typeface="Arial Black" pitchFamily="34" charset="0"/>
              </a:rPr>
              <a:t> </a:t>
            </a:r>
            <a:r>
              <a:rPr lang="en-US" sz="3600" dirty="0" err="1" smtClean="0">
                <a:latin typeface="Arial Black" pitchFamily="34" charset="0"/>
              </a:rPr>
              <a:t>tiga</a:t>
            </a:r>
            <a:r>
              <a:rPr lang="en-US" sz="3600" dirty="0" smtClean="0">
                <a:latin typeface="Arial Black" pitchFamily="34" charset="0"/>
              </a:rPr>
              <a:t> </a:t>
            </a:r>
            <a:r>
              <a:rPr lang="en-US" sz="3600" dirty="0" err="1" smtClean="0">
                <a:latin typeface="Arial Black" pitchFamily="34" charset="0"/>
              </a:rPr>
              <a:t>dimensi</a:t>
            </a:r>
            <a:r>
              <a:rPr lang="en-US" sz="3600" dirty="0" smtClean="0">
                <a:latin typeface="Arial Black" pitchFamily="34" charset="0"/>
              </a:rPr>
              <a:t> </a:t>
            </a:r>
            <a:r>
              <a:rPr lang="en-US" sz="3600" dirty="0" err="1" smtClean="0">
                <a:latin typeface="Arial Black" pitchFamily="34" charset="0"/>
              </a:rPr>
              <a:t>yaitu</a:t>
            </a:r>
            <a:r>
              <a:rPr lang="en-US" sz="3600" dirty="0" smtClean="0">
                <a:latin typeface="Arial Black" pitchFamily="34" charset="0"/>
              </a:rPr>
              <a:t> :</a:t>
            </a:r>
            <a:br>
              <a:rPr lang="en-US" sz="3600" dirty="0" smtClean="0">
                <a:latin typeface="Arial Black" pitchFamily="34" charset="0"/>
              </a:rPr>
            </a:br>
            <a:r>
              <a:rPr lang="en-US" sz="3600" dirty="0" smtClean="0">
                <a:latin typeface="Arial Black" pitchFamily="34" charset="0"/>
              </a:rPr>
              <a:t/>
            </a:r>
            <a:br>
              <a:rPr lang="en-US" sz="3600" dirty="0" smtClean="0">
                <a:latin typeface="Arial Black" pitchFamily="34" charset="0"/>
              </a:rPr>
            </a:br>
            <a:r>
              <a:rPr lang="en-US" sz="3600" dirty="0" smtClean="0">
                <a:latin typeface="Arial Black" pitchFamily="34" charset="0"/>
              </a:rPr>
              <a:t>	</a:t>
            </a:r>
            <a:r>
              <a:rPr lang="en-US" sz="4800" b="1" dirty="0" smtClean="0">
                <a:latin typeface="Brush Script MT" pitchFamily="66" charset="0"/>
              </a:rPr>
              <a:t>* </a:t>
            </a:r>
            <a:r>
              <a:rPr lang="en-US" sz="4800" b="1" dirty="0" err="1" smtClean="0">
                <a:latin typeface="Brush Script MT" pitchFamily="66" charset="0"/>
              </a:rPr>
              <a:t>Dimensi</a:t>
            </a:r>
            <a:r>
              <a:rPr lang="en-US" sz="4800" b="1" dirty="0" smtClean="0">
                <a:latin typeface="Brush Script MT" pitchFamily="66" charset="0"/>
              </a:rPr>
              <a:t> </a:t>
            </a:r>
            <a:r>
              <a:rPr lang="en-US" sz="4800" b="1" dirty="0" err="1" smtClean="0">
                <a:latin typeface="Brush Script MT" pitchFamily="66" charset="0"/>
              </a:rPr>
              <a:t>kognitif</a:t>
            </a:r>
            <a:r>
              <a:rPr lang="en-US" sz="4800" b="1" dirty="0" smtClean="0">
                <a:latin typeface="Brush Script MT" pitchFamily="66" charset="0"/>
              </a:rPr>
              <a:t>  </a:t>
            </a:r>
            <a:br>
              <a:rPr lang="en-US" sz="4800" b="1" dirty="0" smtClean="0">
                <a:latin typeface="Brush Script MT" pitchFamily="66" charset="0"/>
              </a:rPr>
            </a:br>
            <a:r>
              <a:rPr lang="en-US" sz="4800" b="1" dirty="0" smtClean="0">
                <a:latin typeface="Brush Script MT" pitchFamily="66" charset="0"/>
              </a:rPr>
              <a:t>	* </a:t>
            </a:r>
            <a:r>
              <a:rPr lang="en-US" sz="4800" b="1" dirty="0" err="1" smtClean="0">
                <a:latin typeface="Brush Script MT" pitchFamily="66" charset="0"/>
              </a:rPr>
              <a:t>Dimensi</a:t>
            </a:r>
            <a:r>
              <a:rPr lang="en-US" sz="4800" b="1" dirty="0" smtClean="0">
                <a:latin typeface="Brush Script MT" pitchFamily="66" charset="0"/>
              </a:rPr>
              <a:t> evaluative,  </a:t>
            </a:r>
            <a:br>
              <a:rPr lang="en-US" sz="4800" b="1" dirty="0" smtClean="0">
                <a:latin typeface="Brush Script MT" pitchFamily="66" charset="0"/>
              </a:rPr>
            </a:br>
            <a:r>
              <a:rPr lang="en-US" sz="4800" b="1" dirty="0" smtClean="0">
                <a:latin typeface="Brush Script MT" pitchFamily="66" charset="0"/>
              </a:rPr>
              <a:t>	* </a:t>
            </a:r>
            <a:r>
              <a:rPr lang="en-US" sz="4800" b="1" dirty="0" err="1" smtClean="0">
                <a:latin typeface="Brush Script MT" pitchFamily="66" charset="0"/>
              </a:rPr>
              <a:t>Dimensi</a:t>
            </a:r>
            <a:r>
              <a:rPr lang="en-US" sz="4800" b="1" dirty="0" smtClean="0">
                <a:latin typeface="Brush Script MT" pitchFamily="66" charset="0"/>
              </a:rPr>
              <a:t> </a:t>
            </a:r>
            <a:r>
              <a:rPr lang="en-US" sz="4800" b="1" dirty="0" err="1" smtClean="0">
                <a:latin typeface="Brush Script MT" pitchFamily="66" charset="0"/>
              </a:rPr>
              <a:t>simbolik</a:t>
            </a:r>
            <a:r>
              <a:rPr lang="en-US" sz="3600" dirty="0" smtClean="0">
                <a:latin typeface="Arial Black" pitchFamily="34" charset="0"/>
              </a:rPr>
              <a:t>,  </a:t>
            </a:r>
            <a:br>
              <a:rPr lang="en-US" sz="3600" dirty="0" smtClean="0">
                <a:latin typeface="Arial Black" pitchFamily="34" charset="0"/>
              </a:rPr>
            </a:br>
            <a:endParaRPr lang="en-US" sz="3600" dirty="0">
              <a:latin typeface="Arial Black"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516562"/>
          </a:xfrm>
          <a:ln w="38100">
            <a:solidFill>
              <a:schemeClr val="bg1"/>
            </a:solidFill>
          </a:ln>
        </p:spPr>
        <p:txBody>
          <a:bodyPr>
            <a:normAutofit/>
          </a:bodyPr>
          <a:lstStyle/>
          <a:p>
            <a:pPr algn="l"/>
            <a:r>
              <a:rPr lang="en-US" sz="4400" i="1" dirty="0" err="1" smtClean="0">
                <a:latin typeface="Arial Black" pitchFamily="34" charset="0"/>
              </a:rPr>
              <a:t>Dimensi</a:t>
            </a:r>
            <a:r>
              <a:rPr lang="en-US" sz="4400" i="1" dirty="0" smtClean="0">
                <a:latin typeface="Arial Black" pitchFamily="34" charset="0"/>
              </a:rPr>
              <a:t> </a:t>
            </a:r>
            <a:r>
              <a:rPr lang="en-US" sz="4400" i="1" dirty="0" err="1" smtClean="0">
                <a:latin typeface="Arial Black" pitchFamily="34" charset="0"/>
              </a:rPr>
              <a:t>kognitif</a:t>
            </a:r>
            <a:r>
              <a:rPr lang="en-US" sz="4400" i="1" dirty="0" smtClean="0">
                <a:latin typeface="Arial Black" pitchFamily="34" charset="0"/>
              </a:rPr>
              <a:t> </a:t>
            </a:r>
            <a:r>
              <a:rPr lang="en-US" sz="4400" dirty="0" smtClean="0">
                <a:latin typeface="Arial Black" pitchFamily="34" charset="0"/>
              </a:rPr>
              <a:t>(</a:t>
            </a:r>
            <a:r>
              <a:rPr lang="en-US" sz="4400" dirty="0" err="1" smtClean="0">
                <a:latin typeface="Arial Black" pitchFamily="34" charset="0"/>
              </a:rPr>
              <a:t>budaya</a:t>
            </a:r>
            <a:r>
              <a:rPr lang="en-US" sz="4400" dirty="0" smtClean="0">
                <a:latin typeface="Arial Black" pitchFamily="34" charset="0"/>
              </a:rPr>
              <a:t> </a:t>
            </a:r>
            <a:r>
              <a:rPr lang="en-US" sz="4400" dirty="0" err="1" smtClean="0">
                <a:latin typeface="Arial Black" pitchFamily="34" charset="0"/>
              </a:rPr>
              <a:t>cipta</a:t>
            </a:r>
            <a:r>
              <a:rPr lang="en-US" sz="4400" dirty="0" smtClean="0">
                <a:latin typeface="Arial Black" pitchFamily="34" charset="0"/>
              </a:rPr>
              <a:t>), </a:t>
            </a:r>
            <a:r>
              <a:rPr lang="en-US" sz="4400" dirty="0" err="1" smtClean="0">
                <a:latin typeface="Arial Black" pitchFamily="34" charset="0"/>
              </a:rPr>
              <a:t>bersifat</a:t>
            </a:r>
            <a:r>
              <a:rPr lang="en-US" sz="4400" dirty="0" smtClean="0">
                <a:latin typeface="Arial Black" pitchFamily="34" charset="0"/>
              </a:rPr>
              <a:t> </a:t>
            </a:r>
            <a:r>
              <a:rPr lang="en-US" sz="4400" dirty="0" err="1" smtClean="0">
                <a:latin typeface="Arial Black" pitchFamily="34" charset="0"/>
              </a:rPr>
              <a:t>abstrak</a:t>
            </a:r>
            <a:r>
              <a:rPr lang="en-US" sz="4400" dirty="0" smtClean="0">
                <a:latin typeface="Arial Black" pitchFamily="34" charset="0"/>
              </a:rPr>
              <a:t> </a:t>
            </a:r>
            <a:r>
              <a:rPr lang="en-US" sz="4400" dirty="0" err="1" smtClean="0">
                <a:latin typeface="Arial Black" pitchFamily="34" charset="0"/>
              </a:rPr>
              <a:t>berupa</a:t>
            </a:r>
            <a:r>
              <a:rPr lang="en-US" sz="4400" dirty="0" smtClean="0">
                <a:latin typeface="Arial Black" pitchFamily="34" charset="0"/>
              </a:rPr>
              <a:t> : </a:t>
            </a:r>
            <a:br>
              <a:rPr lang="en-US" sz="4400" dirty="0" smtClean="0">
                <a:latin typeface="Arial Black" pitchFamily="34" charset="0"/>
              </a:rPr>
            </a:br>
            <a:r>
              <a:rPr lang="en-US" sz="4400" dirty="0" smtClean="0">
                <a:latin typeface="Arial Black" pitchFamily="34" charset="0"/>
              </a:rPr>
              <a:t>	</a:t>
            </a:r>
            <a:r>
              <a:rPr lang="en-US" sz="4400" i="1" dirty="0" err="1" smtClean="0">
                <a:latin typeface="Arial Black" pitchFamily="34" charset="0"/>
              </a:rPr>
              <a:t>gagasan</a:t>
            </a:r>
            <a:r>
              <a:rPr lang="en-US" sz="4400" i="1" dirty="0" smtClean="0">
                <a:latin typeface="Arial Black" pitchFamily="34" charset="0"/>
              </a:rPr>
              <a:t> </a:t>
            </a:r>
            <a:r>
              <a:rPr lang="en-US" sz="4400" i="1" dirty="0" err="1" smtClean="0">
                <a:latin typeface="Arial Black" pitchFamily="34" charset="0"/>
              </a:rPr>
              <a:t>manusia</a:t>
            </a:r>
            <a:r>
              <a:rPr lang="en-US" sz="4400" i="1" dirty="0" smtClean="0">
                <a:latin typeface="Arial Black" pitchFamily="34" charset="0"/>
              </a:rPr>
              <a:t>, 	</a:t>
            </a:r>
            <a:r>
              <a:rPr lang="en-US" sz="4400" i="1" dirty="0" err="1" smtClean="0">
                <a:latin typeface="Arial Black" pitchFamily="34" charset="0"/>
              </a:rPr>
              <a:t>pengetahuan</a:t>
            </a:r>
            <a:r>
              <a:rPr lang="en-US" sz="4400" i="1" dirty="0" smtClean="0">
                <a:latin typeface="Arial Black" pitchFamily="34" charset="0"/>
              </a:rPr>
              <a:t> </a:t>
            </a:r>
            <a:r>
              <a:rPr lang="en-US" sz="4400" i="1" dirty="0" err="1" smtClean="0">
                <a:latin typeface="Arial Black" pitchFamily="34" charset="0"/>
              </a:rPr>
              <a:t>hidup</a:t>
            </a:r>
            <a:r>
              <a:rPr lang="en-US" sz="4400" i="1" dirty="0" smtClean="0">
                <a:latin typeface="Arial Black" pitchFamily="34" charset="0"/>
              </a:rPr>
              <a:t>, 	</a:t>
            </a:r>
            <a:r>
              <a:rPr lang="en-US" sz="4400" i="1" dirty="0" err="1" smtClean="0">
                <a:latin typeface="Arial Black" pitchFamily="34" charset="0"/>
              </a:rPr>
              <a:t>pandangan</a:t>
            </a:r>
            <a:r>
              <a:rPr lang="en-US" sz="4400" i="1" dirty="0" smtClean="0">
                <a:latin typeface="Arial Black" pitchFamily="34" charset="0"/>
              </a:rPr>
              <a:t> </a:t>
            </a:r>
            <a:r>
              <a:rPr lang="en-US" sz="4400" i="1" dirty="0" err="1" smtClean="0">
                <a:latin typeface="Arial Black" pitchFamily="34" charset="0"/>
              </a:rPr>
              <a:t>hidup</a:t>
            </a:r>
            <a:r>
              <a:rPr lang="en-US" sz="4400" i="1" dirty="0" smtClean="0">
                <a:latin typeface="Arial Black" pitchFamily="34" charset="0"/>
              </a:rPr>
              <a:t>, 	</a:t>
            </a:r>
            <a:r>
              <a:rPr lang="en-US" sz="4400" i="1" dirty="0" err="1" smtClean="0">
                <a:latin typeface="Arial Black" pitchFamily="34" charset="0"/>
              </a:rPr>
              <a:t>wawasan</a:t>
            </a:r>
            <a:r>
              <a:rPr lang="en-US" sz="4400" i="1" dirty="0" smtClean="0">
                <a:latin typeface="Arial Black" pitchFamily="34" charset="0"/>
              </a:rPr>
              <a:t> </a:t>
            </a:r>
            <a:r>
              <a:rPr lang="en-US" sz="4400" i="1" dirty="0" err="1" smtClean="0">
                <a:latin typeface="Arial Black" pitchFamily="34" charset="0"/>
              </a:rPr>
              <a:t>kosmos</a:t>
            </a:r>
            <a:r>
              <a:rPr lang="en-US" sz="4400" i="1" dirty="0" smtClean="0">
                <a:latin typeface="Arial Black" pitchFamily="34" charset="0"/>
              </a:rPr>
              <a:t>.</a:t>
            </a:r>
            <a:endParaRPr lang="en-US" sz="4400" i="1" dirty="0">
              <a:latin typeface="Arial Black"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1362"/>
          </a:xfrm>
          <a:ln w="38100">
            <a:solidFill>
              <a:schemeClr val="bg1"/>
            </a:solidFill>
          </a:ln>
        </p:spPr>
        <p:txBody>
          <a:bodyPr>
            <a:noAutofit/>
          </a:bodyPr>
          <a:lstStyle/>
          <a:p>
            <a:pPr algn="l"/>
            <a:r>
              <a:rPr lang="en-US" sz="4400" i="1" dirty="0" err="1" smtClean="0">
                <a:latin typeface="Arial Black" pitchFamily="34" charset="0"/>
              </a:rPr>
              <a:t>Dimensi</a:t>
            </a:r>
            <a:r>
              <a:rPr lang="en-US" sz="4400" i="1" dirty="0" smtClean="0">
                <a:latin typeface="Arial Black" pitchFamily="34" charset="0"/>
              </a:rPr>
              <a:t> evaluative</a:t>
            </a:r>
            <a:r>
              <a:rPr lang="en-US" sz="4400" dirty="0" smtClean="0">
                <a:latin typeface="Arial Black" pitchFamily="34" charset="0"/>
              </a:rPr>
              <a:t>,</a:t>
            </a:r>
            <a:br>
              <a:rPr lang="en-US" sz="4400" dirty="0" smtClean="0">
                <a:latin typeface="Arial Black" pitchFamily="34" charset="0"/>
              </a:rPr>
            </a:br>
            <a:r>
              <a:rPr lang="en-US" sz="4400" dirty="0" smtClean="0">
                <a:latin typeface="Arial Black" pitchFamily="34" charset="0"/>
              </a:rPr>
              <a:t/>
            </a:r>
            <a:br>
              <a:rPr lang="en-US" sz="4400" dirty="0" smtClean="0">
                <a:latin typeface="Arial Black" pitchFamily="34" charset="0"/>
              </a:rPr>
            </a:br>
            <a:r>
              <a:rPr lang="en-US" sz="4000" dirty="0" err="1" smtClean="0">
                <a:latin typeface="Arial Black" pitchFamily="34" charset="0"/>
              </a:rPr>
              <a:t>menyangkut</a:t>
            </a:r>
            <a:r>
              <a:rPr lang="en-US" sz="4000" dirty="0" smtClean="0">
                <a:latin typeface="Arial Black" pitchFamily="34" charset="0"/>
              </a:rPr>
              <a:t> </a:t>
            </a:r>
            <a:r>
              <a:rPr lang="en-US" sz="4000" dirty="0" err="1" smtClean="0">
                <a:latin typeface="Arial Black" pitchFamily="34" charset="0"/>
              </a:rPr>
              <a:t>nilai-nilai</a:t>
            </a:r>
            <a:r>
              <a:rPr lang="en-US" sz="4000" dirty="0" smtClean="0">
                <a:latin typeface="Arial Black" pitchFamily="34" charset="0"/>
              </a:rPr>
              <a:t> </a:t>
            </a:r>
            <a:r>
              <a:rPr lang="en-US" sz="4000" dirty="0" err="1" smtClean="0">
                <a:latin typeface="Arial Black" pitchFamily="34" charset="0"/>
              </a:rPr>
              <a:t>budaya</a:t>
            </a:r>
            <a:r>
              <a:rPr lang="en-US" sz="4000" dirty="0" smtClean="0">
                <a:latin typeface="Arial Black" pitchFamily="34" charset="0"/>
              </a:rPr>
              <a:t> </a:t>
            </a:r>
            <a:r>
              <a:rPr lang="en-US" sz="4000" dirty="0" err="1" smtClean="0">
                <a:latin typeface="Arial Black" pitchFamily="34" charset="0"/>
              </a:rPr>
              <a:t>dan</a:t>
            </a:r>
            <a:r>
              <a:rPr lang="en-US" sz="4000" dirty="0" smtClean="0">
                <a:latin typeface="Arial Black" pitchFamily="34" charset="0"/>
              </a:rPr>
              <a:t> </a:t>
            </a:r>
            <a:r>
              <a:rPr lang="en-US" sz="4000" dirty="0" err="1" smtClean="0">
                <a:latin typeface="Arial Black" pitchFamily="34" charset="0"/>
              </a:rPr>
              <a:t>norma</a:t>
            </a:r>
            <a:r>
              <a:rPr lang="en-US" sz="4000" dirty="0" smtClean="0">
                <a:latin typeface="Arial Black" pitchFamily="34" charset="0"/>
              </a:rPr>
              <a:t> </a:t>
            </a:r>
            <a:r>
              <a:rPr lang="en-US" sz="4000" dirty="0" err="1" smtClean="0">
                <a:latin typeface="Arial Black" pitchFamily="34" charset="0"/>
              </a:rPr>
              <a:t>budaya</a:t>
            </a:r>
            <a:r>
              <a:rPr lang="en-US" sz="4000" dirty="0" smtClean="0">
                <a:latin typeface="Arial Black" pitchFamily="34" charset="0"/>
              </a:rPr>
              <a:t>, yang </a:t>
            </a:r>
            <a:r>
              <a:rPr lang="en-US" sz="4000" dirty="0" err="1" smtClean="0">
                <a:latin typeface="Arial Black" pitchFamily="34" charset="0"/>
              </a:rPr>
              <a:t>mengatur</a:t>
            </a:r>
            <a:r>
              <a:rPr lang="en-US" sz="4000" dirty="0" smtClean="0">
                <a:latin typeface="Arial Black" pitchFamily="34" charset="0"/>
              </a:rPr>
              <a:t> </a:t>
            </a:r>
            <a:r>
              <a:rPr lang="en-US" sz="4000" dirty="0" err="1" smtClean="0">
                <a:latin typeface="Arial Black" pitchFamily="34" charset="0"/>
              </a:rPr>
              <a:t>sikap</a:t>
            </a:r>
            <a:r>
              <a:rPr lang="en-US" sz="4000" dirty="0" smtClean="0">
                <a:latin typeface="Arial Black" pitchFamily="34" charset="0"/>
              </a:rPr>
              <a:t> </a:t>
            </a:r>
            <a:r>
              <a:rPr lang="en-US" sz="4000" dirty="0" err="1" smtClean="0">
                <a:latin typeface="Arial Black" pitchFamily="34" charset="0"/>
              </a:rPr>
              <a:t>dan</a:t>
            </a:r>
            <a:r>
              <a:rPr lang="en-US" sz="4000" dirty="0" smtClean="0">
                <a:latin typeface="Arial Black" pitchFamily="34" charset="0"/>
              </a:rPr>
              <a:t> </a:t>
            </a:r>
            <a:r>
              <a:rPr lang="en-US" sz="4000" dirty="0" err="1" smtClean="0">
                <a:latin typeface="Arial Black" pitchFamily="34" charset="0"/>
              </a:rPr>
              <a:t>perilaku</a:t>
            </a:r>
            <a:r>
              <a:rPr lang="en-US" sz="4000" dirty="0" smtClean="0">
                <a:latin typeface="Arial Black" pitchFamily="34" charset="0"/>
              </a:rPr>
              <a:t> </a:t>
            </a:r>
            <a:r>
              <a:rPr lang="en-US" sz="4000" dirty="0" err="1" smtClean="0">
                <a:latin typeface="Arial Black" pitchFamily="34" charset="0"/>
              </a:rPr>
              <a:t>manusia</a:t>
            </a:r>
            <a:r>
              <a:rPr lang="en-US" sz="4000" dirty="0" smtClean="0">
                <a:latin typeface="Arial Black" pitchFamily="34" charset="0"/>
              </a:rPr>
              <a:t> </a:t>
            </a:r>
            <a:r>
              <a:rPr lang="en-US" sz="4000" dirty="0" err="1" smtClean="0">
                <a:latin typeface="Arial Black" pitchFamily="34" charset="0"/>
              </a:rPr>
              <a:t>dalam</a:t>
            </a:r>
            <a:r>
              <a:rPr lang="en-US" sz="4000" dirty="0" smtClean="0">
                <a:latin typeface="Arial Black" pitchFamily="34" charset="0"/>
              </a:rPr>
              <a:t> </a:t>
            </a:r>
            <a:r>
              <a:rPr lang="en-US" sz="4000" dirty="0" err="1" smtClean="0">
                <a:latin typeface="Arial Black" pitchFamily="34" charset="0"/>
              </a:rPr>
              <a:t>berbudaya</a:t>
            </a:r>
            <a:r>
              <a:rPr lang="en-US" sz="4000" dirty="0" smtClean="0">
                <a:latin typeface="Arial Black" pitchFamily="34" charset="0"/>
              </a:rPr>
              <a:t> </a:t>
            </a:r>
            <a:r>
              <a:rPr lang="en-US" sz="4000" dirty="0" err="1" smtClean="0">
                <a:latin typeface="Arial Black" pitchFamily="34" charset="0"/>
              </a:rPr>
              <a:t>dan</a:t>
            </a:r>
            <a:r>
              <a:rPr lang="en-US" sz="4000" dirty="0" smtClean="0">
                <a:latin typeface="Arial Black" pitchFamily="34" charset="0"/>
              </a:rPr>
              <a:t> </a:t>
            </a:r>
            <a:r>
              <a:rPr lang="en-US" sz="4000" dirty="0" err="1" smtClean="0">
                <a:latin typeface="Arial Black" pitchFamily="34" charset="0"/>
              </a:rPr>
              <a:t>menghasilkan</a:t>
            </a:r>
            <a:r>
              <a:rPr lang="en-US" sz="4000" dirty="0" smtClean="0">
                <a:latin typeface="Arial Black" pitchFamily="34" charset="0"/>
              </a:rPr>
              <a:t> </a:t>
            </a:r>
            <a:r>
              <a:rPr lang="en-US" sz="4000" dirty="0" err="1" smtClean="0">
                <a:latin typeface="Arial Black" pitchFamily="34" charset="0"/>
              </a:rPr>
              <a:t>etika</a:t>
            </a:r>
            <a:r>
              <a:rPr lang="en-US" sz="4000" dirty="0" smtClean="0">
                <a:latin typeface="Arial Black" pitchFamily="34" charset="0"/>
              </a:rPr>
              <a:t> </a:t>
            </a:r>
            <a:r>
              <a:rPr lang="en-US" sz="4000" dirty="0" err="1" smtClean="0">
                <a:latin typeface="Arial Black" pitchFamily="34" charset="0"/>
              </a:rPr>
              <a:t>budaya</a:t>
            </a:r>
            <a:endParaRPr lang="en-US" sz="4000" dirty="0">
              <a:latin typeface="Arial Black"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1362"/>
          </a:xfrm>
          <a:ln w="57150">
            <a:solidFill>
              <a:schemeClr val="bg1"/>
            </a:solidFill>
          </a:ln>
        </p:spPr>
        <p:txBody>
          <a:bodyPr>
            <a:normAutofit fontScale="90000"/>
          </a:bodyPr>
          <a:lstStyle/>
          <a:p>
            <a:pPr algn="l"/>
            <a:r>
              <a:rPr lang="en-US" sz="4800" i="1" dirty="0" err="1" smtClean="0">
                <a:latin typeface="Arial Black" pitchFamily="34" charset="0"/>
              </a:rPr>
              <a:t>Dimensi</a:t>
            </a:r>
            <a:r>
              <a:rPr lang="en-US" sz="4800" i="1" dirty="0" smtClean="0">
                <a:latin typeface="Arial Black" pitchFamily="34" charset="0"/>
              </a:rPr>
              <a:t> </a:t>
            </a:r>
            <a:r>
              <a:rPr lang="en-US" sz="4800" i="1" dirty="0" err="1" smtClean="0">
                <a:latin typeface="Arial Black" pitchFamily="34" charset="0"/>
              </a:rPr>
              <a:t>simbolik</a:t>
            </a:r>
            <a:r>
              <a:rPr lang="en-US" sz="4800" dirty="0" smtClean="0">
                <a:latin typeface="Arial Black" pitchFamily="34" charset="0"/>
              </a:rPr>
              <a:t>, </a:t>
            </a:r>
            <a:br>
              <a:rPr lang="en-US" sz="4800" dirty="0" smtClean="0">
                <a:latin typeface="Arial Black" pitchFamily="34" charset="0"/>
              </a:rPr>
            </a:br>
            <a:r>
              <a:rPr lang="en-US" sz="4800" dirty="0" smtClean="0">
                <a:latin typeface="Arial Black" pitchFamily="34" charset="0"/>
              </a:rPr>
              <a:t/>
            </a:r>
            <a:br>
              <a:rPr lang="en-US" sz="4800" dirty="0" smtClean="0">
                <a:latin typeface="Arial Black" pitchFamily="34" charset="0"/>
              </a:rPr>
            </a:br>
            <a:r>
              <a:rPr lang="en-US" sz="4800" dirty="0" err="1" smtClean="0">
                <a:latin typeface="Arial Black" pitchFamily="34" charset="0"/>
              </a:rPr>
              <a:t>berupa</a:t>
            </a:r>
            <a:r>
              <a:rPr lang="en-US" sz="4800" dirty="0" smtClean="0">
                <a:latin typeface="Arial Black" pitchFamily="34" charset="0"/>
              </a:rPr>
              <a:t> </a:t>
            </a:r>
            <a:r>
              <a:rPr lang="en-US" sz="4800" dirty="0" err="1" smtClean="0">
                <a:latin typeface="Arial Black" pitchFamily="34" charset="0"/>
              </a:rPr>
              <a:t>interaksi</a:t>
            </a:r>
            <a:r>
              <a:rPr lang="en-US" sz="4800" dirty="0" smtClean="0">
                <a:latin typeface="Arial Black" pitchFamily="34" charset="0"/>
              </a:rPr>
              <a:t> </a:t>
            </a:r>
            <a:r>
              <a:rPr lang="en-US" sz="4800" dirty="0" err="1" smtClean="0">
                <a:latin typeface="Arial Black" pitchFamily="34" charset="0"/>
              </a:rPr>
              <a:t>hidup</a:t>
            </a:r>
            <a:r>
              <a:rPr lang="en-US" sz="4800" dirty="0" smtClean="0">
                <a:latin typeface="Arial Black" pitchFamily="34" charset="0"/>
              </a:rPr>
              <a:t> </a:t>
            </a:r>
            <a:r>
              <a:rPr lang="en-US" sz="4800" dirty="0" err="1" smtClean="0">
                <a:latin typeface="Arial Black" pitchFamily="34" charset="0"/>
              </a:rPr>
              <a:t>manusia</a:t>
            </a:r>
            <a:r>
              <a:rPr lang="en-US" sz="4800" dirty="0" smtClean="0">
                <a:latin typeface="Arial Black" pitchFamily="34" charset="0"/>
              </a:rPr>
              <a:t> </a:t>
            </a:r>
            <a:r>
              <a:rPr lang="en-US" sz="4800" dirty="0" err="1" smtClean="0">
                <a:latin typeface="Arial Black" pitchFamily="34" charset="0"/>
              </a:rPr>
              <a:t>dan</a:t>
            </a:r>
            <a:r>
              <a:rPr lang="en-US" sz="4800" dirty="0" smtClean="0">
                <a:latin typeface="Arial Black" pitchFamily="34" charset="0"/>
              </a:rPr>
              <a:t> </a:t>
            </a:r>
            <a:r>
              <a:rPr lang="en-US" sz="4800" dirty="0" err="1" smtClean="0">
                <a:latin typeface="Arial Black" pitchFamily="34" charset="0"/>
              </a:rPr>
              <a:t>simbol-simbol</a:t>
            </a:r>
            <a:r>
              <a:rPr lang="en-US" sz="4800" dirty="0" smtClean="0">
                <a:latin typeface="Arial Black" pitchFamily="34" charset="0"/>
              </a:rPr>
              <a:t> yang </a:t>
            </a:r>
            <a:r>
              <a:rPr lang="en-US" sz="4800" dirty="0" err="1" smtClean="0">
                <a:latin typeface="Arial Black" pitchFamily="34" charset="0"/>
              </a:rPr>
              <a:t>digunakan</a:t>
            </a:r>
            <a:r>
              <a:rPr lang="en-US" sz="4800" dirty="0" smtClean="0">
                <a:latin typeface="Arial Black" pitchFamily="34" charset="0"/>
              </a:rPr>
              <a:t> </a:t>
            </a:r>
            <a:r>
              <a:rPr lang="en-US" sz="4800" dirty="0" err="1" smtClean="0">
                <a:latin typeface="Arial Black" pitchFamily="34" charset="0"/>
              </a:rPr>
              <a:t>dalam</a:t>
            </a:r>
            <a:r>
              <a:rPr lang="en-US" sz="4800" dirty="0" smtClean="0">
                <a:latin typeface="Arial Black" pitchFamily="34" charset="0"/>
              </a:rPr>
              <a:t> </a:t>
            </a:r>
            <a:r>
              <a:rPr lang="en-US" sz="4800" dirty="0" err="1" smtClean="0">
                <a:latin typeface="Arial Black" pitchFamily="34" charset="0"/>
              </a:rPr>
              <a:t>berbudaya</a:t>
            </a:r>
            <a:r>
              <a:rPr lang="en-US" sz="4800" dirty="0" smtClean="0">
                <a:latin typeface="Arial Black" pitchFamily="34" charset="0"/>
              </a:rPr>
              <a: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97562"/>
          </a:xfrm>
          <a:ln w="38100">
            <a:solidFill>
              <a:schemeClr val="bg1"/>
            </a:solidFill>
          </a:ln>
        </p:spPr>
        <p:txBody>
          <a:bodyPr>
            <a:normAutofit fontScale="90000"/>
          </a:bodyPr>
          <a:lstStyle/>
          <a:p>
            <a:r>
              <a:rPr lang="en-US" sz="4800" dirty="0" err="1" smtClean="0">
                <a:latin typeface="Berlin Sans FB" pitchFamily="34" charset="0"/>
              </a:rPr>
              <a:t>Lingkungan</a:t>
            </a:r>
            <a:r>
              <a:rPr lang="en-US" sz="4800" dirty="0" smtClean="0">
                <a:latin typeface="Berlin Sans FB" pitchFamily="34" charset="0"/>
              </a:rPr>
              <a:t> (</a:t>
            </a:r>
            <a:r>
              <a:rPr lang="en-US" sz="4800" u="sng" dirty="0" err="1" smtClean="0">
                <a:latin typeface="Berlin Sans FB" pitchFamily="34" charset="0"/>
              </a:rPr>
              <a:t>ruang</a:t>
            </a:r>
            <a:r>
              <a:rPr lang="en-US" sz="4800" u="sng" dirty="0" smtClean="0">
                <a:latin typeface="Berlin Sans FB" pitchFamily="34" charset="0"/>
              </a:rPr>
              <a:t> </a:t>
            </a:r>
            <a:r>
              <a:rPr lang="en-US" sz="4800" u="sng" dirty="0" err="1" smtClean="0">
                <a:latin typeface="Berlin Sans FB" pitchFamily="34" charset="0"/>
              </a:rPr>
              <a:t>dan</a:t>
            </a:r>
            <a:r>
              <a:rPr lang="en-US" sz="4800" u="sng" dirty="0" smtClean="0">
                <a:latin typeface="Berlin Sans FB" pitchFamily="34" charset="0"/>
              </a:rPr>
              <a:t> </a:t>
            </a:r>
            <a:r>
              <a:rPr lang="en-US" sz="4800" u="sng" dirty="0" err="1" smtClean="0">
                <a:latin typeface="Berlin Sans FB" pitchFamily="34" charset="0"/>
              </a:rPr>
              <a:t>waktu</a:t>
            </a:r>
            <a:r>
              <a:rPr lang="en-US" sz="4800" dirty="0" smtClean="0">
                <a:latin typeface="Berlin Sans FB" pitchFamily="34" charset="0"/>
              </a:rPr>
              <a:t>) </a:t>
            </a:r>
            <a:r>
              <a:rPr lang="en-US" sz="4800" dirty="0" err="1" smtClean="0">
                <a:latin typeface="Berlin Sans FB" pitchFamily="34" charset="0"/>
              </a:rPr>
              <a:t>sangat</a:t>
            </a:r>
            <a:r>
              <a:rPr lang="en-US" sz="4800" dirty="0" smtClean="0">
                <a:latin typeface="Berlin Sans FB" pitchFamily="34" charset="0"/>
              </a:rPr>
              <a:t> </a:t>
            </a:r>
            <a:r>
              <a:rPr lang="en-US" sz="4800" dirty="0" err="1" smtClean="0">
                <a:latin typeface="Berlin Sans FB" pitchFamily="34" charset="0"/>
              </a:rPr>
              <a:t>mempengaruhi</a:t>
            </a:r>
            <a:r>
              <a:rPr lang="en-US" sz="4800" dirty="0" smtClean="0">
                <a:latin typeface="Berlin Sans FB" pitchFamily="34" charset="0"/>
              </a:rPr>
              <a:t> </a:t>
            </a:r>
            <a:r>
              <a:rPr lang="en-US" sz="4800" dirty="0" err="1" smtClean="0">
                <a:latin typeface="Berlin Sans FB" pitchFamily="34" charset="0"/>
              </a:rPr>
              <a:t>penelitian</a:t>
            </a:r>
            <a:r>
              <a:rPr lang="en-US" sz="4800" dirty="0" smtClean="0">
                <a:latin typeface="Berlin Sans FB" pitchFamily="34" charset="0"/>
              </a:rPr>
              <a:t> </a:t>
            </a:r>
            <a:r>
              <a:rPr lang="en-US" sz="4800" dirty="0" err="1" smtClean="0">
                <a:latin typeface="Berlin Sans FB" pitchFamily="34" charset="0"/>
              </a:rPr>
              <a:t>geografi</a:t>
            </a:r>
            <a:r>
              <a:rPr lang="en-US" sz="4800" dirty="0" smtClean="0">
                <a:latin typeface="Berlin Sans FB" pitchFamily="34" charset="0"/>
              </a:rPr>
              <a:t> </a:t>
            </a:r>
            <a:r>
              <a:rPr lang="en-US" sz="4800" dirty="0" err="1" smtClean="0">
                <a:latin typeface="Berlin Sans FB" pitchFamily="34" charset="0"/>
              </a:rPr>
              <a:t>budaya</a:t>
            </a:r>
            <a:r>
              <a:rPr lang="en-US" sz="4800" dirty="0" smtClean="0">
                <a:latin typeface="Berlin Sans FB" pitchFamily="34" charset="0"/>
              </a:rPr>
              <a:t>, </a:t>
            </a:r>
            <a:r>
              <a:rPr lang="en-US" sz="4800" dirty="0" err="1" smtClean="0">
                <a:latin typeface="Berlin Sans FB" pitchFamily="34" charset="0"/>
              </a:rPr>
              <a:t>karena</a:t>
            </a:r>
            <a:r>
              <a:rPr lang="en-US" sz="4800" dirty="0" smtClean="0">
                <a:latin typeface="Berlin Sans FB" pitchFamily="34" charset="0"/>
              </a:rPr>
              <a:t> </a:t>
            </a:r>
            <a:r>
              <a:rPr lang="en-US" sz="4800" dirty="0" err="1" smtClean="0">
                <a:latin typeface="Berlin Sans FB" pitchFamily="34" charset="0"/>
              </a:rPr>
              <a:t>lingkungan</a:t>
            </a:r>
            <a:r>
              <a:rPr lang="en-US" sz="4800" dirty="0" smtClean="0">
                <a:latin typeface="Berlin Sans FB" pitchFamily="34" charset="0"/>
              </a:rPr>
              <a:t> </a:t>
            </a:r>
            <a:r>
              <a:rPr lang="en-US" sz="4800" dirty="0" err="1" smtClean="0">
                <a:latin typeface="Berlin Sans FB" pitchFamily="34" charset="0"/>
              </a:rPr>
              <a:t>sangat</a:t>
            </a:r>
            <a:r>
              <a:rPr lang="en-US" sz="4800" dirty="0" smtClean="0">
                <a:latin typeface="Berlin Sans FB" pitchFamily="34" charset="0"/>
              </a:rPr>
              <a:t> </a:t>
            </a:r>
            <a:r>
              <a:rPr lang="en-US" sz="4800" dirty="0" err="1" smtClean="0">
                <a:latin typeface="Berlin Sans FB" pitchFamily="34" charset="0"/>
              </a:rPr>
              <a:t>mempengaruhi</a:t>
            </a:r>
            <a:r>
              <a:rPr lang="en-US" sz="4800" dirty="0" smtClean="0">
                <a:latin typeface="Berlin Sans FB" pitchFamily="34" charset="0"/>
              </a:rPr>
              <a:t> </a:t>
            </a:r>
            <a:r>
              <a:rPr lang="en-US" sz="4800" dirty="0" err="1" smtClean="0">
                <a:latin typeface="Berlin Sans FB" pitchFamily="34" charset="0"/>
              </a:rPr>
              <a:t>perubahan</a:t>
            </a:r>
            <a:r>
              <a:rPr lang="en-US" sz="4800" dirty="0" smtClean="0">
                <a:latin typeface="Berlin Sans FB" pitchFamily="34" charset="0"/>
              </a:rPr>
              <a:t> </a:t>
            </a:r>
            <a:r>
              <a:rPr lang="en-US" sz="4800" dirty="0" err="1" smtClean="0">
                <a:latin typeface="Berlin Sans FB" pitchFamily="34" charset="0"/>
              </a:rPr>
              <a:t>dan</a:t>
            </a:r>
            <a:r>
              <a:rPr lang="en-US" sz="4800" dirty="0" smtClean="0">
                <a:latin typeface="Berlin Sans FB" pitchFamily="34" charset="0"/>
              </a:rPr>
              <a:t> </a:t>
            </a:r>
            <a:r>
              <a:rPr lang="en-US" sz="4800" dirty="0" err="1" smtClean="0">
                <a:latin typeface="Berlin Sans FB" pitchFamily="34" charset="0"/>
              </a:rPr>
              <a:t>perkembangan</a:t>
            </a:r>
            <a:r>
              <a:rPr lang="en-US" sz="4800" dirty="0" smtClean="0">
                <a:latin typeface="Berlin Sans FB" pitchFamily="34" charset="0"/>
              </a:rPr>
              <a:t> </a:t>
            </a:r>
            <a:r>
              <a:rPr lang="en-US" sz="4800" dirty="0" err="1" smtClean="0">
                <a:latin typeface="Berlin Sans FB" pitchFamily="34" charset="0"/>
              </a:rPr>
              <a:t>budaya</a:t>
            </a:r>
            <a:r>
              <a:rPr lang="en-US" sz="4800" dirty="0" smtClean="0">
                <a:latin typeface="Berlin Sans FB" pitchFamily="34" charset="0"/>
              </a:rPr>
              <a:t> </a:t>
            </a:r>
            <a:r>
              <a:rPr lang="en-US" sz="4800" dirty="0" err="1" smtClean="0">
                <a:latin typeface="Berlin Sans FB" pitchFamily="34" charset="0"/>
              </a:rPr>
              <a:t>itu</a:t>
            </a:r>
            <a:r>
              <a:rPr lang="en-US" sz="4800" dirty="0" smtClean="0">
                <a:latin typeface="Berlin Sans FB" pitchFamily="34" charset="0"/>
              </a:rPr>
              <a:t> </a:t>
            </a:r>
            <a:r>
              <a:rPr lang="en-US" sz="4800" dirty="0" err="1" smtClean="0">
                <a:latin typeface="Berlin Sans FB" pitchFamily="34" charset="0"/>
              </a:rPr>
              <a:t>sendiri</a:t>
            </a:r>
            <a:r>
              <a:rPr lang="en-US" sz="4800" dirty="0" smtClean="0">
                <a:latin typeface="Berlin Sans FB" pitchFamily="34" charset="0"/>
              </a:rPr>
              <a:t>.  </a:t>
            </a:r>
            <a:endParaRPr lang="en-US" sz="4800" dirty="0">
              <a:latin typeface="Berlin Sans FB"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5897562"/>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6000" dirty="0" smtClean="0">
                <a:latin typeface="Bernard MT Condensed" pitchFamily="18" charset="0"/>
              </a:rPr>
              <a:t>V. METODOLOGI PENELITIAN  </a:t>
            </a:r>
            <a:br>
              <a:rPr lang="en-US" sz="6000" dirty="0" smtClean="0">
                <a:latin typeface="Bernard MT Condensed" pitchFamily="18" charset="0"/>
              </a:rPr>
            </a:br>
            <a:r>
              <a:rPr lang="en-US" sz="6000" dirty="0" smtClean="0">
                <a:latin typeface="Bernard MT Condensed" pitchFamily="18" charset="0"/>
              </a:rPr>
              <a:t>    GEOGRAFI BUDAYA</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3" name="Picture 2" descr="C:\Documents and Settings\Dimas\My Documents\Bali besar.jpg"/>
          <p:cNvPicPr>
            <a:picLocks noChangeAspect="1" noChangeArrowheads="1"/>
          </p:cNvPicPr>
          <p:nvPr/>
        </p:nvPicPr>
        <p:blipFill>
          <a:blip r:embed="rId2"/>
          <a:srcRect/>
          <a:stretch>
            <a:fillRect/>
          </a:stretch>
        </p:blipFill>
        <p:spPr bwMode="auto">
          <a:xfrm>
            <a:off x="3048000" y="2667000"/>
            <a:ext cx="3352800" cy="35052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86600" cy="5257800"/>
          </a:xfrm>
          <a:ln w="76200">
            <a:solidFill>
              <a:schemeClr val="tx1"/>
            </a:solidFill>
          </a:ln>
        </p:spPr>
        <p:txBody>
          <a:bodyPr>
            <a:normAutofit/>
          </a:bodyPr>
          <a:lstStyle/>
          <a:p>
            <a:pPr algn="l"/>
            <a:r>
              <a:rPr lang="en-US" sz="4000" b="1" dirty="0" smtClean="0">
                <a:latin typeface="Arial Black" pitchFamily="34" charset="0"/>
              </a:rPr>
              <a:t>B. KONSEP DASAR    </a:t>
            </a:r>
            <a:br>
              <a:rPr lang="en-US" sz="4000" b="1" dirty="0" smtClean="0">
                <a:latin typeface="Arial Black" pitchFamily="34" charset="0"/>
              </a:rPr>
            </a:br>
            <a:r>
              <a:rPr lang="en-US" sz="4000" b="1" dirty="0" smtClean="0">
                <a:latin typeface="Arial Black" pitchFamily="34" charset="0"/>
              </a:rPr>
              <a:t>     PENELITIAN BUDAYA</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r>
              <a:rPr lang="en-US" sz="4000" b="1" dirty="0" smtClean="0">
                <a:latin typeface="Arial Black" pitchFamily="34" charset="0"/>
              </a:rPr>
              <a:t/>
            </a:r>
            <a:br>
              <a:rPr lang="en-US" sz="4000" b="1" dirty="0" smtClean="0">
                <a:latin typeface="Arial Black" pitchFamily="34" charset="0"/>
              </a:rPr>
            </a:br>
            <a:endParaRPr lang="en-US" sz="4000" b="1" dirty="0">
              <a:latin typeface="Arial Black" pitchFamily="34" charset="0"/>
            </a:endParaRPr>
          </a:p>
        </p:txBody>
      </p:sp>
      <p:pic>
        <p:nvPicPr>
          <p:cNvPr id="3" name="Picture 2" descr="http://t0.gstatic.com/images?q=tbn:ANd9GcQZXmcvz_vCIG-E1HzA7V0UeRsQksGOBDUb6rquJcMs1Z5b7ymXVLsgwm-wqw">
            <a:hlinkClick r:id="rId2"/>
          </p:cNvPr>
          <p:cNvPicPr/>
          <p:nvPr/>
        </p:nvPicPr>
        <p:blipFill>
          <a:blip r:embed="rId3"/>
          <a:srcRect/>
          <a:stretch>
            <a:fillRect/>
          </a:stretch>
        </p:blipFill>
        <p:spPr bwMode="auto">
          <a:xfrm>
            <a:off x="3724274" y="2790824"/>
            <a:ext cx="4048125" cy="2924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1362075"/>
          </a:xfrm>
          <a:ln w="38100">
            <a:solidFill>
              <a:schemeClr val="tx1"/>
            </a:solidFill>
          </a:ln>
        </p:spPr>
        <p:txBody>
          <a:bodyPr>
            <a:normAutofit fontScale="90000"/>
          </a:bodyPr>
          <a:lstStyle/>
          <a:p>
            <a:r>
              <a:rPr lang="en-US" dirty="0" smtClean="0"/>
              <a:t>1. </a:t>
            </a:r>
            <a:r>
              <a:rPr lang="en-US" sz="4800" dirty="0" err="1" smtClean="0"/>
              <a:t>Proses</a:t>
            </a:r>
            <a:r>
              <a:rPr lang="en-US" sz="4800" dirty="0" smtClean="0"/>
              <a:t> </a:t>
            </a:r>
            <a:r>
              <a:rPr lang="en-US" sz="4800" dirty="0" err="1" smtClean="0"/>
              <a:t>Manusia</a:t>
            </a:r>
            <a:r>
              <a:rPr lang="en-US" sz="4800" dirty="0" smtClean="0"/>
              <a:t> </a:t>
            </a:r>
            <a:r>
              <a:rPr lang="en-US" sz="4800" dirty="0" err="1" smtClean="0"/>
              <a:t>mencari</a:t>
            </a:r>
            <a:r>
              <a:rPr lang="en-US" sz="4800" dirty="0" smtClean="0"/>
              <a:t>  </a:t>
            </a:r>
            <a:br>
              <a:rPr lang="en-US" sz="4800" dirty="0" smtClean="0"/>
            </a:br>
            <a:r>
              <a:rPr lang="en-US" sz="4800" dirty="0" smtClean="0"/>
              <a:t>    </a:t>
            </a:r>
            <a:r>
              <a:rPr lang="en-US" sz="4800" dirty="0" err="1" smtClean="0"/>
              <a:t>kebenaran</a:t>
            </a:r>
            <a:endParaRPr lang="en-US" sz="4800" dirty="0"/>
          </a:p>
        </p:txBody>
      </p:sp>
      <p:sp>
        <p:nvSpPr>
          <p:cNvPr id="3" name="Text Placeholder 2"/>
          <p:cNvSpPr>
            <a:spLocks noGrp="1"/>
          </p:cNvSpPr>
          <p:nvPr>
            <p:ph type="body" idx="1"/>
          </p:nvPr>
        </p:nvSpPr>
        <p:spPr>
          <a:xfrm>
            <a:off x="838200" y="2667000"/>
            <a:ext cx="7543800" cy="3429000"/>
          </a:xfrm>
          <a:ln w="38100">
            <a:solidFill>
              <a:schemeClr val="bg1"/>
            </a:solidFill>
          </a:ln>
        </p:spPr>
        <p:txBody>
          <a:bodyPr>
            <a:normAutofit fontScale="92500" lnSpcReduction="10000"/>
          </a:bodyPr>
          <a:lstStyle/>
          <a:p>
            <a:pPr algn="r"/>
            <a:endParaRPr lang="en-US" sz="3600" dirty="0" smtClean="0">
              <a:solidFill>
                <a:schemeClr val="tx1"/>
              </a:solidFill>
              <a:latin typeface="Arial Black" pitchFamily="34" charset="0"/>
            </a:endParaRPr>
          </a:p>
          <a:p>
            <a:pPr algn="r"/>
            <a:r>
              <a:rPr lang="en-US" sz="3600" dirty="0" err="1" smtClean="0">
                <a:solidFill>
                  <a:schemeClr val="tx1"/>
                </a:solidFill>
                <a:latin typeface="Arial Black" pitchFamily="34" charset="0"/>
              </a:rPr>
              <a:t>Kebenaran</a:t>
            </a:r>
            <a:r>
              <a:rPr lang="en-US" sz="3600" dirty="0" smtClean="0">
                <a:solidFill>
                  <a:schemeClr val="tx1"/>
                </a:solidFill>
                <a:latin typeface="Arial Black" pitchFamily="34" charset="0"/>
              </a:rPr>
              <a:t> </a:t>
            </a:r>
            <a:r>
              <a:rPr lang="en-US" sz="3600" dirty="0" err="1" smtClean="0">
                <a:solidFill>
                  <a:schemeClr val="tx1"/>
                </a:solidFill>
                <a:latin typeface="Arial Black" pitchFamily="34" charset="0"/>
              </a:rPr>
              <a:t>pengetahuan</a:t>
            </a:r>
            <a:r>
              <a:rPr lang="en-US" sz="3600" dirty="0" smtClean="0">
                <a:solidFill>
                  <a:schemeClr val="tx1"/>
                </a:solidFill>
                <a:latin typeface="Arial Black" pitchFamily="34" charset="0"/>
              </a:rPr>
              <a:t> </a:t>
            </a:r>
            <a:r>
              <a:rPr lang="en-US" sz="3600" dirty="0" err="1" smtClean="0">
                <a:solidFill>
                  <a:schemeClr val="tx1"/>
                </a:solidFill>
                <a:latin typeface="Arial Black" pitchFamily="34" charset="0"/>
              </a:rPr>
              <a:t>dapat</a:t>
            </a:r>
            <a:r>
              <a:rPr lang="en-US" sz="3600" dirty="0" smtClean="0">
                <a:solidFill>
                  <a:schemeClr val="tx1"/>
                </a:solidFill>
                <a:latin typeface="Arial Black" pitchFamily="34" charset="0"/>
              </a:rPr>
              <a:t> </a:t>
            </a:r>
            <a:r>
              <a:rPr lang="en-US" sz="3600" dirty="0" err="1" smtClean="0">
                <a:solidFill>
                  <a:schemeClr val="tx1"/>
                </a:solidFill>
                <a:latin typeface="Arial Black" pitchFamily="34" charset="0"/>
              </a:rPr>
              <a:t>diketemukan</a:t>
            </a:r>
            <a:r>
              <a:rPr lang="en-US" sz="3600" dirty="0" smtClean="0">
                <a:solidFill>
                  <a:schemeClr val="tx1"/>
                </a:solidFill>
                <a:latin typeface="Arial Black" pitchFamily="34" charset="0"/>
              </a:rPr>
              <a:t> </a:t>
            </a:r>
            <a:r>
              <a:rPr lang="en-US" sz="3600" dirty="0" err="1" smtClean="0">
                <a:solidFill>
                  <a:schemeClr val="tx1"/>
                </a:solidFill>
                <a:latin typeface="Arial Black" pitchFamily="34" charset="0"/>
              </a:rPr>
              <a:t>melalui</a:t>
            </a:r>
            <a:r>
              <a:rPr lang="en-US" sz="3600" dirty="0" smtClean="0">
                <a:solidFill>
                  <a:schemeClr val="tx1"/>
                </a:solidFill>
                <a:latin typeface="Arial Black" pitchFamily="34" charset="0"/>
              </a:rPr>
              <a:t> </a:t>
            </a:r>
            <a:r>
              <a:rPr lang="en-US" sz="3600" dirty="0" err="1" smtClean="0">
                <a:solidFill>
                  <a:schemeClr val="tx1"/>
                </a:solidFill>
                <a:latin typeface="Arial Black" pitchFamily="34" charset="0"/>
              </a:rPr>
              <a:t>proses</a:t>
            </a:r>
            <a:r>
              <a:rPr lang="en-US" sz="3600" dirty="0" smtClean="0">
                <a:solidFill>
                  <a:schemeClr val="tx1"/>
                </a:solidFill>
                <a:latin typeface="Arial Black" pitchFamily="34" charset="0"/>
              </a:rPr>
              <a:t> :</a:t>
            </a:r>
          </a:p>
          <a:p>
            <a:pPr algn="r"/>
            <a:endParaRPr lang="en-US" sz="3600" dirty="0" smtClean="0">
              <a:solidFill>
                <a:schemeClr val="tx1"/>
              </a:solidFill>
              <a:latin typeface="Arial Black" pitchFamily="34" charset="0"/>
            </a:endParaRPr>
          </a:p>
          <a:p>
            <a:pPr marL="742950" indent="-742950" algn="r">
              <a:buAutoNum type="alphaLcPeriod"/>
            </a:pPr>
            <a:r>
              <a:rPr lang="en-US" sz="3600" b="1" dirty="0" smtClean="0">
                <a:solidFill>
                  <a:schemeClr val="tx1"/>
                </a:solidFill>
                <a:latin typeface="Lucida Calligraphy" pitchFamily="66" charset="0"/>
              </a:rPr>
              <a:t>Non </a:t>
            </a:r>
            <a:r>
              <a:rPr lang="en-US" sz="3600" b="1" dirty="0" err="1" smtClean="0">
                <a:solidFill>
                  <a:schemeClr val="tx1"/>
                </a:solidFill>
                <a:latin typeface="Lucida Calligraphy" pitchFamily="66" charset="0"/>
              </a:rPr>
              <a:t>ilmiah</a:t>
            </a:r>
            <a:endParaRPr lang="en-US" sz="3600" b="1" dirty="0" smtClean="0">
              <a:solidFill>
                <a:schemeClr val="tx1"/>
              </a:solidFill>
              <a:latin typeface="Lucida Calligraphy" pitchFamily="66" charset="0"/>
            </a:endParaRPr>
          </a:p>
          <a:p>
            <a:pPr marL="742950" indent="-742950" algn="r">
              <a:buAutoNum type="alphaLcPeriod"/>
            </a:pPr>
            <a:r>
              <a:rPr lang="en-US" sz="3600" b="1" dirty="0" err="1" smtClean="0">
                <a:solidFill>
                  <a:schemeClr val="tx1"/>
                </a:solidFill>
                <a:latin typeface="Lucida Calligraphy" pitchFamily="66" charset="0"/>
              </a:rPr>
              <a:t>lmiah</a:t>
            </a:r>
            <a:endParaRPr lang="en-US" sz="3600" b="1" dirty="0" smtClean="0">
              <a:solidFill>
                <a:schemeClr val="tx1"/>
              </a:solidFill>
              <a:latin typeface="Lucida Calligraphy" pitchFamily="66" charset="0"/>
            </a:endParaRPr>
          </a:p>
          <a:p>
            <a:pPr algn="r"/>
            <a:endParaRPr lang="en-US" b="1" dirty="0" smtClean="0">
              <a:latin typeface="Lucida Calligraphy" pitchFamily="66" charset="0"/>
            </a:endParaRPr>
          </a:p>
          <a:p>
            <a:endParaRPr lang="en-US" dirty="0">
              <a:latin typeface="Arial Black"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467600" cy="1905000"/>
          </a:xfrm>
          <a:ln w="76200">
            <a:solidFill>
              <a:schemeClr val="tx1"/>
            </a:solidFill>
          </a:ln>
        </p:spPr>
        <p:txBody>
          <a:bodyPr>
            <a:normAutofit fontScale="90000"/>
          </a:bodyPr>
          <a:lstStyle/>
          <a:p>
            <a:r>
              <a:rPr lang="en-US" dirty="0" smtClean="0"/>
              <a:t> </a:t>
            </a:r>
            <a:r>
              <a:rPr lang="en-US" cap="none" dirty="0" smtClean="0"/>
              <a:t>a. </a:t>
            </a:r>
            <a:r>
              <a:rPr lang="en-US" cap="none" dirty="0" err="1" smtClean="0"/>
              <a:t>Kebenaran</a:t>
            </a:r>
            <a:r>
              <a:rPr lang="en-US" cap="none" dirty="0" smtClean="0"/>
              <a:t> non </a:t>
            </a:r>
            <a:r>
              <a:rPr lang="en-US" cap="none" dirty="0" err="1" smtClean="0"/>
              <a:t>ilmiah</a:t>
            </a:r>
            <a:r>
              <a:rPr lang="en-US" cap="none" dirty="0" smtClean="0"/>
              <a:t/>
            </a:r>
            <a:br>
              <a:rPr lang="en-US" cap="none" dirty="0" smtClean="0"/>
            </a:br>
            <a:r>
              <a:rPr lang="en-US" cap="none" dirty="0" smtClean="0"/>
              <a:t/>
            </a:r>
            <a:br>
              <a:rPr lang="en-US" cap="none" dirty="0" smtClean="0"/>
            </a:br>
            <a:r>
              <a:rPr lang="en-US" sz="2200" dirty="0" err="1" smtClean="0">
                <a:latin typeface="Arial Black" pitchFamily="34" charset="0"/>
              </a:rPr>
              <a:t>Proses</a:t>
            </a:r>
            <a:r>
              <a:rPr lang="en-US" sz="2200" dirty="0" smtClean="0">
                <a:latin typeface="Arial Black" pitchFamily="34" charset="0"/>
              </a:rPr>
              <a:t> </a:t>
            </a:r>
            <a:r>
              <a:rPr lang="en-US" sz="2200" dirty="0" err="1" smtClean="0">
                <a:latin typeface="Arial Black" pitchFamily="34" charset="0"/>
              </a:rPr>
              <a:t>menemukan</a:t>
            </a:r>
            <a:r>
              <a:rPr lang="en-US" sz="2200" dirty="0" smtClean="0">
                <a:latin typeface="Arial Black" pitchFamily="34" charset="0"/>
              </a:rPr>
              <a:t> </a:t>
            </a:r>
            <a:r>
              <a:rPr lang="en-US" sz="2200" dirty="0" err="1" smtClean="0">
                <a:latin typeface="Arial Black" pitchFamily="34" charset="0"/>
              </a:rPr>
              <a:t>kebenaran</a:t>
            </a:r>
            <a:r>
              <a:rPr lang="en-US" sz="2200" dirty="0" smtClean="0">
                <a:latin typeface="Arial Black" pitchFamily="34" charset="0"/>
              </a:rPr>
              <a:t> non </a:t>
            </a:r>
            <a:r>
              <a:rPr lang="en-US" sz="2200" dirty="0" err="1" smtClean="0">
                <a:latin typeface="Arial Black" pitchFamily="34" charset="0"/>
              </a:rPr>
              <a:t>ilmiah</a:t>
            </a:r>
            <a:r>
              <a:rPr lang="en-US" sz="2200" dirty="0" smtClean="0">
                <a:latin typeface="Arial Black" pitchFamily="34" charset="0"/>
              </a:rPr>
              <a:t>, </a:t>
            </a:r>
            <a:r>
              <a:rPr lang="en-US" sz="2200" dirty="0" err="1" smtClean="0">
                <a:latin typeface="Arial Black" pitchFamily="34" charset="0"/>
              </a:rPr>
              <a:t>meliputi</a:t>
            </a:r>
            <a:r>
              <a:rPr lang="en-US" sz="2200" dirty="0" smtClean="0">
                <a:latin typeface="Arial Black" pitchFamily="34" charset="0"/>
              </a:rPr>
              <a:t> :</a:t>
            </a:r>
            <a:r>
              <a:rPr lang="en-US" dirty="0" smtClean="0">
                <a:latin typeface="Arial Black" pitchFamily="34" charset="0"/>
              </a:rPr>
              <a:t/>
            </a:r>
            <a:br>
              <a:rPr lang="en-US" dirty="0" smtClean="0">
                <a:latin typeface="Arial Black" pitchFamily="34" charset="0"/>
              </a:rPr>
            </a:br>
            <a:endParaRPr lang="en-US" dirty="0"/>
          </a:p>
        </p:txBody>
      </p:sp>
      <p:sp>
        <p:nvSpPr>
          <p:cNvPr id="3" name="Text Placeholder 2"/>
          <p:cNvSpPr>
            <a:spLocks noGrp="1"/>
          </p:cNvSpPr>
          <p:nvPr>
            <p:ph type="body" idx="1"/>
          </p:nvPr>
        </p:nvSpPr>
        <p:spPr>
          <a:xfrm>
            <a:off x="838200" y="1752600"/>
            <a:ext cx="7772400" cy="4343400"/>
          </a:xfrm>
          <a:ln w="57150">
            <a:solidFill>
              <a:schemeClr val="bg1"/>
            </a:solidFill>
          </a:ln>
        </p:spPr>
        <p:txBody>
          <a:bodyPr>
            <a:normAutofit fontScale="40000" lnSpcReduction="20000"/>
          </a:bodyPr>
          <a:lstStyle/>
          <a:p>
            <a:endParaRPr lang="en-US" sz="2200" b="1" dirty="0" smtClean="0">
              <a:solidFill>
                <a:schemeClr val="tx1"/>
              </a:solidFill>
              <a:latin typeface="Arial Black" pitchFamily="34" charset="0"/>
            </a:endParaRPr>
          </a:p>
          <a:p>
            <a:endParaRPr lang="en-US" sz="2200" b="1" dirty="0" smtClean="0">
              <a:solidFill>
                <a:schemeClr val="tx1"/>
              </a:solidFill>
              <a:latin typeface="Arial Black" pitchFamily="34" charset="0"/>
            </a:endParaRPr>
          </a:p>
          <a:p>
            <a:endParaRPr lang="en-US" sz="2200" b="1" dirty="0" smtClean="0">
              <a:solidFill>
                <a:schemeClr val="tx1"/>
              </a:solidFill>
              <a:latin typeface="Arial Black" pitchFamily="34" charset="0"/>
            </a:endParaRPr>
          </a:p>
          <a:p>
            <a:endParaRPr lang="en-US" sz="2200" b="1" dirty="0" smtClean="0">
              <a:solidFill>
                <a:schemeClr val="tx1"/>
              </a:solidFill>
              <a:latin typeface="Arial Black" pitchFamily="34" charset="0"/>
            </a:endParaRPr>
          </a:p>
          <a:p>
            <a:endParaRPr lang="en-US" sz="3400" b="1" dirty="0" smtClean="0">
              <a:solidFill>
                <a:schemeClr val="tx1"/>
              </a:solidFill>
              <a:latin typeface="Arial Black" pitchFamily="34" charset="0"/>
            </a:endParaRPr>
          </a:p>
          <a:p>
            <a:pPr marL="457200" indent="-457200">
              <a:buAutoNum type="arabicParenR"/>
            </a:pPr>
            <a:endParaRPr lang="en-US" sz="3400" b="1" dirty="0" smtClean="0">
              <a:solidFill>
                <a:schemeClr val="tx1"/>
              </a:solidFill>
              <a:latin typeface="Arial Black" pitchFamily="34" charset="0"/>
            </a:endParaRPr>
          </a:p>
          <a:p>
            <a:pPr marL="457200" indent="-457200">
              <a:buAutoNum type="arabicParenR"/>
            </a:pPr>
            <a:endParaRPr lang="en-US" sz="3400" b="1" dirty="0" smtClean="0">
              <a:solidFill>
                <a:schemeClr val="tx1"/>
              </a:solidFill>
              <a:latin typeface="Arial Black" pitchFamily="34" charset="0"/>
            </a:endParaRPr>
          </a:p>
          <a:p>
            <a:pPr marL="457200" indent="-457200">
              <a:buAutoNum type="arabicParenR"/>
            </a:pPr>
            <a:endParaRPr lang="en-US" sz="3400" b="1" dirty="0" smtClean="0">
              <a:solidFill>
                <a:schemeClr val="tx1"/>
              </a:solidFill>
              <a:latin typeface="Arial Black" pitchFamily="34" charset="0"/>
            </a:endParaRPr>
          </a:p>
          <a:p>
            <a:pPr marL="457200" indent="-457200">
              <a:buAutoNum type="arabicParenR"/>
            </a:pPr>
            <a:r>
              <a:rPr lang="en-US" sz="6500" b="1" dirty="0" smtClean="0">
                <a:solidFill>
                  <a:schemeClr val="tx1"/>
                </a:solidFill>
                <a:latin typeface="Lucida Calligraphy" pitchFamily="66" charset="0"/>
              </a:rPr>
              <a:t>Akal </a:t>
            </a:r>
            <a:r>
              <a:rPr lang="en-US" sz="6500" b="1" dirty="0" err="1" smtClean="0">
                <a:solidFill>
                  <a:schemeClr val="tx1"/>
                </a:solidFill>
                <a:latin typeface="Lucida Calligraphy" pitchFamily="66" charset="0"/>
              </a:rPr>
              <a:t>sehat</a:t>
            </a:r>
            <a:r>
              <a:rPr lang="en-US" sz="6500" b="1" dirty="0" smtClean="0">
                <a:solidFill>
                  <a:schemeClr val="tx1"/>
                </a:solidFill>
                <a:latin typeface="Lucida Calligraphy" pitchFamily="66" charset="0"/>
              </a:rPr>
              <a:t> (</a:t>
            </a:r>
            <a:r>
              <a:rPr lang="en-US" sz="6500" b="1" i="1" dirty="0" smtClean="0">
                <a:solidFill>
                  <a:schemeClr val="tx1"/>
                </a:solidFill>
                <a:latin typeface="Lucida Calligraphy" pitchFamily="66" charset="0"/>
              </a:rPr>
              <a:t>common sense</a:t>
            </a:r>
            <a:r>
              <a:rPr lang="en-US" sz="6500" b="1" dirty="0" smtClean="0">
                <a:solidFill>
                  <a:schemeClr val="tx1"/>
                </a:solidFill>
                <a:latin typeface="Lucida Calligraphy" pitchFamily="66" charset="0"/>
              </a:rPr>
              <a:t>)</a:t>
            </a:r>
          </a:p>
          <a:p>
            <a:pPr marL="457200" indent="-457200">
              <a:buAutoNum type="arabicParenR" startAt="2"/>
            </a:pPr>
            <a:r>
              <a:rPr lang="en-US" sz="6500" b="1" dirty="0" err="1" smtClean="0">
                <a:solidFill>
                  <a:schemeClr val="tx1"/>
                </a:solidFill>
                <a:latin typeface="Lucida Calligraphy" pitchFamily="66" charset="0"/>
              </a:rPr>
              <a:t>Intuitif</a:t>
            </a:r>
            <a:endParaRPr lang="en-US" sz="6500" b="1" dirty="0" smtClean="0">
              <a:solidFill>
                <a:schemeClr val="tx1"/>
              </a:solidFill>
              <a:latin typeface="Lucida Calligraphy" pitchFamily="66" charset="0"/>
            </a:endParaRPr>
          </a:p>
          <a:p>
            <a:pPr marL="457200" indent="-457200">
              <a:buAutoNum type="arabicParenR" startAt="2"/>
            </a:pPr>
            <a:r>
              <a:rPr lang="en-US" sz="6500" b="1" i="1" dirty="0" smtClean="0">
                <a:solidFill>
                  <a:schemeClr val="tx1"/>
                </a:solidFill>
                <a:latin typeface="Lucida Calligraphy" pitchFamily="66" charset="0"/>
              </a:rPr>
              <a:t>Trial and error</a:t>
            </a:r>
          </a:p>
          <a:p>
            <a:pPr marL="457200" indent="-457200">
              <a:buAutoNum type="arabicParenR" startAt="2"/>
            </a:pPr>
            <a:r>
              <a:rPr lang="en-US" sz="6500" b="1" dirty="0" err="1" smtClean="0">
                <a:solidFill>
                  <a:schemeClr val="tx1"/>
                </a:solidFill>
                <a:latin typeface="Lucida Calligraphy" pitchFamily="66" charset="0"/>
              </a:rPr>
              <a:t>Otoritas</a:t>
            </a:r>
            <a:endParaRPr lang="en-US" sz="6500" b="1" dirty="0" smtClean="0">
              <a:solidFill>
                <a:schemeClr val="tx1"/>
              </a:solidFill>
              <a:latin typeface="Lucida Calligraphy" pitchFamily="66" charset="0"/>
            </a:endParaRPr>
          </a:p>
          <a:p>
            <a:pPr marL="457200" indent="-457200">
              <a:buAutoNum type="arabicParenR" startAt="2"/>
            </a:pPr>
            <a:r>
              <a:rPr lang="en-US" sz="6500" b="1" dirty="0" err="1" smtClean="0">
                <a:solidFill>
                  <a:schemeClr val="tx1"/>
                </a:solidFill>
                <a:latin typeface="Lucida Calligraphy" pitchFamily="66" charset="0"/>
              </a:rPr>
              <a:t>Prasangka</a:t>
            </a:r>
            <a:endParaRPr lang="en-US" sz="6500" b="1" dirty="0" smtClean="0">
              <a:solidFill>
                <a:schemeClr val="tx1"/>
              </a:solidFill>
              <a:latin typeface="Lucida Calligraphy" pitchFamily="66" charset="0"/>
            </a:endParaRPr>
          </a:p>
          <a:p>
            <a:pPr marL="457200" indent="-457200">
              <a:buAutoNum type="arabicParenR" startAt="2"/>
            </a:pPr>
            <a:r>
              <a:rPr lang="en-US" sz="6500" b="1" dirty="0" err="1" smtClean="0">
                <a:solidFill>
                  <a:schemeClr val="tx1"/>
                </a:solidFill>
                <a:latin typeface="Lucida Calligraphy" pitchFamily="66" charset="0"/>
              </a:rPr>
              <a:t>Wahyu</a:t>
            </a:r>
            <a:endParaRPr lang="en-US" sz="6500" b="1" dirty="0" smtClean="0">
              <a:solidFill>
                <a:schemeClr val="tx1"/>
              </a:solidFill>
              <a:latin typeface="Lucida Calligraphy" pitchFamily="66" charset="0"/>
            </a:endParaRPr>
          </a:p>
          <a:p>
            <a:pPr marL="457200" indent="-457200"/>
            <a:endParaRPr lang="en-US" b="1" dirty="0" smtClean="0">
              <a:latin typeface="Arial Black" pitchFamily="34" charset="0"/>
            </a:endParaRPr>
          </a:p>
          <a:p>
            <a:pPr marL="457200" indent="-457200">
              <a:buAutoNum type="alphaLcPeriod"/>
            </a:pPr>
            <a:endParaRPr lang="en-US" b="1" dirty="0" smtClean="0">
              <a:latin typeface="Arial Black" pitchFamily="34" charset="0"/>
            </a:endParaRPr>
          </a:p>
          <a:p>
            <a:pPr marL="457200" indent="-457200"/>
            <a:r>
              <a:rPr lang="en-US" b="1" dirty="0" smtClean="0">
                <a:latin typeface="Arial Black" pitchFamily="34" charset="0"/>
              </a:rPr>
              <a:t> </a:t>
            </a:r>
            <a:endParaRPr lang="en-US" b="1" dirty="0">
              <a:latin typeface="Arial Black"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153400" cy="5943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lphaLcPeriod"/>
            </a:pPr>
            <a:endParaRPr lang="en-US" sz="3200" b="1" dirty="0" smtClean="0">
              <a:solidFill>
                <a:schemeClr val="tx1"/>
              </a:solidFill>
              <a:latin typeface="Times New Roman" pitchFamily="18" charset="0"/>
              <a:cs typeface="Times New Roman" pitchFamily="18" charset="0"/>
            </a:endParaRPr>
          </a:p>
          <a:p>
            <a:pPr marL="342900" indent="-342900"/>
            <a:r>
              <a:rPr lang="en-US" sz="3200" b="1" u="sng" dirty="0" smtClean="0">
                <a:solidFill>
                  <a:schemeClr val="tx1"/>
                </a:solidFill>
                <a:latin typeface="Times New Roman" pitchFamily="18" charset="0"/>
                <a:cs typeface="Times New Roman" pitchFamily="18" charset="0"/>
              </a:rPr>
              <a:t>1).Akal </a:t>
            </a:r>
            <a:r>
              <a:rPr lang="en-US" sz="3200" b="1" u="sng" dirty="0" err="1" smtClean="0">
                <a:solidFill>
                  <a:schemeClr val="tx1"/>
                </a:solidFill>
                <a:latin typeface="Times New Roman" pitchFamily="18" charset="0"/>
                <a:cs typeface="Times New Roman" pitchFamily="18" charset="0"/>
              </a:rPr>
              <a:t>sehat</a:t>
            </a:r>
            <a:r>
              <a:rPr lang="en-US" sz="3200" b="1" u="sng" dirty="0" smtClean="0">
                <a:solidFill>
                  <a:schemeClr val="tx1"/>
                </a:solidFill>
                <a:latin typeface="Times New Roman" pitchFamily="18" charset="0"/>
                <a:cs typeface="Times New Roman" pitchFamily="18" charset="0"/>
              </a:rPr>
              <a:t> </a:t>
            </a:r>
            <a:r>
              <a:rPr lang="en-US" sz="3200" b="1" i="1" dirty="0" smtClean="0">
                <a:solidFill>
                  <a:schemeClr val="tx1"/>
                </a:solidFill>
                <a:latin typeface="Times New Roman" pitchFamily="18" charset="0"/>
                <a:cs typeface="Times New Roman" pitchFamily="18" charset="0"/>
              </a:rPr>
              <a:t>(common sense)</a:t>
            </a:r>
          </a:p>
          <a:p>
            <a:pPr marL="342900" indent="-342900"/>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Seorang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filosof</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Yunani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bernama</a:t>
            </a:r>
            <a:r>
              <a:rPr lang="en-US" sz="3200" b="1" dirty="0" smtClean="0">
                <a:solidFill>
                  <a:schemeClr val="tx1"/>
                </a:solidFill>
                <a:latin typeface="Times New Roman" pitchFamily="18" charset="0"/>
                <a:cs typeface="Times New Roman" pitchFamily="18" charset="0"/>
              </a:rPr>
              <a:t> Rene Descartes, </a:t>
            </a:r>
            <a:r>
              <a:rPr lang="en-US" sz="3200" b="1" dirty="0" err="1" smtClean="0">
                <a:solidFill>
                  <a:schemeClr val="tx1"/>
                </a:solidFill>
                <a:latin typeface="Times New Roman" pitchFamily="18" charset="0"/>
                <a:cs typeface="Times New Roman" pitchFamily="18" charset="0"/>
              </a:rPr>
              <a:t>melontarkan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semboyan</a:t>
            </a:r>
            <a:r>
              <a:rPr lang="en-US" sz="3200" b="1" dirty="0" smtClean="0">
                <a:solidFill>
                  <a:schemeClr val="tx1"/>
                </a:solidFill>
                <a:latin typeface="Times New Roman" pitchFamily="18" charset="0"/>
                <a:cs typeface="Times New Roman" pitchFamily="18" charset="0"/>
              </a:rPr>
              <a:t> “</a:t>
            </a:r>
            <a:r>
              <a:rPr lang="en-US" sz="3200" b="1" i="1" dirty="0" smtClean="0">
                <a:solidFill>
                  <a:schemeClr val="tx1"/>
                </a:solidFill>
                <a:latin typeface="Times New Roman" pitchFamily="18" charset="0"/>
                <a:cs typeface="Times New Roman" pitchFamily="18" charset="0"/>
              </a:rPr>
              <a:t>Cogito Ergo Sum</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aku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berada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karena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berfikir</a:t>
            </a:r>
            <a:r>
              <a:rPr lang="en-US" sz="3200" b="1" dirty="0" smtClean="0">
                <a:solidFill>
                  <a:schemeClr val="tx1"/>
                </a:solidFill>
                <a:latin typeface="Times New Roman" pitchFamily="18" charset="0"/>
                <a:cs typeface="Times New Roman" pitchFamily="18" charset="0"/>
              </a:rPr>
              <a:t>).  </a:t>
            </a:r>
          </a:p>
          <a:p>
            <a:pPr marL="342900" indent="-342900"/>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Semboyan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ini</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menimbulkan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semangat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manusia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untuk</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menggunakan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nalar</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akal</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sehat</a:t>
            </a:r>
            <a:r>
              <a:rPr lang="en-US" sz="3200" b="1" dirty="0" smtClean="0">
                <a:solidFill>
                  <a:schemeClr val="tx1"/>
                </a:solidFill>
                <a:latin typeface="Times New Roman" pitchFamily="18" charset="0"/>
                <a:cs typeface="Times New Roman" pitchFamily="18" charset="0"/>
              </a:rPr>
              <a:t>). </a:t>
            </a:r>
          </a:p>
          <a:p>
            <a:pPr marL="342900" indent="-342900"/>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Penggunaan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nalar</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mendorong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lahirnya</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ilmuwan-ilmuwan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baik</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bidang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ilmu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pengetahuan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dan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teknologi</a:t>
            </a:r>
            <a:r>
              <a:rPr lang="en-US" sz="3200" b="1" dirty="0" smtClean="0">
                <a:solidFill>
                  <a:schemeClr val="tx1"/>
                </a:solidFill>
                <a:latin typeface="Times New Roman" pitchFamily="18" charset="0"/>
                <a:cs typeface="Times New Roman" pitchFamily="18" charset="0"/>
              </a:rPr>
              <a:t>.</a:t>
            </a:r>
          </a:p>
          <a:p>
            <a:pPr marL="342900" indent="-342900" algn="just"/>
            <a:r>
              <a:rPr lang="en-US" sz="3200" b="1" dirty="0" smtClean="0">
                <a:solidFill>
                  <a:schemeClr val="tx1"/>
                </a:solidFill>
                <a:latin typeface="Times New Roman" pitchFamily="18" charset="0"/>
                <a:cs typeface="Times New Roman" pitchFamily="18" charset="0"/>
              </a:rPr>
              <a:t>     </a:t>
            </a:r>
          </a:p>
          <a:p>
            <a:pPr marL="342900" indent="-342900" algn="just"/>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152400"/>
            <a:ext cx="9144000" cy="5867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Dengan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nalar</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manusia</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memperoleh</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pengetahuan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dengan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pengetahuan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manusia</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dapat</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menggunakan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akal</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sehatnya</a:t>
            </a:r>
            <a:endParaRPr lang="en-US" sz="3200" b="1" dirty="0" smtClean="0">
              <a:solidFill>
                <a:schemeClr val="tx1"/>
              </a:solidFill>
              <a:latin typeface="Script MT Bold" pitchFamily="66" charset="0"/>
              <a:cs typeface="Times New Roman" pitchFamily="18" charset="0"/>
            </a:endParaRPr>
          </a:p>
          <a:p>
            <a:pPr marL="342900" indent="-342900"/>
            <a:r>
              <a:rPr lang="en-US" sz="3200" b="1" dirty="0" smtClean="0">
                <a:solidFill>
                  <a:schemeClr val="tx1"/>
                </a:solidFill>
                <a:latin typeface="Script MT Bold" pitchFamily="66" charset="0"/>
                <a:cs typeface="Times New Roman" pitchFamily="18" charset="0"/>
              </a:rPr>
              <a:t>    Akal </a:t>
            </a:r>
            <a:r>
              <a:rPr lang="en-US" sz="3200" b="1" dirty="0" err="1" smtClean="0">
                <a:solidFill>
                  <a:schemeClr val="tx1"/>
                </a:solidFill>
                <a:latin typeface="Script MT Bold" pitchFamily="66" charset="0"/>
                <a:cs typeface="Times New Roman" pitchFamily="18" charset="0"/>
              </a:rPr>
              <a:t>sehat</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merupakan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konsep</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penemuan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kebenaran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pengetahuan</a:t>
            </a:r>
            <a:r>
              <a:rPr lang="en-US" sz="3200" b="1" dirty="0" smtClean="0">
                <a:solidFill>
                  <a:schemeClr val="tx1"/>
                </a:solidFill>
                <a:latin typeface="Script MT Bold" pitchFamily="66" charset="0"/>
                <a:cs typeface="Times New Roman" pitchFamily="18" charset="0"/>
              </a:rPr>
              <a:t> yang </a:t>
            </a:r>
            <a:r>
              <a:rPr lang="en-US" sz="3200" b="1" dirty="0" err="1" smtClean="0">
                <a:solidFill>
                  <a:schemeClr val="tx1"/>
                </a:solidFill>
                <a:latin typeface="Script MT Bold" pitchFamily="66" charset="0"/>
                <a:cs typeface="Times New Roman" pitchFamily="18" charset="0"/>
              </a:rPr>
              <a:t>memuaskan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untuk</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digunakan</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secara</a:t>
            </a:r>
            <a:r>
              <a:rPr lang="en-US" sz="3200" b="1" dirty="0" smtClean="0">
                <a:solidFill>
                  <a:schemeClr val="tx1"/>
                </a:solidFill>
                <a:latin typeface="Script MT Bold" pitchFamily="66" charset="0"/>
                <a:cs typeface="Times New Roman" pitchFamily="18" charset="0"/>
              </a:rPr>
              <a:t> </a:t>
            </a:r>
            <a:r>
              <a:rPr lang="en-US" sz="3200" b="1" dirty="0" err="1" smtClean="0">
                <a:solidFill>
                  <a:schemeClr val="tx1"/>
                </a:solidFill>
                <a:latin typeface="Script MT Bold" pitchFamily="66" charset="0"/>
                <a:cs typeface="Times New Roman" pitchFamily="18" charset="0"/>
              </a:rPr>
              <a:t>praktis</a:t>
            </a:r>
            <a:r>
              <a:rPr lang="en-US" sz="3200" b="1" dirty="0" smtClean="0">
                <a:solidFill>
                  <a:schemeClr val="tx1"/>
                </a:solidFill>
                <a:latin typeface="Script MT Bold" pitchFamily="66" charset="0"/>
                <a:cs typeface="Times New Roman" pitchFamily="18" charset="0"/>
              </a:rPr>
              <a:t>.</a:t>
            </a:r>
          </a:p>
          <a:p>
            <a:pPr marL="342900" indent="-342900"/>
            <a:r>
              <a:rPr lang="en-US" sz="3200" b="1" dirty="0" smtClean="0">
                <a:solidFill>
                  <a:schemeClr val="tx1"/>
                </a:solidFill>
                <a:latin typeface="Script MT Bold" pitchFamily="66" charset="0"/>
                <a:cs typeface="Times New Roman" pitchFamily="18" charset="0"/>
              </a:rPr>
              <a:t>     </a:t>
            </a:r>
            <a:r>
              <a:rPr lang="id-ID" sz="3200" b="1" dirty="0" smtClean="0">
                <a:solidFill>
                  <a:schemeClr val="tx1"/>
                </a:solidFill>
                <a:latin typeface="Script MT Bold" pitchFamily="66" charset="0"/>
                <a:cs typeface="Times New Roman" pitchFamily="18" charset="0"/>
              </a:rPr>
              <a:t> </a:t>
            </a:r>
            <a:endParaRPr lang="en-US" sz="3200" b="1" dirty="0">
              <a:latin typeface="Script MT Bold"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152400"/>
            <a:ext cx="9144000" cy="5867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000" b="1" dirty="0" smtClean="0">
                <a:solidFill>
                  <a:schemeClr val="tx1"/>
                </a:solidFill>
                <a:latin typeface="Script MT Bold" pitchFamily="66" charset="0"/>
                <a:cs typeface="Times New Roman" pitchFamily="18" charset="0"/>
              </a:rPr>
              <a:t>    </a:t>
            </a:r>
            <a:r>
              <a:rPr lang="id-ID" sz="4000" b="1" dirty="0" smtClean="0">
                <a:solidFill>
                  <a:schemeClr val="tx1"/>
                </a:solidFill>
                <a:latin typeface="Script MT Bold" pitchFamily="66" charset="0"/>
                <a:cs typeface="Times New Roman" pitchFamily="18" charset="0"/>
              </a:rPr>
              <a:t> </a:t>
            </a:r>
            <a:endParaRPr lang="en-US" sz="4000" b="1" dirty="0" smtClean="0">
              <a:solidFill>
                <a:schemeClr val="tx1"/>
              </a:solidFill>
              <a:latin typeface="Script MT Bold" pitchFamily="66" charset="0"/>
              <a:cs typeface="Times New Roman" pitchFamily="18" charset="0"/>
            </a:endParaRPr>
          </a:p>
          <a:p>
            <a:pPr marL="342900" indent="-342900"/>
            <a:r>
              <a:rPr lang="en-US" sz="4000" b="1" dirty="0" smtClean="0">
                <a:solidFill>
                  <a:schemeClr val="tx1"/>
                </a:solidFill>
                <a:latin typeface="Script MT Bold" pitchFamily="66" charset="0"/>
                <a:cs typeface="Times New Roman" pitchFamily="18" charset="0"/>
              </a:rPr>
              <a:t>     Akal </a:t>
            </a:r>
            <a:r>
              <a:rPr lang="en-US" sz="4000" b="1" dirty="0" err="1" smtClean="0">
                <a:solidFill>
                  <a:schemeClr val="tx1"/>
                </a:solidFill>
                <a:latin typeface="Script MT Bold" pitchFamily="66" charset="0"/>
                <a:cs typeface="Times New Roman" pitchFamily="18" charset="0"/>
              </a:rPr>
              <a:t>sehat</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dapat</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menemukan</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pengetahuan</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secara</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benar</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kebenaran</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dan</a:t>
            </a:r>
            <a:r>
              <a:rPr lang="en-US" sz="4000" b="1" dirty="0" smtClean="0">
                <a:solidFill>
                  <a:schemeClr val="tx1"/>
                </a:solidFill>
                <a:latin typeface="Script MT Bold" pitchFamily="66" charset="0"/>
                <a:cs typeface="Times New Roman" pitchFamily="18" charset="0"/>
              </a:rPr>
              <a:t> </a:t>
            </a:r>
            <a:r>
              <a:rPr lang="en-US" sz="4000" b="1" dirty="0" err="1" smtClean="0">
                <a:solidFill>
                  <a:schemeClr val="tx1"/>
                </a:solidFill>
                <a:latin typeface="Script MT Bold" pitchFamily="66" charset="0"/>
                <a:cs typeface="Times New Roman" pitchFamily="18" charset="0"/>
              </a:rPr>
              <a:t>dapat</a:t>
            </a:r>
            <a:r>
              <a:rPr lang="en-US" sz="4000" b="1" dirty="0" smtClean="0">
                <a:solidFill>
                  <a:schemeClr val="tx1"/>
                </a:solidFill>
                <a:latin typeface="Script MT Bold" pitchFamily="66" charset="0"/>
                <a:cs typeface="Times New Roman" pitchFamily="18" charset="0"/>
              </a:rPr>
              <a:t> pula </a:t>
            </a:r>
            <a:r>
              <a:rPr lang="en-US" sz="4000" b="1" dirty="0" err="1" smtClean="0">
                <a:solidFill>
                  <a:schemeClr val="tx1"/>
                </a:solidFill>
                <a:latin typeface="Script MT Bold" pitchFamily="66" charset="0"/>
                <a:cs typeface="Times New Roman" pitchFamily="18" charset="0"/>
              </a:rPr>
              <a:t>menyesatkan</a:t>
            </a:r>
            <a:endParaRPr lang="en-US" sz="4000" b="1" dirty="0">
              <a:latin typeface="Script MT Bold" pitchFamily="6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5867400"/>
          </a:xfrm>
          <a:ln w="28575">
            <a:solidFill>
              <a:schemeClr val="bg1"/>
            </a:solidFill>
          </a:ln>
        </p:spPr>
        <p:txBody>
          <a:bodyPr>
            <a:normAutofit fontScale="90000"/>
          </a:bodyPr>
          <a:lstStyle/>
          <a:p>
            <a:r>
              <a:rPr lang="en-US" dirty="0" smtClean="0"/>
              <a:t/>
            </a:r>
            <a:br>
              <a:rPr lang="en-US" dirty="0" smtClean="0"/>
            </a:br>
            <a:r>
              <a:rPr lang="en-US" dirty="0" smtClean="0"/>
              <a:t/>
            </a:r>
            <a:br>
              <a:rPr lang="en-US" dirty="0" smtClean="0"/>
            </a:br>
            <a:r>
              <a:rPr lang="en-US" dirty="0" err="1" smtClean="0"/>
              <a:t>Contoh</a:t>
            </a:r>
            <a:r>
              <a:rPr lang="en-US" dirty="0" smtClean="0"/>
              <a:t>:</a:t>
            </a:r>
            <a:br>
              <a:rPr lang="en-US" dirty="0" smtClean="0"/>
            </a:br>
            <a:r>
              <a:rPr lang="en-US" b="1" i="1" dirty="0" err="1" smtClean="0"/>
              <a:t>Untuk</a:t>
            </a:r>
            <a:r>
              <a:rPr lang="en-US" b="1" i="1" dirty="0" smtClean="0"/>
              <a:t> </a:t>
            </a:r>
            <a:r>
              <a:rPr lang="en-US" b="1" i="1" dirty="0" err="1" smtClean="0"/>
              <a:t>mengetahui</a:t>
            </a:r>
            <a:r>
              <a:rPr lang="en-US" b="1" i="1" dirty="0" smtClean="0"/>
              <a:t> </a:t>
            </a:r>
            <a:r>
              <a:rPr lang="en-US" b="1" i="1" dirty="0" err="1" smtClean="0"/>
              <a:t>siapa</a:t>
            </a:r>
            <a:r>
              <a:rPr lang="en-US" b="1" i="1" dirty="0" smtClean="0"/>
              <a:t> </a:t>
            </a:r>
            <a:r>
              <a:rPr lang="en-US" b="1" i="1" dirty="0" err="1" smtClean="0"/>
              <a:t>calon</a:t>
            </a:r>
            <a:r>
              <a:rPr lang="en-US" b="1" i="1" dirty="0" smtClean="0"/>
              <a:t> </a:t>
            </a:r>
            <a:r>
              <a:rPr lang="en-US" b="1" i="1" dirty="0" err="1" smtClean="0"/>
              <a:t>lurah</a:t>
            </a:r>
            <a:r>
              <a:rPr lang="en-US" b="1" i="1" dirty="0" smtClean="0"/>
              <a:t> yang </a:t>
            </a:r>
            <a:r>
              <a:rPr lang="en-US" b="1" i="1" dirty="0" err="1" smtClean="0"/>
              <a:t>akan</a:t>
            </a:r>
            <a:r>
              <a:rPr lang="en-US" b="1" i="1" dirty="0" smtClean="0"/>
              <a:t> </a:t>
            </a:r>
            <a:r>
              <a:rPr lang="en-US" b="1" i="1" dirty="0" err="1" smtClean="0"/>
              <a:t>jadi</a:t>
            </a:r>
            <a:r>
              <a:rPr lang="en-US" b="1" i="1" dirty="0" smtClean="0"/>
              <a:t>, </a:t>
            </a:r>
            <a:r>
              <a:rPr lang="en-US" b="1" i="1" dirty="0" err="1" smtClean="0"/>
              <a:t>orang</a:t>
            </a:r>
            <a:r>
              <a:rPr lang="en-US" b="1" i="1" dirty="0" smtClean="0"/>
              <a:t> </a:t>
            </a:r>
            <a:r>
              <a:rPr lang="en-US" b="1" i="1" dirty="0" err="1" smtClean="0"/>
              <a:t>menunggu</a:t>
            </a:r>
            <a:r>
              <a:rPr lang="en-US" b="1" i="1" dirty="0" smtClean="0"/>
              <a:t> </a:t>
            </a:r>
            <a:r>
              <a:rPr lang="en-US" b="1" i="1" dirty="0" err="1" smtClean="0"/>
              <a:t>datangnya</a:t>
            </a:r>
            <a:r>
              <a:rPr lang="en-US" b="1" i="1" dirty="0" smtClean="0"/>
              <a:t> “</a:t>
            </a:r>
            <a:r>
              <a:rPr lang="en-US" b="1" i="1" dirty="0" err="1" smtClean="0"/>
              <a:t>ndaru</a:t>
            </a:r>
            <a:r>
              <a:rPr lang="en-US" b="1" i="1" dirty="0" smtClean="0"/>
              <a:t>/</a:t>
            </a:r>
            <a:r>
              <a:rPr lang="en-US" b="1" i="1" dirty="0" err="1" smtClean="0"/>
              <a:t>wahyu</a:t>
            </a:r>
            <a:r>
              <a:rPr lang="en-US" b="1" i="1" dirty="0" smtClean="0"/>
              <a:t>”, </a:t>
            </a:r>
            <a:r>
              <a:rPr lang="en-US" b="1" i="1" dirty="0" err="1" smtClean="0"/>
              <a:t>dimana</a:t>
            </a:r>
            <a:r>
              <a:rPr lang="en-US" b="1" i="1" dirty="0" smtClean="0"/>
              <a:t> </a:t>
            </a:r>
            <a:r>
              <a:rPr lang="en-US" b="1" i="1" dirty="0" err="1" smtClean="0"/>
              <a:t>ndaru</a:t>
            </a:r>
            <a:r>
              <a:rPr lang="en-US" b="1" i="1" dirty="0" smtClean="0"/>
              <a:t> </a:t>
            </a:r>
            <a:r>
              <a:rPr lang="en-US" b="1" i="1" dirty="0" err="1" smtClean="0"/>
              <a:t>itu</a:t>
            </a:r>
            <a:r>
              <a:rPr lang="en-US" b="1" i="1" dirty="0" smtClean="0"/>
              <a:t> </a:t>
            </a:r>
            <a:r>
              <a:rPr lang="en-US" b="1" i="1" dirty="0" err="1" smtClean="0"/>
              <a:t>jatuh</a:t>
            </a:r>
            <a:r>
              <a:rPr lang="en-US" b="1" i="1" dirty="0" smtClean="0"/>
              <a:t> </a:t>
            </a:r>
            <a:r>
              <a:rPr lang="en-US" b="1" i="1" dirty="0" err="1" smtClean="0"/>
              <a:t>maka</a:t>
            </a:r>
            <a:r>
              <a:rPr lang="en-US" b="1" i="1" dirty="0" smtClean="0"/>
              <a:t> </a:t>
            </a:r>
            <a:r>
              <a:rPr lang="en-US" b="1" i="1" dirty="0" err="1" smtClean="0"/>
              <a:t>disitulah</a:t>
            </a:r>
            <a:r>
              <a:rPr lang="en-US" b="1" i="1" dirty="0" smtClean="0"/>
              <a:t> </a:t>
            </a:r>
            <a:r>
              <a:rPr lang="en-US" b="1" i="1" dirty="0" err="1" smtClean="0"/>
              <a:t>lurah</a:t>
            </a:r>
            <a:r>
              <a:rPr lang="en-US" b="1" i="1" dirty="0" smtClean="0"/>
              <a:t> </a:t>
            </a:r>
            <a:r>
              <a:rPr lang="en-US" b="1" i="1" dirty="0" err="1" smtClean="0"/>
              <a:t>baru</a:t>
            </a:r>
            <a:r>
              <a:rPr lang="en-US" b="1" i="1" dirty="0" smtClean="0"/>
              <a:t> </a:t>
            </a:r>
            <a:r>
              <a:rPr lang="en-US" b="1" i="1" dirty="0" err="1" smtClean="0"/>
              <a:t>akan</a:t>
            </a:r>
            <a:r>
              <a:rPr lang="en-US" b="1" i="1" dirty="0" smtClean="0"/>
              <a:t> </a:t>
            </a:r>
            <a:r>
              <a:rPr lang="en-US" b="1" i="1" dirty="0" err="1" smtClean="0"/>
              <a:t>muncul</a:t>
            </a:r>
            <a:r>
              <a:rPr lang="en-US" b="1" i="1" dirty="0" smtClean="0"/>
              <a:t>.</a:t>
            </a:r>
            <a:br>
              <a:rPr lang="en-US" b="1" i="1" dirty="0" smtClean="0"/>
            </a:br>
            <a:r>
              <a:rPr lang="en-US" b="1" i="1" dirty="0" err="1" smtClean="0"/>
              <a:t>Mungkin</a:t>
            </a:r>
            <a:r>
              <a:rPr lang="en-US" b="1" i="1" dirty="0" smtClean="0"/>
              <a:t> </a:t>
            </a:r>
            <a:r>
              <a:rPr lang="en-US" b="1" i="1" dirty="0" err="1" smtClean="0"/>
              <a:t>bagi</a:t>
            </a:r>
            <a:r>
              <a:rPr lang="en-US" b="1" i="1" dirty="0" smtClean="0"/>
              <a:t> </a:t>
            </a:r>
            <a:r>
              <a:rPr lang="en-US" b="1" i="1" dirty="0" err="1" smtClean="0"/>
              <a:t>kita</a:t>
            </a:r>
            <a:r>
              <a:rPr lang="en-US" b="1" i="1" dirty="0" smtClean="0"/>
              <a:t>, </a:t>
            </a:r>
            <a:r>
              <a:rPr lang="en-US" b="1" i="1" dirty="0" err="1" smtClean="0"/>
              <a:t>itu</a:t>
            </a:r>
            <a:r>
              <a:rPr lang="en-US" b="1" i="1" dirty="0" smtClean="0"/>
              <a:t> </a:t>
            </a:r>
            <a:r>
              <a:rPr lang="en-US" b="1" i="1" dirty="0" err="1" smtClean="0"/>
              <a:t>fenomena</a:t>
            </a:r>
            <a:r>
              <a:rPr lang="en-US" b="1" i="1" dirty="0" smtClean="0"/>
              <a:t> </a:t>
            </a:r>
            <a:r>
              <a:rPr lang="en-US" b="1" i="1" dirty="0" err="1" smtClean="0"/>
              <a:t>alam</a:t>
            </a:r>
            <a:r>
              <a:rPr lang="en-US" b="1" i="1" dirty="0" smtClean="0"/>
              <a:t> </a:t>
            </a:r>
            <a:r>
              <a:rPr lang="en-US" b="1" i="1" dirty="0" err="1" smtClean="0"/>
              <a:t>biasa</a:t>
            </a:r>
            <a:r>
              <a:rPr lang="en-US" b="1" i="1" dirty="0" smtClean="0"/>
              <a:t> (meteor), </a:t>
            </a:r>
            <a:r>
              <a:rPr lang="en-US" b="1" i="1" dirty="0" err="1" smtClean="0"/>
              <a:t>tetapi</a:t>
            </a:r>
            <a:r>
              <a:rPr lang="en-US" b="1" i="1" dirty="0" smtClean="0"/>
              <a:t> </a:t>
            </a:r>
            <a:r>
              <a:rPr lang="en-US" b="1" i="1" dirty="0" err="1" smtClean="0"/>
              <a:t>bagi</a:t>
            </a:r>
            <a:r>
              <a:rPr lang="en-US" b="1" i="1" dirty="0" smtClean="0"/>
              <a:t> </a:t>
            </a:r>
            <a:r>
              <a:rPr lang="en-US" b="1" i="1" dirty="0" err="1" smtClean="0"/>
              <a:t>mereka</a:t>
            </a:r>
            <a:r>
              <a:rPr lang="en-US" b="1" i="1" dirty="0" smtClean="0"/>
              <a:t> </a:t>
            </a:r>
            <a:r>
              <a:rPr lang="en-US" b="1" i="1" dirty="0" err="1" smtClean="0"/>
              <a:t>itu</a:t>
            </a:r>
            <a:r>
              <a:rPr lang="en-US" b="1" i="1" dirty="0" smtClean="0"/>
              <a:t> </a:t>
            </a:r>
            <a:r>
              <a:rPr lang="en-US" b="1" i="1" dirty="0" err="1" smtClean="0"/>
              <a:t>sangat</a:t>
            </a:r>
            <a:r>
              <a:rPr lang="en-US" b="1" i="1" dirty="0" smtClean="0"/>
              <a:t> </a:t>
            </a:r>
            <a:r>
              <a:rPr lang="en-US" b="1" i="1" dirty="0" err="1" smtClean="0"/>
              <a:t>bermakna</a:t>
            </a:r>
            <a:r>
              <a:rPr lang="en-US" b="1" i="1" dirty="0" smtClean="0"/>
              <a:t>.</a:t>
            </a:r>
            <a:br>
              <a:rPr lang="en-US" b="1" i="1" dirty="0" smtClean="0"/>
            </a:br>
            <a:r>
              <a:rPr lang="en-US" b="1" i="1" dirty="0" smtClean="0"/>
              <a:t/>
            </a:r>
            <a:br>
              <a:rPr lang="en-US" b="1" i="1" dirty="0" smtClean="0"/>
            </a:br>
            <a:endParaRPr lang="en-US" b="1" i="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543800" cy="5973762"/>
          </a:xfrm>
          <a:ln w="38100">
            <a:solidFill>
              <a:schemeClr val="bg1"/>
            </a:solidFill>
          </a:ln>
        </p:spPr>
        <p:txBody>
          <a:bodyPr>
            <a:normAutofit fontScale="90000"/>
          </a:bodyPr>
          <a:lstStyle/>
          <a:p>
            <a:pPr algn="l"/>
            <a:r>
              <a:rPr lang="en-US" b="1" i="1" dirty="0" smtClean="0"/>
              <a:t/>
            </a:r>
            <a:br>
              <a:rPr lang="en-US" b="1" i="1" dirty="0" smtClean="0"/>
            </a:br>
            <a:r>
              <a:rPr lang="en-US" b="1" i="1" dirty="0" smtClean="0"/>
              <a:t>2) </a:t>
            </a:r>
            <a:r>
              <a:rPr lang="en-US" b="1" i="1" dirty="0" err="1" smtClean="0"/>
              <a:t>Intuitif</a:t>
            </a:r>
            <a:r>
              <a:rPr lang="en-US" b="1" i="1" dirty="0" smtClean="0"/>
              <a:t>.</a:t>
            </a:r>
            <a:r>
              <a:rPr lang="en-US" dirty="0" smtClean="0"/>
              <a:t/>
            </a:r>
            <a:br>
              <a:rPr lang="en-US" dirty="0" smtClean="0"/>
            </a:br>
            <a:r>
              <a:rPr lang="en-US" dirty="0" smtClean="0"/>
              <a:t>    </a:t>
            </a:r>
            <a:r>
              <a:rPr lang="en-US" dirty="0" err="1" smtClean="0"/>
              <a:t>Kebenaran</a:t>
            </a:r>
            <a:r>
              <a:rPr lang="en-US" dirty="0" smtClean="0"/>
              <a:t> </a:t>
            </a:r>
            <a:r>
              <a:rPr lang="en-US" dirty="0" err="1" smtClean="0"/>
              <a:t>pengetahuan</a:t>
            </a:r>
            <a:r>
              <a:rPr lang="en-US" dirty="0" smtClean="0"/>
              <a:t>  </a:t>
            </a:r>
            <a:br>
              <a:rPr lang="en-US" dirty="0" smtClean="0"/>
            </a:br>
            <a:r>
              <a:rPr lang="en-US" dirty="0" smtClean="0"/>
              <a:t>    </a:t>
            </a:r>
            <a:r>
              <a:rPr lang="en-US" dirty="0" err="1" smtClean="0"/>
              <a:t>diperoleh</a:t>
            </a:r>
            <a:r>
              <a:rPr lang="en-US" dirty="0" smtClean="0"/>
              <a:t> </a:t>
            </a:r>
            <a:r>
              <a:rPr lang="en-US" dirty="0" err="1" smtClean="0"/>
              <a:t>secara</a:t>
            </a:r>
            <a:r>
              <a:rPr lang="en-US" dirty="0" smtClean="0"/>
              <a:t> </a:t>
            </a:r>
            <a:r>
              <a:rPr lang="en-US" dirty="0" err="1" smtClean="0"/>
              <a:t>cepat</a:t>
            </a:r>
            <a:r>
              <a:rPr lang="en-US" dirty="0" smtClean="0"/>
              <a:t> </a:t>
            </a:r>
            <a:r>
              <a:rPr lang="en-US" dirty="0" err="1" smtClean="0"/>
              <a:t>melalui</a:t>
            </a:r>
            <a:r>
              <a:rPr lang="en-US" dirty="0" smtClean="0"/>
              <a:t>    </a:t>
            </a:r>
            <a:br>
              <a:rPr lang="en-US" dirty="0" smtClean="0"/>
            </a:br>
            <a:r>
              <a:rPr lang="en-US" dirty="0" smtClean="0"/>
              <a:t>    </a:t>
            </a:r>
            <a:r>
              <a:rPr lang="en-US" dirty="0" err="1" smtClean="0"/>
              <a:t>proses</a:t>
            </a:r>
            <a:r>
              <a:rPr lang="en-US" dirty="0" smtClean="0"/>
              <a:t> yang </a:t>
            </a:r>
            <a:r>
              <a:rPr lang="en-US" dirty="0" err="1" smtClean="0"/>
              <a:t>tak</a:t>
            </a:r>
            <a:r>
              <a:rPr lang="en-US" dirty="0" smtClean="0"/>
              <a:t> </a:t>
            </a:r>
            <a:r>
              <a:rPr lang="en-US" dirty="0" err="1" smtClean="0"/>
              <a:t>disadari</a:t>
            </a:r>
            <a:r>
              <a:rPr lang="en-US" dirty="0" smtClean="0"/>
              <a:t>/</a:t>
            </a:r>
            <a:r>
              <a:rPr lang="en-US" dirty="0" err="1" smtClean="0"/>
              <a:t>tanpa</a:t>
            </a:r>
            <a:r>
              <a:rPr lang="en-US" dirty="0" smtClean="0"/>
              <a:t>   </a:t>
            </a:r>
            <a:br>
              <a:rPr lang="en-US" dirty="0" smtClean="0"/>
            </a:br>
            <a:r>
              <a:rPr lang="en-US" dirty="0" smtClean="0"/>
              <a:t>    </a:t>
            </a:r>
            <a:r>
              <a:rPr lang="en-US" dirty="0" err="1" smtClean="0"/>
              <a:t>difikir</a:t>
            </a:r>
            <a:r>
              <a:rPr lang="en-US" dirty="0" smtClean="0"/>
              <a:t> </a:t>
            </a:r>
            <a:r>
              <a:rPr lang="en-US" dirty="0" err="1" smtClean="0"/>
              <a:t>terlebih</a:t>
            </a:r>
            <a:r>
              <a:rPr lang="en-US" dirty="0" smtClean="0"/>
              <a:t> </a:t>
            </a:r>
            <a:r>
              <a:rPr lang="en-US" dirty="0" err="1" smtClean="0"/>
              <a:t>dahulu</a:t>
            </a:r>
            <a:r>
              <a:rPr lang="en-US" dirty="0" smtClean="0"/>
              <a:t>.</a:t>
            </a:r>
            <a:br>
              <a:rPr lang="en-US" dirty="0" smtClean="0"/>
            </a:br>
            <a:r>
              <a:rPr lang="en-US" dirty="0" smtClean="0"/>
              <a:t>    </a:t>
            </a:r>
            <a:br>
              <a:rPr lang="en-US" dirty="0" smtClean="0"/>
            </a:br>
            <a:r>
              <a:rPr lang="en-US" dirty="0" smtClean="0"/>
              <a:t>    </a:t>
            </a:r>
            <a:r>
              <a:rPr lang="en-US" dirty="0" err="1" smtClean="0"/>
              <a:t>Keputusan</a:t>
            </a:r>
            <a:r>
              <a:rPr lang="en-US" dirty="0" smtClean="0"/>
              <a:t> </a:t>
            </a:r>
            <a:r>
              <a:rPr lang="en-US" dirty="0" err="1" smtClean="0"/>
              <a:t>tanpa</a:t>
            </a:r>
            <a:r>
              <a:rPr lang="en-US" dirty="0" smtClean="0"/>
              <a:t> </a:t>
            </a:r>
            <a:r>
              <a:rPr lang="en-US" dirty="0" err="1" smtClean="0"/>
              <a:t>proses</a:t>
            </a:r>
            <a:r>
              <a:rPr lang="en-US" dirty="0" smtClean="0"/>
              <a:t> </a:t>
            </a:r>
            <a:br>
              <a:rPr lang="en-US" dirty="0" smtClean="0"/>
            </a:br>
            <a:r>
              <a:rPr lang="en-US" dirty="0" smtClean="0"/>
              <a:t>    </a:t>
            </a:r>
            <a:r>
              <a:rPr lang="en-US" dirty="0" err="1" smtClean="0"/>
              <a:t>perenungan</a:t>
            </a:r>
            <a:r>
              <a:rPr lang="en-US" dirty="0" smtClean="0"/>
              <a:t>, </a:t>
            </a:r>
            <a:r>
              <a:rPr lang="en-US" dirty="0" err="1" smtClean="0"/>
              <a:t>sehingga</a:t>
            </a:r>
            <a:r>
              <a:rPr lang="en-US" dirty="0" smtClean="0"/>
              <a:t> </a:t>
            </a:r>
            <a:br>
              <a:rPr lang="en-US" dirty="0" smtClean="0"/>
            </a:br>
            <a:r>
              <a:rPr lang="en-US" dirty="0" smtClean="0"/>
              <a:t>    </a:t>
            </a:r>
            <a:r>
              <a:rPr lang="en-US" dirty="0" err="1" smtClean="0"/>
              <a:t>kebenaran</a:t>
            </a:r>
            <a:r>
              <a:rPr lang="en-US" dirty="0" smtClean="0"/>
              <a:t> </a:t>
            </a:r>
            <a:r>
              <a:rPr lang="en-US" dirty="0" err="1" smtClean="0"/>
              <a:t>sukar</a:t>
            </a:r>
            <a:r>
              <a:rPr lang="en-US" dirty="0" smtClean="0"/>
              <a:t> </a:t>
            </a:r>
            <a:r>
              <a:rPr lang="en-US" dirty="0" err="1" smtClean="0"/>
              <a:t>dipercaya</a:t>
            </a:r>
            <a:r>
              <a:rPr lang="en-US" dirty="0" smtClean="0"/>
              <a:t>.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5897562"/>
          </a:xfrm>
          <a:ln w="38100">
            <a:solidFill>
              <a:schemeClr val="bg1"/>
            </a:solidFill>
          </a:ln>
        </p:spPr>
        <p:txBody>
          <a:bodyPr>
            <a:normAutofit fontScale="90000"/>
          </a:bodyPr>
          <a:lstStyle/>
          <a:p>
            <a:pPr algn="r"/>
            <a:r>
              <a:rPr lang="en-US" dirty="0" smtClean="0"/>
              <a:t/>
            </a:r>
            <a:br>
              <a:rPr lang="en-US" dirty="0" smtClean="0"/>
            </a:br>
            <a:r>
              <a:rPr lang="en-US" dirty="0" err="1" smtClean="0"/>
              <a:t>Kebenaran</a:t>
            </a:r>
            <a:r>
              <a:rPr lang="en-US" dirty="0" smtClean="0"/>
              <a:t> </a:t>
            </a:r>
            <a:r>
              <a:rPr lang="en-US" dirty="0" err="1" smtClean="0"/>
              <a:t>intuitif</a:t>
            </a:r>
            <a:r>
              <a:rPr lang="en-US" dirty="0" smtClean="0"/>
              <a:t> </a:t>
            </a:r>
            <a:r>
              <a:rPr lang="en-US" dirty="0" err="1" smtClean="0"/>
              <a:t>tanpa</a:t>
            </a:r>
            <a:r>
              <a:rPr lang="en-US" dirty="0" smtClean="0"/>
              <a:t> </a:t>
            </a:r>
            <a:r>
              <a:rPr lang="en-US" dirty="0" err="1" smtClean="0"/>
              <a:t>menggunakan</a:t>
            </a:r>
            <a:r>
              <a:rPr lang="en-US" dirty="0" smtClean="0"/>
              <a:t> </a:t>
            </a:r>
            <a:r>
              <a:rPr lang="en-US" dirty="0" err="1" smtClean="0"/>
              <a:t>proses</a:t>
            </a:r>
            <a:r>
              <a:rPr lang="en-US" dirty="0" smtClean="0"/>
              <a:t> yang </a:t>
            </a:r>
            <a:r>
              <a:rPr lang="en-US" dirty="0" err="1" smtClean="0"/>
              <a:t>sistematis</a:t>
            </a:r>
            <a:r>
              <a:rPr lang="en-US" dirty="0" smtClean="0"/>
              <a:t>.</a:t>
            </a:r>
            <a:br>
              <a:rPr lang="en-US" dirty="0" smtClean="0"/>
            </a:br>
            <a:r>
              <a:rPr lang="en-US" dirty="0" err="1" smtClean="0"/>
              <a:t>Metode</a:t>
            </a:r>
            <a:r>
              <a:rPr lang="en-US" dirty="0" smtClean="0"/>
              <a:t> </a:t>
            </a:r>
            <a:r>
              <a:rPr lang="en-US" dirty="0" err="1" smtClean="0"/>
              <a:t>ini</a:t>
            </a:r>
            <a:r>
              <a:rPr lang="en-US" dirty="0" smtClean="0"/>
              <a:t> </a:t>
            </a:r>
            <a:r>
              <a:rPr lang="en-US" dirty="0" err="1" smtClean="0"/>
              <a:t>sering</a:t>
            </a:r>
            <a:r>
              <a:rPr lang="en-US" dirty="0" smtClean="0"/>
              <a:t> </a:t>
            </a:r>
            <a:r>
              <a:rPr lang="en-US" dirty="0" err="1" smtClean="0"/>
              <a:t>disebut</a:t>
            </a:r>
            <a:r>
              <a:rPr lang="en-US" dirty="0" smtClean="0"/>
              <a:t> </a:t>
            </a:r>
            <a:r>
              <a:rPr lang="en-US" dirty="0" err="1" smtClean="0"/>
              <a:t>metode</a:t>
            </a:r>
            <a:r>
              <a:rPr lang="en-US" dirty="0" smtClean="0"/>
              <a:t> </a:t>
            </a:r>
            <a:r>
              <a:rPr lang="en-US" dirty="0" err="1" smtClean="0"/>
              <a:t>apriori</a:t>
            </a:r>
            <a:r>
              <a:rPr lang="en-US" dirty="0" smtClean="0"/>
              <a:t>.</a:t>
            </a:r>
            <a:br>
              <a:rPr lang="en-US" dirty="0" smtClean="0"/>
            </a:br>
            <a:r>
              <a:rPr lang="en-US" dirty="0" smtClean="0"/>
              <a:t/>
            </a:r>
            <a:br>
              <a:rPr lang="en-US" dirty="0" smtClean="0"/>
            </a:br>
            <a:r>
              <a:rPr lang="en-US" dirty="0" err="1" smtClean="0"/>
              <a:t>Dalil-dalil</a:t>
            </a:r>
            <a:r>
              <a:rPr lang="en-US" dirty="0" smtClean="0"/>
              <a:t> </a:t>
            </a:r>
            <a:r>
              <a:rPr lang="en-US" dirty="0" err="1" smtClean="0"/>
              <a:t>seseorang</a:t>
            </a:r>
            <a:r>
              <a:rPr lang="en-US" dirty="0" smtClean="0"/>
              <a:t> yang </a:t>
            </a:r>
            <a:r>
              <a:rPr lang="en-US" dirty="0" err="1" smtClean="0"/>
              <a:t>apriori</a:t>
            </a:r>
            <a:r>
              <a:rPr lang="en-US" dirty="0" smtClean="0"/>
              <a:t>, yang </a:t>
            </a:r>
            <a:r>
              <a:rPr lang="en-US" dirty="0" err="1" smtClean="0"/>
              <a:t>cocok</a:t>
            </a:r>
            <a:r>
              <a:rPr lang="en-US" dirty="0" smtClean="0"/>
              <a:t> </a:t>
            </a:r>
            <a:r>
              <a:rPr lang="en-US" dirty="0" err="1" smtClean="0"/>
              <a:t>dengan</a:t>
            </a:r>
            <a:r>
              <a:rPr lang="en-US" dirty="0" smtClean="0"/>
              <a:t> </a:t>
            </a:r>
            <a:r>
              <a:rPr lang="en-US" dirty="0" err="1" smtClean="0"/>
              <a:t>penawarannya</a:t>
            </a:r>
            <a:r>
              <a:rPr lang="en-US" dirty="0" smtClean="0"/>
              <a:t> </a:t>
            </a:r>
            <a:r>
              <a:rPr lang="en-US" dirty="0" err="1" smtClean="0"/>
              <a:t>belum</a:t>
            </a:r>
            <a:r>
              <a:rPr lang="en-US" dirty="0" smtClean="0"/>
              <a:t> </a:t>
            </a:r>
            <a:r>
              <a:rPr lang="en-US" dirty="0" err="1" smtClean="0"/>
              <a:t>tentu</a:t>
            </a:r>
            <a:r>
              <a:rPr lang="en-US" dirty="0" smtClean="0"/>
              <a:t> </a:t>
            </a:r>
            <a:r>
              <a:rPr lang="en-US" dirty="0" err="1" smtClean="0"/>
              <a:t>cocok</a:t>
            </a:r>
            <a:r>
              <a:rPr lang="en-US" dirty="0" smtClean="0"/>
              <a:t> </a:t>
            </a:r>
            <a:r>
              <a:rPr lang="en-US" dirty="0" err="1" smtClean="0"/>
              <a:t>dengan</a:t>
            </a:r>
            <a:r>
              <a:rPr lang="en-US" dirty="0" smtClean="0"/>
              <a:t> </a:t>
            </a:r>
            <a:r>
              <a:rPr lang="en-US" dirty="0" err="1" smtClean="0"/>
              <a:t>pengalaman</a:t>
            </a:r>
            <a:r>
              <a:rPr lang="en-US" dirty="0" smtClean="0"/>
              <a:t> data </a:t>
            </a:r>
            <a:r>
              <a:rPr lang="en-US" dirty="0" err="1" smtClean="0"/>
              <a:t>empiris</a:t>
            </a:r>
            <a:r>
              <a:rPr lang="en-US" dirty="0" smtClean="0"/>
              <a:t>.</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620000" cy="5638800"/>
          </a:xfrm>
          <a:ln w="38100">
            <a:solidFill>
              <a:schemeClr val="bg1"/>
            </a:solidFill>
          </a:ln>
        </p:spPr>
        <p:txBody>
          <a:bodyPr>
            <a:normAutofit fontScale="90000"/>
          </a:bodyPr>
          <a:lstStyle/>
          <a:p>
            <a:r>
              <a:rPr lang="en-US" sz="4000" dirty="0" smtClean="0"/>
              <a:t/>
            </a:r>
            <a:br>
              <a:rPr lang="en-US" sz="4000" dirty="0" smtClean="0"/>
            </a:br>
            <a:r>
              <a:rPr lang="en-US" sz="4000" dirty="0" err="1" smtClean="0"/>
              <a:t>Contoh</a:t>
            </a:r>
            <a:r>
              <a:rPr lang="en-US" sz="4000" dirty="0" smtClean="0"/>
              <a:t> :</a:t>
            </a:r>
            <a:br>
              <a:rPr lang="en-US" sz="4000" dirty="0" smtClean="0"/>
            </a:br>
            <a:r>
              <a:rPr lang="en-US" sz="4000" b="1" i="1" dirty="0" err="1" smtClean="0"/>
              <a:t>Orang</a:t>
            </a:r>
            <a:r>
              <a:rPr lang="en-US" sz="4000" b="1" i="1" dirty="0" smtClean="0"/>
              <a:t> </a:t>
            </a:r>
            <a:r>
              <a:rPr lang="en-US" sz="4000" b="1" i="1" dirty="0" err="1" smtClean="0"/>
              <a:t>desa</a:t>
            </a:r>
            <a:r>
              <a:rPr lang="en-US" sz="4000" b="1" i="1" dirty="0" smtClean="0"/>
              <a:t> </a:t>
            </a:r>
            <a:r>
              <a:rPr lang="en-US" sz="4000" b="1" i="1" dirty="0" err="1" smtClean="0"/>
              <a:t>mengenal</a:t>
            </a:r>
            <a:r>
              <a:rPr lang="en-US" sz="4000" b="1" i="1" dirty="0" smtClean="0"/>
              <a:t> </a:t>
            </a:r>
            <a:r>
              <a:rPr lang="en-US" sz="4000" b="1" i="1" dirty="0" err="1" smtClean="0"/>
              <a:t>adanya</a:t>
            </a:r>
            <a:r>
              <a:rPr lang="en-US" sz="4000" b="1" i="1" dirty="0" smtClean="0"/>
              <a:t> </a:t>
            </a:r>
            <a:r>
              <a:rPr lang="en-US" sz="4000" b="1" i="1" dirty="0" err="1" smtClean="0"/>
              <a:t>hubungan</a:t>
            </a:r>
            <a:r>
              <a:rPr lang="en-US" sz="4000" b="1" i="1" dirty="0" smtClean="0"/>
              <a:t> “</a:t>
            </a:r>
            <a:r>
              <a:rPr lang="en-US" sz="4000" b="1" i="1" dirty="0" err="1" smtClean="0"/>
              <a:t>kakang</a:t>
            </a:r>
            <a:r>
              <a:rPr lang="en-US" sz="4000" b="1" i="1" dirty="0" smtClean="0"/>
              <a:t> </a:t>
            </a:r>
            <a:r>
              <a:rPr lang="en-US" sz="4000" b="1" i="1" dirty="0" err="1" smtClean="0"/>
              <a:t>kawah</a:t>
            </a:r>
            <a:r>
              <a:rPr lang="en-US" sz="4000" b="1" i="1" dirty="0" smtClean="0"/>
              <a:t> </a:t>
            </a:r>
            <a:r>
              <a:rPr lang="en-US" sz="4000" b="1" i="1" dirty="0" err="1" smtClean="0"/>
              <a:t>adi</a:t>
            </a:r>
            <a:r>
              <a:rPr lang="en-US" sz="4000" b="1" i="1" dirty="0" smtClean="0"/>
              <a:t> </a:t>
            </a:r>
            <a:r>
              <a:rPr lang="en-US" sz="4000" b="1" i="1" dirty="0" err="1" smtClean="0"/>
              <a:t>ari-ari</a:t>
            </a:r>
            <a:r>
              <a:rPr lang="en-US" sz="4000" b="1" i="1" dirty="0" smtClean="0"/>
              <a:t>”. </a:t>
            </a:r>
            <a:r>
              <a:rPr lang="en-US" sz="4000" b="1" i="1" dirty="0" err="1" smtClean="0"/>
              <a:t>Waktu</a:t>
            </a:r>
            <a:r>
              <a:rPr lang="en-US" sz="4000" b="1" i="1" dirty="0" smtClean="0"/>
              <a:t> </a:t>
            </a:r>
            <a:r>
              <a:rPr lang="en-US" sz="4000" b="1" i="1" dirty="0" err="1" smtClean="0"/>
              <a:t>bayi</a:t>
            </a:r>
            <a:r>
              <a:rPr lang="en-US" sz="4000" b="1" i="1" dirty="0" smtClean="0"/>
              <a:t> </a:t>
            </a:r>
            <a:r>
              <a:rPr lang="en-US" sz="4000" b="1" i="1" dirty="0" err="1" smtClean="0"/>
              <a:t>menangis</a:t>
            </a:r>
            <a:r>
              <a:rPr lang="en-US" sz="4000" b="1" i="1" dirty="0" smtClean="0"/>
              <a:t> </a:t>
            </a:r>
            <a:r>
              <a:rPr lang="en-US" sz="4000" b="1" i="1" dirty="0" err="1" smtClean="0"/>
              <a:t>terus</a:t>
            </a:r>
            <a:r>
              <a:rPr lang="en-US" sz="4000" b="1" i="1" dirty="0" smtClean="0"/>
              <a:t> </a:t>
            </a:r>
            <a:r>
              <a:rPr lang="en-US" sz="4000" b="1" i="1" dirty="0" err="1" smtClean="0"/>
              <a:t>menerus</a:t>
            </a:r>
            <a:r>
              <a:rPr lang="en-US" sz="4000" b="1" i="1" dirty="0" smtClean="0"/>
              <a:t>, </a:t>
            </a:r>
            <a:r>
              <a:rPr lang="en-US" sz="4000" b="1" i="1" dirty="0" err="1" smtClean="0"/>
              <a:t>orang</a:t>
            </a:r>
            <a:r>
              <a:rPr lang="en-US" sz="4000" b="1" i="1" dirty="0" smtClean="0"/>
              <a:t> </a:t>
            </a:r>
            <a:r>
              <a:rPr lang="en-US" sz="4000" b="1" i="1" dirty="0" err="1" smtClean="0"/>
              <a:t>tua</a:t>
            </a:r>
            <a:r>
              <a:rPr lang="en-US" sz="4000" b="1" i="1" dirty="0" smtClean="0"/>
              <a:t> (</a:t>
            </a:r>
            <a:r>
              <a:rPr lang="en-US" sz="4000" b="1" i="1" dirty="0" err="1" smtClean="0"/>
              <a:t>tetua</a:t>
            </a:r>
            <a:r>
              <a:rPr lang="en-US" sz="4000" b="1" i="1" dirty="0" smtClean="0"/>
              <a:t> </a:t>
            </a:r>
            <a:r>
              <a:rPr lang="en-US" sz="4000" b="1" i="1" dirty="0" err="1" smtClean="0"/>
              <a:t>desa</a:t>
            </a:r>
            <a:r>
              <a:rPr lang="en-US" sz="4000" b="1" i="1" dirty="0" smtClean="0"/>
              <a:t>) </a:t>
            </a:r>
            <a:r>
              <a:rPr lang="en-US" sz="4000" b="1" i="1" dirty="0" err="1" smtClean="0"/>
              <a:t>mengatakan</a:t>
            </a:r>
            <a:r>
              <a:rPr lang="en-US" sz="4000" b="1" i="1" dirty="0" smtClean="0"/>
              <a:t> </a:t>
            </a:r>
            <a:r>
              <a:rPr lang="en-US" sz="4000" b="1" i="1" dirty="0" err="1" smtClean="0"/>
              <a:t>bahwa</a:t>
            </a:r>
            <a:r>
              <a:rPr lang="en-US" sz="4000" b="1" i="1" dirty="0" smtClean="0"/>
              <a:t> </a:t>
            </a:r>
            <a:r>
              <a:rPr lang="en-US" sz="4000" b="1" i="1" dirty="0" err="1" smtClean="0"/>
              <a:t>tempat</a:t>
            </a:r>
            <a:r>
              <a:rPr lang="en-US" sz="4000" b="1" i="1" dirty="0" smtClean="0"/>
              <a:t> </a:t>
            </a:r>
            <a:r>
              <a:rPr lang="en-US" sz="4000" b="1" i="1" dirty="0" err="1" smtClean="0"/>
              <a:t>mengubur</a:t>
            </a:r>
            <a:r>
              <a:rPr lang="en-US" sz="4000" b="1" i="1" dirty="0" smtClean="0"/>
              <a:t> </a:t>
            </a:r>
            <a:r>
              <a:rPr lang="en-US" sz="4000" b="1" i="1" dirty="0" err="1" smtClean="0"/>
              <a:t>ari-arinya</a:t>
            </a:r>
            <a:r>
              <a:rPr lang="en-US" sz="4000" b="1" i="1" dirty="0" smtClean="0"/>
              <a:t> </a:t>
            </a:r>
            <a:r>
              <a:rPr lang="en-US" sz="4000" b="1" i="1" dirty="0" err="1" smtClean="0"/>
              <a:t>kotor</a:t>
            </a:r>
            <a:r>
              <a:rPr lang="en-US" sz="4000" b="1" i="1" dirty="0" smtClean="0"/>
              <a:t>, </a:t>
            </a:r>
            <a:r>
              <a:rPr lang="en-US" sz="4000" b="1" i="1" dirty="0" err="1" smtClean="0"/>
              <a:t>maka</a:t>
            </a:r>
            <a:r>
              <a:rPr lang="en-US" sz="4000" b="1" i="1" dirty="0" smtClean="0"/>
              <a:t> </a:t>
            </a:r>
            <a:r>
              <a:rPr lang="en-US" sz="4000" b="1" i="1" dirty="0" err="1" smtClean="0"/>
              <a:t>perlu</a:t>
            </a:r>
            <a:r>
              <a:rPr lang="en-US" sz="4000" b="1" i="1" dirty="0" smtClean="0"/>
              <a:t> </a:t>
            </a:r>
            <a:r>
              <a:rPr lang="en-US" sz="4000" b="1" i="1" dirty="0" err="1" smtClean="0"/>
              <a:t>bersihkan</a:t>
            </a:r>
            <a:r>
              <a:rPr lang="en-US" sz="4000" b="1" i="1" dirty="0" smtClean="0"/>
              <a:t>/</a:t>
            </a:r>
            <a:r>
              <a:rPr lang="en-US" sz="4000" b="1" i="1" dirty="0" err="1" smtClean="0"/>
              <a:t>dirawat</a:t>
            </a:r>
            <a:r>
              <a:rPr lang="en-US" sz="4000" b="1" i="1" dirty="0" smtClean="0"/>
              <a:t>. </a:t>
            </a:r>
            <a:r>
              <a:rPr lang="en-US" sz="4000" b="1" i="1" dirty="0" err="1" smtClean="0"/>
              <a:t>Setelah</a:t>
            </a:r>
            <a:r>
              <a:rPr lang="en-US" sz="4000" b="1" i="1" dirty="0" smtClean="0"/>
              <a:t> </a:t>
            </a:r>
            <a:r>
              <a:rPr lang="en-US" sz="4000" b="1" i="1" dirty="0" err="1" smtClean="0"/>
              <a:t>ari-ari</a:t>
            </a:r>
            <a:r>
              <a:rPr lang="en-US" sz="4000" b="1" i="1" dirty="0" smtClean="0"/>
              <a:t> </a:t>
            </a:r>
            <a:r>
              <a:rPr lang="en-US" sz="4000" b="1" i="1" dirty="0" err="1" smtClean="0"/>
              <a:t>dirawat</a:t>
            </a:r>
            <a:r>
              <a:rPr lang="en-US" sz="4000" b="1" i="1" dirty="0" smtClean="0"/>
              <a:t> (</a:t>
            </a:r>
            <a:r>
              <a:rPr lang="en-US" sz="4000" b="1" i="1" dirty="0" err="1" smtClean="0"/>
              <a:t>dibersihkan</a:t>
            </a:r>
            <a:r>
              <a:rPr lang="en-US" sz="4000" b="1" i="1" dirty="0" smtClean="0"/>
              <a:t> </a:t>
            </a:r>
            <a:r>
              <a:rPr lang="en-US" sz="4000" b="1" i="1" dirty="0" err="1" smtClean="0"/>
              <a:t>di</a:t>
            </a:r>
            <a:r>
              <a:rPr lang="en-US" sz="4000" b="1" i="1" dirty="0" smtClean="0"/>
              <a:t> </a:t>
            </a:r>
            <a:r>
              <a:rPr lang="en-US" sz="4000" b="1" i="1" dirty="0" err="1" smtClean="0"/>
              <a:t>sekitarnya</a:t>
            </a:r>
            <a:r>
              <a:rPr lang="en-US" sz="4000" b="1" i="1" dirty="0" smtClean="0"/>
              <a:t>) </a:t>
            </a:r>
            <a:r>
              <a:rPr lang="en-US" sz="4000" b="1" i="1" dirty="0" err="1" smtClean="0"/>
              <a:t>bayi</a:t>
            </a:r>
            <a:r>
              <a:rPr lang="en-US" sz="4000" b="1" i="1" dirty="0" smtClean="0"/>
              <a:t> </a:t>
            </a:r>
            <a:r>
              <a:rPr lang="en-US" sz="4000" b="1" i="1" dirty="0" err="1" smtClean="0"/>
              <a:t>itu</a:t>
            </a:r>
            <a:r>
              <a:rPr lang="en-US" sz="4000" b="1" i="1" dirty="0" smtClean="0"/>
              <a:t> </a:t>
            </a:r>
            <a:r>
              <a:rPr lang="en-US" sz="4000" b="1" i="1" dirty="0" err="1" smtClean="0"/>
              <a:t>berhenti</a:t>
            </a:r>
            <a:r>
              <a:rPr lang="en-US" sz="4000" b="1" i="1" dirty="0" smtClean="0"/>
              <a:t> </a:t>
            </a:r>
            <a:r>
              <a:rPr lang="en-US" sz="4000" b="1" i="1" dirty="0" err="1" smtClean="0"/>
              <a:t>menangisnya</a:t>
            </a:r>
            <a:r>
              <a:rPr lang="en-US" sz="4000" b="1" i="1" dirty="0" smtClean="0"/>
              <a: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5943600"/>
          </a:xfrm>
          <a:ln w="76200">
            <a:solidFill>
              <a:schemeClr val="tx1"/>
            </a:solidFill>
          </a:ln>
        </p:spPr>
        <p:txBody>
          <a:bodyPr>
            <a:normAutofit/>
          </a:bodyPr>
          <a:lstStyle/>
          <a:p>
            <a:pPr algn="l"/>
            <a:r>
              <a:rPr lang="en-US" sz="4000" dirty="0" smtClean="0">
                <a:latin typeface="Arial Black" pitchFamily="34" charset="0"/>
              </a:rPr>
              <a:t>A. KARAKTERISTIK  </a:t>
            </a:r>
            <a:br>
              <a:rPr lang="en-US" sz="4000" dirty="0" smtClean="0">
                <a:latin typeface="Arial Black" pitchFamily="34" charset="0"/>
              </a:rPr>
            </a:br>
            <a:r>
              <a:rPr lang="en-US" sz="4000" dirty="0" smtClean="0">
                <a:latin typeface="Arial Black" pitchFamily="34" charset="0"/>
              </a:rPr>
              <a:t>    PENELITIAN  </a:t>
            </a:r>
            <a:br>
              <a:rPr lang="en-US" sz="4000" dirty="0" smtClean="0">
                <a:latin typeface="Arial Black" pitchFamily="34" charset="0"/>
              </a:rPr>
            </a:br>
            <a:r>
              <a:rPr lang="en-US" sz="4000" dirty="0" smtClean="0">
                <a:latin typeface="Arial Black" pitchFamily="34" charset="0"/>
              </a:rPr>
              <a:t>    GEOGRAFI BUDAYA</a:t>
            </a:r>
            <a:br>
              <a:rPr lang="en-US" sz="4000" dirty="0" smtClean="0">
                <a:latin typeface="Arial Black" pitchFamily="34" charset="0"/>
              </a:rPr>
            </a:b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
            </a:r>
            <a:br>
              <a:rPr lang="en-US" sz="4000" dirty="0" smtClean="0">
                <a:latin typeface="Arial Black" pitchFamily="34" charset="0"/>
              </a:rPr>
            </a:br>
            <a:endParaRPr lang="en-US" sz="4000" dirty="0">
              <a:latin typeface="Arial Black" pitchFamily="34" charset="0"/>
            </a:endParaRPr>
          </a:p>
        </p:txBody>
      </p:sp>
      <p:pic>
        <p:nvPicPr>
          <p:cNvPr id="3" name="Picture 2" descr="http://t0.gstatic.com/images?q=tbn:ANd9GcR8yEQFMnem2c1YuMEzTgsSLn9DTtw_N3NpoJaA_IuYkGPkziwfOSiYV8Q">
            <a:hlinkClick r:id="rId2"/>
          </p:cNvPr>
          <p:cNvPicPr/>
          <p:nvPr/>
        </p:nvPicPr>
        <p:blipFill>
          <a:blip r:embed="rId3"/>
          <a:srcRect/>
          <a:stretch>
            <a:fillRect/>
          </a:stretch>
        </p:blipFill>
        <p:spPr bwMode="auto">
          <a:xfrm>
            <a:off x="4953000" y="3581400"/>
            <a:ext cx="312420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934200" cy="5973762"/>
          </a:xfrm>
          <a:ln w="38100">
            <a:solidFill>
              <a:schemeClr val="bg1"/>
            </a:solidFill>
          </a:ln>
        </p:spPr>
        <p:txBody>
          <a:bodyPr>
            <a:normAutofit/>
          </a:bodyPr>
          <a:lstStyle/>
          <a:p>
            <a:r>
              <a:rPr lang="en-US" sz="4400" dirty="0" smtClean="0"/>
              <a:t>Dari </a:t>
            </a:r>
            <a:r>
              <a:rPr lang="en-US" sz="4400" dirty="0" err="1" smtClean="0"/>
              <a:t>contoh</a:t>
            </a:r>
            <a:r>
              <a:rPr lang="en-US" sz="4400" dirty="0" smtClean="0"/>
              <a:t> </a:t>
            </a:r>
            <a:r>
              <a:rPr lang="en-US" sz="4400" dirty="0" err="1" smtClean="0"/>
              <a:t>tersebut</a:t>
            </a:r>
            <a:r>
              <a:rPr lang="en-US" sz="4400" dirty="0" smtClean="0"/>
              <a:t>, </a:t>
            </a:r>
            <a:r>
              <a:rPr lang="en-US" sz="4400" dirty="0" err="1" smtClean="0"/>
              <a:t>sekilas</a:t>
            </a:r>
            <a:r>
              <a:rPr lang="en-US" sz="4400" dirty="0" smtClean="0"/>
              <a:t> </a:t>
            </a:r>
            <a:r>
              <a:rPr lang="en-US" sz="4400" dirty="0" err="1" smtClean="0"/>
              <a:t>ada</a:t>
            </a:r>
            <a:r>
              <a:rPr lang="en-US" sz="4400" dirty="0" smtClean="0"/>
              <a:t> </a:t>
            </a:r>
            <a:r>
              <a:rPr lang="en-US" sz="4400" dirty="0" err="1" smtClean="0"/>
              <a:t>satu</a:t>
            </a:r>
            <a:r>
              <a:rPr lang="en-US" sz="4400" dirty="0" smtClean="0"/>
              <a:t> </a:t>
            </a:r>
            <a:r>
              <a:rPr lang="en-US" sz="4400" dirty="0" err="1" smtClean="0"/>
              <a:t>kebenaran</a:t>
            </a:r>
            <a:r>
              <a:rPr lang="en-US" sz="4400" dirty="0" smtClean="0"/>
              <a:t> </a:t>
            </a:r>
            <a:r>
              <a:rPr lang="en-US" sz="4400" dirty="0" err="1" smtClean="0"/>
              <a:t>dari</a:t>
            </a:r>
            <a:r>
              <a:rPr lang="en-US" sz="4400" dirty="0" smtClean="0"/>
              <a:t> </a:t>
            </a:r>
            <a:r>
              <a:rPr lang="en-US" sz="4400" dirty="0" err="1" smtClean="0"/>
              <a:t>petuah</a:t>
            </a:r>
            <a:r>
              <a:rPr lang="en-US" sz="4400" dirty="0" smtClean="0"/>
              <a:t> </a:t>
            </a:r>
            <a:r>
              <a:rPr lang="en-US" sz="4400" dirty="0" err="1" smtClean="0"/>
              <a:t>sesepuh</a:t>
            </a:r>
            <a:r>
              <a:rPr lang="en-US" sz="4400" dirty="0" smtClean="0"/>
              <a:t> </a:t>
            </a:r>
            <a:r>
              <a:rPr lang="en-US" sz="4400" dirty="0" err="1" smtClean="0"/>
              <a:t>desa</a:t>
            </a:r>
            <a:r>
              <a:rPr lang="en-US" sz="4400" dirty="0" smtClean="0"/>
              <a:t>, </a:t>
            </a:r>
            <a:r>
              <a:rPr lang="en-US" sz="4400" dirty="0" err="1" smtClean="0"/>
              <a:t>sementara</a:t>
            </a:r>
            <a:r>
              <a:rPr lang="en-US" sz="4400" dirty="0" smtClean="0"/>
              <a:t> </a:t>
            </a:r>
            <a:r>
              <a:rPr lang="en-US" sz="4400" dirty="0" err="1" smtClean="0"/>
              <a:t>kebenaran</a:t>
            </a:r>
            <a:r>
              <a:rPr lang="en-US" sz="4400" dirty="0" smtClean="0"/>
              <a:t> </a:t>
            </a:r>
            <a:r>
              <a:rPr lang="en-US" sz="4400" dirty="0" err="1" smtClean="0"/>
              <a:t>tadi</a:t>
            </a:r>
            <a:r>
              <a:rPr lang="en-US" sz="4400" dirty="0" smtClean="0"/>
              <a:t> </a:t>
            </a:r>
            <a:r>
              <a:rPr lang="en-US" sz="4400" dirty="0" err="1" smtClean="0"/>
              <a:t>dapat</a:t>
            </a:r>
            <a:r>
              <a:rPr lang="en-US" sz="4400" dirty="0" smtClean="0"/>
              <a:t> </a:t>
            </a:r>
            <a:r>
              <a:rPr lang="en-US" sz="4400" dirty="0" err="1" smtClean="0"/>
              <a:t>diterima</a:t>
            </a:r>
            <a:r>
              <a:rPr lang="en-US" sz="4400" dirty="0" smtClean="0"/>
              <a:t> </a:t>
            </a:r>
            <a:r>
              <a:rPr lang="en-US" sz="4400" dirty="0" err="1" smtClean="0"/>
              <a:t>oleh</a:t>
            </a:r>
            <a:r>
              <a:rPr lang="en-US" sz="4400" dirty="0" smtClean="0"/>
              <a:t> </a:t>
            </a:r>
            <a:r>
              <a:rPr lang="en-US" sz="4400" dirty="0" err="1" smtClean="0"/>
              <a:t>orang</a:t>
            </a:r>
            <a:r>
              <a:rPr lang="en-US" sz="4400" dirty="0" smtClean="0"/>
              <a:t> </a:t>
            </a:r>
            <a:r>
              <a:rPr lang="en-US" sz="4400" dirty="0" err="1" smtClean="0"/>
              <a:t>tua</a:t>
            </a:r>
            <a:r>
              <a:rPr lang="en-US" sz="4400" dirty="0" smtClean="0"/>
              <a:t> </a:t>
            </a:r>
            <a:r>
              <a:rPr lang="en-US" sz="4400" dirty="0" err="1" smtClean="0"/>
              <a:t>bayi</a:t>
            </a:r>
            <a:r>
              <a:rPr lang="en-US" sz="4400" dirty="0" smtClean="0"/>
              <a:t> </a:t>
            </a:r>
            <a:r>
              <a:rPr lang="en-US" sz="4400" dirty="0" err="1" smtClean="0"/>
              <a:t>tersebut</a:t>
            </a:r>
            <a:r>
              <a:rPr lang="en-US" sz="4400" dirty="0" smtClean="0"/>
              <a:t>.</a:t>
            </a:r>
            <a:br>
              <a:rPr lang="en-US" sz="4400" dirty="0" smtClean="0"/>
            </a:br>
            <a:endParaRPr lang="en-US" sz="4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6096000"/>
          </a:xfrm>
          <a:ln w="57150">
            <a:solidFill>
              <a:schemeClr val="bg1"/>
            </a:solidFill>
          </a:ln>
        </p:spPr>
        <p:txBody>
          <a:bodyPr>
            <a:noAutofit/>
          </a:bodyPr>
          <a:lstStyle/>
          <a:p>
            <a:pPr algn="l"/>
            <a:r>
              <a:rPr lang="en-US" sz="3600" b="1" dirty="0" smtClean="0"/>
              <a:t/>
            </a:r>
            <a:br>
              <a:rPr lang="en-US" sz="3600" b="1" dirty="0" smtClean="0"/>
            </a:br>
            <a:r>
              <a:rPr lang="en-US" sz="3600" b="1" dirty="0" smtClean="0"/>
              <a:t/>
            </a:r>
            <a:br>
              <a:rPr lang="en-US" sz="3600" b="1" dirty="0" smtClean="0"/>
            </a:br>
            <a:r>
              <a:rPr lang="en-US" sz="3600" b="1" i="1" u="sng" dirty="0" smtClean="0"/>
              <a:t>3) Trial and error.</a:t>
            </a:r>
            <a:r>
              <a:rPr lang="en-US" sz="3600" b="1" dirty="0" smtClean="0"/>
              <a:t/>
            </a:r>
            <a:br>
              <a:rPr lang="en-US" sz="3600" b="1" dirty="0" smtClean="0"/>
            </a:br>
            <a:r>
              <a:rPr lang="en-US" sz="3600" b="1" dirty="0" smtClean="0"/>
              <a:t>   </a:t>
            </a:r>
            <a:br>
              <a:rPr lang="en-US" sz="3600" b="1" dirty="0" smtClean="0"/>
            </a:br>
            <a:r>
              <a:rPr lang="en-US" sz="3600" b="1" dirty="0" smtClean="0"/>
              <a:t>    </a:t>
            </a:r>
            <a:r>
              <a:rPr lang="en-US" sz="3600" b="1" dirty="0" err="1" smtClean="0"/>
              <a:t>Kebenaran</a:t>
            </a:r>
            <a:r>
              <a:rPr lang="en-US" sz="3600" b="1" dirty="0" smtClean="0"/>
              <a:t> </a:t>
            </a:r>
            <a:r>
              <a:rPr lang="en-US" sz="3600" b="1" dirty="0" err="1" smtClean="0"/>
              <a:t>diperoleh</a:t>
            </a:r>
            <a:r>
              <a:rPr lang="en-US" sz="3600" b="1" dirty="0" smtClean="0"/>
              <a:t> </a:t>
            </a:r>
            <a:r>
              <a:rPr lang="en-US" sz="3600" b="1" dirty="0" err="1" smtClean="0"/>
              <a:t>dengan</a:t>
            </a:r>
            <a:r>
              <a:rPr lang="en-US" sz="3600" b="1" dirty="0" smtClean="0"/>
              <a:t> </a:t>
            </a:r>
            <a:r>
              <a:rPr lang="en-US" sz="3600" b="1" dirty="0" err="1" smtClean="0"/>
              <a:t>cara</a:t>
            </a:r>
            <a:r>
              <a:rPr lang="en-US" sz="3600" b="1" dirty="0" smtClean="0"/>
              <a:t>   </a:t>
            </a:r>
            <a:br>
              <a:rPr lang="en-US" sz="3600" b="1" dirty="0" smtClean="0"/>
            </a:br>
            <a:r>
              <a:rPr lang="en-US" sz="3600" b="1" dirty="0" smtClean="0"/>
              <a:t>    </a:t>
            </a:r>
            <a:r>
              <a:rPr lang="en-US" sz="3600" b="1" dirty="0" err="1" smtClean="0"/>
              <a:t>coba-coba</a:t>
            </a:r>
            <a:r>
              <a:rPr lang="en-US" sz="3600" b="1" dirty="0" smtClean="0"/>
              <a:t>, </a:t>
            </a:r>
            <a:r>
              <a:rPr lang="en-US" sz="3600" b="1" dirty="0" err="1" smtClean="0"/>
              <a:t>tanpa</a:t>
            </a:r>
            <a:r>
              <a:rPr lang="en-US" sz="3600" b="1" dirty="0" smtClean="0"/>
              <a:t> </a:t>
            </a:r>
            <a:r>
              <a:rPr lang="en-US" sz="3600" b="1" dirty="0" err="1" smtClean="0"/>
              <a:t>kesadaran</a:t>
            </a:r>
            <a:r>
              <a:rPr lang="en-US" sz="3600" b="1" dirty="0" smtClean="0"/>
              <a:t> </a:t>
            </a:r>
            <a:r>
              <a:rPr lang="en-US" sz="3600" b="1" dirty="0" err="1" smtClean="0"/>
              <a:t>untuk</a:t>
            </a:r>
            <a:r>
              <a:rPr lang="en-US" sz="3600" b="1" dirty="0" smtClean="0"/>
              <a:t> </a:t>
            </a:r>
            <a:br>
              <a:rPr lang="en-US" sz="3600" b="1" dirty="0" smtClean="0"/>
            </a:br>
            <a:r>
              <a:rPr lang="en-US" sz="3600" b="1" dirty="0" smtClean="0"/>
              <a:t>    </a:t>
            </a:r>
            <a:r>
              <a:rPr lang="en-US" sz="3600" b="1" dirty="0" err="1" smtClean="0"/>
              <a:t>memecahkan</a:t>
            </a:r>
            <a:r>
              <a:rPr lang="en-US" sz="3600" b="1" dirty="0" smtClean="0"/>
              <a:t> </a:t>
            </a:r>
            <a:r>
              <a:rPr lang="en-US" sz="3600" b="1" dirty="0" err="1" smtClean="0"/>
              <a:t>masalah</a:t>
            </a:r>
            <a:r>
              <a:rPr lang="en-US" sz="3600" b="1" dirty="0" smtClean="0"/>
              <a:t> </a:t>
            </a:r>
            <a:r>
              <a:rPr lang="en-US" sz="3600" b="1" dirty="0" err="1" smtClean="0"/>
              <a:t>tertentu</a:t>
            </a:r>
            <a:r>
              <a:rPr lang="en-US" sz="3600" b="1" dirty="0" smtClean="0"/>
              <a:t>.</a:t>
            </a:r>
            <a:br>
              <a:rPr lang="en-US" sz="3600" b="1" dirty="0" smtClean="0"/>
            </a:br>
            <a:r>
              <a:rPr lang="en-US" sz="3600" b="1" dirty="0" smtClean="0"/>
              <a:t/>
            </a:r>
            <a:br>
              <a:rPr lang="en-US" sz="3600" b="1" dirty="0" smtClean="0"/>
            </a:br>
            <a:r>
              <a:rPr lang="en-US" sz="3600" b="1" dirty="0" smtClean="0"/>
              <a:t>    </a:t>
            </a:r>
            <a:r>
              <a:rPr lang="en-US" sz="3600" b="1" dirty="0" err="1" smtClean="0"/>
              <a:t>Pemecahan</a:t>
            </a:r>
            <a:r>
              <a:rPr lang="en-US" sz="3600" b="1" dirty="0" smtClean="0"/>
              <a:t> </a:t>
            </a:r>
            <a:r>
              <a:rPr lang="en-US" sz="3600" b="1" dirty="0" err="1" smtClean="0"/>
              <a:t>masalah</a:t>
            </a:r>
            <a:r>
              <a:rPr lang="en-US" sz="3600" b="1" dirty="0" smtClean="0"/>
              <a:t> </a:t>
            </a:r>
            <a:r>
              <a:rPr lang="en-US" sz="3600" b="1" dirty="0" err="1" smtClean="0"/>
              <a:t>terjadi</a:t>
            </a:r>
            <a:r>
              <a:rPr lang="en-US" sz="3600" b="1" dirty="0" smtClean="0"/>
              <a:t> </a:t>
            </a:r>
            <a:r>
              <a:rPr lang="en-US" sz="3600" b="1" dirty="0" err="1" smtClean="0"/>
              <a:t>secara</a:t>
            </a:r>
            <a:r>
              <a:rPr lang="en-US" sz="3600" b="1" dirty="0" smtClean="0"/>
              <a:t> </a:t>
            </a:r>
            <a:br>
              <a:rPr lang="en-US" sz="3600" b="1" dirty="0" smtClean="0"/>
            </a:br>
            <a:r>
              <a:rPr lang="en-US" sz="3600" b="1" dirty="0" smtClean="0"/>
              <a:t>    </a:t>
            </a:r>
            <a:r>
              <a:rPr lang="en-US" sz="3600" b="1" dirty="0" err="1" smtClean="0"/>
              <a:t>kebetulan</a:t>
            </a:r>
            <a:r>
              <a:rPr lang="en-US" sz="3600" b="1" dirty="0" smtClean="0"/>
              <a:t>. Cara </a:t>
            </a:r>
            <a:r>
              <a:rPr lang="en-US" sz="3600" b="1" dirty="0" err="1" smtClean="0"/>
              <a:t>ini</a:t>
            </a:r>
            <a:r>
              <a:rPr lang="en-US" sz="3600" b="1" dirty="0" smtClean="0"/>
              <a:t> </a:t>
            </a:r>
            <a:r>
              <a:rPr lang="en-US" sz="3600" b="1" dirty="0" err="1" smtClean="0"/>
              <a:t>biasanya</a:t>
            </a:r>
            <a:r>
              <a:rPr lang="en-US" sz="3600" b="1" dirty="0" smtClean="0"/>
              <a:t> </a:t>
            </a:r>
            <a:r>
              <a:rPr lang="en-US" sz="3600" b="1" dirty="0" err="1" smtClean="0"/>
              <a:t>tidak</a:t>
            </a:r>
            <a:r>
              <a:rPr lang="en-US" sz="3600" b="1" dirty="0" smtClean="0"/>
              <a:t>     </a:t>
            </a:r>
            <a:br>
              <a:rPr lang="en-US" sz="3600" b="1" dirty="0" smtClean="0"/>
            </a:br>
            <a:r>
              <a:rPr lang="en-US" sz="3600" b="1" dirty="0" smtClean="0"/>
              <a:t>    </a:t>
            </a:r>
            <a:r>
              <a:rPr lang="en-US" sz="3600" b="1" dirty="0" err="1" smtClean="0"/>
              <a:t>effesien</a:t>
            </a:r>
            <a:r>
              <a:rPr lang="en-US" sz="3600" b="1" dirty="0" smtClean="0"/>
              <a:t> </a:t>
            </a:r>
            <a:r>
              <a:rPr lang="en-US" sz="3600" b="1" dirty="0" err="1" smtClean="0"/>
              <a:t>dan</a:t>
            </a:r>
            <a:r>
              <a:rPr lang="en-US" sz="3600" b="1" dirty="0" smtClean="0"/>
              <a:t>  </a:t>
            </a:r>
            <a:r>
              <a:rPr lang="en-US" sz="3600" b="1" dirty="0" err="1" smtClean="0"/>
              <a:t>tidak</a:t>
            </a:r>
            <a:r>
              <a:rPr lang="en-US" sz="3600" b="1" dirty="0" smtClean="0"/>
              <a:t> </a:t>
            </a:r>
            <a:r>
              <a:rPr lang="en-US" sz="3600" b="1" dirty="0" err="1" smtClean="0"/>
              <a:t>terkontrol</a:t>
            </a:r>
            <a:r>
              <a:rPr lang="en-US" sz="3600" b="1" dirty="0" smtClean="0"/>
              <a:t>.</a:t>
            </a:r>
            <a:br>
              <a:rPr lang="en-US" sz="3600" b="1" dirty="0" smtClean="0"/>
            </a:br>
            <a:endParaRPr lang="en-US" sz="36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257800"/>
          </a:xfrm>
          <a:ln w="38100">
            <a:solidFill>
              <a:schemeClr val="bg1"/>
            </a:solidFill>
          </a:ln>
        </p:spPr>
        <p:txBody>
          <a:bodyPr>
            <a:normAutofit fontScale="90000"/>
          </a:bodyPr>
          <a:lstStyle/>
          <a:p>
            <a:r>
              <a:rPr lang="en-US" b="1" dirty="0" err="1" smtClean="0"/>
              <a:t>Biasanya</a:t>
            </a:r>
            <a:r>
              <a:rPr lang="en-US" b="1" dirty="0" smtClean="0"/>
              <a:t> </a:t>
            </a:r>
            <a:r>
              <a:rPr lang="en-US" b="1" dirty="0" err="1" smtClean="0"/>
              <a:t>belajar</a:t>
            </a:r>
            <a:r>
              <a:rPr lang="en-US" b="1" dirty="0" smtClean="0"/>
              <a:t> </a:t>
            </a:r>
            <a:r>
              <a:rPr lang="en-US" b="1" dirty="0" err="1" smtClean="0"/>
              <a:t>dari</a:t>
            </a:r>
            <a:r>
              <a:rPr lang="en-US" b="1" dirty="0" smtClean="0"/>
              <a:t> </a:t>
            </a:r>
            <a:r>
              <a:rPr lang="en-US" b="1" dirty="0" err="1" smtClean="0"/>
              <a:t>pengalaman</a:t>
            </a:r>
            <a:r>
              <a:rPr lang="en-US" b="1" dirty="0" smtClean="0"/>
              <a:t> </a:t>
            </a:r>
            <a:r>
              <a:rPr lang="en-US" b="1" dirty="0" err="1" smtClean="0"/>
              <a:t>dan</a:t>
            </a:r>
            <a:r>
              <a:rPr lang="en-US" b="1" dirty="0" smtClean="0"/>
              <a:t> </a:t>
            </a:r>
            <a:r>
              <a:rPr lang="en-US" b="1" dirty="0" err="1" smtClean="0"/>
              <a:t>kegagalan</a:t>
            </a:r>
            <a:r>
              <a:rPr lang="en-US" b="1" dirty="0" smtClean="0"/>
              <a:t> </a:t>
            </a:r>
            <a:r>
              <a:rPr lang="en-US" b="1" dirty="0" err="1" smtClean="0"/>
              <a:t>manusia</a:t>
            </a:r>
            <a:r>
              <a:rPr lang="en-US" b="1" dirty="0" smtClean="0"/>
              <a:t> </a:t>
            </a:r>
            <a:r>
              <a:rPr lang="en-US" b="1" dirty="0" err="1" smtClean="0"/>
              <a:t>akan</a:t>
            </a:r>
            <a:r>
              <a:rPr lang="en-US" b="1" dirty="0" smtClean="0"/>
              <a:t> </a:t>
            </a:r>
            <a:r>
              <a:rPr lang="en-US" b="1" dirty="0" err="1" smtClean="0"/>
              <a:t>mencoba</a:t>
            </a:r>
            <a:r>
              <a:rPr lang="en-US" b="1" dirty="0" smtClean="0"/>
              <a:t> </a:t>
            </a:r>
            <a:r>
              <a:rPr lang="en-US" b="1" dirty="0" err="1" smtClean="0"/>
              <a:t>lagi</a:t>
            </a:r>
            <a:r>
              <a:rPr lang="en-US" b="1" dirty="0" smtClean="0"/>
              <a:t> </a:t>
            </a:r>
            <a:r>
              <a:rPr lang="en-US" b="1" dirty="0" err="1" smtClean="0"/>
              <a:t>dan</a:t>
            </a:r>
            <a:r>
              <a:rPr lang="en-US" b="1" dirty="0" smtClean="0"/>
              <a:t> </a:t>
            </a:r>
            <a:r>
              <a:rPr lang="en-US" b="1" dirty="0" err="1" smtClean="0"/>
              <a:t>hingga</a:t>
            </a:r>
            <a:r>
              <a:rPr lang="en-US" b="1" dirty="0" smtClean="0"/>
              <a:t> </a:t>
            </a:r>
            <a:r>
              <a:rPr lang="en-US" b="1" dirty="0" err="1" smtClean="0"/>
              <a:t>akhirnya</a:t>
            </a:r>
            <a:r>
              <a:rPr lang="en-US" b="1" dirty="0" smtClean="0"/>
              <a:t> </a:t>
            </a:r>
            <a:r>
              <a:rPr lang="en-US" b="1" dirty="0" err="1" smtClean="0"/>
              <a:t>dapat</a:t>
            </a:r>
            <a:r>
              <a:rPr lang="en-US" b="1" dirty="0" smtClean="0"/>
              <a:t> </a:t>
            </a:r>
            <a:r>
              <a:rPr lang="en-US" b="1" dirty="0" err="1" smtClean="0"/>
              <a:t>dapat</a:t>
            </a:r>
            <a:r>
              <a:rPr lang="en-US" b="1" dirty="0" smtClean="0"/>
              <a:t> </a:t>
            </a:r>
            <a:r>
              <a:rPr lang="en-US" b="1" dirty="0" err="1" smtClean="0"/>
              <a:t>memecaahkan</a:t>
            </a:r>
            <a:r>
              <a:rPr lang="en-US" b="1" dirty="0" smtClean="0"/>
              <a:t> </a:t>
            </a:r>
            <a:r>
              <a:rPr lang="en-US" b="1" dirty="0" err="1" smtClean="0"/>
              <a:t>masalahnya</a:t>
            </a:r>
            <a:r>
              <a:rPr lang="en-US" b="1" dirty="0" smtClean="0"/>
              <a:t>.</a:t>
            </a:r>
            <a:br>
              <a:rPr lang="en-US" b="1" dirty="0" smtClean="0"/>
            </a:br>
            <a:r>
              <a:rPr lang="en-US" b="1" dirty="0" smtClean="0"/>
              <a:t>Model </a:t>
            </a:r>
            <a:r>
              <a:rPr lang="en-US" b="1" dirty="0" err="1" smtClean="0"/>
              <a:t>ini</a:t>
            </a:r>
            <a:r>
              <a:rPr lang="en-US" b="1" dirty="0" smtClean="0"/>
              <a:t> </a:t>
            </a:r>
            <a:r>
              <a:rPr lang="en-US" b="1" dirty="0" err="1" smtClean="0"/>
              <a:t>mengandalkan</a:t>
            </a:r>
            <a:r>
              <a:rPr lang="en-US" b="1" dirty="0" smtClean="0"/>
              <a:t> </a:t>
            </a:r>
            <a:r>
              <a:rPr lang="en-US" b="1" dirty="0" err="1" smtClean="0"/>
              <a:t>insting</a:t>
            </a:r>
            <a:r>
              <a:rPr lang="en-US" b="1" dirty="0" smtClean="0"/>
              <a:t>  </a:t>
            </a:r>
            <a:r>
              <a:rPr lang="en-US" b="1" dirty="0" err="1" smtClean="0"/>
              <a:t>dan</a:t>
            </a:r>
            <a:r>
              <a:rPr lang="en-US" b="1" dirty="0" smtClean="0"/>
              <a:t> </a:t>
            </a:r>
            <a:r>
              <a:rPr lang="en-US" b="1" dirty="0" err="1" smtClean="0"/>
              <a:t>sebaiknya</a:t>
            </a:r>
            <a:r>
              <a:rPr lang="en-US" b="1" dirty="0" smtClean="0"/>
              <a:t> model </a:t>
            </a:r>
            <a:r>
              <a:rPr lang="en-US" b="1" dirty="0" err="1" smtClean="0"/>
              <a:t>ini</a:t>
            </a:r>
            <a:r>
              <a:rPr lang="en-US" b="1" dirty="0" smtClean="0"/>
              <a:t> </a:t>
            </a:r>
            <a:r>
              <a:rPr lang="en-US" b="1" dirty="0" err="1" smtClean="0"/>
              <a:t>dihindari</a:t>
            </a:r>
            <a:r>
              <a:rPr lang="en-US" b="1" dirty="0" smtClean="0"/>
              <a:t>.</a:t>
            </a:r>
            <a:br>
              <a:rPr lang="en-US" b="1" dirty="0" smtClean="0"/>
            </a:br>
            <a:r>
              <a:rPr lang="en-US" b="1" dirty="0" smtClean="0"/>
              <a:t> </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745162"/>
          </a:xfrm>
          <a:ln w="38100">
            <a:solidFill>
              <a:schemeClr val="bg1"/>
            </a:solidFill>
          </a:ln>
        </p:spPr>
        <p:txBody>
          <a:bodyPr>
            <a:noAutofit/>
          </a:bodyPr>
          <a:lstStyle/>
          <a:p>
            <a:pPr algn="l"/>
            <a:r>
              <a:rPr lang="en-US" sz="3600" b="1" i="1" u="sng" dirty="0" smtClean="0"/>
              <a:t>4) </a:t>
            </a:r>
            <a:r>
              <a:rPr lang="en-US" sz="3600" b="1" i="1" u="sng" dirty="0" err="1" smtClean="0"/>
              <a:t>Otoritas</a:t>
            </a:r>
            <a:r>
              <a:rPr lang="en-US" sz="3600" b="1" i="1" u="sng" dirty="0" smtClean="0"/>
              <a:t>.</a:t>
            </a:r>
            <a:r>
              <a:rPr lang="en-US" sz="3600" b="1" dirty="0" smtClean="0"/>
              <a:t/>
            </a:r>
            <a:br>
              <a:rPr lang="en-US" sz="3600" b="1" dirty="0" smtClean="0"/>
            </a:br>
            <a:r>
              <a:rPr lang="en-US" sz="3600" b="1" dirty="0" smtClean="0"/>
              <a:t>    </a:t>
            </a:r>
            <a:r>
              <a:rPr lang="en-US" sz="3600" b="1" dirty="0" err="1" smtClean="0"/>
              <a:t>Kebenaran</a:t>
            </a:r>
            <a:r>
              <a:rPr lang="en-US" sz="3600" b="1" dirty="0" smtClean="0"/>
              <a:t> </a:t>
            </a:r>
            <a:r>
              <a:rPr lang="en-US" sz="3600" b="1" dirty="0" err="1" smtClean="0"/>
              <a:t>diterima</a:t>
            </a:r>
            <a:r>
              <a:rPr lang="en-US" sz="3600" b="1" dirty="0" smtClean="0"/>
              <a:t> </a:t>
            </a:r>
            <a:r>
              <a:rPr lang="en-US" sz="3600" b="1" dirty="0" err="1" smtClean="0"/>
              <a:t>melalui</a:t>
            </a:r>
            <a:r>
              <a:rPr lang="en-US" sz="3600" b="1" dirty="0" smtClean="0"/>
              <a:t> </a:t>
            </a:r>
            <a:r>
              <a:rPr lang="en-US" sz="3600" b="1" dirty="0" err="1" smtClean="0"/>
              <a:t>otiritas</a:t>
            </a:r>
            <a:r>
              <a:rPr lang="en-US" sz="3600" b="1" dirty="0" smtClean="0"/>
              <a:t>   </a:t>
            </a:r>
            <a:br>
              <a:rPr lang="en-US" sz="3600" b="1" dirty="0" smtClean="0"/>
            </a:br>
            <a:r>
              <a:rPr lang="en-US" sz="3600" b="1" dirty="0" smtClean="0"/>
              <a:t>    </a:t>
            </a:r>
            <a:r>
              <a:rPr lang="en-US" sz="3600" b="1" dirty="0" err="1" smtClean="0"/>
              <a:t>atau</a:t>
            </a:r>
            <a:r>
              <a:rPr lang="en-US" sz="3600" b="1" dirty="0" smtClean="0"/>
              <a:t> </a:t>
            </a:r>
            <a:r>
              <a:rPr lang="en-US" sz="3600" b="1" dirty="0" err="1" smtClean="0"/>
              <a:t>kekuasaan</a:t>
            </a:r>
            <a:r>
              <a:rPr lang="en-US" sz="3600" b="1" dirty="0" smtClean="0"/>
              <a:t>/</a:t>
            </a:r>
            <a:r>
              <a:rPr lang="en-US" sz="3600" b="1" dirty="0" err="1" smtClean="0"/>
              <a:t>kewibawaan</a:t>
            </a:r>
            <a:r>
              <a:rPr lang="en-US" sz="3600" b="1" dirty="0" smtClean="0"/>
              <a:t> </a:t>
            </a:r>
            <a:r>
              <a:rPr lang="en-US" sz="3600" b="1" dirty="0" err="1" smtClean="0"/>
              <a:t>dan</a:t>
            </a:r>
            <a:r>
              <a:rPr lang="en-US" sz="3600" b="1" dirty="0" smtClean="0"/>
              <a:t> </a:t>
            </a:r>
            <a:br>
              <a:rPr lang="en-US" sz="3600" b="1" dirty="0" smtClean="0"/>
            </a:br>
            <a:r>
              <a:rPr lang="en-US" sz="3600" b="1" dirty="0" smtClean="0"/>
              <a:t>    </a:t>
            </a:r>
            <a:r>
              <a:rPr lang="en-US" sz="3600" b="1" dirty="0" err="1" smtClean="0"/>
              <a:t>wewenang</a:t>
            </a:r>
            <a:r>
              <a:rPr lang="en-US" sz="3600" b="1" dirty="0" smtClean="0"/>
              <a:t> </a:t>
            </a:r>
            <a:r>
              <a:rPr lang="en-US" sz="3600" b="1" dirty="0" err="1" smtClean="0"/>
              <a:t>seseorang</a:t>
            </a:r>
            <a:r>
              <a:rPr lang="en-US" sz="3600" b="1" dirty="0" smtClean="0"/>
              <a:t>.</a:t>
            </a:r>
            <a:br>
              <a:rPr lang="en-US" sz="3600" b="1" dirty="0" smtClean="0"/>
            </a:br>
            <a:r>
              <a:rPr lang="en-US" sz="3600" b="1" dirty="0" smtClean="0"/>
              <a:t>    </a:t>
            </a:r>
            <a:r>
              <a:rPr lang="en-US" sz="3600" b="1" dirty="0" err="1" smtClean="0"/>
              <a:t>Kebenaran</a:t>
            </a:r>
            <a:r>
              <a:rPr lang="en-US" sz="3600" b="1" dirty="0" smtClean="0"/>
              <a:t> </a:t>
            </a:r>
            <a:r>
              <a:rPr lang="en-US" sz="3600" b="1" dirty="0" err="1" smtClean="0"/>
              <a:t>itu</a:t>
            </a:r>
            <a:r>
              <a:rPr lang="en-US" sz="3600" b="1" dirty="0" smtClean="0"/>
              <a:t> </a:t>
            </a:r>
            <a:r>
              <a:rPr lang="en-US" sz="3600" b="1" dirty="0" err="1" smtClean="0"/>
              <a:t>biasanya</a:t>
            </a:r>
            <a:r>
              <a:rPr lang="en-US" sz="3600" b="1" dirty="0" smtClean="0"/>
              <a:t> </a:t>
            </a:r>
            <a:r>
              <a:rPr lang="en-US" sz="3600" b="1" dirty="0" err="1" smtClean="0"/>
              <a:t>langsung</a:t>
            </a:r>
            <a:r>
              <a:rPr lang="en-US" sz="3600" b="1" dirty="0" smtClean="0"/>
              <a:t> </a:t>
            </a:r>
            <a:br>
              <a:rPr lang="en-US" sz="3600" b="1" dirty="0" smtClean="0"/>
            </a:br>
            <a:r>
              <a:rPr lang="en-US" sz="3600" b="1" dirty="0" smtClean="0"/>
              <a:t>    </a:t>
            </a:r>
            <a:r>
              <a:rPr lang="en-US" sz="3600" b="1" dirty="0" err="1" smtClean="0"/>
              <a:t>terima</a:t>
            </a:r>
            <a:r>
              <a:rPr lang="en-US" sz="3600" b="1" dirty="0" smtClean="0"/>
              <a:t> </a:t>
            </a:r>
            <a:r>
              <a:rPr lang="en-US" sz="3600" b="1" dirty="0" err="1" smtClean="0"/>
              <a:t>tanpa</a:t>
            </a:r>
            <a:r>
              <a:rPr lang="en-US" sz="3600" b="1" dirty="0" smtClean="0"/>
              <a:t> </a:t>
            </a:r>
            <a:r>
              <a:rPr lang="en-US" sz="3600" b="1" dirty="0" err="1" smtClean="0"/>
              <a:t>diuji</a:t>
            </a:r>
            <a:r>
              <a:rPr lang="en-US" sz="3600" b="1" dirty="0" smtClean="0"/>
              <a:t> </a:t>
            </a:r>
            <a:r>
              <a:rPr lang="en-US" sz="3600" b="1" dirty="0" err="1" smtClean="0"/>
              <a:t>kebenarannya</a:t>
            </a:r>
            <a:r>
              <a:rPr lang="en-US" sz="3600" b="1" dirty="0" smtClean="0"/>
              <a:t>.</a:t>
            </a:r>
            <a:br>
              <a:rPr lang="en-US" sz="3600" b="1" dirty="0" smtClean="0"/>
            </a:br>
            <a:r>
              <a:rPr lang="en-US" sz="3600" b="1" dirty="0" smtClean="0"/>
              <a:t/>
            </a:r>
            <a:br>
              <a:rPr lang="en-US" sz="3600" b="1" dirty="0" smtClean="0"/>
            </a:br>
            <a:r>
              <a:rPr lang="en-US" sz="3600" b="1" dirty="0" smtClean="0"/>
              <a:t>    </a:t>
            </a:r>
            <a:r>
              <a:rPr lang="en-US" sz="3600" b="1" dirty="0" err="1" smtClean="0"/>
              <a:t>Kebenaran</a:t>
            </a:r>
            <a:r>
              <a:rPr lang="en-US" sz="3600" b="1" dirty="0" smtClean="0"/>
              <a:t> model </a:t>
            </a:r>
            <a:r>
              <a:rPr lang="en-US" sz="3600" b="1" dirty="0" err="1" smtClean="0"/>
              <a:t>ini</a:t>
            </a:r>
            <a:r>
              <a:rPr lang="en-US" sz="3600" b="1" dirty="0" smtClean="0"/>
              <a:t> </a:t>
            </a:r>
            <a:r>
              <a:rPr lang="en-US" sz="3600" b="1" dirty="0" err="1" smtClean="0"/>
              <a:t>tidak</a:t>
            </a:r>
            <a:r>
              <a:rPr lang="en-US" sz="3600" b="1" dirty="0" smtClean="0"/>
              <a:t> </a:t>
            </a:r>
            <a:br>
              <a:rPr lang="en-US" sz="3600" b="1" dirty="0" smtClean="0"/>
            </a:br>
            <a:r>
              <a:rPr lang="en-US" sz="3600" b="1" dirty="0" smtClean="0"/>
              <a:t>    </a:t>
            </a:r>
            <a:r>
              <a:rPr lang="en-US" sz="3600" b="1" dirty="0" err="1" smtClean="0"/>
              <a:t>seluruhnya</a:t>
            </a:r>
            <a:r>
              <a:rPr lang="en-US" sz="3600" b="1" dirty="0" smtClean="0"/>
              <a:t> </a:t>
            </a:r>
            <a:r>
              <a:rPr lang="en-US" sz="3600" b="1" dirty="0" err="1" smtClean="0"/>
              <a:t>benar</a:t>
            </a:r>
            <a:r>
              <a:rPr lang="en-US" sz="3600" b="1" dirty="0" smtClean="0"/>
              <a:t>, </a:t>
            </a:r>
            <a:r>
              <a:rPr lang="en-US" sz="3600" b="1" dirty="0" err="1" smtClean="0"/>
              <a:t>karena</a:t>
            </a:r>
            <a:r>
              <a:rPr lang="en-US" sz="3600" b="1" dirty="0" smtClean="0"/>
              <a:t> </a:t>
            </a:r>
            <a:r>
              <a:rPr lang="en-US" sz="3600" b="1" dirty="0" err="1" smtClean="0"/>
              <a:t>sering</a:t>
            </a:r>
            <a:r>
              <a:rPr lang="en-US" sz="3600" b="1" dirty="0" smtClean="0"/>
              <a:t> </a:t>
            </a:r>
            <a:br>
              <a:rPr lang="en-US" sz="3600" b="1" dirty="0" smtClean="0"/>
            </a:br>
            <a:r>
              <a:rPr lang="en-US" sz="3600" b="1" dirty="0" smtClean="0"/>
              <a:t>    </a:t>
            </a:r>
            <a:r>
              <a:rPr lang="en-US" sz="3600" b="1" dirty="0" err="1" smtClean="0"/>
              <a:t>tersembunyi</a:t>
            </a:r>
            <a:r>
              <a:rPr lang="en-US" sz="3600" b="1" dirty="0" smtClean="0"/>
              <a:t> </a:t>
            </a:r>
            <a:r>
              <a:rPr lang="en-US" sz="3600" b="1" dirty="0" err="1" smtClean="0"/>
              <a:t>kepentingan</a:t>
            </a:r>
            <a:r>
              <a:rPr lang="en-US" sz="3600" b="1" dirty="0" smtClean="0"/>
              <a:t> </a:t>
            </a:r>
            <a:r>
              <a:rPr lang="en-US" sz="3600" b="1" dirty="0" err="1" smtClean="0"/>
              <a:t>tertentu</a:t>
            </a:r>
            <a:r>
              <a:rPr lang="en-US" sz="3600" b="1" dirty="0" smtClean="0"/>
              <a:t>.</a:t>
            </a:r>
            <a:endParaRPr lang="en-US" sz="36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467600" cy="5334000"/>
          </a:xfrm>
          <a:ln w="57150">
            <a:solidFill>
              <a:schemeClr val="bg1"/>
            </a:solidFill>
          </a:ln>
        </p:spPr>
        <p:txBody>
          <a:bodyPr>
            <a:normAutofit fontScale="90000"/>
          </a:bodyPr>
          <a:lstStyle/>
          <a:p>
            <a:pPr algn="l"/>
            <a:r>
              <a:rPr lang="en-US" b="1" i="1" u="sng" dirty="0" smtClean="0"/>
              <a:t>5) </a:t>
            </a:r>
            <a:r>
              <a:rPr lang="en-US" b="1" i="1" u="sng" dirty="0" err="1" smtClean="0"/>
              <a:t>Prasangka</a:t>
            </a:r>
            <a:r>
              <a:rPr lang="en-US" b="1" i="1" u="sng" dirty="0" smtClean="0"/>
              <a:t>.</a:t>
            </a:r>
            <a:r>
              <a:rPr lang="en-US" b="1" dirty="0" smtClean="0"/>
              <a:t/>
            </a:r>
            <a:br>
              <a:rPr lang="en-US" b="1" dirty="0" smtClean="0"/>
            </a:br>
            <a:r>
              <a:rPr lang="en-US" b="1" dirty="0" smtClean="0"/>
              <a:t>    </a:t>
            </a:r>
            <a:r>
              <a:rPr lang="en-US" b="1" dirty="0" err="1" smtClean="0"/>
              <a:t>Kebenaran</a:t>
            </a:r>
            <a:r>
              <a:rPr lang="en-US" b="1" dirty="0" smtClean="0"/>
              <a:t> </a:t>
            </a:r>
            <a:r>
              <a:rPr lang="en-US" b="1" dirty="0" err="1" smtClean="0"/>
              <a:t>ini</a:t>
            </a:r>
            <a:r>
              <a:rPr lang="en-US" b="1" dirty="0" smtClean="0"/>
              <a:t> </a:t>
            </a:r>
            <a:r>
              <a:rPr lang="en-US" b="1" dirty="0" err="1" smtClean="0"/>
              <a:t>biasanya</a:t>
            </a:r>
            <a:r>
              <a:rPr lang="en-US" b="1" dirty="0" smtClean="0"/>
              <a:t> </a:t>
            </a:r>
            <a:br>
              <a:rPr lang="en-US" b="1" dirty="0" smtClean="0"/>
            </a:br>
            <a:r>
              <a:rPr lang="en-US" b="1" dirty="0" smtClean="0"/>
              <a:t>    </a:t>
            </a:r>
            <a:r>
              <a:rPr lang="en-US" b="1" dirty="0" err="1" smtClean="0"/>
              <a:t>dipengaruhi</a:t>
            </a:r>
            <a:r>
              <a:rPr lang="en-US" b="1" dirty="0" smtClean="0"/>
              <a:t> </a:t>
            </a:r>
            <a:r>
              <a:rPr lang="en-US" b="1" dirty="0" err="1" smtClean="0"/>
              <a:t>oleh</a:t>
            </a:r>
            <a:r>
              <a:rPr lang="en-US" b="1" dirty="0" smtClean="0"/>
              <a:t> </a:t>
            </a:r>
            <a:r>
              <a:rPr lang="en-US" b="1" dirty="0" err="1" smtClean="0"/>
              <a:t>kepentingan</a:t>
            </a:r>
            <a:r>
              <a:rPr lang="en-US" b="1" dirty="0" smtClean="0"/>
              <a:t>  </a:t>
            </a:r>
            <a:br>
              <a:rPr lang="en-US" b="1" dirty="0" smtClean="0"/>
            </a:br>
            <a:r>
              <a:rPr lang="en-US" b="1" dirty="0" smtClean="0"/>
              <a:t>    </a:t>
            </a:r>
            <a:r>
              <a:rPr lang="en-US" b="1" dirty="0" err="1" smtClean="0"/>
              <a:t>seseorang</a:t>
            </a:r>
            <a:r>
              <a:rPr lang="en-US" b="1" dirty="0" smtClean="0"/>
              <a:t> (yang </a:t>
            </a:r>
            <a:r>
              <a:rPr lang="en-US" b="1" dirty="0" err="1" smtClean="0"/>
              <a:t>melakukan</a:t>
            </a:r>
            <a:r>
              <a:rPr lang="en-US" b="1" dirty="0" smtClean="0"/>
              <a:t>) </a:t>
            </a:r>
            <a:br>
              <a:rPr lang="en-US" b="1" dirty="0" smtClean="0"/>
            </a:br>
            <a:r>
              <a:rPr lang="en-US" b="1" dirty="0" smtClean="0"/>
              <a:t>    </a:t>
            </a:r>
            <a:r>
              <a:rPr lang="en-US" b="1" dirty="0" err="1" smtClean="0"/>
              <a:t>sehingga</a:t>
            </a:r>
            <a:r>
              <a:rPr lang="en-US" b="1" dirty="0" smtClean="0"/>
              <a:t> </a:t>
            </a:r>
            <a:r>
              <a:rPr lang="en-US" b="1" dirty="0" err="1" smtClean="0"/>
              <a:t>akal</a:t>
            </a:r>
            <a:r>
              <a:rPr lang="en-US" b="1" dirty="0" smtClean="0"/>
              <a:t> </a:t>
            </a:r>
            <a:r>
              <a:rPr lang="en-US" b="1" dirty="0" err="1" smtClean="0"/>
              <a:t>sehat</a:t>
            </a:r>
            <a:r>
              <a:rPr lang="en-US" b="1" dirty="0" smtClean="0"/>
              <a:t> </a:t>
            </a:r>
            <a:r>
              <a:rPr lang="en-US" b="1" dirty="0" err="1" smtClean="0"/>
              <a:t>berubah</a:t>
            </a:r>
            <a:r>
              <a:rPr lang="en-US" b="1" dirty="0" smtClean="0"/>
              <a:t> </a:t>
            </a:r>
            <a:br>
              <a:rPr lang="en-US" b="1" dirty="0" smtClean="0"/>
            </a:br>
            <a:r>
              <a:rPr lang="en-US" b="1" dirty="0" smtClean="0"/>
              <a:t>    </a:t>
            </a:r>
            <a:r>
              <a:rPr lang="en-US" b="1" dirty="0" err="1" smtClean="0"/>
              <a:t>menjadi</a:t>
            </a:r>
            <a:r>
              <a:rPr lang="en-US" b="1" dirty="0" smtClean="0"/>
              <a:t> </a:t>
            </a:r>
            <a:r>
              <a:rPr lang="en-US" b="1" dirty="0" err="1" smtClean="0"/>
              <a:t>prasangka</a:t>
            </a:r>
            <a:r>
              <a:rPr lang="en-US" b="1" dirty="0" smtClean="0"/>
              <a:t>.</a:t>
            </a:r>
            <a:br>
              <a:rPr lang="en-US" b="1" dirty="0" smtClean="0"/>
            </a:br>
            <a:r>
              <a:rPr lang="en-US" b="1" dirty="0" smtClean="0"/>
              <a:t/>
            </a:r>
            <a:br>
              <a:rPr lang="en-US" b="1" dirty="0" smtClean="0"/>
            </a:br>
            <a:r>
              <a:rPr lang="en-US" b="1" dirty="0" smtClean="0"/>
              <a:t>    </a:t>
            </a:r>
            <a:r>
              <a:rPr lang="en-US" b="1" dirty="0" err="1" smtClean="0"/>
              <a:t>Orang</a:t>
            </a:r>
            <a:r>
              <a:rPr lang="en-US" b="1" dirty="0" smtClean="0"/>
              <a:t> </a:t>
            </a:r>
            <a:r>
              <a:rPr lang="en-US" b="1" dirty="0" err="1" smtClean="0"/>
              <a:t>sering</a:t>
            </a:r>
            <a:r>
              <a:rPr lang="en-US" b="1" dirty="0" smtClean="0"/>
              <a:t> </a:t>
            </a:r>
            <a:r>
              <a:rPr lang="en-US" b="1" dirty="0" err="1" smtClean="0"/>
              <a:t>tidak</a:t>
            </a:r>
            <a:r>
              <a:rPr lang="en-US" b="1" dirty="0" smtClean="0"/>
              <a:t> </a:t>
            </a:r>
            <a:r>
              <a:rPr lang="en-US" b="1" dirty="0" err="1" smtClean="0"/>
              <a:t>menerima</a:t>
            </a:r>
            <a:r>
              <a:rPr lang="en-US" b="1" dirty="0" smtClean="0"/>
              <a:t> </a:t>
            </a:r>
            <a:br>
              <a:rPr lang="en-US" b="1" dirty="0" smtClean="0"/>
            </a:br>
            <a:r>
              <a:rPr lang="en-US" b="1" dirty="0" smtClean="0"/>
              <a:t>    </a:t>
            </a:r>
            <a:r>
              <a:rPr lang="en-US" b="1" dirty="0" err="1" smtClean="0"/>
              <a:t>kebenaran</a:t>
            </a:r>
            <a:r>
              <a:rPr lang="en-US" b="1" dirty="0" smtClean="0"/>
              <a:t> </a:t>
            </a:r>
            <a:r>
              <a:rPr lang="en-US" b="1" dirty="0" err="1" smtClean="0"/>
              <a:t>ini</a:t>
            </a:r>
            <a:r>
              <a:rPr lang="en-US" b="1" dirty="0" smtClean="0"/>
              <a:t>.</a:t>
            </a: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315200" cy="4724400"/>
          </a:xfrm>
          <a:ln w="38100">
            <a:solidFill>
              <a:schemeClr val="bg1"/>
            </a:solidFill>
          </a:ln>
        </p:spPr>
        <p:txBody>
          <a:bodyPr>
            <a:normAutofit fontScale="90000"/>
          </a:bodyPr>
          <a:lstStyle/>
          <a:p>
            <a:pPr algn="l"/>
            <a:r>
              <a:rPr lang="en-US" b="1" i="1" u="sng" dirty="0" smtClean="0"/>
              <a:t/>
            </a:r>
            <a:br>
              <a:rPr lang="en-US" b="1" i="1" u="sng" dirty="0" smtClean="0"/>
            </a:br>
            <a:r>
              <a:rPr lang="en-US" b="1" i="1" u="sng" dirty="0" smtClean="0"/>
              <a:t>6) </a:t>
            </a:r>
            <a:r>
              <a:rPr lang="en-US" b="1" i="1" u="sng" dirty="0" err="1" smtClean="0"/>
              <a:t>Wahyu</a:t>
            </a:r>
            <a:r>
              <a:rPr lang="en-US" b="1" i="1" u="sng" dirty="0" smtClean="0"/>
              <a:t>.</a:t>
            </a:r>
            <a:br>
              <a:rPr lang="en-US" b="1" i="1" u="sng" dirty="0" smtClean="0"/>
            </a:br>
            <a:r>
              <a:rPr lang="en-US" b="1" dirty="0" smtClean="0"/>
              <a:t/>
            </a:r>
            <a:br>
              <a:rPr lang="en-US" b="1" dirty="0" smtClean="0"/>
            </a:br>
            <a:r>
              <a:rPr lang="en-US" b="1" dirty="0" smtClean="0"/>
              <a:t>   </a:t>
            </a:r>
            <a:r>
              <a:rPr lang="en-US" b="1" dirty="0" err="1" smtClean="0"/>
              <a:t>Kebenaran</a:t>
            </a:r>
            <a:r>
              <a:rPr lang="en-US" b="1" dirty="0" smtClean="0"/>
              <a:t> </a:t>
            </a:r>
            <a:r>
              <a:rPr lang="en-US" b="1" dirty="0" err="1" smtClean="0"/>
              <a:t>berdasarkan</a:t>
            </a:r>
            <a:r>
              <a:rPr lang="en-US" b="1" dirty="0" smtClean="0"/>
              <a:t> </a:t>
            </a:r>
            <a:r>
              <a:rPr lang="en-US" b="1" dirty="0" err="1" smtClean="0"/>
              <a:t>wahyu</a:t>
            </a:r>
            <a:r>
              <a:rPr lang="en-US" b="1" dirty="0" smtClean="0"/>
              <a:t>   </a:t>
            </a:r>
            <a:br>
              <a:rPr lang="en-US" b="1" dirty="0" smtClean="0"/>
            </a:br>
            <a:r>
              <a:rPr lang="en-US" b="1" dirty="0" smtClean="0"/>
              <a:t>   </a:t>
            </a:r>
            <a:r>
              <a:rPr lang="en-US" b="1" dirty="0" err="1" smtClean="0"/>
              <a:t>bukanlah</a:t>
            </a:r>
            <a:r>
              <a:rPr lang="en-US" b="1" dirty="0" smtClean="0"/>
              <a:t>  </a:t>
            </a:r>
            <a:r>
              <a:rPr lang="en-US" b="1" dirty="0" err="1" smtClean="0"/>
              <a:t>disebabkan</a:t>
            </a:r>
            <a:r>
              <a:rPr lang="en-US" b="1" dirty="0" smtClean="0"/>
              <a:t>  </a:t>
            </a:r>
            <a:r>
              <a:rPr lang="en-US" b="1" dirty="0" err="1" smtClean="0"/>
              <a:t>oleh</a:t>
            </a:r>
            <a:r>
              <a:rPr lang="en-US" b="1" dirty="0" smtClean="0"/>
              <a:t> </a:t>
            </a:r>
            <a:br>
              <a:rPr lang="en-US" b="1" dirty="0" smtClean="0"/>
            </a:br>
            <a:r>
              <a:rPr lang="en-US" b="1" dirty="0" smtClean="0"/>
              <a:t>   </a:t>
            </a:r>
            <a:r>
              <a:rPr lang="en-US" b="1" dirty="0" err="1" smtClean="0"/>
              <a:t>penalaran</a:t>
            </a:r>
            <a:r>
              <a:rPr lang="en-US" b="1" dirty="0" smtClean="0"/>
              <a:t>  </a:t>
            </a:r>
            <a:r>
              <a:rPr lang="en-US" b="1" dirty="0" err="1" smtClean="0"/>
              <a:t>manusia</a:t>
            </a:r>
            <a:r>
              <a:rPr lang="en-US" b="1" dirty="0" smtClean="0"/>
              <a:t>,  </a:t>
            </a:r>
            <a:r>
              <a:rPr lang="en-US" b="1" dirty="0" err="1" smtClean="0"/>
              <a:t>tetapi</a:t>
            </a:r>
            <a:r>
              <a:rPr lang="en-US" b="1" dirty="0" smtClean="0"/>
              <a:t> </a:t>
            </a:r>
            <a:br>
              <a:rPr lang="en-US" b="1" dirty="0" smtClean="0"/>
            </a:br>
            <a:r>
              <a:rPr lang="en-US" b="1" dirty="0" smtClean="0"/>
              <a:t>   </a:t>
            </a:r>
            <a:r>
              <a:rPr lang="en-US" b="1" dirty="0" err="1" smtClean="0"/>
              <a:t>diturunkan</a:t>
            </a:r>
            <a:r>
              <a:rPr lang="en-US" b="1" dirty="0" smtClean="0"/>
              <a:t> </a:t>
            </a:r>
            <a:r>
              <a:rPr lang="en-US" b="1" dirty="0" err="1" smtClean="0"/>
              <a:t>oleh</a:t>
            </a:r>
            <a:r>
              <a:rPr lang="en-US" b="1" dirty="0" smtClean="0"/>
              <a:t> Allah SWT </a:t>
            </a:r>
            <a:br>
              <a:rPr lang="en-US" b="1" dirty="0" smtClean="0"/>
            </a:br>
            <a:r>
              <a:rPr lang="en-US" b="1" dirty="0" smtClean="0"/>
              <a:t>   </a:t>
            </a:r>
            <a:r>
              <a:rPr lang="en-US" b="1" dirty="0" err="1" smtClean="0"/>
              <a:t>kepada</a:t>
            </a:r>
            <a:r>
              <a:rPr lang="en-US" b="1" dirty="0" smtClean="0"/>
              <a:t> </a:t>
            </a:r>
            <a:r>
              <a:rPr lang="en-US" b="1" dirty="0" err="1" smtClean="0"/>
              <a:t>para</a:t>
            </a:r>
            <a:r>
              <a:rPr lang="en-US" b="1" dirty="0" smtClean="0"/>
              <a:t> </a:t>
            </a:r>
            <a:r>
              <a:rPr lang="en-US" b="1" dirty="0" err="1" smtClean="0"/>
              <a:t>rosul</a:t>
            </a:r>
            <a:r>
              <a:rPr lang="en-US" b="1" dirty="0" smtClean="0"/>
              <a:t> </a:t>
            </a:r>
            <a:r>
              <a:rPr lang="en-US" b="1" dirty="0" err="1" smtClean="0"/>
              <a:t>dan</a:t>
            </a:r>
            <a:r>
              <a:rPr lang="en-US" b="1" dirty="0" smtClean="0"/>
              <a:t> </a:t>
            </a:r>
            <a:r>
              <a:rPr lang="en-US" b="1" dirty="0" err="1" smtClean="0"/>
              <a:t>nabi</a:t>
            </a:r>
            <a:r>
              <a:rPr lang="en-US" b="1" dirty="0" smtClean="0"/>
              <a:t>.</a:t>
            </a:r>
            <a:br>
              <a:rPr lang="en-US" b="1" dirty="0" smtClean="0"/>
            </a:br>
            <a:endParaRPr lang="en-US"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391400" cy="5410200"/>
          </a:xfrm>
          <a:ln w="76200">
            <a:solidFill>
              <a:schemeClr val="bg1"/>
            </a:solidFill>
          </a:ln>
        </p:spPr>
        <p:txBody>
          <a:bodyPr>
            <a:normAutofit fontScale="90000"/>
          </a:bodyPr>
          <a:lstStyle/>
          <a:p>
            <a:pPr algn="ctr"/>
            <a:r>
              <a:rPr lang="en-US" dirty="0" smtClean="0"/>
              <a:t/>
            </a:r>
            <a:br>
              <a:rPr lang="en-US" dirty="0" smtClean="0"/>
            </a:br>
            <a:r>
              <a:rPr lang="en-US" dirty="0" smtClean="0"/>
              <a:t>Model-model </a:t>
            </a:r>
            <a:r>
              <a:rPr lang="en-US" dirty="0" err="1" smtClean="0"/>
              <a:t>penemuan</a:t>
            </a:r>
            <a:r>
              <a:rPr lang="en-US" dirty="0" smtClean="0"/>
              <a:t> </a:t>
            </a:r>
            <a:r>
              <a:rPr lang="en-US" dirty="0" err="1" smtClean="0"/>
              <a:t>kebenaran</a:t>
            </a:r>
            <a:r>
              <a:rPr lang="en-US" dirty="0" smtClean="0"/>
              <a:t> non </a:t>
            </a:r>
            <a:r>
              <a:rPr lang="en-US" dirty="0" err="1" smtClean="0"/>
              <a:t>ilmiah</a:t>
            </a:r>
            <a:r>
              <a:rPr lang="en-US" dirty="0" smtClean="0"/>
              <a:t> </a:t>
            </a:r>
            <a:r>
              <a:rPr lang="en-US" dirty="0" err="1" smtClean="0"/>
              <a:t>dewasa</a:t>
            </a:r>
            <a:r>
              <a:rPr lang="en-US" dirty="0" smtClean="0"/>
              <a:t> </a:t>
            </a:r>
            <a:r>
              <a:rPr lang="en-US" dirty="0" err="1" smtClean="0"/>
              <a:t>ini</a:t>
            </a:r>
            <a:r>
              <a:rPr lang="en-US" dirty="0" smtClean="0"/>
              <a:t> </a:t>
            </a:r>
            <a:r>
              <a:rPr lang="en-US" dirty="0" err="1" smtClean="0"/>
              <a:t>sudah</a:t>
            </a:r>
            <a:r>
              <a:rPr lang="en-US" dirty="0" smtClean="0"/>
              <a:t> </a:t>
            </a:r>
            <a:r>
              <a:rPr lang="en-US" dirty="0" err="1" smtClean="0"/>
              <a:t>banyak</a:t>
            </a:r>
            <a:r>
              <a:rPr lang="en-US" dirty="0" smtClean="0"/>
              <a:t> </a:t>
            </a:r>
            <a:r>
              <a:rPr lang="en-US" dirty="0" err="1" smtClean="0"/>
              <a:t>ditinggalkan</a:t>
            </a:r>
            <a:r>
              <a:rPr lang="en-US" dirty="0" smtClean="0"/>
              <a:t>, </a:t>
            </a:r>
            <a:r>
              <a:rPr lang="en-US" dirty="0" err="1" smtClean="0"/>
              <a:t>namum</a:t>
            </a:r>
            <a:r>
              <a:rPr lang="en-US" dirty="0" smtClean="0"/>
              <a:t> </a:t>
            </a:r>
            <a:r>
              <a:rPr lang="en-US" dirty="0" err="1" smtClean="0"/>
              <a:t>pada</a:t>
            </a:r>
            <a:r>
              <a:rPr lang="en-US" dirty="0" smtClean="0"/>
              <a:t> </a:t>
            </a:r>
            <a:r>
              <a:rPr lang="en-US" dirty="0" err="1" smtClean="0"/>
              <a:t>daerah-daerah</a:t>
            </a:r>
            <a:r>
              <a:rPr lang="en-US" dirty="0" smtClean="0"/>
              <a:t> </a:t>
            </a:r>
            <a:r>
              <a:rPr lang="en-US" dirty="0" err="1" smtClean="0"/>
              <a:t>tertentu</a:t>
            </a:r>
            <a:r>
              <a:rPr lang="en-US" dirty="0" smtClean="0"/>
              <a:t> </a:t>
            </a:r>
            <a:r>
              <a:rPr lang="en-US" dirty="0" err="1" smtClean="0"/>
              <a:t>masih</a:t>
            </a:r>
            <a:r>
              <a:rPr lang="en-US" dirty="0" smtClean="0"/>
              <a:t> </a:t>
            </a:r>
            <a:r>
              <a:rPr lang="en-US" dirty="0" err="1" smtClean="0"/>
              <a:t>diikuti</a:t>
            </a:r>
            <a:r>
              <a:rPr lang="en-US" dirty="0" smtClean="0"/>
              <a:t> </a:t>
            </a:r>
            <a:r>
              <a:rPr lang="en-US" dirty="0" err="1" smtClean="0"/>
              <a:t>oleh</a:t>
            </a:r>
            <a:r>
              <a:rPr lang="en-US" dirty="0" smtClean="0"/>
              <a:t> </a:t>
            </a:r>
            <a:r>
              <a:rPr lang="en-US" dirty="0" err="1" smtClean="0"/>
              <a:t>warganya</a:t>
            </a:r>
            <a:r>
              <a:rPr lang="en-US" dirty="0" smtClean="0"/>
              <a:t>.</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
        <p:nvSpPr>
          <p:cNvPr id="4" name="Footer Placeholder 3"/>
          <p:cNvSpPr>
            <a:spLocks noGrp="1"/>
          </p:cNvSpPr>
          <p:nvPr>
            <p:ph type="ftr" sz="quarter" idx="11"/>
          </p:nvPr>
        </p:nvSpPr>
        <p:spPr/>
        <p:txBody>
          <a:bodyPr/>
          <a:lstStyle/>
          <a:p>
            <a:r>
              <a:rPr lang="en-US" dirty="0" err="1" smtClean="0"/>
              <a:t>geografi</a:t>
            </a:r>
            <a:r>
              <a:rPr lang="en-US" dirty="0" smtClean="0"/>
              <a:t> </a:t>
            </a:r>
            <a:r>
              <a:rPr lang="en-US" dirty="0" err="1" smtClean="0"/>
              <a:t>budaya</a:t>
            </a:r>
            <a:r>
              <a:rPr lang="en-US" dirty="0" smtClean="0"/>
              <a:t> </a:t>
            </a:r>
            <a:r>
              <a:rPr lang="en-US" dirty="0" err="1" smtClean="0"/>
              <a:t>agus</a:t>
            </a:r>
            <a:r>
              <a:rPr lang="en-US" dirty="0" smtClean="0"/>
              <a:t> </a:t>
            </a:r>
            <a:r>
              <a:rPr lang="en-US" dirty="0" err="1" smtClean="0"/>
              <a:t>sudarsono</a:t>
            </a:r>
            <a:r>
              <a:rPr lang="en-US" dirty="0" smtClean="0"/>
              <a:t> </a:t>
            </a:r>
            <a:r>
              <a:rPr lang="en-US" dirty="0" err="1" smtClean="0"/>
              <a:t>nurhadi</a:t>
            </a:r>
            <a:r>
              <a:rPr lang="en-US" dirty="0" smtClean="0"/>
              <a:t> 2014</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a:ln>
            <a:solidFill>
              <a:schemeClr val="bg1"/>
            </a:solidFill>
          </a:ln>
        </p:spPr>
        <p:style>
          <a:lnRef idx="2">
            <a:schemeClr val="dk1"/>
          </a:lnRef>
          <a:fillRef idx="1">
            <a:schemeClr val="lt1"/>
          </a:fillRef>
          <a:effectRef idx="0">
            <a:schemeClr val="dk1"/>
          </a:effectRef>
          <a:fontRef idx="minor">
            <a:schemeClr val="dk1"/>
          </a:fontRef>
        </p:style>
        <p:txBody>
          <a:bodyPr/>
          <a:lstStyle/>
          <a:p>
            <a:pPr algn="l"/>
            <a:r>
              <a:rPr lang="en-US" dirty="0" smtClean="0">
                <a:latin typeface="Arial Black" pitchFamily="34" charset="0"/>
              </a:rPr>
              <a:t>b. </a:t>
            </a:r>
            <a:r>
              <a:rPr lang="en-US" dirty="0" err="1" smtClean="0">
                <a:latin typeface="Arial Black" pitchFamily="34" charset="0"/>
              </a:rPr>
              <a:t>Kebenaran</a:t>
            </a:r>
            <a:r>
              <a:rPr lang="en-US" dirty="0" smtClean="0">
                <a:latin typeface="Arial Black" pitchFamily="34" charset="0"/>
              </a:rPr>
              <a:t> </a:t>
            </a:r>
            <a:r>
              <a:rPr lang="en-US" dirty="0" err="1" smtClean="0">
                <a:latin typeface="Arial Black" pitchFamily="34" charset="0"/>
              </a:rPr>
              <a:t>Ilmiah</a:t>
            </a:r>
            <a:r>
              <a:rPr lang="en-US" dirty="0" smtClean="0">
                <a:latin typeface="Arial Black" pitchFamily="34" charset="0"/>
              </a:rPr>
              <a:t/>
            </a:r>
            <a:br>
              <a:rPr lang="en-US" dirty="0" smtClean="0">
                <a:latin typeface="Arial Black" pitchFamily="34" charset="0"/>
              </a:rPr>
            </a:br>
            <a:r>
              <a:rPr lang="en-US" dirty="0" smtClean="0">
                <a:latin typeface="Arial Black" pitchFamily="34" charset="0"/>
              </a:rPr>
              <a:t/>
            </a:r>
            <a:br>
              <a:rPr lang="en-US" dirty="0" smtClean="0">
                <a:latin typeface="Arial Black" pitchFamily="34" charset="0"/>
              </a:rPr>
            </a:br>
            <a:r>
              <a:rPr lang="en-US" dirty="0" smtClean="0">
                <a:latin typeface="Berlin Sans FB Demi" pitchFamily="34" charset="0"/>
              </a:rPr>
              <a:t> </a:t>
            </a:r>
            <a:r>
              <a:rPr lang="en-US" dirty="0" err="1" smtClean="0">
                <a:latin typeface="Berlin Sans FB Demi" pitchFamily="34" charset="0"/>
              </a:rPr>
              <a:t>Kebenaran</a:t>
            </a:r>
            <a:r>
              <a:rPr lang="en-US" dirty="0" smtClean="0">
                <a:latin typeface="Berlin Sans FB Demi" pitchFamily="34" charset="0"/>
              </a:rPr>
              <a:t> </a:t>
            </a:r>
            <a:r>
              <a:rPr lang="en-US" dirty="0" err="1" smtClean="0">
                <a:latin typeface="Berlin Sans FB Demi" pitchFamily="34" charset="0"/>
              </a:rPr>
              <a:t>ilmiah</a:t>
            </a:r>
            <a:r>
              <a:rPr lang="en-US" dirty="0" smtClean="0">
                <a:latin typeface="Berlin Sans FB Demi" pitchFamily="34" charset="0"/>
              </a:rPr>
              <a:t> </a:t>
            </a:r>
            <a:r>
              <a:rPr lang="en-US" dirty="0" err="1" smtClean="0">
                <a:latin typeface="Berlin Sans FB Demi" pitchFamily="34" charset="0"/>
              </a:rPr>
              <a:t>dilakukan</a:t>
            </a:r>
            <a:r>
              <a:rPr lang="en-US" dirty="0" smtClean="0">
                <a:latin typeface="Berlin Sans FB Demi" pitchFamily="34" charset="0"/>
              </a:rPr>
              <a:t> </a:t>
            </a:r>
            <a:r>
              <a:rPr lang="en-US" dirty="0" err="1" smtClean="0">
                <a:latin typeface="Berlin Sans FB Demi" pitchFamily="34" charset="0"/>
              </a:rPr>
              <a:t>dengan</a:t>
            </a:r>
            <a:r>
              <a:rPr lang="en-US" dirty="0" smtClean="0">
                <a:latin typeface="Berlin Sans FB Demi" pitchFamily="34" charset="0"/>
              </a:rPr>
              <a:t> model-model </a:t>
            </a:r>
            <a:r>
              <a:rPr lang="en-US" dirty="0" err="1" smtClean="0">
                <a:latin typeface="Berlin Sans FB Demi" pitchFamily="34" charset="0"/>
              </a:rPr>
              <a:t>penelitian</a:t>
            </a:r>
            <a:r>
              <a:rPr lang="en-US" dirty="0" smtClean="0">
                <a:latin typeface="Berlin Sans FB Demi" pitchFamily="34" charset="0"/>
              </a:rPr>
              <a:t>.</a:t>
            </a:r>
            <a:endParaRPr lang="en-US" dirty="0">
              <a:latin typeface="Arial Black"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91400" cy="5897562"/>
          </a:xfrm>
          <a:ln w="57150">
            <a:solidFill>
              <a:schemeClr val="bg1"/>
            </a:solidFill>
          </a:ln>
        </p:spPr>
        <p:txBody>
          <a:bodyPr>
            <a:noAutofit/>
          </a:bodyPr>
          <a:lstStyle/>
          <a:p>
            <a:pPr algn="l"/>
            <a:r>
              <a:rPr lang="en-US" dirty="0" smtClean="0">
                <a:latin typeface="Berlin Sans FB Demi" pitchFamily="34" charset="0"/>
              </a:rPr>
              <a:t> </a:t>
            </a:r>
            <a:br>
              <a:rPr lang="en-US" dirty="0" smtClean="0">
                <a:latin typeface="Berlin Sans FB Demi" pitchFamily="34" charset="0"/>
              </a:rPr>
            </a:br>
            <a:r>
              <a:rPr lang="en-US" dirty="0" smtClean="0">
                <a:latin typeface="Berlin Sans FB Demi" pitchFamily="34" charset="0"/>
              </a:rPr>
              <a:t/>
            </a:r>
            <a:br>
              <a:rPr lang="en-US" dirty="0" smtClean="0">
                <a:latin typeface="Berlin Sans FB Demi" pitchFamily="34" charset="0"/>
              </a:rPr>
            </a:br>
            <a:r>
              <a:rPr lang="en-US" dirty="0" err="1" smtClean="0">
                <a:latin typeface="Berlin Sans FB Demi" pitchFamily="34" charset="0"/>
              </a:rPr>
              <a:t>Adapun</a:t>
            </a:r>
            <a:r>
              <a:rPr lang="en-US" dirty="0" smtClean="0">
                <a:latin typeface="Berlin Sans FB Demi" pitchFamily="34" charset="0"/>
              </a:rPr>
              <a:t> </a:t>
            </a:r>
            <a:r>
              <a:rPr lang="en-US" dirty="0" err="1" smtClean="0">
                <a:latin typeface="Berlin Sans FB Demi" pitchFamily="34" charset="0"/>
              </a:rPr>
              <a:t>jenis-jenis</a:t>
            </a:r>
            <a:r>
              <a:rPr lang="en-US" dirty="0" smtClean="0">
                <a:latin typeface="Berlin Sans FB Demi" pitchFamily="34" charset="0"/>
              </a:rPr>
              <a:t> </a:t>
            </a:r>
            <a:r>
              <a:rPr lang="en-US" dirty="0" err="1" smtClean="0">
                <a:latin typeface="Berlin Sans FB Demi" pitchFamily="34" charset="0"/>
              </a:rPr>
              <a:t>penelitian</a:t>
            </a:r>
            <a:r>
              <a:rPr lang="en-US" dirty="0" smtClean="0">
                <a:latin typeface="Berlin Sans FB Demi" pitchFamily="34" charset="0"/>
              </a:rPr>
              <a:t> </a:t>
            </a:r>
            <a:r>
              <a:rPr lang="en-US" dirty="0" err="1" smtClean="0">
                <a:latin typeface="Berlin Sans FB Demi" pitchFamily="34" charset="0"/>
              </a:rPr>
              <a:t>antara</a:t>
            </a:r>
            <a:r>
              <a:rPr lang="en-US" dirty="0" smtClean="0">
                <a:latin typeface="Berlin Sans FB Demi" pitchFamily="34" charset="0"/>
              </a:rPr>
              <a:t> </a:t>
            </a:r>
            <a:r>
              <a:rPr lang="en-US" dirty="0" err="1" smtClean="0">
                <a:latin typeface="Berlin Sans FB Demi" pitchFamily="34" charset="0"/>
              </a:rPr>
              <a:t>lai</a:t>
            </a:r>
            <a:r>
              <a:rPr lang="en-US" dirty="0" smtClean="0">
                <a:latin typeface="Berlin Sans FB Demi" pitchFamily="34" charset="0"/>
              </a:rPr>
              <a:t> </a:t>
            </a:r>
            <a:r>
              <a:rPr lang="en-US" dirty="0" err="1" smtClean="0">
                <a:latin typeface="Berlin Sans FB Demi" pitchFamily="34" charset="0"/>
              </a:rPr>
              <a:t>adalah</a:t>
            </a:r>
            <a:r>
              <a:rPr lang="en-US" dirty="0" smtClean="0">
                <a:latin typeface="Berlin Sans FB Demi" pitchFamily="34" charset="0"/>
              </a:rPr>
              <a:t>:</a:t>
            </a:r>
            <a:r>
              <a:rPr lang="id-ID" dirty="0" smtClean="0">
                <a:latin typeface="Berlin Sans FB Demi" pitchFamily="34" charset="0"/>
              </a:rPr>
              <a:t/>
            </a:r>
            <a:br>
              <a:rPr lang="id-ID" dirty="0" smtClean="0">
                <a:latin typeface="Berlin Sans FB Demi" pitchFamily="34" charset="0"/>
              </a:rPr>
            </a:br>
            <a:r>
              <a:rPr lang="en-US" dirty="0" smtClean="0">
                <a:latin typeface="Berlin Sans FB Demi" pitchFamily="34" charset="0"/>
              </a:rPr>
              <a:t/>
            </a:r>
            <a:br>
              <a:rPr lang="en-US" dirty="0" smtClean="0">
                <a:latin typeface="Berlin Sans FB Demi" pitchFamily="34" charset="0"/>
              </a:rPr>
            </a:br>
            <a:r>
              <a:rPr lang="en-US" dirty="0" smtClean="0">
                <a:latin typeface="Berlin Sans FB Demi" pitchFamily="34" charset="0"/>
              </a:rPr>
              <a:t>1) </a:t>
            </a:r>
            <a:r>
              <a:rPr lang="en-US" b="1" i="1" dirty="0" err="1" smtClean="0"/>
              <a:t>Penelitian</a:t>
            </a:r>
            <a:r>
              <a:rPr lang="en-US" b="1" i="1" dirty="0" smtClean="0"/>
              <a:t> histories</a:t>
            </a:r>
            <a:br>
              <a:rPr lang="en-US" b="1" i="1" dirty="0" smtClean="0"/>
            </a:br>
            <a:r>
              <a:rPr lang="en-US" b="1" i="1" dirty="0" smtClean="0"/>
              <a:t>2) </a:t>
            </a:r>
            <a:r>
              <a:rPr lang="en-US" b="1" i="1" dirty="0" err="1" smtClean="0"/>
              <a:t>Penelitian</a:t>
            </a:r>
            <a:r>
              <a:rPr lang="en-US" b="1" i="1" dirty="0" smtClean="0"/>
              <a:t> </a:t>
            </a:r>
            <a:r>
              <a:rPr lang="en-US" b="1" i="1" dirty="0" err="1" smtClean="0"/>
              <a:t>deskriptif</a:t>
            </a:r>
            <a:r>
              <a:rPr lang="en-US" b="1" i="1" dirty="0" smtClean="0"/>
              <a:t/>
            </a:r>
            <a:br>
              <a:rPr lang="en-US" b="1" i="1" dirty="0" smtClean="0"/>
            </a:br>
            <a:r>
              <a:rPr lang="en-US" b="1" i="1" dirty="0" smtClean="0"/>
              <a:t>3) </a:t>
            </a:r>
            <a:r>
              <a:rPr lang="en-US" b="1" i="1" dirty="0" err="1" smtClean="0"/>
              <a:t>Penelitian</a:t>
            </a:r>
            <a:r>
              <a:rPr lang="en-US" b="1" i="1" dirty="0" smtClean="0"/>
              <a:t> </a:t>
            </a:r>
            <a:r>
              <a:rPr lang="en-US" b="1" i="1" dirty="0" err="1" smtClean="0"/>
              <a:t>kasus</a:t>
            </a:r>
            <a:r>
              <a:rPr lang="en-US" b="1" i="1" dirty="0" smtClean="0"/>
              <a:t/>
            </a:r>
            <a:br>
              <a:rPr lang="en-US" b="1" i="1" dirty="0" smtClean="0"/>
            </a:br>
            <a:r>
              <a:rPr lang="en-US" b="1" i="1" dirty="0" smtClean="0"/>
              <a:t>4) </a:t>
            </a:r>
            <a:r>
              <a:rPr lang="en-US" b="1" i="1" dirty="0" err="1" smtClean="0"/>
              <a:t>Penelitian</a:t>
            </a:r>
            <a:r>
              <a:rPr lang="en-US" b="1" i="1" dirty="0" smtClean="0"/>
              <a:t> </a:t>
            </a:r>
            <a:r>
              <a:rPr lang="en-US" b="1" i="1" dirty="0" err="1" smtClean="0"/>
              <a:t>korelasi</a:t>
            </a:r>
            <a:r>
              <a:rPr lang="en-US" b="1" i="1" dirty="0" smtClean="0"/>
              <a:t/>
            </a:r>
            <a:br>
              <a:rPr lang="en-US" b="1" i="1" dirty="0" smtClean="0"/>
            </a:br>
            <a:r>
              <a:rPr lang="en-US" b="1" i="1" dirty="0" smtClean="0"/>
              <a:t/>
            </a:r>
            <a:br>
              <a:rPr lang="en-US" b="1" i="1" dirty="0" smtClean="0"/>
            </a:br>
            <a:r>
              <a:rPr lang="en-US" b="1" i="1" dirty="0" smtClean="0"/>
              <a:t/>
            </a:r>
            <a:br>
              <a:rPr lang="en-US" b="1" i="1" dirty="0" smtClean="0"/>
            </a:br>
            <a:endParaRPr lang="en-US" dirty="0">
              <a:latin typeface="Berlin Sans FB Dem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38</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97562"/>
          </a:xfrm>
          <a:ln w="57150">
            <a:solidFill>
              <a:schemeClr val="bg1"/>
            </a:solidFill>
          </a:ln>
        </p:spPr>
        <p:txBody>
          <a:bodyPr>
            <a:noAutofit/>
          </a:bodyPr>
          <a:lstStyle/>
          <a:p>
            <a:pPr algn="l"/>
            <a:r>
              <a:rPr lang="en-US" dirty="0" smtClean="0">
                <a:latin typeface="Berlin Sans FB Demi" pitchFamily="34" charset="0"/>
              </a:rPr>
              <a:t> </a:t>
            </a:r>
            <a:br>
              <a:rPr lang="en-US" dirty="0" smtClean="0">
                <a:latin typeface="Berlin Sans FB Demi" pitchFamily="34" charset="0"/>
              </a:rPr>
            </a:br>
            <a:r>
              <a:rPr lang="en-US" b="1" i="1" dirty="0" smtClean="0"/>
              <a:t>5) </a:t>
            </a:r>
            <a:r>
              <a:rPr lang="en-US" b="1" i="1" dirty="0" err="1" smtClean="0"/>
              <a:t>Penelitian</a:t>
            </a:r>
            <a:r>
              <a:rPr lang="en-US" b="1" i="1" dirty="0" smtClean="0"/>
              <a:t> </a:t>
            </a:r>
            <a:r>
              <a:rPr lang="en-US" b="1" i="1" dirty="0" err="1" smtClean="0"/>
              <a:t>Kausal</a:t>
            </a:r>
            <a:r>
              <a:rPr lang="en-US" b="1" i="1" dirty="0" smtClean="0"/>
              <a:t> </a:t>
            </a:r>
            <a:r>
              <a:rPr lang="en-US" b="1" i="1" dirty="0" err="1" smtClean="0"/>
              <a:t>komparatif</a:t>
            </a:r>
            <a:r>
              <a:rPr lang="en-US" b="1" i="1" dirty="0" smtClean="0"/>
              <a:t/>
            </a:r>
            <a:br>
              <a:rPr lang="en-US" b="1" i="1" dirty="0" smtClean="0"/>
            </a:br>
            <a:r>
              <a:rPr lang="en-US" b="1" i="1" dirty="0" smtClean="0"/>
              <a:t>6) </a:t>
            </a:r>
            <a:r>
              <a:rPr lang="en-US" b="1" i="1" dirty="0" err="1" smtClean="0"/>
              <a:t>Penelitian</a:t>
            </a:r>
            <a:r>
              <a:rPr lang="en-US" b="1" i="1" dirty="0" smtClean="0"/>
              <a:t> </a:t>
            </a:r>
            <a:r>
              <a:rPr lang="en-US" b="1" i="1" dirty="0" err="1" smtClean="0"/>
              <a:t>eksperimental</a:t>
            </a:r>
            <a:r>
              <a:rPr lang="en-US" b="1" i="1" dirty="0" smtClean="0"/>
              <a:t/>
            </a:r>
            <a:br>
              <a:rPr lang="en-US" b="1" i="1" dirty="0" smtClean="0"/>
            </a:br>
            <a:r>
              <a:rPr lang="en-US" b="1" i="1" dirty="0" smtClean="0"/>
              <a:t>7) </a:t>
            </a:r>
            <a:r>
              <a:rPr lang="en-US" b="1" i="1" dirty="0" err="1" smtClean="0"/>
              <a:t>Penelitian</a:t>
            </a:r>
            <a:r>
              <a:rPr lang="en-US" b="1" i="1" dirty="0" smtClean="0"/>
              <a:t> </a:t>
            </a:r>
            <a:r>
              <a:rPr lang="en-US" b="1" i="1" dirty="0" err="1" smtClean="0"/>
              <a:t>tindakan</a:t>
            </a:r>
            <a:r>
              <a:rPr lang="en-US" b="1" i="1" dirty="0" smtClean="0"/>
              <a:t/>
            </a:r>
            <a:br>
              <a:rPr lang="en-US" b="1" i="1" dirty="0" smtClean="0"/>
            </a:br>
            <a:r>
              <a:rPr lang="id-ID" b="1" i="1" dirty="0" smtClean="0"/>
              <a:t/>
            </a:r>
            <a:br>
              <a:rPr lang="id-ID" b="1" i="1" dirty="0" smtClean="0"/>
            </a:br>
            <a:r>
              <a:rPr lang="en-US" b="1" i="1" dirty="0" smtClean="0"/>
              <a:t>Dan </a:t>
            </a:r>
            <a:r>
              <a:rPr lang="en-US" b="1" i="1" dirty="0" err="1" smtClean="0"/>
              <a:t>sebagainya</a:t>
            </a:r>
            <a:r>
              <a:rPr lang="en-US" b="1" i="1" dirty="0" smtClean="0"/>
              <a:t>, </a:t>
            </a:r>
            <a:r>
              <a:rPr lang="en-US" b="1" i="1" dirty="0" err="1" smtClean="0"/>
              <a:t>pelajari</a:t>
            </a:r>
            <a:r>
              <a:rPr lang="en-US" b="1" i="1" dirty="0" smtClean="0"/>
              <a:t> </a:t>
            </a:r>
            <a:r>
              <a:rPr lang="en-US" b="1" i="1" dirty="0" err="1" smtClean="0"/>
              <a:t>lebih</a:t>
            </a:r>
            <a:r>
              <a:rPr lang="en-US" b="1" i="1" dirty="0" smtClean="0"/>
              <a:t> </a:t>
            </a:r>
            <a:r>
              <a:rPr lang="en-US" b="1" i="1" dirty="0" err="1" smtClean="0"/>
              <a:t>lanjut</a:t>
            </a:r>
            <a:r>
              <a:rPr lang="en-US" b="1" i="1" dirty="0" smtClean="0"/>
              <a:t> </a:t>
            </a:r>
            <a:r>
              <a:rPr lang="en-US" b="1" i="1" dirty="0" err="1" smtClean="0"/>
              <a:t>di</a:t>
            </a:r>
            <a:r>
              <a:rPr lang="en-US" b="1" i="1" dirty="0" smtClean="0"/>
              <a:t> </a:t>
            </a:r>
            <a:r>
              <a:rPr lang="en-US" b="1" i="1" dirty="0" err="1" smtClean="0"/>
              <a:t>mata</a:t>
            </a:r>
            <a:r>
              <a:rPr lang="en-US" b="1" i="1" dirty="0" smtClean="0"/>
              <a:t> </a:t>
            </a:r>
            <a:r>
              <a:rPr lang="en-US" b="1" i="1" dirty="0" err="1" smtClean="0"/>
              <a:t>kuliah</a:t>
            </a:r>
            <a:r>
              <a:rPr lang="en-US" b="1" i="1" dirty="0" smtClean="0"/>
              <a:t> </a:t>
            </a:r>
            <a:r>
              <a:rPr lang="en-US" b="1" i="1" dirty="0" err="1" smtClean="0"/>
              <a:t>metodologi</a:t>
            </a:r>
            <a:r>
              <a:rPr lang="en-US" b="1" i="1" dirty="0" smtClean="0"/>
              <a:t> </a:t>
            </a:r>
            <a:r>
              <a:rPr lang="en-US" b="1" i="1" dirty="0" err="1" smtClean="0"/>
              <a:t>penelitian</a:t>
            </a:r>
            <a:r>
              <a:rPr lang="en-US" b="1" i="1" dirty="0" smtClean="0"/>
              <a:t>.</a:t>
            </a:r>
            <a:br>
              <a:rPr lang="en-US" b="1" i="1" dirty="0" smtClean="0"/>
            </a:br>
            <a:r>
              <a:rPr lang="en-US" b="1" i="1" dirty="0" smtClean="0"/>
              <a:t/>
            </a:r>
            <a:br>
              <a:rPr lang="en-US" b="1" i="1" dirty="0" smtClean="0"/>
            </a:br>
            <a:endParaRPr lang="en-US" dirty="0">
              <a:latin typeface="Berlin Sans FB Dem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67600" cy="6049962"/>
          </a:xfrm>
          <a:ln w="57150">
            <a:solidFill>
              <a:schemeClr val="bg1"/>
            </a:solidFill>
          </a:ln>
        </p:spPr>
        <p:txBody>
          <a:bodyPr>
            <a:normAutofit fontScale="90000"/>
          </a:bodyPr>
          <a:lstStyle/>
          <a:p>
            <a:pPr algn="r"/>
            <a:r>
              <a:rPr lang="en-US" dirty="0" smtClean="0"/>
              <a:t/>
            </a:r>
            <a:br>
              <a:rPr lang="en-US" dirty="0" smtClean="0"/>
            </a:br>
            <a:r>
              <a:rPr lang="en-US" sz="5300" dirty="0" smtClean="0"/>
              <a:t/>
            </a:r>
            <a:br>
              <a:rPr lang="en-US" sz="5300" dirty="0" smtClean="0"/>
            </a:br>
            <a:r>
              <a:rPr lang="en-US" sz="5300" dirty="0" err="1" smtClean="0"/>
              <a:t>Penelitian</a:t>
            </a:r>
            <a:r>
              <a:rPr lang="en-US" sz="5300" dirty="0" smtClean="0"/>
              <a:t> </a:t>
            </a:r>
            <a:r>
              <a:rPr lang="en-US" sz="5300" dirty="0" err="1" smtClean="0"/>
              <a:t>geografi</a:t>
            </a:r>
            <a:r>
              <a:rPr lang="en-US" sz="5300" dirty="0" smtClean="0"/>
              <a:t> </a:t>
            </a:r>
            <a:r>
              <a:rPr lang="en-US" sz="5300" dirty="0" err="1" smtClean="0"/>
              <a:t>budaya</a:t>
            </a:r>
            <a:r>
              <a:rPr lang="en-US" sz="5300" dirty="0" smtClean="0"/>
              <a:t> </a:t>
            </a:r>
            <a:r>
              <a:rPr lang="en-US" sz="5300" dirty="0" err="1" smtClean="0"/>
              <a:t>hampir</a:t>
            </a:r>
            <a:r>
              <a:rPr lang="en-US" sz="5300" dirty="0" smtClean="0"/>
              <a:t> </a:t>
            </a:r>
            <a:r>
              <a:rPr lang="en-US" sz="5300" dirty="0" err="1" smtClean="0"/>
              <a:t>sama</a:t>
            </a:r>
            <a:r>
              <a:rPr lang="en-US" sz="5300" dirty="0" smtClean="0"/>
              <a:t> </a:t>
            </a:r>
            <a:r>
              <a:rPr lang="en-US" sz="5300" dirty="0" err="1" smtClean="0"/>
              <a:t>dengan</a:t>
            </a:r>
            <a:r>
              <a:rPr lang="en-US" sz="5300" dirty="0" smtClean="0"/>
              <a:t> </a:t>
            </a:r>
            <a:r>
              <a:rPr lang="en-US" sz="5300" dirty="0" err="1" smtClean="0"/>
              <a:t>penelitian</a:t>
            </a:r>
            <a:r>
              <a:rPr lang="en-US" sz="5300" dirty="0" smtClean="0"/>
              <a:t> </a:t>
            </a:r>
            <a:r>
              <a:rPr lang="en-US" sz="5300" dirty="0" err="1" smtClean="0"/>
              <a:t>budaya</a:t>
            </a:r>
            <a:r>
              <a:rPr lang="en-US" sz="5300" dirty="0" smtClean="0"/>
              <a:t> (</a:t>
            </a:r>
            <a:r>
              <a:rPr lang="en-US" sz="5300" i="1" dirty="0" err="1" smtClean="0"/>
              <a:t>humaniora</a:t>
            </a:r>
            <a:r>
              <a:rPr lang="en-US" sz="5300" dirty="0" smtClean="0"/>
              <a:t>) yang lain.</a:t>
            </a:r>
            <a:br>
              <a:rPr lang="en-US" sz="5300" dirty="0" smtClean="0"/>
            </a:br>
            <a:r>
              <a:rPr lang="en-US" sz="5300" dirty="0" err="1" smtClean="0"/>
              <a:t>Namun</a:t>
            </a:r>
            <a:r>
              <a:rPr lang="en-US" sz="5300" dirty="0" smtClean="0"/>
              <a:t> </a:t>
            </a:r>
            <a:r>
              <a:rPr lang="en-US" sz="5300" dirty="0" err="1" smtClean="0"/>
              <a:t>demikian</a:t>
            </a:r>
            <a:r>
              <a:rPr lang="en-US" sz="5300" dirty="0" smtClean="0"/>
              <a:t> </a:t>
            </a:r>
            <a:r>
              <a:rPr lang="en-US" sz="5300" dirty="0" err="1" smtClean="0"/>
              <a:t>penelitian</a:t>
            </a:r>
            <a:r>
              <a:rPr lang="en-US" sz="5300" dirty="0" smtClean="0"/>
              <a:t> </a:t>
            </a:r>
            <a:r>
              <a:rPr lang="en-US" sz="5300" dirty="0" err="1" smtClean="0"/>
              <a:t>geografi</a:t>
            </a:r>
            <a:r>
              <a:rPr lang="en-US" sz="5300" dirty="0" smtClean="0"/>
              <a:t> </a:t>
            </a:r>
            <a:r>
              <a:rPr lang="en-US" sz="5300" dirty="0" err="1" smtClean="0"/>
              <a:t>budaya</a:t>
            </a:r>
            <a:r>
              <a:rPr lang="en-US" sz="5300" dirty="0" smtClean="0"/>
              <a:t> </a:t>
            </a:r>
            <a:r>
              <a:rPr lang="en-US" sz="5300" dirty="0" err="1" smtClean="0"/>
              <a:t>mempunyai</a:t>
            </a:r>
            <a:r>
              <a:rPr lang="en-US" sz="5300" dirty="0" smtClean="0"/>
              <a:t> </a:t>
            </a:r>
            <a:r>
              <a:rPr lang="en-US" sz="5300" dirty="0" err="1" smtClean="0"/>
              <a:t>kekhasan</a:t>
            </a:r>
            <a:r>
              <a:rPr lang="en-US" sz="5300" dirty="0" smtClean="0"/>
              <a:t> </a:t>
            </a:r>
            <a:r>
              <a:rPr lang="en-US" sz="5300" dirty="0" err="1" smtClean="0"/>
              <a:t>tersendiri</a:t>
            </a:r>
            <a:r>
              <a:rPr lang="en-US" sz="5300" dirty="0" smtClean="0"/>
              <a:t>.</a:t>
            </a:r>
            <a:br>
              <a:rPr lang="en-US" sz="5300"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1362"/>
          </a:xfrm>
          <a:ln w="57150">
            <a:solidFill>
              <a:schemeClr val="bg1"/>
            </a:solidFill>
          </a:ln>
        </p:spPr>
        <p:txBody>
          <a:bodyPr>
            <a:normAutofit fontScale="90000"/>
          </a:bodyPr>
          <a:lstStyle/>
          <a:p>
            <a:pPr lvl="0" algn="l"/>
            <a:r>
              <a:rPr lang="en-US" b="1" i="1" dirty="0" smtClean="0"/>
              <a:t>1) </a:t>
            </a:r>
            <a:r>
              <a:rPr lang="en-US" b="1" i="1" dirty="0" err="1" smtClean="0"/>
              <a:t>Penelitian</a:t>
            </a:r>
            <a:r>
              <a:rPr lang="en-US" b="1" i="1" dirty="0" smtClean="0"/>
              <a:t> histories</a:t>
            </a:r>
            <a:r>
              <a:rPr lang="en-US" dirty="0" smtClean="0"/>
              <a:t>, </a:t>
            </a:r>
            <a:r>
              <a:rPr lang="en-US" dirty="0" err="1" smtClean="0"/>
              <a:t>adalah</a:t>
            </a:r>
            <a:r>
              <a:rPr lang="en-US" dirty="0" smtClean="0"/>
              <a:t> 	</a:t>
            </a:r>
            <a:r>
              <a:rPr lang="en-US" dirty="0" err="1" smtClean="0"/>
              <a:t>penelitian</a:t>
            </a:r>
            <a:r>
              <a:rPr lang="en-US" dirty="0" smtClean="0"/>
              <a:t> yang </a:t>
            </a:r>
            <a:r>
              <a:rPr lang="en-US" dirty="0" err="1" smtClean="0"/>
              <a:t>membuat</a:t>
            </a:r>
            <a:r>
              <a:rPr lang="en-US" dirty="0" smtClean="0"/>
              <a:t> 	</a:t>
            </a:r>
            <a:r>
              <a:rPr lang="en-US" dirty="0" err="1" smtClean="0"/>
              <a:t>rekontruksi</a:t>
            </a:r>
            <a:r>
              <a:rPr lang="en-US" dirty="0" smtClean="0"/>
              <a:t> </a:t>
            </a:r>
            <a:r>
              <a:rPr lang="en-US" dirty="0" err="1" smtClean="0"/>
              <a:t>secara</a:t>
            </a:r>
            <a:r>
              <a:rPr lang="en-US" dirty="0" smtClean="0"/>
              <a:t> </a:t>
            </a:r>
            <a:r>
              <a:rPr lang="en-US" dirty="0" err="1" smtClean="0"/>
              <a:t>sistematis</a:t>
            </a:r>
            <a:r>
              <a:rPr lang="en-US" dirty="0" smtClean="0"/>
              <a:t> 	</a:t>
            </a:r>
            <a:r>
              <a:rPr lang="en-US" dirty="0" err="1" smtClean="0"/>
              <a:t>dan</a:t>
            </a:r>
            <a:r>
              <a:rPr lang="en-US" dirty="0" smtClean="0"/>
              <a:t> </a:t>
            </a:r>
            <a:r>
              <a:rPr lang="en-US" dirty="0" err="1" smtClean="0"/>
              <a:t>obyektif</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mengumpulkan</a:t>
            </a:r>
            <a:r>
              <a:rPr lang="en-US" dirty="0" smtClean="0"/>
              <a:t>, </a:t>
            </a:r>
            <a:r>
              <a:rPr lang="en-US" dirty="0" err="1" smtClean="0"/>
              <a:t>mengevaluasi</a:t>
            </a:r>
            <a:r>
              <a:rPr lang="en-US" dirty="0" smtClean="0"/>
              <a:t>, 	</a:t>
            </a:r>
            <a:r>
              <a:rPr lang="en-US" dirty="0" err="1" smtClean="0"/>
              <a:t>memverifikasi</a:t>
            </a:r>
            <a:r>
              <a:rPr lang="en-US" dirty="0" smtClean="0"/>
              <a:t> </a:t>
            </a:r>
            <a:r>
              <a:rPr lang="en-US" dirty="0" err="1" smtClean="0"/>
              <a:t>serta</a:t>
            </a:r>
            <a:r>
              <a:rPr lang="en-US" dirty="0" smtClean="0"/>
              <a:t> 	</a:t>
            </a:r>
            <a:r>
              <a:rPr lang="en-US" dirty="0" err="1" smtClean="0"/>
              <a:t>mensintesiskan</a:t>
            </a:r>
            <a:r>
              <a:rPr lang="en-US" dirty="0" smtClean="0"/>
              <a:t> </a:t>
            </a:r>
            <a:r>
              <a:rPr lang="en-US" dirty="0" err="1" smtClean="0"/>
              <a:t>bukti</a:t>
            </a:r>
            <a:r>
              <a:rPr lang="en-US" dirty="0" smtClean="0"/>
              <a:t> </a:t>
            </a:r>
            <a:r>
              <a:rPr lang="en-US" dirty="0" err="1" smtClean="0"/>
              <a:t>bukti</a:t>
            </a:r>
            <a:r>
              <a:rPr lang="en-US" dirty="0" smtClean="0"/>
              <a:t> 	</a:t>
            </a:r>
            <a:r>
              <a:rPr lang="en-US" dirty="0" err="1" smtClean="0"/>
              <a:t>untuk</a:t>
            </a:r>
            <a:r>
              <a:rPr lang="en-US" dirty="0" smtClean="0"/>
              <a:t> </a:t>
            </a:r>
            <a:r>
              <a:rPr lang="en-US" dirty="0" err="1" smtClean="0"/>
              <a:t>mendukung</a:t>
            </a:r>
            <a:r>
              <a:rPr lang="en-US" dirty="0" smtClean="0"/>
              <a:t> </a:t>
            </a:r>
            <a:r>
              <a:rPr lang="en-US" dirty="0" err="1" smtClean="0"/>
              <a:t>kesimpulan</a:t>
            </a:r>
            <a:r>
              <a:rPr lang="en-US" dirty="0" smtClean="0"/>
              <a:t>.</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68962"/>
          </a:xfrm>
          <a:ln w="57150">
            <a:solidFill>
              <a:schemeClr val="bg1"/>
            </a:solidFill>
          </a:ln>
        </p:spPr>
        <p:txBody>
          <a:bodyPr/>
          <a:lstStyle/>
          <a:p>
            <a:pPr algn="l"/>
            <a:r>
              <a:rPr lang="en-US" b="1" i="1" dirty="0" smtClean="0"/>
              <a:t>2) </a:t>
            </a:r>
            <a:r>
              <a:rPr lang="en-US" b="1" i="1" dirty="0" err="1" smtClean="0"/>
              <a:t>Penelitian</a:t>
            </a:r>
            <a:r>
              <a:rPr lang="en-US" b="1" i="1" dirty="0" smtClean="0"/>
              <a:t> </a:t>
            </a:r>
            <a:r>
              <a:rPr lang="en-US" b="1" i="1" dirty="0" err="1" smtClean="0"/>
              <a:t>deskriptif</a:t>
            </a:r>
            <a:r>
              <a:rPr lang="en-US" dirty="0" smtClean="0"/>
              <a:t>, </a:t>
            </a:r>
            <a:r>
              <a:rPr lang="en-US" dirty="0" err="1" smtClean="0"/>
              <a:t>adalah</a:t>
            </a:r>
            <a:r>
              <a:rPr lang="en-US" dirty="0" smtClean="0"/>
              <a:t> 	</a:t>
            </a:r>
            <a:r>
              <a:rPr lang="en-US" dirty="0" err="1" smtClean="0"/>
              <a:t>penelitian</a:t>
            </a:r>
            <a:r>
              <a:rPr lang="en-US" dirty="0" smtClean="0"/>
              <a:t> yang </a:t>
            </a:r>
            <a:r>
              <a:rPr lang="en-US" dirty="0" err="1" smtClean="0"/>
              <a:t>membuat</a:t>
            </a:r>
            <a:r>
              <a:rPr lang="en-US" dirty="0" smtClean="0"/>
              <a:t> 	</a:t>
            </a:r>
            <a:r>
              <a:rPr lang="en-US" dirty="0" err="1" smtClean="0"/>
              <a:t>pemeriaan</a:t>
            </a:r>
            <a:r>
              <a:rPr lang="en-US" dirty="0" smtClean="0"/>
              <a:t> (</a:t>
            </a:r>
            <a:r>
              <a:rPr lang="en-US" dirty="0" err="1" smtClean="0"/>
              <a:t>penyandraan</a:t>
            </a:r>
            <a:r>
              <a:rPr lang="en-US" dirty="0" smtClean="0"/>
              <a:t>) 	</a:t>
            </a:r>
            <a:r>
              <a:rPr lang="en-US" dirty="0" err="1" smtClean="0"/>
              <a:t>secara</a:t>
            </a:r>
            <a:r>
              <a:rPr lang="en-US" dirty="0" smtClean="0"/>
              <a:t> </a:t>
            </a:r>
            <a:r>
              <a:rPr lang="en-US" dirty="0" err="1" smtClean="0"/>
              <a:t>sistematis</a:t>
            </a:r>
            <a:r>
              <a:rPr lang="en-US" dirty="0" smtClean="0"/>
              <a:t>, factual </a:t>
            </a:r>
            <a:r>
              <a:rPr lang="en-US" dirty="0" err="1" smtClean="0"/>
              <a:t>dan</a:t>
            </a:r>
            <a:r>
              <a:rPr lang="en-US" dirty="0" smtClean="0"/>
              <a:t> 	</a:t>
            </a:r>
            <a:r>
              <a:rPr lang="en-US" dirty="0" err="1" smtClean="0"/>
              <a:t>akurat</a:t>
            </a:r>
            <a:r>
              <a:rPr lang="en-US" dirty="0" smtClean="0"/>
              <a:t> </a:t>
            </a:r>
            <a:r>
              <a:rPr lang="en-US" dirty="0" err="1" smtClean="0"/>
              <a:t>mengenai</a:t>
            </a:r>
            <a:r>
              <a:rPr lang="en-US" dirty="0" smtClean="0"/>
              <a:t> </a:t>
            </a:r>
            <a:r>
              <a:rPr lang="en-US" dirty="0" err="1" smtClean="0"/>
              <a:t>fakta-fakta</a:t>
            </a:r>
            <a:r>
              <a:rPr lang="en-US" dirty="0" smtClean="0"/>
              <a:t> 	</a:t>
            </a:r>
            <a:r>
              <a:rPr lang="en-US" dirty="0" err="1" smtClean="0"/>
              <a:t>dan</a:t>
            </a:r>
            <a:r>
              <a:rPr lang="en-US" dirty="0" smtClean="0"/>
              <a:t> </a:t>
            </a:r>
            <a:r>
              <a:rPr lang="en-US" dirty="0" err="1" smtClean="0"/>
              <a:t>sifat-sifat</a:t>
            </a:r>
            <a:r>
              <a:rPr lang="en-US" dirty="0" smtClean="0"/>
              <a:t> </a:t>
            </a:r>
            <a:r>
              <a:rPr lang="en-US" dirty="0" err="1" smtClean="0"/>
              <a:t>obyek</a:t>
            </a:r>
            <a:r>
              <a:rPr lang="en-US" dirty="0" smtClean="0"/>
              <a:t> yang 	</a:t>
            </a:r>
            <a:r>
              <a:rPr lang="en-US" dirty="0" err="1" smtClean="0"/>
              <a:t>diteliti</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41</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745162"/>
          </a:xfrm>
          <a:ln w="57150">
            <a:solidFill>
              <a:schemeClr val="bg1"/>
            </a:solidFill>
          </a:ln>
        </p:spPr>
        <p:txBody>
          <a:bodyPr/>
          <a:lstStyle/>
          <a:p>
            <a:pPr lvl="0" algn="l"/>
            <a:r>
              <a:rPr lang="en-US" b="1" i="1" dirty="0" smtClean="0"/>
              <a:t>3) </a:t>
            </a:r>
            <a:r>
              <a:rPr lang="en-US" b="1" i="1" dirty="0" err="1" smtClean="0"/>
              <a:t>Penelitian</a:t>
            </a:r>
            <a:r>
              <a:rPr lang="en-US" b="1" i="1" dirty="0" smtClean="0"/>
              <a:t> </a:t>
            </a:r>
            <a:r>
              <a:rPr lang="en-US" b="1" i="1" dirty="0" err="1" smtClean="0"/>
              <a:t>kasus</a:t>
            </a:r>
            <a:r>
              <a:rPr lang="en-US" dirty="0" smtClean="0"/>
              <a:t>, </a:t>
            </a:r>
            <a:r>
              <a:rPr lang="en-US" dirty="0" err="1" smtClean="0"/>
              <a:t>mempelajari</a:t>
            </a:r>
            <a:r>
              <a:rPr lang="en-US" dirty="0" smtClean="0"/>
              <a:t> 	</a:t>
            </a:r>
            <a:r>
              <a:rPr lang="en-US" dirty="0" err="1" smtClean="0"/>
              <a:t>secara</a:t>
            </a:r>
            <a:r>
              <a:rPr lang="en-US" dirty="0" smtClean="0"/>
              <a:t> </a:t>
            </a:r>
            <a:r>
              <a:rPr lang="en-US" dirty="0" err="1" smtClean="0"/>
              <a:t>intensif</a:t>
            </a:r>
            <a:r>
              <a:rPr lang="en-US" dirty="0" smtClean="0"/>
              <a:t> </a:t>
            </a:r>
            <a:r>
              <a:rPr lang="en-US" dirty="0" err="1" smtClean="0"/>
              <a:t>tentang</a:t>
            </a:r>
            <a:r>
              <a:rPr lang="en-US" dirty="0" smtClean="0"/>
              <a:t> </a:t>
            </a:r>
            <a:r>
              <a:rPr lang="en-US" dirty="0" err="1" smtClean="0"/>
              <a:t>latar</a:t>
            </a:r>
            <a:r>
              <a:rPr lang="en-US" dirty="0" smtClean="0"/>
              <a:t> 	</a:t>
            </a:r>
            <a:r>
              <a:rPr lang="en-US" dirty="0" err="1" smtClean="0"/>
              <a:t>belakang</a:t>
            </a:r>
            <a:r>
              <a:rPr lang="en-US" dirty="0" smtClean="0"/>
              <a:t> </a:t>
            </a:r>
            <a:r>
              <a:rPr lang="en-US" dirty="0" err="1" smtClean="0"/>
              <a:t>keadaan</a:t>
            </a:r>
            <a:r>
              <a:rPr lang="en-US" dirty="0" smtClean="0"/>
              <a:t> </a:t>
            </a:r>
            <a:r>
              <a:rPr lang="en-US" dirty="0" err="1" smtClean="0"/>
              <a:t>sekarang</a:t>
            </a:r>
            <a:r>
              <a:rPr lang="en-US" dirty="0" smtClean="0"/>
              <a:t> 	</a:t>
            </a:r>
            <a:r>
              <a:rPr lang="en-US" dirty="0" err="1" smtClean="0"/>
              <a:t>dan</a:t>
            </a:r>
            <a:r>
              <a:rPr lang="en-US" dirty="0" smtClean="0"/>
              <a:t> </a:t>
            </a:r>
            <a:r>
              <a:rPr lang="en-US" dirty="0" err="1" smtClean="0"/>
              <a:t>interaksi</a:t>
            </a:r>
            <a:r>
              <a:rPr lang="en-US" dirty="0" smtClean="0"/>
              <a:t> </a:t>
            </a:r>
            <a:r>
              <a:rPr lang="en-US" dirty="0" err="1" smtClean="0"/>
              <a:t>suatu</a:t>
            </a:r>
            <a:r>
              <a:rPr lang="en-US" dirty="0" smtClean="0"/>
              <a:t> social, 	</a:t>
            </a:r>
            <a:r>
              <a:rPr lang="en-US" dirty="0" err="1" smtClean="0"/>
              <a:t>individu</a:t>
            </a:r>
            <a:r>
              <a:rPr lang="en-US" dirty="0" smtClean="0"/>
              <a:t>, </a:t>
            </a:r>
            <a:r>
              <a:rPr lang="en-US" dirty="0" err="1" smtClean="0"/>
              <a:t>kelompok</a:t>
            </a:r>
            <a:r>
              <a:rPr lang="en-US" dirty="0" smtClean="0"/>
              <a:t>, </a:t>
            </a:r>
            <a:r>
              <a:rPr lang="en-US" dirty="0" err="1" smtClean="0"/>
              <a:t>lembaga</a:t>
            </a:r>
            <a:r>
              <a:rPr lang="en-US" dirty="0" smtClean="0"/>
              <a:t>, 	</a:t>
            </a:r>
            <a:r>
              <a:rPr lang="en-US" dirty="0" err="1" smtClean="0"/>
              <a:t>dan</a:t>
            </a:r>
            <a:r>
              <a:rPr lang="en-US" dirty="0" smtClean="0"/>
              <a:t> </a:t>
            </a:r>
            <a:r>
              <a:rPr lang="en-US" dirty="0" err="1" smtClean="0"/>
              <a:t>masyarakat</a:t>
            </a:r>
            <a:r>
              <a:rPr lang="en-US" dirty="0" smtClean="0"/>
              <a:t>.</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97562"/>
          </a:xfrm>
          <a:ln w="57150">
            <a:solidFill>
              <a:schemeClr val="bg1"/>
            </a:solidFill>
          </a:ln>
        </p:spPr>
        <p:txBody>
          <a:bodyPr/>
          <a:lstStyle/>
          <a:p>
            <a:pPr lvl="0" algn="l"/>
            <a:r>
              <a:rPr lang="en-US" b="1" i="1" dirty="0" smtClean="0"/>
              <a:t>4) </a:t>
            </a:r>
            <a:r>
              <a:rPr lang="en-US" b="1" i="1" dirty="0" err="1" smtClean="0"/>
              <a:t>Penelitian</a:t>
            </a:r>
            <a:r>
              <a:rPr lang="en-US" b="1" i="1" dirty="0" smtClean="0"/>
              <a:t> </a:t>
            </a:r>
            <a:r>
              <a:rPr lang="en-US" b="1" i="1" dirty="0" err="1" smtClean="0"/>
              <a:t>korelasi</a:t>
            </a:r>
            <a:r>
              <a:rPr lang="en-US" dirty="0" smtClean="0"/>
              <a:t>, 	</a:t>
            </a:r>
            <a:r>
              <a:rPr lang="en-US" dirty="0" err="1" smtClean="0"/>
              <a:t>mendeteksi</a:t>
            </a:r>
            <a:r>
              <a:rPr lang="en-US" dirty="0" smtClean="0"/>
              <a:t> </a:t>
            </a:r>
            <a:r>
              <a:rPr lang="en-US" dirty="0" err="1" smtClean="0"/>
              <a:t>sejauh</a:t>
            </a:r>
            <a:r>
              <a:rPr lang="en-US" dirty="0" smtClean="0"/>
              <a:t> </a:t>
            </a:r>
            <a:r>
              <a:rPr lang="en-US" dirty="0" err="1" smtClean="0"/>
              <a:t>mana</a:t>
            </a:r>
            <a:r>
              <a:rPr lang="en-US" dirty="0" smtClean="0"/>
              <a:t> 	</a:t>
            </a:r>
            <a:r>
              <a:rPr lang="en-US" dirty="0" err="1" smtClean="0"/>
              <a:t>variasi-vareasi</a:t>
            </a:r>
            <a:r>
              <a:rPr lang="en-US" dirty="0" smtClean="0"/>
              <a:t> </a:t>
            </a:r>
            <a:r>
              <a:rPr lang="en-US" dirty="0" err="1" smtClean="0"/>
              <a:t>pada</a:t>
            </a:r>
            <a:r>
              <a:rPr lang="en-US" dirty="0" smtClean="0"/>
              <a:t> </a:t>
            </a:r>
            <a:r>
              <a:rPr lang="en-US" dirty="0" err="1" smtClean="0"/>
              <a:t>suatu</a:t>
            </a:r>
            <a:r>
              <a:rPr lang="en-US" dirty="0" smtClean="0"/>
              <a:t> 	factor </a:t>
            </a:r>
            <a:r>
              <a:rPr lang="en-US" dirty="0" err="1" smtClean="0"/>
              <a:t>berhubungan</a:t>
            </a:r>
            <a:r>
              <a:rPr lang="en-US" dirty="0" smtClean="0"/>
              <a:t> </a:t>
            </a:r>
            <a:r>
              <a:rPr lang="en-US" dirty="0" err="1" smtClean="0"/>
              <a:t>dengan</a:t>
            </a:r>
            <a:r>
              <a:rPr lang="en-US" dirty="0" smtClean="0"/>
              <a:t> 	</a:t>
            </a:r>
            <a:r>
              <a:rPr lang="en-US" dirty="0" err="1" smtClean="0"/>
              <a:t>variasi-vareasi</a:t>
            </a:r>
            <a:r>
              <a:rPr lang="en-US" dirty="0" smtClean="0"/>
              <a:t> </a:t>
            </a:r>
            <a:r>
              <a:rPr lang="en-US" dirty="0" err="1" smtClean="0"/>
              <a:t>atau</a:t>
            </a:r>
            <a:r>
              <a:rPr lang="en-US" dirty="0" smtClean="0"/>
              <a:t> </a:t>
            </a:r>
            <a:r>
              <a:rPr lang="en-US" dirty="0" err="1" smtClean="0"/>
              <a:t>lebih</a:t>
            </a:r>
            <a:r>
              <a:rPr lang="en-US" dirty="0" smtClean="0"/>
              <a:t> 	factor lain </a:t>
            </a:r>
            <a:r>
              <a:rPr lang="en-US" dirty="0" err="1" smtClean="0"/>
              <a:t>berdasarkan</a:t>
            </a:r>
            <a:r>
              <a:rPr lang="en-US" dirty="0" smtClean="0"/>
              <a:t> 	</a:t>
            </a:r>
            <a:r>
              <a:rPr lang="en-US" dirty="0" err="1" smtClean="0"/>
              <a:t>koefisien</a:t>
            </a:r>
            <a:r>
              <a:rPr lang="en-US" dirty="0" smtClean="0"/>
              <a:t> </a:t>
            </a:r>
            <a:r>
              <a:rPr lang="en-US" dirty="0" err="1" smtClean="0"/>
              <a:t>korelasinya</a:t>
            </a:r>
            <a:r>
              <a:rPr lang="en-US" dirty="0" smtClean="0"/>
              <a:t>.</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21362"/>
          </a:xfrm>
          <a:ln w="57150">
            <a:solidFill>
              <a:schemeClr val="bg1"/>
            </a:solidFill>
          </a:ln>
        </p:spPr>
        <p:txBody>
          <a:bodyPr>
            <a:normAutofit fontScale="90000"/>
          </a:bodyPr>
          <a:lstStyle/>
          <a:p>
            <a:pPr lvl="0" algn="l"/>
            <a:r>
              <a:rPr lang="en-US" b="1" i="1" dirty="0" smtClean="0"/>
              <a:t>5) </a:t>
            </a:r>
            <a:r>
              <a:rPr lang="en-US" b="1" i="1" dirty="0" err="1" smtClean="0"/>
              <a:t>Penelitian</a:t>
            </a:r>
            <a:r>
              <a:rPr lang="en-US" b="1" i="1" dirty="0" smtClean="0"/>
              <a:t> </a:t>
            </a:r>
            <a:r>
              <a:rPr lang="en-US" b="1" i="1" dirty="0" err="1" smtClean="0"/>
              <a:t>kausal</a:t>
            </a:r>
            <a:r>
              <a:rPr lang="en-US" b="1" i="1" dirty="0" smtClean="0"/>
              <a:t> </a:t>
            </a:r>
            <a:r>
              <a:rPr lang="en-US" b="1" i="1" dirty="0" err="1" smtClean="0"/>
              <a:t>komparatif</a:t>
            </a:r>
            <a:r>
              <a:rPr lang="en-US" dirty="0" smtClean="0"/>
              <a:t>, 	</a:t>
            </a:r>
            <a:r>
              <a:rPr lang="en-US" dirty="0" err="1" smtClean="0"/>
              <a:t>mencari</a:t>
            </a:r>
            <a:r>
              <a:rPr lang="en-US" dirty="0" smtClean="0"/>
              <a:t> </a:t>
            </a:r>
            <a:r>
              <a:rPr lang="en-US" dirty="0" err="1" smtClean="0"/>
              <a:t>kemungkinan</a:t>
            </a:r>
            <a:r>
              <a:rPr lang="en-US" dirty="0" smtClean="0"/>
              <a:t> 	</a:t>
            </a:r>
            <a:r>
              <a:rPr lang="en-US" dirty="0" err="1" smtClean="0"/>
              <a:t>hubungan</a:t>
            </a:r>
            <a:r>
              <a:rPr lang="en-US" dirty="0" smtClean="0"/>
              <a:t> </a:t>
            </a:r>
            <a:r>
              <a:rPr lang="en-US" dirty="0" err="1" smtClean="0"/>
              <a:t>sebab</a:t>
            </a:r>
            <a:r>
              <a:rPr lang="en-US" dirty="0" smtClean="0"/>
              <a:t> </a:t>
            </a:r>
            <a:r>
              <a:rPr lang="en-US" dirty="0" err="1" smtClean="0"/>
              <a:t>akibat</a:t>
            </a:r>
            <a:r>
              <a:rPr lang="en-US" dirty="0" smtClean="0"/>
              <a:t> 	</a:t>
            </a:r>
            <a:r>
              <a:rPr lang="en-US" dirty="0" err="1" smtClean="0"/>
              <a:t>dengan</a:t>
            </a:r>
            <a:r>
              <a:rPr lang="en-US" dirty="0" smtClean="0"/>
              <a:t> </a:t>
            </a:r>
            <a:r>
              <a:rPr lang="en-US" dirty="0" err="1" smtClean="0"/>
              <a:t>cara</a:t>
            </a:r>
            <a:r>
              <a:rPr lang="en-US" dirty="0" smtClean="0"/>
              <a:t> </a:t>
            </a:r>
            <a:r>
              <a:rPr lang="en-US" dirty="0" err="1" smtClean="0"/>
              <a:t>mengamati</a:t>
            </a:r>
            <a:r>
              <a:rPr lang="en-US" dirty="0" smtClean="0"/>
              <a:t> 	</a:t>
            </a:r>
            <a:r>
              <a:rPr lang="en-US" dirty="0" err="1" smtClean="0"/>
              <a:t>akibat</a:t>
            </a:r>
            <a:r>
              <a:rPr lang="en-US" dirty="0" smtClean="0"/>
              <a:t> yang </a:t>
            </a:r>
            <a:r>
              <a:rPr lang="en-US" dirty="0" err="1" smtClean="0"/>
              <a:t>sekarang</a:t>
            </a:r>
            <a:r>
              <a:rPr lang="en-US" dirty="0" smtClean="0"/>
              <a:t> </a:t>
            </a:r>
            <a:r>
              <a:rPr lang="en-US" dirty="0" err="1" smtClean="0"/>
              <a:t>ada</a:t>
            </a:r>
            <a:r>
              <a:rPr lang="en-US" dirty="0" smtClean="0"/>
              <a:t> </a:t>
            </a:r>
            <a:r>
              <a:rPr lang="en-US" dirty="0" err="1" smtClean="0"/>
              <a:t>dan</a:t>
            </a:r>
            <a:r>
              <a:rPr lang="en-US" dirty="0" smtClean="0"/>
              <a:t> 	</a:t>
            </a:r>
            <a:r>
              <a:rPr lang="en-US" dirty="0" err="1" smtClean="0"/>
              <a:t>mencari</a:t>
            </a:r>
            <a:r>
              <a:rPr lang="en-US" dirty="0" smtClean="0"/>
              <a:t> </a:t>
            </a:r>
            <a:r>
              <a:rPr lang="en-US" dirty="0" err="1" smtClean="0"/>
              <a:t>kemungkinan</a:t>
            </a:r>
            <a:r>
              <a:rPr lang="en-US" dirty="0" smtClean="0"/>
              <a:t> </a:t>
            </a:r>
            <a:r>
              <a:rPr lang="en-US" dirty="0" err="1" smtClean="0"/>
              <a:t>sebabnya</a:t>
            </a:r>
            <a:r>
              <a:rPr lang="en-US" dirty="0" smtClean="0"/>
              <a:t> 	</a:t>
            </a:r>
            <a:r>
              <a:rPr lang="en-US" dirty="0" err="1" smtClean="0"/>
              <a:t>dari</a:t>
            </a:r>
            <a:r>
              <a:rPr lang="en-US" dirty="0" smtClean="0"/>
              <a:t> data yang </a:t>
            </a:r>
            <a:r>
              <a:rPr lang="en-US" dirty="0" err="1" smtClean="0"/>
              <a:t>dikumpulkan</a:t>
            </a:r>
            <a:r>
              <a:rPr lang="en-US" dirty="0" smtClean="0"/>
              <a:t>.</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973762"/>
          </a:xfrm>
          <a:ln w="57150">
            <a:solidFill>
              <a:schemeClr val="bg1"/>
            </a:solidFill>
          </a:ln>
        </p:spPr>
        <p:txBody>
          <a:bodyPr>
            <a:normAutofit fontScale="90000"/>
          </a:bodyPr>
          <a:lstStyle/>
          <a:p>
            <a:pPr lvl="0" algn="l"/>
            <a:r>
              <a:rPr lang="en-US" b="1" i="1" dirty="0" smtClean="0"/>
              <a:t>6) </a:t>
            </a:r>
            <a:r>
              <a:rPr lang="en-US" b="1" i="1" dirty="0" err="1" smtClean="0"/>
              <a:t>Penelitian</a:t>
            </a:r>
            <a:r>
              <a:rPr lang="en-US" b="1" i="1" dirty="0" smtClean="0"/>
              <a:t> </a:t>
            </a:r>
            <a:r>
              <a:rPr lang="en-US" b="1" i="1" dirty="0" err="1" smtClean="0"/>
              <a:t>eksperimental</a:t>
            </a:r>
            <a:r>
              <a:rPr lang="en-US" b="1" i="1" dirty="0" smtClean="0"/>
              <a:t> </a:t>
            </a:r>
            <a:br>
              <a:rPr lang="en-US" b="1" i="1" dirty="0" smtClean="0"/>
            </a:br>
            <a:r>
              <a:rPr lang="en-US" b="1" i="1" dirty="0" smtClean="0"/>
              <a:t>a) </a:t>
            </a:r>
            <a:r>
              <a:rPr lang="en-US" b="1" i="1" dirty="0" err="1" smtClean="0"/>
              <a:t>sungguhan</a:t>
            </a:r>
            <a:r>
              <a:rPr lang="en-US" dirty="0" smtClean="0"/>
              <a:t>, </a:t>
            </a:r>
            <a:r>
              <a:rPr lang="en-US" dirty="0" err="1" smtClean="0"/>
              <a:t>mencari</a:t>
            </a:r>
            <a:r>
              <a:rPr lang="en-US" dirty="0" smtClean="0"/>
              <a:t> 	</a:t>
            </a:r>
            <a:r>
              <a:rPr lang="en-US" dirty="0" err="1" smtClean="0"/>
              <a:t>kemungkinan</a:t>
            </a:r>
            <a:r>
              <a:rPr lang="en-US" dirty="0" smtClean="0"/>
              <a:t> </a:t>
            </a:r>
            <a:r>
              <a:rPr lang="en-US" dirty="0" err="1" smtClean="0"/>
              <a:t>hubungan</a:t>
            </a:r>
            <a:r>
              <a:rPr lang="en-US" dirty="0" smtClean="0"/>
              <a:t> </a:t>
            </a:r>
            <a:r>
              <a:rPr lang="en-US" dirty="0" err="1" smtClean="0"/>
              <a:t>sebab</a:t>
            </a:r>
            <a:r>
              <a:rPr lang="en-US" dirty="0" smtClean="0"/>
              <a:t> 	</a:t>
            </a:r>
            <a:r>
              <a:rPr lang="en-US" dirty="0" err="1" smtClean="0"/>
              <a:t>akibat</a:t>
            </a:r>
            <a:r>
              <a:rPr lang="en-US" dirty="0" smtClean="0"/>
              <a:t> </a:t>
            </a:r>
            <a:r>
              <a:rPr lang="en-US" dirty="0" err="1" smtClean="0"/>
              <a:t>dengan</a:t>
            </a:r>
            <a:r>
              <a:rPr lang="en-US" dirty="0" smtClean="0"/>
              <a:t> </a:t>
            </a:r>
            <a:r>
              <a:rPr lang="en-US" dirty="0" err="1" smtClean="0"/>
              <a:t>memberikan</a:t>
            </a:r>
            <a:r>
              <a:rPr lang="en-US" dirty="0" smtClean="0"/>
              <a:t> 	</a:t>
            </a:r>
            <a:r>
              <a:rPr lang="en-US" dirty="0" err="1" smtClean="0"/>
              <a:t>perlakuan</a:t>
            </a:r>
            <a:r>
              <a:rPr lang="en-US" dirty="0" smtClean="0"/>
              <a:t> </a:t>
            </a:r>
            <a:r>
              <a:rPr lang="en-US" dirty="0" err="1" smtClean="0"/>
              <a:t>khusus</a:t>
            </a:r>
            <a:r>
              <a:rPr lang="en-US" dirty="0" smtClean="0"/>
              <a:t> </a:t>
            </a:r>
            <a:r>
              <a:rPr lang="en-US" dirty="0" err="1" smtClean="0"/>
              <a:t>terhadap</a:t>
            </a:r>
            <a:r>
              <a:rPr lang="en-US" dirty="0" smtClean="0"/>
              <a:t> 	</a:t>
            </a:r>
            <a:r>
              <a:rPr lang="en-US" dirty="0" err="1" smtClean="0"/>
              <a:t>kelompok</a:t>
            </a:r>
            <a:r>
              <a:rPr lang="en-US" dirty="0" smtClean="0"/>
              <a:t> </a:t>
            </a:r>
            <a:r>
              <a:rPr lang="en-US" dirty="0" err="1" smtClean="0"/>
              <a:t>coba</a:t>
            </a:r>
            <a:r>
              <a:rPr lang="en-US" dirty="0" smtClean="0"/>
              <a:t> </a:t>
            </a:r>
            <a:r>
              <a:rPr lang="en-US" dirty="0" err="1" smtClean="0"/>
              <a:t>dan</a:t>
            </a:r>
            <a:r>
              <a:rPr lang="en-US" dirty="0" smtClean="0"/>
              <a:t> 	</a:t>
            </a:r>
            <a:r>
              <a:rPr lang="en-US" dirty="0" err="1" smtClean="0"/>
              <a:t>membandingkannya</a:t>
            </a:r>
            <a:r>
              <a:rPr lang="en-US" dirty="0" smtClean="0"/>
              <a:t> </a:t>
            </a:r>
            <a:r>
              <a:rPr lang="en-US" dirty="0" err="1" smtClean="0"/>
              <a:t>dengan</a:t>
            </a:r>
            <a:r>
              <a:rPr lang="en-US" dirty="0" smtClean="0"/>
              <a:t> 	</a:t>
            </a:r>
            <a:r>
              <a:rPr lang="en-US" dirty="0" err="1" smtClean="0"/>
              <a:t>kelompok</a:t>
            </a:r>
            <a:r>
              <a:rPr lang="en-US" dirty="0" smtClean="0"/>
              <a:t> banding.</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745162"/>
          </a:xfrm>
          <a:ln w="57150">
            <a:solidFill>
              <a:schemeClr val="bg1"/>
            </a:solidFill>
          </a:ln>
        </p:spPr>
        <p:txBody>
          <a:bodyPr>
            <a:normAutofit fontScale="90000"/>
          </a:bodyPr>
          <a:lstStyle/>
          <a:p>
            <a:pPr lvl="0" algn="l"/>
            <a:r>
              <a:rPr lang="en-US" b="1" i="1" dirty="0" smtClean="0"/>
              <a:t/>
            </a:r>
            <a:br>
              <a:rPr lang="en-US" b="1" i="1" dirty="0" smtClean="0"/>
            </a:br>
            <a:r>
              <a:rPr lang="en-US" b="1" i="1" dirty="0" smtClean="0"/>
              <a:t>b) </a:t>
            </a:r>
            <a:r>
              <a:rPr lang="en-US" b="1" i="1" dirty="0" err="1" smtClean="0"/>
              <a:t>Penelitian</a:t>
            </a:r>
            <a:r>
              <a:rPr lang="en-US" b="1" i="1" dirty="0" smtClean="0"/>
              <a:t> </a:t>
            </a:r>
            <a:r>
              <a:rPr lang="en-US" b="1" i="1" dirty="0" err="1" smtClean="0"/>
              <a:t>eksperimental</a:t>
            </a:r>
            <a:r>
              <a:rPr lang="en-US" b="1" i="1" dirty="0" smtClean="0"/>
              <a:t> </a:t>
            </a:r>
            <a:r>
              <a:rPr lang="en-US" b="1" i="1" dirty="0" err="1" smtClean="0"/>
              <a:t>semu</a:t>
            </a:r>
            <a:r>
              <a:rPr lang="en-US" dirty="0" smtClean="0"/>
              <a:t>, 	</a:t>
            </a:r>
            <a:r>
              <a:rPr lang="en-US" dirty="0" err="1" smtClean="0"/>
              <a:t>mencari</a:t>
            </a:r>
            <a:r>
              <a:rPr lang="en-US" dirty="0" smtClean="0"/>
              <a:t> </a:t>
            </a:r>
            <a:r>
              <a:rPr lang="en-US" dirty="0" err="1" smtClean="0"/>
              <a:t>hubungan</a:t>
            </a:r>
            <a:r>
              <a:rPr lang="en-US" dirty="0" smtClean="0"/>
              <a:t> </a:t>
            </a:r>
            <a:r>
              <a:rPr lang="en-US" dirty="0" err="1" smtClean="0"/>
              <a:t>sebab</a:t>
            </a:r>
            <a:r>
              <a:rPr lang="en-US" dirty="0" smtClean="0"/>
              <a:t> </a:t>
            </a:r>
            <a:r>
              <a:rPr lang="en-US" dirty="0" err="1" smtClean="0"/>
              <a:t>akibat</a:t>
            </a:r>
            <a:r>
              <a:rPr lang="en-US" dirty="0" smtClean="0"/>
              <a:t> 	</a:t>
            </a:r>
            <a:r>
              <a:rPr lang="en-US" dirty="0" err="1" smtClean="0"/>
              <a:t>kehidupan</a:t>
            </a:r>
            <a:r>
              <a:rPr lang="en-US" dirty="0" smtClean="0"/>
              <a:t> </a:t>
            </a:r>
            <a:r>
              <a:rPr lang="en-US" dirty="0" err="1" smtClean="0"/>
              <a:t>nyata</a:t>
            </a:r>
            <a:r>
              <a:rPr lang="en-US" dirty="0" smtClean="0"/>
              <a:t>, </a:t>
            </a:r>
            <a:r>
              <a:rPr lang="en-US" dirty="0" err="1" smtClean="0"/>
              <a:t>dimana</a:t>
            </a:r>
            <a:r>
              <a:rPr lang="en-US" dirty="0" smtClean="0"/>
              <a:t> 	</a:t>
            </a:r>
            <a:r>
              <a:rPr lang="en-US" dirty="0" err="1" smtClean="0"/>
              <a:t>pengendalian</a:t>
            </a:r>
            <a:r>
              <a:rPr lang="en-US" dirty="0" smtClean="0"/>
              <a:t> </a:t>
            </a:r>
            <a:r>
              <a:rPr lang="en-US" dirty="0" err="1" smtClean="0"/>
              <a:t>ubahan</a:t>
            </a:r>
            <a:r>
              <a:rPr lang="en-US" dirty="0" smtClean="0"/>
              <a:t> </a:t>
            </a:r>
            <a:r>
              <a:rPr lang="en-US" dirty="0" err="1" smtClean="0"/>
              <a:t>sulit</a:t>
            </a:r>
            <a:r>
              <a:rPr lang="en-US" dirty="0" smtClean="0"/>
              <a:t> </a:t>
            </a:r>
            <a:r>
              <a:rPr lang="en-US" dirty="0" err="1" smtClean="0"/>
              <a:t>atau</a:t>
            </a:r>
            <a:r>
              <a:rPr lang="en-US" dirty="0" smtClean="0"/>
              <a:t> 	</a:t>
            </a:r>
            <a:r>
              <a:rPr lang="en-US" dirty="0" err="1" smtClean="0"/>
              <a:t>tidak</a:t>
            </a:r>
            <a:r>
              <a:rPr lang="en-US" dirty="0" smtClean="0"/>
              <a:t> </a:t>
            </a:r>
            <a:r>
              <a:rPr lang="en-US" dirty="0" err="1" smtClean="0"/>
              <a:t>mungkin</a:t>
            </a:r>
            <a:r>
              <a:rPr lang="en-US" dirty="0" smtClean="0"/>
              <a:t> </a:t>
            </a:r>
            <a:r>
              <a:rPr lang="en-US" dirty="0" err="1" smtClean="0"/>
              <a:t>dilakukan</a:t>
            </a:r>
            <a:r>
              <a:rPr lang="en-US" dirty="0" smtClean="0"/>
              <a:t>, 	</a:t>
            </a:r>
            <a:r>
              <a:rPr lang="en-US" dirty="0" err="1" smtClean="0"/>
              <a:t>pengelompokan</a:t>
            </a:r>
            <a:r>
              <a:rPr lang="en-US" dirty="0" smtClean="0"/>
              <a:t> </a:t>
            </a:r>
            <a:r>
              <a:rPr lang="en-US" dirty="0" err="1" smtClean="0"/>
              <a:t>acak</a:t>
            </a:r>
            <a:r>
              <a:rPr lang="en-US" dirty="0" smtClean="0"/>
              <a:t> </a:t>
            </a:r>
            <a:r>
              <a:rPr lang="en-US" dirty="0" err="1" smtClean="0"/>
              <a:t>sulit</a:t>
            </a:r>
            <a:r>
              <a:rPr lang="en-US" dirty="0" smtClean="0"/>
              <a:t> 	</a:t>
            </a:r>
            <a:r>
              <a:rPr lang="en-US" dirty="0" err="1" smtClean="0"/>
              <a:t>dilakukan</a:t>
            </a:r>
            <a:r>
              <a:rPr lang="en-US" dirty="0" smtClean="0"/>
              <a:t>. </a:t>
            </a:r>
            <a:br>
              <a:rPr lang="en-US" dirty="0" smtClean="0"/>
            </a:br>
            <a:r>
              <a:rPr lang="en-US" dirty="0" smtClean="0"/>
              <a:t>	</a:t>
            </a:r>
            <a:r>
              <a:rPr lang="en-US" sz="4000" dirty="0" err="1" smtClean="0"/>
              <a:t>Seperti</a:t>
            </a:r>
            <a:r>
              <a:rPr lang="en-US" sz="4000" dirty="0" smtClean="0"/>
              <a:t> </a:t>
            </a:r>
            <a:r>
              <a:rPr lang="en-US" sz="4000" dirty="0" err="1" smtClean="0"/>
              <a:t>penelitian</a:t>
            </a:r>
            <a:r>
              <a:rPr lang="en-US" sz="4000" dirty="0" smtClean="0"/>
              <a:t> 	</a:t>
            </a:r>
            <a:r>
              <a:rPr lang="en-US" sz="4000" dirty="0" err="1" smtClean="0"/>
              <a:t>penggunaan</a:t>
            </a:r>
            <a:r>
              <a:rPr lang="en-US" sz="4000" dirty="0" smtClean="0"/>
              <a:t> 	</a:t>
            </a:r>
            <a:r>
              <a:rPr lang="en-US" sz="4000" dirty="0" err="1" smtClean="0"/>
              <a:t>modul</a:t>
            </a:r>
            <a:r>
              <a:rPr lang="en-US" dirty="0" smtClean="0"/>
              <a:t>.</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897562"/>
          </a:xfrm>
          <a:ln w="57150">
            <a:solidFill>
              <a:schemeClr val="bg1"/>
            </a:solidFill>
          </a:ln>
        </p:spPr>
        <p:txBody>
          <a:bodyPr>
            <a:normAutofit fontScale="90000"/>
          </a:bodyPr>
          <a:lstStyle/>
          <a:p>
            <a:pPr lvl="0" algn="l"/>
            <a:r>
              <a:rPr lang="en-US" b="1" i="1" dirty="0" smtClean="0"/>
              <a:t/>
            </a:r>
            <a:br>
              <a:rPr lang="en-US" b="1" i="1" dirty="0" smtClean="0"/>
            </a:br>
            <a:r>
              <a:rPr lang="en-US" b="1" i="1" dirty="0" smtClean="0"/>
              <a:t>7) </a:t>
            </a:r>
            <a:r>
              <a:rPr lang="en-US" b="1" i="1" dirty="0" err="1" smtClean="0"/>
              <a:t>Penelitian</a:t>
            </a:r>
            <a:r>
              <a:rPr lang="en-US" b="1" i="1" dirty="0" smtClean="0"/>
              <a:t> </a:t>
            </a:r>
            <a:r>
              <a:rPr lang="en-US" b="1" i="1" dirty="0" err="1" smtClean="0"/>
              <a:t>tindakan</a:t>
            </a:r>
            <a:r>
              <a:rPr lang="en-US" dirty="0" smtClean="0"/>
              <a:t>, 	</a:t>
            </a:r>
            <a:r>
              <a:rPr lang="en-US" dirty="0" err="1" smtClean="0"/>
              <a:t>mengembangkan</a:t>
            </a:r>
            <a:r>
              <a:rPr lang="en-US" dirty="0" smtClean="0"/>
              <a:t> 	</a:t>
            </a:r>
            <a:r>
              <a:rPr lang="en-US" dirty="0" err="1" smtClean="0"/>
              <a:t>ketrampilan-ketrampilan</a:t>
            </a:r>
            <a:r>
              <a:rPr lang="en-US" dirty="0" smtClean="0"/>
              <a:t> 	</a:t>
            </a:r>
            <a:r>
              <a:rPr lang="en-US" dirty="0" err="1" smtClean="0"/>
              <a:t>baru</a:t>
            </a:r>
            <a:r>
              <a:rPr lang="en-US" dirty="0" smtClean="0"/>
              <a:t>, 	</a:t>
            </a:r>
            <a:r>
              <a:rPr lang="en-US" dirty="0" err="1" smtClean="0"/>
              <a:t>pendekatan</a:t>
            </a:r>
            <a:r>
              <a:rPr lang="en-US" dirty="0" smtClean="0"/>
              <a:t> </a:t>
            </a:r>
            <a:r>
              <a:rPr lang="en-US" dirty="0" err="1" smtClean="0"/>
              <a:t>baru</a:t>
            </a:r>
            <a:r>
              <a:rPr lang="en-US" dirty="0" smtClean="0"/>
              <a:t> </a:t>
            </a:r>
            <a:r>
              <a:rPr lang="en-US" dirty="0" err="1" smtClean="0"/>
              <a:t>untuk</a:t>
            </a:r>
            <a:r>
              <a:rPr lang="en-US" dirty="0" smtClean="0"/>
              <a:t> 	</a:t>
            </a:r>
            <a:r>
              <a:rPr lang="en-US" dirty="0" err="1" smtClean="0"/>
              <a:t>memecahkan</a:t>
            </a:r>
            <a:r>
              <a:rPr lang="en-US" dirty="0" smtClean="0"/>
              <a:t> </a:t>
            </a:r>
            <a:r>
              <a:rPr lang="en-US" dirty="0" err="1" smtClean="0"/>
              <a:t>masalahdi</a:t>
            </a:r>
            <a:r>
              <a:rPr lang="en-US" dirty="0" smtClean="0"/>
              <a:t> </a:t>
            </a:r>
            <a:r>
              <a:rPr lang="en-US" dirty="0" err="1" smtClean="0"/>
              <a:t>dunia</a:t>
            </a:r>
            <a:r>
              <a:rPr lang="en-US" dirty="0" smtClean="0"/>
              <a:t> 	</a:t>
            </a:r>
            <a:r>
              <a:rPr lang="en-US" dirty="0" err="1" smtClean="0"/>
              <a:t>kerja</a:t>
            </a:r>
            <a:r>
              <a:rPr lang="en-US" dirty="0" smtClean="0"/>
              <a:t> </a:t>
            </a:r>
            <a:r>
              <a:rPr lang="en-US" dirty="0" err="1" smtClean="0"/>
              <a:t>atau</a:t>
            </a:r>
            <a:r>
              <a:rPr lang="en-US" dirty="0" smtClean="0"/>
              <a:t> </a:t>
            </a:r>
            <a:r>
              <a:rPr lang="en-US" dirty="0" err="1" smtClean="0"/>
              <a:t>dunia</a:t>
            </a:r>
            <a:r>
              <a:rPr lang="en-US" dirty="0" smtClean="0"/>
              <a:t> actual yang 	lain.</a:t>
            </a:r>
            <a:br>
              <a:rPr lang="en-US" dirty="0" smtClean="0"/>
            </a:br>
            <a:r>
              <a:rPr lang="en-US" dirty="0" smtClean="0"/>
              <a:t>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67600" cy="5897562"/>
          </a:xfrm>
          <a:ln w="57150">
            <a:solidFill>
              <a:schemeClr val="bg1"/>
            </a:solidFill>
          </a:ln>
        </p:spPr>
        <p:txBody>
          <a:bodyPr>
            <a:noAutofit/>
          </a:bodyPr>
          <a:lstStyle/>
          <a:p>
            <a:pPr algn="r"/>
            <a:r>
              <a:rPr lang="id-ID" sz="4000" dirty="0" smtClean="0">
                <a:latin typeface="Berlin Sans FB Demi" pitchFamily="34" charset="0"/>
              </a:rPr>
              <a:t/>
            </a:r>
            <a:br>
              <a:rPr lang="id-ID" sz="4000" dirty="0" smtClean="0">
                <a:latin typeface="Berlin Sans FB Demi" pitchFamily="34" charset="0"/>
              </a:rPr>
            </a:br>
            <a:r>
              <a:rPr lang="en-US" sz="4000" dirty="0" err="1" smtClean="0">
                <a:latin typeface="Berlin Sans FB Demi" pitchFamily="34" charset="0"/>
              </a:rPr>
              <a:t>Studi</a:t>
            </a:r>
            <a:r>
              <a:rPr lang="en-US" sz="4000" dirty="0" smtClean="0">
                <a:latin typeface="Berlin Sans FB Demi" pitchFamily="34" charset="0"/>
              </a:rPr>
              <a:t> </a:t>
            </a:r>
            <a:r>
              <a:rPr lang="en-US" sz="4000" dirty="0" err="1" smtClean="0">
                <a:latin typeface="Berlin Sans FB Demi" pitchFamily="34" charset="0"/>
              </a:rPr>
              <a:t>kasus</a:t>
            </a:r>
            <a:r>
              <a:rPr lang="en-US" sz="4000" dirty="0" smtClean="0">
                <a:latin typeface="Berlin Sans FB Demi" pitchFamily="34" charset="0"/>
              </a:rPr>
              <a:t>  </a:t>
            </a:r>
            <a:r>
              <a:rPr lang="en-US" sz="4000" dirty="0" err="1" smtClean="0">
                <a:latin typeface="Berlin Sans FB Demi" pitchFamily="34" charset="0"/>
              </a:rPr>
              <a:t>merupakan</a:t>
            </a:r>
            <a:r>
              <a:rPr lang="en-US" sz="4000" dirty="0" smtClean="0">
                <a:latin typeface="Berlin Sans FB Demi" pitchFamily="34" charset="0"/>
              </a:rPr>
              <a:t> model yang </a:t>
            </a:r>
            <a:r>
              <a:rPr lang="en-US" sz="4000" dirty="0" err="1" smtClean="0">
                <a:latin typeface="Berlin Sans FB Demi" pitchFamily="34" charset="0"/>
              </a:rPr>
              <a:t>sering</a:t>
            </a:r>
            <a:r>
              <a:rPr lang="en-US" sz="4000" dirty="0" smtClean="0">
                <a:latin typeface="Berlin Sans FB Demi" pitchFamily="34" charset="0"/>
              </a:rPr>
              <a:t> </a:t>
            </a:r>
            <a:r>
              <a:rPr lang="en-US" sz="4000" dirty="0" err="1" smtClean="0">
                <a:latin typeface="Berlin Sans FB Demi" pitchFamily="34" charset="0"/>
              </a:rPr>
              <a:t>dilakukan</a:t>
            </a:r>
            <a:r>
              <a:rPr lang="en-US" sz="4000" dirty="0" smtClean="0">
                <a:latin typeface="Berlin Sans FB Demi" pitchFamily="34" charset="0"/>
              </a:rPr>
              <a:t>   </a:t>
            </a:r>
            <a:r>
              <a:rPr lang="en-US" sz="4000" dirty="0" err="1" smtClean="0">
                <a:latin typeface="Berlin Sans FB Demi" pitchFamily="34" charset="0"/>
              </a:rPr>
              <a:t>para</a:t>
            </a:r>
            <a:r>
              <a:rPr lang="en-US" sz="4000" dirty="0" smtClean="0">
                <a:latin typeface="Berlin Sans FB Demi" pitchFamily="34" charset="0"/>
              </a:rPr>
              <a:t> </a:t>
            </a:r>
            <a:r>
              <a:rPr lang="en-US" sz="4000" dirty="0" err="1" smtClean="0">
                <a:latin typeface="Berlin Sans FB Demi" pitchFamily="34" charset="0"/>
              </a:rPr>
              <a:t>peneliti</a:t>
            </a:r>
            <a:r>
              <a:rPr lang="en-US" sz="4000" dirty="0" smtClean="0">
                <a:latin typeface="Berlin Sans FB Demi" pitchFamily="34" charset="0"/>
              </a:rPr>
              <a:t> </a:t>
            </a:r>
            <a:r>
              <a:rPr lang="en-US" sz="4000" dirty="0" err="1" smtClean="0">
                <a:latin typeface="Berlin Sans FB Demi" pitchFamily="34" charset="0"/>
              </a:rPr>
              <a:t>kebudayaan</a:t>
            </a:r>
            <a:r>
              <a:rPr lang="en-US" sz="4000" dirty="0" smtClean="0">
                <a:latin typeface="Berlin Sans FB Demi" pitchFamily="34" charset="0"/>
              </a:rPr>
              <a:t>  </a:t>
            </a:r>
            <a:br>
              <a:rPr lang="en-US" sz="4000" dirty="0" smtClean="0">
                <a:latin typeface="Berlin Sans FB Demi" pitchFamily="34" charset="0"/>
              </a:rPr>
            </a:br>
            <a:r>
              <a:rPr lang="en-US" sz="4000" dirty="0" err="1" smtClean="0">
                <a:latin typeface="Berlin Sans FB Demi" pitchFamily="34" charset="0"/>
              </a:rPr>
              <a:t>Studi</a:t>
            </a:r>
            <a:r>
              <a:rPr lang="en-US" sz="4000" dirty="0" smtClean="0">
                <a:latin typeface="Berlin Sans FB Demi" pitchFamily="34" charset="0"/>
              </a:rPr>
              <a:t> </a:t>
            </a:r>
            <a:r>
              <a:rPr lang="en-US" sz="4000" dirty="0" err="1" smtClean="0">
                <a:latin typeface="Berlin Sans FB Demi" pitchFamily="34" charset="0"/>
              </a:rPr>
              <a:t>kasus</a:t>
            </a:r>
            <a:r>
              <a:rPr lang="en-US" sz="4000" dirty="0" smtClean="0">
                <a:latin typeface="Berlin Sans FB Demi" pitchFamily="34" charset="0"/>
              </a:rPr>
              <a:t> (</a:t>
            </a:r>
            <a:r>
              <a:rPr lang="en-US" sz="4000" i="1" dirty="0" smtClean="0">
                <a:latin typeface="Berlin Sans FB Demi" pitchFamily="34" charset="0"/>
              </a:rPr>
              <a:t>case study</a:t>
            </a:r>
            <a:r>
              <a:rPr lang="en-US" sz="4000" dirty="0" smtClean="0">
                <a:latin typeface="Berlin Sans FB Demi" pitchFamily="34" charset="0"/>
              </a:rPr>
              <a:t>), </a:t>
            </a:r>
            <a:r>
              <a:rPr lang="en-US" sz="4000" dirty="0" err="1" smtClean="0">
                <a:latin typeface="Berlin Sans FB Demi" pitchFamily="34" charset="0"/>
              </a:rPr>
              <a:t>bertujuan</a:t>
            </a:r>
            <a:r>
              <a:rPr lang="en-US" sz="4000" dirty="0" smtClean="0">
                <a:latin typeface="Berlin Sans FB Demi" pitchFamily="34" charset="0"/>
              </a:rPr>
              <a:t> </a:t>
            </a:r>
            <a:r>
              <a:rPr lang="en-US" sz="4000" dirty="0" err="1" smtClean="0">
                <a:latin typeface="Berlin Sans FB Demi" pitchFamily="34" charset="0"/>
              </a:rPr>
              <a:t>untuk</a:t>
            </a:r>
            <a:r>
              <a:rPr lang="en-US" sz="4000" dirty="0" smtClean="0">
                <a:latin typeface="Berlin Sans FB Demi" pitchFamily="34" charset="0"/>
              </a:rPr>
              <a:t> </a:t>
            </a:r>
            <a:r>
              <a:rPr lang="en-US" sz="4000" dirty="0" err="1" smtClean="0">
                <a:latin typeface="Berlin Sans FB Demi" pitchFamily="34" charset="0"/>
              </a:rPr>
              <a:t>mempelajari</a:t>
            </a:r>
            <a:r>
              <a:rPr lang="en-US" sz="4000" dirty="0" smtClean="0">
                <a:latin typeface="Berlin Sans FB Demi" pitchFamily="34" charset="0"/>
              </a:rPr>
              <a:t> </a:t>
            </a:r>
            <a:r>
              <a:rPr lang="en-US" sz="4000" dirty="0" err="1" smtClean="0">
                <a:latin typeface="Berlin Sans FB Demi" pitchFamily="34" charset="0"/>
              </a:rPr>
              <a:t>sedalam-dalamnya</a:t>
            </a:r>
            <a:r>
              <a:rPr lang="en-US" sz="4000" dirty="0" smtClean="0">
                <a:latin typeface="Berlin Sans FB Demi" pitchFamily="34" charset="0"/>
              </a:rPr>
              <a:t> </a:t>
            </a:r>
            <a:r>
              <a:rPr lang="en-US" sz="4000" dirty="0" err="1" smtClean="0">
                <a:latin typeface="Berlin Sans FB Demi" pitchFamily="34" charset="0"/>
              </a:rPr>
              <a:t>salah</a:t>
            </a:r>
            <a:r>
              <a:rPr lang="en-US" sz="4000" dirty="0" smtClean="0">
                <a:latin typeface="Berlin Sans FB Demi" pitchFamily="34" charset="0"/>
              </a:rPr>
              <a:t> </a:t>
            </a:r>
            <a:r>
              <a:rPr lang="en-US" sz="4000" dirty="0" err="1" smtClean="0">
                <a:latin typeface="Berlin Sans FB Demi" pitchFamily="34" charset="0"/>
              </a:rPr>
              <a:t>satu</a:t>
            </a:r>
            <a:r>
              <a:rPr lang="en-US" sz="4000" dirty="0" smtClean="0">
                <a:latin typeface="Berlin Sans FB Demi" pitchFamily="34" charset="0"/>
              </a:rPr>
              <a:t> </a:t>
            </a:r>
            <a:r>
              <a:rPr lang="en-US" sz="4000" dirty="0" err="1" smtClean="0">
                <a:latin typeface="Berlin Sans FB Demi" pitchFamily="34" charset="0"/>
              </a:rPr>
              <a:t>gejala</a:t>
            </a:r>
            <a:r>
              <a:rPr lang="en-US" sz="4000" dirty="0" smtClean="0">
                <a:latin typeface="Berlin Sans FB Demi" pitchFamily="34" charset="0"/>
              </a:rPr>
              <a:t> </a:t>
            </a:r>
            <a:r>
              <a:rPr lang="en-US" sz="4000" dirty="0" err="1" smtClean="0">
                <a:latin typeface="Berlin Sans FB Demi" pitchFamily="34" charset="0"/>
              </a:rPr>
              <a:t>nyata</a:t>
            </a:r>
            <a:r>
              <a:rPr lang="en-US" sz="4000" dirty="0" smtClean="0">
                <a:latin typeface="Berlin Sans FB Demi" pitchFamily="34" charset="0"/>
              </a:rPr>
              <a:t> yang </a:t>
            </a:r>
            <a:r>
              <a:rPr lang="en-US" sz="4000" dirty="0" err="1" smtClean="0">
                <a:latin typeface="Berlin Sans FB Demi" pitchFamily="34" charset="0"/>
              </a:rPr>
              <a:t>terdapat</a:t>
            </a:r>
            <a:r>
              <a:rPr lang="en-US" sz="4000" dirty="0" smtClean="0">
                <a:latin typeface="Berlin Sans FB Demi" pitchFamily="34" charset="0"/>
              </a:rPr>
              <a:t> </a:t>
            </a:r>
            <a:r>
              <a:rPr lang="en-US" sz="4000" dirty="0" err="1" smtClean="0">
                <a:latin typeface="Berlin Sans FB Demi" pitchFamily="34" charset="0"/>
              </a:rPr>
              <a:t>didalam</a:t>
            </a:r>
            <a:r>
              <a:rPr lang="en-US" sz="4000" dirty="0" smtClean="0">
                <a:latin typeface="Berlin Sans FB Demi" pitchFamily="34" charset="0"/>
              </a:rPr>
              <a:t> </a:t>
            </a:r>
            <a:r>
              <a:rPr lang="en-US" sz="4000" dirty="0" err="1" smtClean="0">
                <a:latin typeface="Berlin Sans FB Demi" pitchFamily="34" charset="0"/>
              </a:rPr>
              <a:t>kehidupan</a:t>
            </a:r>
            <a:r>
              <a:rPr lang="en-US" sz="4000" dirty="0" smtClean="0">
                <a:latin typeface="Berlin Sans FB Demi" pitchFamily="34" charset="0"/>
              </a:rPr>
              <a:t> </a:t>
            </a:r>
            <a:r>
              <a:rPr lang="en-US" sz="4000" dirty="0" err="1" smtClean="0">
                <a:latin typeface="Berlin Sans FB Demi" pitchFamily="34" charset="0"/>
              </a:rPr>
              <a:t>masyarakat</a:t>
            </a:r>
            <a:r>
              <a:rPr lang="en-US" sz="4000" dirty="0" smtClean="0">
                <a:latin typeface="Berlin Sans FB Demi" pitchFamily="34" charset="0"/>
              </a:rPr>
              <a:t>. </a:t>
            </a:r>
            <a:br>
              <a:rPr lang="en-US" sz="4000" dirty="0" smtClean="0">
                <a:latin typeface="Berlin Sans FB Demi" pitchFamily="34" charset="0"/>
              </a:rPr>
            </a:br>
            <a:r>
              <a:rPr lang="id-ID" sz="4000" dirty="0" smtClean="0">
                <a:latin typeface="Berlin Sans FB Demi" pitchFamily="34" charset="0"/>
              </a:rPr>
              <a:t> </a:t>
            </a:r>
            <a:r>
              <a:rPr lang="en-US" sz="4000" dirty="0" smtClean="0">
                <a:latin typeface="Berlin Sans FB Demi" pitchFamily="34" charset="0"/>
              </a:rPr>
              <a:t/>
            </a:r>
            <a:br>
              <a:rPr lang="en-US" sz="4000" dirty="0" smtClean="0">
                <a:latin typeface="Berlin Sans FB Demi" pitchFamily="34" charset="0"/>
              </a:rPr>
            </a:br>
            <a:endParaRPr lang="en-US" sz="4000" dirty="0">
              <a:latin typeface="Berlin Sans FB Dem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91400" cy="5897562"/>
          </a:xfrm>
          <a:ln w="57150">
            <a:solidFill>
              <a:schemeClr val="bg1"/>
            </a:solidFill>
          </a:ln>
        </p:spPr>
        <p:txBody>
          <a:bodyPr>
            <a:normAutofit/>
          </a:bodyPr>
          <a:lstStyle/>
          <a:p>
            <a:pPr algn="r"/>
            <a:r>
              <a:rPr lang="id-ID" dirty="0" smtClean="0">
                <a:latin typeface="Berlin Sans FB Demi" pitchFamily="34" charset="0"/>
              </a:rPr>
              <a:t> </a:t>
            </a:r>
            <a:r>
              <a:rPr lang="en-US" dirty="0" smtClean="0">
                <a:latin typeface="Berlin Sans FB Demi" pitchFamily="34" charset="0"/>
              </a:rPr>
              <a:t/>
            </a:r>
            <a:br>
              <a:rPr lang="en-US" dirty="0" smtClean="0">
                <a:latin typeface="Berlin Sans FB Demi" pitchFamily="34" charset="0"/>
              </a:rPr>
            </a:br>
            <a:r>
              <a:rPr lang="en-US" dirty="0" err="1" smtClean="0">
                <a:latin typeface="Berlin Sans FB Demi" pitchFamily="34" charset="0"/>
              </a:rPr>
              <a:t>Biasanya</a:t>
            </a:r>
            <a:r>
              <a:rPr lang="en-US" dirty="0" smtClean="0">
                <a:latin typeface="Berlin Sans FB Demi" pitchFamily="34" charset="0"/>
              </a:rPr>
              <a:t> </a:t>
            </a:r>
            <a:r>
              <a:rPr lang="en-US" dirty="0" err="1" smtClean="0">
                <a:latin typeface="Berlin Sans FB Demi" pitchFamily="34" charset="0"/>
              </a:rPr>
              <a:t>dipergunakan</a:t>
            </a:r>
            <a:r>
              <a:rPr lang="en-US" dirty="0" smtClean="0">
                <a:latin typeface="Berlin Sans FB Demi" pitchFamily="34" charset="0"/>
              </a:rPr>
              <a:t> </a:t>
            </a: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menelaah</a:t>
            </a:r>
            <a:r>
              <a:rPr lang="en-US" dirty="0" smtClean="0">
                <a:latin typeface="Berlin Sans FB Demi" pitchFamily="34" charset="0"/>
              </a:rPr>
              <a:t> </a:t>
            </a:r>
            <a:r>
              <a:rPr lang="en-US" dirty="0" err="1" smtClean="0">
                <a:latin typeface="Berlin Sans FB Demi" pitchFamily="34" charset="0"/>
              </a:rPr>
              <a:t>suatu</a:t>
            </a:r>
            <a:r>
              <a:rPr lang="en-US" dirty="0" smtClean="0">
                <a:latin typeface="Berlin Sans FB Demi" pitchFamily="34" charset="0"/>
              </a:rPr>
              <a:t> </a:t>
            </a:r>
            <a:r>
              <a:rPr lang="en-US" dirty="0" err="1" smtClean="0">
                <a:latin typeface="Berlin Sans FB Demi" pitchFamily="34" charset="0"/>
              </a:rPr>
              <a:t>keadaan</a:t>
            </a:r>
            <a:r>
              <a:rPr lang="en-US" dirty="0" smtClean="0">
                <a:latin typeface="Berlin Sans FB Demi" pitchFamily="34" charset="0"/>
              </a:rPr>
              <a:t>, </a:t>
            </a:r>
            <a:r>
              <a:rPr lang="en-US" dirty="0" err="1" smtClean="0">
                <a:latin typeface="Berlin Sans FB Demi" pitchFamily="34" charset="0"/>
              </a:rPr>
              <a:t>kelompok</a:t>
            </a:r>
            <a:r>
              <a:rPr lang="en-US" dirty="0" smtClean="0">
                <a:latin typeface="Berlin Sans FB Demi" pitchFamily="34" charset="0"/>
              </a:rPr>
              <a:t>, </a:t>
            </a:r>
            <a:r>
              <a:rPr lang="en-US" dirty="0" err="1" smtClean="0">
                <a:latin typeface="Berlin Sans FB Demi" pitchFamily="34" charset="0"/>
              </a:rPr>
              <a:t>masyarakat</a:t>
            </a:r>
            <a:r>
              <a:rPr lang="en-US" dirty="0" smtClean="0">
                <a:latin typeface="Berlin Sans FB Demi" pitchFamily="34" charset="0"/>
              </a:rPr>
              <a:t>,  </a:t>
            </a:r>
            <a:r>
              <a:rPr lang="en-US" dirty="0" err="1" smtClean="0">
                <a:latin typeface="Berlin Sans FB Demi" pitchFamily="34" charset="0"/>
              </a:rPr>
              <a:t>lembaga-lembaga</a:t>
            </a:r>
            <a:r>
              <a:rPr lang="en-US" dirty="0" smtClean="0">
                <a:latin typeface="Berlin Sans FB Demi" pitchFamily="34" charset="0"/>
              </a:rPr>
              <a:t>, </a:t>
            </a:r>
            <a:r>
              <a:rPr lang="en-US" dirty="0" err="1" smtClean="0">
                <a:latin typeface="Berlin Sans FB Demi" pitchFamily="34" charset="0"/>
              </a:rPr>
              <a:t>maupun</a:t>
            </a:r>
            <a:r>
              <a:rPr lang="en-US" dirty="0" smtClean="0">
                <a:latin typeface="Berlin Sans FB Demi" pitchFamily="34" charset="0"/>
              </a:rPr>
              <a:t> </a:t>
            </a:r>
            <a:r>
              <a:rPr lang="en-US" dirty="0" err="1" smtClean="0">
                <a:latin typeface="Berlin Sans FB Demi" pitchFamily="34" charset="0"/>
              </a:rPr>
              <a:t>individu-individu</a:t>
            </a:r>
            <a:r>
              <a:rPr lang="en-US" dirty="0" smtClean="0">
                <a:latin typeface="Berlin Sans FB Demi" pitchFamily="34" charset="0"/>
              </a:rPr>
              <a:t>.</a:t>
            </a:r>
            <a:br>
              <a:rPr lang="en-US" dirty="0" smtClean="0">
                <a:latin typeface="Berlin Sans FB Demi" pitchFamily="34" charset="0"/>
              </a:rPr>
            </a:br>
            <a:endParaRPr lang="en-US" dirty="0">
              <a:latin typeface="Berlin Sans FB Dem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67600" cy="6049962"/>
          </a:xfrm>
          <a:ln w="38100">
            <a:solidFill>
              <a:schemeClr val="bg1"/>
            </a:solidFill>
          </a:ln>
        </p:spPr>
        <p:txBody>
          <a:bodyPr>
            <a:normAutofit fontScale="90000"/>
          </a:bodyPr>
          <a:lstStyle/>
          <a:p>
            <a:pPr algn="r"/>
            <a:r>
              <a:rPr lang="en-US" sz="4900" dirty="0" smtClean="0"/>
              <a:t/>
            </a:r>
            <a:br>
              <a:rPr lang="en-US" sz="4900" dirty="0" smtClean="0"/>
            </a:br>
            <a:r>
              <a:rPr lang="en-US" sz="4900" dirty="0" err="1" smtClean="0"/>
              <a:t>Kekhasan</a:t>
            </a:r>
            <a:r>
              <a:rPr lang="en-US" sz="4900" dirty="0" smtClean="0"/>
              <a:t> </a:t>
            </a:r>
            <a:r>
              <a:rPr lang="en-US" sz="4900" dirty="0" err="1" smtClean="0"/>
              <a:t>penelitian</a:t>
            </a:r>
            <a:r>
              <a:rPr lang="en-US" sz="4900" dirty="0" smtClean="0"/>
              <a:t> </a:t>
            </a:r>
            <a:r>
              <a:rPr lang="en-US" sz="4900" dirty="0" err="1" smtClean="0"/>
              <a:t>geografi</a:t>
            </a:r>
            <a:r>
              <a:rPr lang="en-US" sz="4900" dirty="0" smtClean="0"/>
              <a:t> </a:t>
            </a:r>
            <a:r>
              <a:rPr lang="en-US" sz="4900" dirty="0" err="1" smtClean="0"/>
              <a:t>budaya</a:t>
            </a:r>
            <a:r>
              <a:rPr lang="en-US" sz="4900" dirty="0" smtClean="0"/>
              <a:t> </a:t>
            </a:r>
            <a:r>
              <a:rPr lang="en-US" sz="4900" dirty="0" err="1" smtClean="0"/>
              <a:t>sangat</a:t>
            </a:r>
            <a:r>
              <a:rPr lang="en-US" sz="4900" dirty="0" smtClean="0"/>
              <a:t> </a:t>
            </a:r>
            <a:r>
              <a:rPr lang="en-US" sz="4900" dirty="0" err="1" smtClean="0"/>
              <a:t>dipengaruhi</a:t>
            </a:r>
            <a:r>
              <a:rPr lang="en-US" sz="4900" dirty="0" smtClean="0"/>
              <a:t> </a:t>
            </a:r>
            <a:r>
              <a:rPr lang="en-US" sz="4900" dirty="0" err="1" smtClean="0"/>
              <a:t>oleh</a:t>
            </a:r>
            <a:r>
              <a:rPr lang="en-US" sz="4900" dirty="0" smtClean="0"/>
              <a:t> </a:t>
            </a:r>
            <a:r>
              <a:rPr lang="en-US" sz="4900" dirty="0" err="1" smtClean="0"/>
              <a:t>eksistensi</a:t>
            </a:r>
            <a:r>
              <a:rPr lang="en-US" sz="4900" dirty="0" smtClean="0"/>
              <a:t> </a:t>
            </a:r>
            <a:r>
              <a:rPr lang="en-US" sz="4900" dirty="0" err="1" smtClean="0"/>
              <a:t>lingkungan</a:t>
            </a:r>
            <a:r>
              <a:rPr lang="en-US" sz="4900" dirty="0" smtClean="0"/>
              <a:t> </a:t>
            </a:r>
            <a:r>
              <a:rPr lang="en-US" sz="4900" dirty="0" err="1" smtClean="0"/>
              <a:t>dan</a:t>
            </a:r>
            <a:r>
              <a:rPr lang="en-US" sz="4900" dirty="0" smtClean="0"/>
              <a:t> </a:t>
            </a:r>
            <a:r>
              <a:rPr lang="en-US" sz="4900" dirty="0" err="1" smtClean="0"/>
              <a:t>budaya</a:t>
            </a:r>
            <a:r>
              <a:rPr lang="en-US" sz="4900" dirty="0" smtClean="0"/>
              <a:t> </a:t>
            </a:r>
            <a:r>
              <a:rPr lang="en-US" sz="4900" dirty="0" err="1" smtClean="0"/>
              <a:t>itu</a:t>
            </a:r>
            <a:r>
              <a:rPr lang="en-US" sz="4900" dirty="0" smtClean="0"/>
              <a:t> </a:t>
            </a:r>
            <a:r>
              <a:rPr lang="en-US" sz="4900" dirty="0" err="1" smtClean="0"/>
              <a:t>sendiri</a:t>
            </a:r>
            <a:r>
              <a:rPr lang="en-US" sz="4900" dirty="0" smtClean="0"/>
              <a:t>, yang </a:t>
            </a:r>
            <a:r>
              <a:rPr lang="en-US" sz="4900" dirty="0" err="1" smtClean="0"/>
              <a:t>selalu</a:t>
            </a:r>
            <a:r>
              <a:rPr lang="en-US" sz="4900" dirty="0" smtClean="0"/>
              <a:t> </a:t>
            </a:r>
            <a:r>
              <a:rPr lang="en-US" sz="4900" dirty="0" err="1" smtClean="0"/>
              <a:t>mengalami</a:t>
            </a:r>
            <a:r>
              <a:rPr lang="en-US" sz="4900" dirty="0" smtClean="0"/>
              <a:t> </a:t>
            </a:r>
            <a:r>
              <a:rPr lang="en-US" sz="4900" dirty="0" err="1" smtClean="0"/>
              <a:t>perubahan</a:t>
            </a:r>
            <a:r>
              <a:rPr lang="en-US" sz="4900" dirty="0" smtClean="0"/>
              <a:t> </a:t>
            </a:r>
            <a:r>
              <a:rPr lang="en-US" sz="4900" dirty="0" err="1" smtClean="0"/>
              <a:t>dari</a:t>
            </a:r>
            <a:r>
              <a:rPr lang="en-US" sz="4900" dirty="0" smtClean="0"/>
              <a:t> </a:t>
            </a:r>
            <a:r>
              <a:rPr lang="en-US" sz="4900" dirty="0" err="1" smtClean="0"/>
              <a:t>waktu</a:t>
            </a:r>
            <a:r>
              <a:rPr lang="en-US" sz="4900" dirty="0" smtClean="0"/>
              <a:t> </a:t>
            </a:r>
            <a:r>
              <a:rPr lang="en-US" sz="4900" dirty="0" err="1" smtClean="0"/>
              <a:t>ke</a:t>
            </a:r>
            <a:r>
              <a:rPr lang="en-US" sz="4900" dirty="0" smtClean="0"/>
              <a:t> </a:t>
            </a:r>
            <a:r>
              <a:rPr lang="en-US" sz="4900" dirty="0" err="1" smtClean="0"/>
              <a:t>waktu</a:t>
            </a:r>
            <a:r>
              <a:rPr lang="en-US" sz="4900" dirty="0" smtClean="0"/>
              <a:t> </a:t>
            </a:r>
            <a:r>
              <a:rPr lang="en-US" sz="4900" dirty="0" err="1" smtClean="0"/>
              <a:t>sesuai</a:t>
            </a:r>
            <a:r>
              <a:rPr lang="en-US" sz="4900" dirty="0" smtClean="0"/>
              <a:t> </a:t>
            </a:r>
            <a:r>
              <a:rPr lang="en-US" sz="4900" dirty="0" err="1" smtClean="0"/>
              <a:t>dengan</a:t>
            </a:r>
            <a:r>
              <a:rPr lang="en-US" sz="4900" dirty="0" smtClean="0"/>
              <a:t> </a:t>
            </a:r>
            <a:r>
              <a:rPr lang="en-US" sz="4900" dirty="0" err="1" smtClean="0"/>
              <a:t>perkembangan</a:t>
            </a:r>
            <a:r>
              <a:rPr lang="en-US" sz="4900" dirty="0" smtClean="0"/>
              <a:t> </a:t>
            </a:r>
            <a:r>
              <a:rPr lang="en-US" sz="4900" dirty="0" err="1" smtClean="0"/>
              <a:t>ilmu</a:t>
            </a:r>
            <a:r>
              <a:rPr lang="en-US" sz="4900" dirty="0" smtClean="0"/>
              <a:t>, </a:t>
            </a:r>
            <a:r>
              <a:rPr lang="en-US" sz="4900" dirty="0" err="1" smtClean="0"/>
              <a:t>pengetahuan</a:t>
            </a:r>
            <a:r>
              <a:rPr lang="en-US" sz="4900" dirty="0" smtClean="0"/>
              <a:t> </a:t>
            </a:r>
            <a:r>
              <a:rPr lang="en-US" sz="4900" dirty="0" err="1" smtClean="0"/>
              <a:t>dan</a:t>
            </a:r>
            <a:r>
              <a:rPr lang="en-US" sz="4900" dirty="0" smtClean="0"/>
              <a:t> </a:t>
            </a:r>
            <a:r>
              <a:rPr lang="en-US" sz="4900" dirty="0" err="1" smtClean="0"/>
              <a:t>teknologi</a:t>
            </a:r>
            <a:r>
              <a:rPr lang="en-US" sz="4900" dirty="0" smtClean="0"/>
              <a: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style>
          <a:lnRef idx="2">
            <a:schemeClr val="dk1"/>
          </a:lnRef>
          <a:fillRef idx="1">
            <a:schemeClr val="lt1"/>
          </a:fillRef>
          <a:effectRef idx="0">
            <a:schemeClr val="dk1"/>
          </a:effectRef>
          <a:fontRef idx="minor">
            <a:schemeClr val="dk1"/>
          </a:fontRef>
        </p:style>
        <p:txBody>
          <a:bodyPr>
            <a:normAutofit/>
          </a:bodyPr>
          <a:lstStyle/>
          <a:p>
            <a:pPr algn="l"/>
            <a:r>
              <a:rPr lang="id-ID" sz="5400" dirty="0" smtClean="0">
                <a:latin typeface="Bernard MT Condensed" pitchFamily="18" charset="0"/>
              </a:rPr>
              <a:t/>
            </a:r>
            <a:br>
              <a:rPr lang="id-ID" sz="5400" dirty="0" smtClean="0">
                <a:latin typeface="Bernard MT Condensed" pitchFamily="18" charset="0"/>
              </a:rPr>
            </a:br>
            <a:r>
              <a:rPr lang="en-US" sz="3600" dirty="0" smtClean="0">
                <a:latin typeface="Bernard MT Condensed" pitchFamily="18" charset="0"/>
              </a:rPr>
              <a:t>VI. FAKTOR-FAKTOR  GEOGRAFIS SEBAGAI </a:t>
            </a:r>
            <a:br>
              <a:rPr lang="en-US" sz="3600" dirty="0" smtClean="0">
                <a:latin typeface="Bernard MT Condensed" pitchFamily="18" charset="0"/>
              </a:rPr>
            </a:br>
            <a:r>
              <a:rPr lang="en-US" sz="3600" dirty="0" smtClean="0">
                <a:latin typeface="Bernard MT Condensed" pitchFamily="18" charset="0"/>
              </a:rPr>
              <a:t>     PENENTU BENTUK  KEBUDAYAAN</a:t>
            </a:r>
            <a:r>
              <a:rPr lang="en-US" sz="3600" dirty="0" smtClean="0">
                <a:latin typeface="Arial Black" pitchFamily="34" charset="0"/>
              </a:rPr>
              <a:t/>
            </a:r>
            <a:br>
              <a:rPr lang="en-US" sz="3600" dirty="0" smtClean="0">
                <a:latin typeface="Arial Black" pitchFamily="34" charset="0"/>
              </a:rPr>
            </a:br>
            <a:r>
              <a:rPr lang="en-US" sz="4000" dirty="0" smtClean="0">
                <a:latin typeface="Arial Black" pitchFamily="34" charset="0"/>
              </a:rPr>
              <a:t/>
            </a:r>
            <a:br>
              <a:rPr lang="en-US" sz="4000" dirty="0" smtClean="0">
                <a:latin typeface="Arial Black" pitchFamily="34" charset="0"/>
              </a:rPr>
            </a:br>
            <a:r>
              <a:rPr lang="en-US" dirty="0" smtClean="0"/>
              <a:t>        </a:t>
            </a:r>
            <a:r>
              <a:rPr lang="en-US" b="1" dirty="0" smtClean="0"/>
              <a:t>A. </a:t>
            </a:r>
            <a:r>
              <a:rPr lang="en-US" b="1" dirty="0" err="1" smtClean="0"/>
              <a:t>Kondisi</a:t>
            </a:r>
            <a:r>
              <a:rPr lang="en-US" b="1" dirty="0" smtClean="0"/>
              <a:t> </a:t>
            </a:r>
            <a:r>
              <a:rPr lang="en-US" b="1" dirty="0" err="1" smtClean="0"/>
              <a:t>geografis</a:t>
            </a:r>
            <a:r>
              <a:rPr lang="en-US" b="1" dirty="0" smtClean="0"/>
              <a:t> </a:t>
            </a:r>
            <a:br>
              <a:rPr lang="en-US" b="1" dirty="0" smtClean="0"/>
            </a:br>
            <a:r>
              <a:rPr lang="en-US" b="1" dirty="0" smtClean="0"/>
              <a:t>             (</a:t>
            </a:r>
            <a:r>
              <a:rPr lang="en-US" sz="3100" b="1" i="1" dirty="0" err="1" smtClean="0"/>
              <a:t>kumpulan</a:t>
            </a:r>
            <a:r>
              <a:rPr lang="en-US" sz="3100" b="1" i="1" dirty="0" smtClean="0"/>
              <a:t> </a:t>
            </a:r>
            <a:r>
              <a:rPr lang="en-US" sz="3100" b="1" i="1" dirty="0" err="1" smtClean="0"/>
              <a:t>hasil</a:t>
            </a:r>
            <a:r>
              <a:rPr lang="en-US" sz="3100" b="1" i="1" dirty="0" smtClean="0"/>
              <a:t> </a:t>
            </a:r>
            <a:r>
              <a:rPr lang="en-US" sz="3100" b="1" i="1" dirty="0" err="1" smtClean="0"/>
              <a:t>tugas</a:t>
            </a:r>
            <a:r>
              <a:rPr lang="en-US" sz="3100" b="1" i="1" dirty="0" smtClean="0"/>
              <a:t> </a:t>
            </a:r>
            <a:r>
              <a:rPr lang="en-US" sz="3100" b="1" i="1" dirty="0" err="1" smtClean="0"/>
              <a:t>individu</a:t>
            </a:r>
            <a:r>
              <a:rPr lang="en-US" b="1" dirty="0" smtClean="0"/>
              <a:t>)</a:t>
            </a:r>
            <a:r>
              <a:rPr lang="en-US" dirty="0" smtClean="0"/>
              <a:t/>
            </a:r>
            <a:br>
              <a:rPr lang="en-US" dirty="0" smtClean="0"/>
            </a:br>
            <a:r>
              <a:rPr lang="en-US" dirty="0" smtClean="0"/>
              <a:t>        B. </a:t>
            </a:r>
            <a:r>
              <a:rPr lang="en-US" dirty="0" err="1" smtClean="0"/>
              <a:t>Konsep</a:t>
            </a:r>
            <a:r>
              <a:rPr lang="en-US" dirty="0" smtClean="0"/>
              <a:t> Daerah </a:t>
            </a:r>
            <a:r>
              <a:rPr lang="en-US" dirty="0" err="1" smtClean="0"/>
              <a:t>Kebudayaan</a:t>
            </a:r>
            <a:r>
              <a:rPr lang="en-US" dirty="0" smtClean="0"/>
              <a:t/>
            </a:r>
            <a:br>
              <a:rPr lang="en-US" dirty="0" smtClean="0"/>
            </a:br>
            <a:r>
              <a:rPr lang="en-US" dirty="0" smtClean="0"/>
              <a:t>        C. </a:t>
            </a:r>
            <a:r>
              <a:rPr lang="en-US" dirty="0" err="1" smtClean="0"/>
              <a:t>Konsep</a:t>
            </a:r>
            <a:r>
              <a:rPr lang="en-US" dirty="0" smtClean="0"/>
              <a:t> </a:t>
            </a:r>
            <a:r>
              <a:rPr lang="en-US" dirty="0" err="1" smtClean="0"/>
              <a:t>suku</a:t>
            </a:r>
            <a:r>
              <a:rPr lang="en-US" dirty="0" smtClean="0"/>
              <a:t> </a:t>
            </a:r>
            <a:r>
              <a:rPr lang="en-US" dirty="0" err="1" smtClean="0"/>
              <a:t>bangsa</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style>
          <a:lnRef idx="2">
            <a:schemeClr val="dk1"/>
          </a:lnRef>
          <a:fillRef idx="1">
            <a:schemeClr val="lt1"/>
          </a:fillRef>
          <a:effectRef idx="0">
            <a:schemeClr val="dk1"/>
          </a:effectRef>
          <a:fontRef idx="minor">
            <a:schemeClr val="dk1"/>
          </a:fontRef>
        </p:style>
        <p:txBody>
          <a:bodyPr/>
          <a:lstStyle/>
          <a:p>
            <a:r>
              <a:rPr lang="en-US" b="1" dirty="0" smtClean="0"/>
              <a:t>BAHAN KULIAH LAIN </a:t>
            </a:r>
            <a:br>
              <a:rPr lang="en-US" b="1" dirty="0" smtClean="0"/>
            </a:br>
            <a:r>
              <a:rPr lang="en-US" b="1" dirty="0" smtClean="0"/>
              <a:t>MENYUSUL/ DICERMATI SENDIRI.</a:t>
            </a:r>
            <a:br>
              <a:rPr lang="en-US" b="1" dirty="0" smtClean="0"/>
            </a:br>
            <a:r>
              <a:rPr lang="en-US" b="1" dirty="0" smtClean="0"/>
              <a:t/>
            </a:r>
            <a:br>
              <a:rPr lang="en-US" b="1" dirty="0" smtClean="0"/>
            </a:br>
            <a:r>
              <a:rPr lang="en-US" b="1" i="1" dirty="0" smtClean="0">
                <a:latin typeface="Algerian" pitchFamily="82" charset="0"/>
              </a:rPr>
              <a:t>TERIMA KASIH</a:t>
            </a:r>
            <a:endParaRPr lang="en-US" b="1" i="1" dirty="0">
              <a:latin typeface="Algerian" pitchFamily="8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style>
          <a:lnRef idx="2">
            <a:schemeClr val="dk1"/>
          </a:lnRef>
          <a:fillRef idx="1">
            <a:schemeClr val="lt1"/>
          </a:fillRef>
          <a:effectRef idx="0">
            <a:schemeClr val="dk1"/>
          </a:effectRef>
          <a:fontRef idx="minor">
            <a:schemeClr val="dk1"/>
          </a:fontRef>
        </p:style>
        <p:txBody>
          <a:bodyPr/>
          <a:lstStyle/>
          <a:p>
            <a:pPr algn="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err="1" smtClean="0"/>
              <a:t>Selamat</a:t>
            </a:r>
            <a:r>
              <a:rPr lang="en-US" dirty="0" smtClean="0"/>
              <a:t> </a:t>
            </a:r>
            <a:r>
              <a:rPr lang="en-US" dirty="0" err="1" smtClean="0"/>
              <a:t>belajar</a:t>
            </a:r>
            <a:r>
              <a:rPr lang="en-US" dirty="0" smtClean="0"/>
              <a:t> </a:t>
            </a:r>
            <a:endParaRPr lang="en-US" dirty="0"/>
          </a:p>
        </p:txBody>
      </p:sp>
      <p:pic>
        <p:nvPicPr>
          <p:cNvPr id="3" name="Picture 2"/>
          <p:cNvPicPr/>
          <p:nvPr/>
        </p:nvPicPr>
        <p:blipFill>
          <a:blip r:embed="rId2"/>
          <a:srcRect/>
          <a:stretch>
            <a:fillRect/>
          </a:stretch>
        </p:blipFill>
        <p:spPr bwMode="auto">
          <a:xfrm>
            <a:off x="457200" y="304801"/>
            <a:ext cx="8229599" cy="4648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67600" cy="5592762"/>
          </a:xfrm>
          <a:ln w="38100">
            <a:solidFill>
              <a:schemeClr val="bg1"/>
            </a:solidFill>
          </a:ln>
        </p:spPr>
        <p:txBody>
          <a:bodyPr>
            <a:normAutofit/>
          </a:bodyPr>
          <a:lstStyle/>
          <a:p>
            <a:pPr algn="r"/>
            <a:r>
              <a:rPr lang="en-US" sz="6000" dirty="0" err="1" smtClean="0">
                <a:latin typeface="Brush Script MT" pitchFamily="66" charset="0"/>
              </a:rPr>
              <a:t>Budaya</a:t>
            </a:r>
            <a:r>
              <a:rPr lang="en-US" sz="6000" dirty="0" smtClean="0">
                <a:latin typeface="Brush Script MT" pitchFamily="66" charset="0"/>
              </a:rPr>
              <a:t> </a:t>
            </a:r>
            <a:r>
              <a:rPr lang="en-US" sz="6000" dirty="0" err="1" smtClean="0">
                <a:latin typeface="Brush Script MT" pitchFamily="66" charset="0"/>
              </a:rPr>
              <a:t>selalu</a:t>
            </a:r>
            <a:r>
              <a:rPr lang="en-US" sz="6000" dirty="0" smtClean="0">
                <a:latin typeface="Brush Script MT" pitchFamily="66" charset="0"/>
              </a:rPr>
              <a:t> </a:t>
            </a:r>
            <a:r>
              <a:rPr lang="en-US" sz="6000" dirty="0" err="1" smtClean="0">
                <a:latin typeface="Brush Script MT" pitchFamily="66" charset="0"/>
              </a:rPr>
              <a:t>berkembang</a:t>
            </a:r>
            <a:r>
              <a:rPr lang="en-US" sz="6000" dirty="0" smtClean="0">
                <a:latin typeface="Brush Script MT" pitchFamily="66" charset="0"/>
              </a:rPr>
              <a:t>, </a:t>
            </a:r>
            <a:r>
              <a:rPr lang="en-US" sz="6000" dirty="0" err="1" smtClean="0">
                <a:latin typeface="Brush Script MT" pitchFamily="66" charset="0"/>
              </a:rPr>
              <a:t>hidup</a:t>
            </a:r>
            <a:r>
              <a:rPr lang="en-US" sz="6000" dirty="0" smtClean="0">
                <a:latin typeface="Brush Script MT" pitchFamily="66" charset="0"/>
              </a:rPr>
              <a:t>, </a:t>
            </a:r>
            <a:r>
              <a:rPr lang="en-US" sz="6000" dirty="0" err="1" smtClean="0">
                <a:latin typeface="Brush Script MT" pitchFamily="66" charset="0"/>
              </a:rPr>
              <a:t>berproses</a:t>
            </a:r>
            <a:r>
              <a:rPr lang="en-US" sz="6000" dirty="0" smtClean="0">
                <a:latin typeface="Brush Script MT" pitchFamily="66" charset="0"/>
              </a:rPr>
              <a:t>, </a:t>
            </a:r>
            <a:r>
              <a:rPr lang="en-US" sz="6000" dirty="0" err="1" smtClean="0">
                <a:latin typeface="Brush Script MT" pitchFamily="66" charset="0"/>
              </a:rPr>
              <a:t>bergerak</a:t>
            </a:r>
            <a:r>
              <a:rPr lang="en-US" sz="6000" dirty="0" smtClean="0">
                <a:latin typeface="Brush Script MT" pitchFamily="66" charset="0"/>
              </a:rPr>
              <a:t> </a:t>
            </a:r>
            <a:r>
              <a:rPr lang="en-US" sz="6000" dirty="0" err="1" smtClean="0">
                <a:latin typeface="Brush Script MT" pitchFamily="66" charset="0"/>
              </a:rPr>
              <a:t>maju</a:t>
            </a:r>
            <a:r>
              <a:rPr lang="en-US" sz="6000" dirty="0" smtClean="0">
                <a:latin typeface="Brush Script MT" pitchFamily="66" charset="0"/>
              </a:rPr>
              <a:t>, </a:t>
            </a:r>
            <a:r>
              <a:rPr lang="en-US" sz="6000" dirty="0" err="1" smtClean="0">
                <a:latin typeface="Brush Script MT" pitchFamily="66" charset="0"/>
              </a:rPr>
              <a:t>berubah</a:t>
            </a:r>
            <a:r>
              <a:rPr lang="en-US" sz="6000" dirty="0" smtClean="0">
                <a:latin typeface="Brush Script MT" pitchFamily="66" charset="0"/>
              </a:rPr>
              <a:t>, </a:t>
            </a:r>
            <a:r>
              <a:rPr lang="en-US" sz="6000" dirty="0" err="1" smtClean="0">
                <a:latin typeface="Brush Script MT" pitchFamily="66" charset="0"/>
              </a:rPr>
              <a:t>menuju</a:t>
            </a:r>
            <a:r>
              <a:rPr lang="en-US" sz="6000" dirty="0" smtClean="0">
                <a:latin typeface="Brush Script MT" pitchFamily="66" charset="0"/>
              </a:rPr>
              <a:t> </a:t>
            </a:r>
            <a:r>
              <a:rPr lang="en-US" sz="6000" dirty="0" err="1" smtClean="0">
                <a:latin typeface="Brush Script MT" pitchFamily="66" charset="0"/>
              </a:rPr>
              <a:t>ke</a:t>
            </a:r>
            <a:r>
              <a:rPr lang="en-US" sz="6000" dirty="0" smtClean="0">
                <a:latin typeface="Brush Script MT" pitchFamily="66" charset="0"/>
              </a:rPr>
              <a:t> </a:t>
            </a:r>
            <a:r>
              <a:rPr lang="en-US" sz="6000" dirty="0" err="1" smtClean="0">
                <a:latin typeface="Brush Script MT" pitchFamily="66" charset="0"/>
              </a:rPr>
              <a:t>suatu</a:t>
            </a:r>
            <a:r>
              <a:rPr lang="en-US" sz="6000" dirty="0" smtClean="0">
                <a:latin typeface="Brush Script MT" pitchFamily="66" charset="0"/>
              </a:rPr>
              <a:t> </a:t>
            </a:r>
            <a:r>
              <a:rPr lang="en-US" sz="6000" dirty="0" err="1" smtClean="0">
                <a:latin typeface="Brush Script MT" pitchFamily="66" charset="0"/>
              </a:rPr>
              <a:t>tujuan</a:t>
            </a:r>
            <a:r>
              <a:rPr lang="en-US" sz="6000" dirty="0" smtClean="0">
                <a:latin typeface="Brush Script MT" pitchFamily="66" charset="0"/>
              </a:rPr>
              <a:t> </a:t>
            </a:r>
            <a:r>
              <a:rPr lang="en-US" sz="6000" dirty="0" err="1" smtClean="0">
                <a:latin typeface="Brush Script MT" pitchFamily="66" charset="0"/>
              </a:rPr>
              <a:t>tertentu</a:t>
            </a:r>
            <a:r>
              <a:rPr lang="en-US" sz="6000" dirty="0" smtClean="0">
                <a:latin typeface="Brush Script MT" pitchFamily="66" charset="0"/>
              </a:rPr>
              <a:t> yang </a:t>
            </a:r>
            <a:r>
              <a:rPr lang="en-US" sz="6000" dirty="0" err="1" smtClean="0">
                <a:latin typeface="Brush Script MT" pitchFamily="66" charset="0"/>
              </a:rPr>
              <a:t>sulit</a:t>
            </a:r>
            <a:r>
              <a:rPr lang="en-US" sz="6000" dirty="0" smtClean="0">
                <a:latin typeface="Brush Script MT" pitchFamily="66" charset="0"/>
              </a:rPr>
              <a:t> </a:t>
            </a:r>
            <a:r>
              <a:rPr lang="en-US" sz="6000" dirty="0" err="1" smtClean="0">
                <a:latin typeface="Brush Script MT" pitchFamily="66" charset="0"/>
              </a:rPr>
              <a:t>diprediksi</a:t>
            </a:r>
            <a:r>
              <a:rPr lang="en-US" sz="6000" dirty="0" smtClean="0">
                <a:latin typeface="Brush Script MT" pitchFamily="66" charset="0"/>
              </a:rPr>
              <a:t> </a:t>
            </a:r>
            <a:r>
              <a:rPr lang="en-US" sz="6000" dirty="0" err="1" smtClean="0">
                <a:latin typeface="Brush Script MT" pitchFamily="66" charset="0"/>
              </a:rPr>
              <a:t>ujungnya</a:t>
            </a:r>
            <a:r>
              <a:rPr lang="en-US" sz="5400" dirty="0" smtClean="0"/>
              <a:t>. </a:t>
            </a:r>
            <a:endParaRPr lang="en-US" sz="5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67600" cy="5973762"/>
          </a:xfrm>
          <a:ln w="38100">
            <a:solidFill>
              <a:schemeClr val="bg1"/>
            </a:solidFill>
          </a:ln>
        </p:spPr>
        <p:txBody>
          <a:bodyPr>
            <a:normAutofit fontScale="90000"/>
          </a:bodyPr>
          <a:lstStyle/>
          <a:p>
            <a:pPr algn="l"/>
            <a:r>
              <a:rPr lang="en-US" dirty="0" smtClean="0"/>
              <a:t/>
            </a:r>
            <a:br>
              <a:rPr lang="en-US" dirty="0" smtClean="0"/>
            </a:b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penelitian</a:t>
            </a:r>
            <a:r>
              <a:rPr lang="en-US" dirty="0" smtClean="0"/>
              <a:t> </a:t>
            </a:r>
            <a:r>
              <a:rPr lang="en-US" dirty="0" err="1" smtClean="0"/>
              <a:t>geografi</a:t>
            </a:r>
            <a:r>
              <a:rPr lang="en-US" dirty="0" smtClean="0"/>
              <a:t> </a:t>
            </a:r>
            <a:r>
              <a:rPr lang="en-US" dirty="0" err="1" smtClean="0"/>
              <a:t>budaya</a:t>
            </a:r>
            <a:r>
              <a:rPr lang="en-US" dirty="0" smtClean="0"/>
              <a:t> </a:t>
            </a:r>
            <a:r>
              <a:rPr lang="en-US" dirty="0" err="1" smtClean="0"/>
              <a:t>harus</a:t>
            </a:r>
            <a:r>
              <a:rPr lang="en-US" dirty="0" smtClean="0"/>
              <a:t> :</a:t>
            </a:r>
            <a:br>
              <a:rPr lang="en-US" dirty="0" smtClean="0"/>
            </a:br>
            <a:r>
              <a:rPr lang="en-US" dirty="0" smtClean="0"/>
              <a:t>* </a:t>
            </a:r>
            <a:r>
              <a:rPr lang="en-US" sz="5300" dirty="0" err="1" smtClean="0">
                <a:latin typeface="Brush Script MT" pitchFamily="66" charset="0"/>
              </a:rPr>
              <a:t>menyesuaikan</a:t>
            </a:r>
            <a:r>
              <a:rPr lang="en-US" sz="5300" dirty="0" smtClean="0">
                <a:latin typeface="Brush Script MT" pitchFamily="66" charset="0"/>
              </a:rPr>
              <a:t> </a:t>
            </a:r>
            <a:r>
              <a:rPr lang="en-US" sz="5300" dirty="0" err="1" smtClean="0">
                <a:latin typeface="Brush Script MT" pitchFamily="66" charset="0"/>
              </a:rPr>
              <a:t>perubahan</a:t>
            </a:r>
            <a:r>
              <a:rPr lang="en-US" sz="5300" dirty="0" smtClean="0">
                <a:latin typeface="Brush Script MT" pitchFamily="66" charset="0"/>
              </a:rPr>
              <a:t/>
            </a:r>
            <a:br>
              <a:rPr lang="en-US" sz="5300" dirty="0" smtClean="0">
                <a:latin typeface="Brush Script MT" pitchFamily="66" charset="0"/>
              </a:rPr>
            </a:br>
            <a:r>
              <a:rPr lang="en-US" sz="5300" dirty="0" smtClean="0">
                <a:latin typeface="Brush Script MT" pitchFamily="66" charset="0"/>
              </a:rPr>
              <a:t>* </a:t>
            </a:r>
            <a:r>
              <a:rPr lang="en-US" sz="5300" dirty="0" err="1" smtClean="0">
                <a:latin typeface="Brush Script MT" pitchFamily="66" charset="0"/>
              </a:rPr>
              <a:t>menghormati</a:t>
            </a:r>
            <a:r>
              <a:rPr lang="en-US" sz="5300" dirty="0" smtClean="0">
                <a:latin typeface="Brush Script MT" pitchFamily="66" charset="0"/>
              </a:rPr>
              <a:t> </a:t>
            </a:r>
            <a:r>
              <a:rPr lang="en-US" sz="5300" dirty="0" err="1" smtClean="0">
                <a:latin typeface="Brush Script MT" pitchFamily="66" charset="0"/>
              </a:rPr>
              <a:t>kebebasan</a:t>
            </a:r>
            <a:r>
              <a:rPr lang="en-US" sz="5300" dirty="0" smtClean="0">
                <a:latin typeface="Brush Script MT" pitchFamily="66" charset="0"/>
              </a:rPr>
              <a:t> </a:t>
            </a:r>
            <a:r>
              <a:rPr lang="en-US" sz="5300" dirty="0" err="1" smtClean="0">
                <a:latin typeface="Brush Script MT" pitchFamily="66" charset="0"/>
              </a:rPr>
              <a:t>individu</a:t>
            </a:r>
            <a:r>
              <a:rPr lang="en-US" sz="5300" dirty="0" smtClean="0">
                <a:latin typeface="Brush Script MT" pitchFamily="66" charset="0"/>
              </a:rPr>
              <a:t/>
            </a:r>
            <a:br>
              <a:rPr lang="en-US" sz="5300" dirty="0" smtClean="0">
                <a:latin typeface="Brush Script MT" pitchFamily="66" charset="0"/>
              </a:rPr>
            </a:br>
            <a:r>
              <a:rPr lang="en-US" sz="5300" dirty="0" smtClean="0">
                <a:latin typeface="Brush Script MT" pitchFamily="66" charset="0"/>
              </a:rPr>
              <a:t>* </a:t>
            </a:r>
            <a:r>
              <a:rPr lang="en-US" sz="5300" dirty="0" err="1" smtClean="0">
                <a:latin typeface="Brush Script MT" pitchFamily="66" charset="0"/>
              </a:rPr>
              <a:t>dialektis</a:t>
            </a:r>
            <a:r>
              <a:rPr lang="en-US" sz="5300" dirty="0" smtClean="0">
                <a:latin typeface="Brush Script MT" pitchFamily="66" charset="0"/>
              </a:rPr>
              <a:t/>
            </a:r>
            <a:br>
              <a:rPr lang="en-US" sz="5300" dirty="0" smtClean="0">
                <a:latin typeface="Brush Script MT" pitchFamily="66" charset="0"/>
              </a:rPr>
            </a:br>
            <a:r>
              <a:rPr lang="en-US" sz="5300" dirty="0" smtClean="0">
                <a:latin typeface="Brush Script MT" pitchFamily="66" charset="0"/>
              </a:rPr>
              <a:t>* </a:t>
            </a:r>
            <a:r>
              <a:rPr lang="en-US" sz="5300" dirty="0" err="1" smtClean="0">
                <a:latin typeface="Brush Script MT" pitchFamily="66" charset="0"/>
              </a:rPr>
              <a:t>dinamis</a:t>
            </a:r>
            <a:r>
              <a:rPr lang="en-US" sz="5300" dirty="0" smtClean="0">
                <a:latin typeface="Brush Script MT" pitchFamily="66" charset="0"/>
              </a:rPr>
              <a:t/>
            </a:r>
            <a:br>
              <a:rPr lang="en-US" sz="5300" dirty="0" smtClean="0">
                <a:latin typeface="Brush Script MT" pitchFamily="66" charset="0"/>
              </a:rPr>
            </a:br>
            <a:r>
              <a:rPr lang="en-US" sz="5300" dirty="0" smtClean="0">
                <a:latin typeface="Brush Script MT" pitchFamily="66" charset="0"/>
              </a:rPr>
              <a:t>* </a:t>
            </a:r>
            <a:r>
              <a:rPr lang="en-US" sz="5300" dirty="0" err="1" smtClean="0">
                <a:latin typeface="Brush Script MT" pitchFamily="66" charset="0"/>
              </a:rPr>
              <a:t>menyesuaikan</a:t>
            </a:r>
            <a:r>
              <a:rPr lang="en-US" sz="5300" dirty="0" smtClean="0">
                <a:latin typeface="Brush Script MT" pitchFamily="66" charset="0"/>
              </a:rPr>
              <a:t> </a:t>
            </a:r>
            <a:r>
              <a:rPr lang="en-US" sz="5300" dirty="0" err="1" smtClean="0">
                <a:latin typeface="Brush Script MT" pitchFamily="66" charset="0"/>
              </a:rPr>
              <a:t>budaya</a:t>
            </a:r>
            <a:r>
              <a:rPr lang="en-US" sz="5300" dirty="0" smtClean="0">
                <a:latin typeface="Brush Script MT" pitchFamily="66" charset="0"/>
              </a:rPr>
              <a:t> </a:t>
            </a:r>
            <a:r>
              <a:rPr lang="en-US" sz="5300" dirty="0" err="1" smtClean="0">
                <a:latin typeface="Brush Script MT" pitchFamily="66" charset="0"/>
              </a:rPr>
              <a:t>itu</a:t>
            </a:r>
            <a:r>
              <a:rPr lang="en-US" sz="5300" dirty="0" smtClean="0">
                <a:latin typeface="Brush Script MT" pitchFamily="66" charset="0"/>
              </a:rPr>
              <a:t>    </a:t>
            </a:r>
            <a:br>
              <a:rPr lang="en-US" sz="5300" dirty="0" smtClean="0">
                <a:latin typeface="Brush Script MT" pitchFamily="66" charset="0"/>
              </a:rPr>
            </a:br>
            <a:r>
              <a:rPr lang="en-US" sz="5300" dirty="0" smtClean="0">
                <a:latin typeface="Brush Script MT" pitchFamily="66" charset="0"/>
              </a:rPr>
              <a:t>   </a:t>
            </a:r>
            <a:r>
              <a:rPr lang="en-US" sz="5300" dirty="0" err="1" smtClean="0">
                <a:latin typeface="Brush Script MT" pitchFamily="66" charset="0"/>
              </a:rPr>
              <a:t>sendiri</a:t>
            </a:r>
            <a:r>
              <a:rPr lang="en-US" sz="5300" dirty="0" smtClean="0">
                <a:latin typeface="Brush Script MT" pitchFamily="66" charset="0"/>
              </a:rPr>
              <a:t> (yang </a:t>
            </a:r>
            <a:r>
              <a:rPr lang="en-US" sz="5300" dirty="0" err="1" smtClean="0">
                <a:latin typeface="Brush Script MT" pitchFamily="66" charset="0"/>
              </a:rPr>
              <a:t>terintegrasi</a:t>
            </a:r>
            <a:r>
              <a:rPr lang="en-US" sz="5300" dirty="0" smtClean="0">
                <a:latin typeface="Brush Script MT" pitchFamily="66" charset="0"/>
              </a:rPr>
              <a:t>)</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5943600"/>
          </a:xfrm>
          <a:ln w="57150">
            <a:solidFill>
              <a:schemeClr val="bg1"/>
            </a:solidFill>
          </a:ln>
        </p:spPr>
        <p:txBody>
          <a:bodyPr>
            <a:noAutofit/>
          </a:bodyPr>
          <a:lstStyle/>
          <a:p>
            <a:pPr lvl="0" algn="l"/>
            <a:r>
              <a:rPr lang="en-US" sz="3200" b="1" i="1" u="heavy" dirty="0" smtClean="0">
                <a:latin typeface="Lucida Console" pitchFamily="49" charset="0"/>
              </a:rPr>
              <a:t/>
            </a:r>
            <a:br>
              <a:rPr lang="en-US" sz="3200" b="1" i="1" u="heavy" dirty="0" smtClean="0">
                <a:latin typeface="Lucida Console" pitchFamily="49" charset="0"/>
              </a:rPr>
            </a:br>
            <a:r>
              <a:rPr lang="en-US" sz="3200" b="1" i="1" u="heavy" dirty="0" smtClean="0">
                <a:latin typeface="Lucida Console" pitchFamily="49" charset="0"/>
              </a:rPr>
              <a:t/>
            </a:r>
            <a:br>
              <a:rPr lang="en-US" sz="3200" b="1" i="1" u="heavy" dirty="0" smtClean="0">
                <a:latin typeface="Lucida Console" pitchFamily="49" charset="0"/>
              </a:rPr>
            </a:br>
            <a:r>
              <a:rPr lang="en-US" sz="3200" b="1" i="1" u="heavy" dirty="0" smtClean="0">
                <a:latin typeface="Lucida Console" pitchFamily="49" charset="0"/>
              </a:rPr>
              <a:t/>
            </a:r>
            <a:br>
              <a:rPr lang="en-US" sz="3200" b="1" i="1" u="heavy" dirty="0" smtClean="0">
                <a:latin typeface="Lucida Console" pitchFamily="49" charset="0"/>
              </a:rPr>
            </a:br>
            <a:r>
              <a:rPr lang="en-US" sz="3200" b="1" i="1" u="heavy" dirty="0" smtClean="0">
                <a:latin typeface="Lucida Console" pitchFamily="49" charset="0"/>
              </a:rPr>
              <a:t/>
            </a:r>
            <a:br>
              <a:rPr lang="en-US" sz="3200" b="1" i="1" u="heavy" dirty="0" smtClean="0">
                <a:latin typeface="Lucida Console" pitchFamily="49" charset="0"/>
              </a:rPr>
            </a:br>
            <a:r>
              <a:rPr lang="en-US" sz="3200" b="1" i="1" u="heavy" dirty="0" smtClean="0">
                <a:latin typeface="Lucida Console" pitchFamily="49" charset="0"/>
              </a:rPr>
              <a:t/>
            </a:r>
            <a:br>
              <a:rPr lang="en-US" sz="3200" b="1" i="1" u="heavy" dirty="0" smtClean="0">
                <a:latin typeface="Lucida Console" pitchFamily="49" charset="0"/>
              </a:rPr>
            </a:br>
            <a:r>
              <a:rPr lang="en-US" sz="3200" b="1" i="1" u="heavy" dirty="0" err="1" smtClean="0">
                <a:latin typeface="Lucida Console" pitchFamily="49" charset="0"/>
              </a:rPr>
              <a:t>Ciri</a:t>
            </a:r>
            <a:r>
              <a:rPr lang="en-US" sz="3200" b="1" i="1" u="heavy" dirty="0" smtClean="0">
                <a:latin typeface="Lucida Console" pitchFamily="49" charset="0"/>
              </a:rPr>
              <a:t> </a:t>
            </a:r>
            <a:r>
              <a:rPr lang="en-US" sz="3200" b="1" i="1" u="heavy" dirty="0" err="1" smtClean="0">
                <a:latin typeface="Lucida Console" pitchFamily="49" charset="0"/>
              </a:rPr>
              <a:t>khas</a:t>
            </a:r>
            <a:r>
              <a:rPr lang="en-US" sz="3200" b="1" i="1" u="heavy" dirty="0" smtClean="0">
                <a:latin typeface="Lucida Console" pitchFamily="49" charset="0"/>
              </a:rPr>
              <a:t> </a:t>
            </a:r>
            <a:r>
              <a:rPr lang="en-US" sz="3200" b="1" i="1" u="heavy" dirty="0" err="1" smtClean="0">
                <a:latin typeface="Lucida Console" pitchFamily="49" charset="0"/>
              </a:rPr>
              <a:t>penelitian</a:t>
            </a:r>
            <a:r>
              <a:rPr lang="en-US" sz="3200" b="1" i="1" u="heavy" dirty="0" smtClean="0">
                <a:latin typeface="Lucida Console" pitchFamily="49" charset="0"/>
              </a:rPr>
              <a:t> </a:t>
            </a:r>
            <a:r>
              <a:rPr lang="en-US" sz="3200" b="1" i="1" u="heavy" dirty="0" err="1" smtClean="0">
                <a:latin typeface="Lucida Console" pitchFamily="49" charset="0"/>
              </a:rPr>
              <a:t>geografi</a:t>
            </a:r>
            <a:r>
              <a:rPr lang="en-US" sz="3200" b="1" i="1" u="heavy" dirty="0" smtClean="0">
                <a:latin typeface="Lucida Console" pitchFamily="49" charset="0"/>
              </a:rPr>
              <a:t> </a:t>
            </a:r>
            <a:r>
              <a:rPr lang="en-US" sz="3200" b="1" i="1" u="heavy" dirty="0" err="1" smtClean="0">
                <a:latin typeface="Lucida Console" pitchFamily="49" charset="0"/>
              </a:rPr>
              <a:t>budaya</a:t>
            </a:r>
            <a:r>
              <a:rPr lang="id-ID" sz="3200" b="1" i="1" u="heavy" dirty="0" smtClean="0">
                <a:latin typeface="Lucida Console" pitchFamily="49" charset="0"/>
              </a:rPr>
              <a:t>.</a:t>
            </a:r>
            <a:r>
              <a:rPr lang="en-US" sz="3200" dirty="0" smtClean="0">
                <a:latin typeface="Lucida Console" pitchFamily="49" charset="0"/>
              </a:rPr>
              <a:t/>
            </a:r>
            <a:br>
              <a:rPr lang="en-US" sz="3200" dirty="0" smtClean="0">
                <a:latin typeface="Lucida Console" pitchFamily="49" charset="0"/>
              </a:rPr>
            </a:br>
            <a:r>
              <a:rPr lang="en-US" sz="3200" b="1" u="sng" dirty="0" err="1" smtClean="0">
                <a:latin typeface="Lucida Console" pitchFamily="49" charset="0"/>
              </a:rPr>
              <a:t>Kekhasan</a:t>
            </a:r>
            <a:r>
              <a:rPr lang="en-US" sz="3200" b="1" u="sng" dirty="0" smtClean="0">
                <a:latin typeface="Lucida Console" pitchFamily="49" charset="0"/>
              </a:rPr>
              <a:t> </a:t>
            </a:r>
            <a:r>
              <a:rPr lang="en-US" sz="3200" b="1" u="sng" dirty="0" err="1" smtClean="0">
                <a:latin typeface="Lucida Console" pitchFamily="49" charset="0"/>
              </a:rPr>
              <a:t>penelitian</a:t>
            </a:r>
            <a:r>
              <a:rPr lang="en-US" sz="3200" b="1" u="sng" dirty="0" smtClean="0">
                <a:latin typeface="Lucida Console" pitchFamily="49" charset="0"/>
              </a:rPr>
              <a:t> </a:t>
            </a:r>
            <a:r>
              <a:rPr lang="en-US" sz="3200" b="1" u="sng" dirty="0" err="1" smtClean="0">
                <a:latin typeface="Lucida Console" pitchFamily="49" charset="0"/>
              </a:rPr>
              <a:t>geografi</a:t>
            </a:r>
            <a:r>
              <a:rPr lang="en-US" sz="3200" b="1" u="sng" dirty="0" smtClean="0">
                <a:latin typeface="Lucida Console" pitchFamily="49" charset="0"/>
              </a:rPr>
              <a:t> </a:t>
            </a:r>
            <a:r>
              <a:rPr lang="en-US" sz="3200" b="1" u="sng" dirty="0" err="1" smtClean="0">
                <a:latin typeface="Lucida Console" pitchFamily="49" charset="0"/>
              </a:rPr>
              <a:t>budaya</a:t>
            </a:r>
            <a:r>
              <a:rPr lang="en-US" sz="3200" b="1" u="sng" dirty="0" smtClean="0">
                <a:latin typeface="Lucida Console" pitchFamily="49" charset="0"/>
              </a:rPr>
              <a:t> </a:t>
            </a:r>
            <a:r>
              <a:rPr lang="en-US" sz="3200" dirty="0" err="1" smtClean="0">
                <a:latin typeface="Lucida Console" pitchFamily="49" charset="0"/>
              </a:rPr>
              <a:t>adalah</a:t>
            </a:r>
            <a:r>
              <a:rPr lang="en-US" sz="3200" dirty="0" smtClean="0">
                <a:latin typeface="Lucida Console" pitchFamily="49" charset="0"/>
              </a:rPr>
              <a:t> :</a:t>
            </a:r>
            <a:br>
              <a:rPr lang="en-US" sz="3200" dirty="0" smtClean="0">
                <a:latin typeface="Lucida Console" pitchFamily="49" charset="0"/>
              </a:rPr>
            </a:br>
            <a:r>
              <a:rPr lang="en-US" sz="3200" dirty="0" smtClean="0">
                <a:latin typeface="Lucida Console" pitchFamily="49" charset="0"/>
              </a:rPr>
              <a:t>1.Latar </a:t>
            </a:r>
            <a:r>
              <a:rPr lang="en-US" sz="3200" dirty="0" err="1" smtClean="0">
                <a:latin typeface="Lucida Console" pitchFamily="49" charset="0"/>
              </a:rPr>
              <a:t>belakang</a:t>
            </a:r>
            <a:r>
              <a:rPr lang="en-US" sz="3200" dirty="0" smtClean="0">
                <a:latin typeface="Lucida Console" pitchFamily="49" charset="0"/>
              </a:rPr>
              <a:t> </a:t>
            </a:r>
            <a:r>
              <a:rPr lang="en-US" sz="3200" dirty="0" err="1" smtClean="0">
                <a:latin typeface="Lucida Console" pitchFamily="49" charset="0"/>
              </a:rPr>
              <a:t>penelitian</a:t>
            </a:r>
            <a:r>
              <a:rPr lang="en-US" sz="3200" dirty="0" smtClean="0">
                <a:latin typeface="Lucida Console" pitchFamily="49" charset="0"/>
              </a:rPr>
              <a:t> </a:t>
            </a:r>
            <a:r>
              <a:rPr lang="id-ID" sz="3200" dirty="0" smtClean="0">
                <a:latin typeface="Lucida Console" pitchFamily="49" charset="0"/>
              </a:rPr>
              <a:t>	</a:t>
            </a:r>
            <a:r>
              <a:rPr lang="en-US" sz="3200" dirty="0" err="1" smtClean="0">
                <a:latin typeface="Lucida Console" pitchFamily="49" charset="0"/>
              </a:rPr>
              <a:t>bersifat</a:t>
            </a:r>
            <a:r>
              <a:rPr lang="id-ID" sz="3200" dirty="0" smtClean="0">
                <a:latin typeface="Lucida Console" pitchFamily="49" charset="0"/>
              </a:rPr>
              <a:t> </a:t>
            </a:r>
            <a:r>
              <a:rPr lang="en-US" sz="3200" dirty="0" err="1" smtClean="0">
                <a:latin typeface="Lucida Console" pitchFamily="49" charset="0"/>
              </a:rPr>
              <a:t>spesifik</a:t>
            </a:r>
            <a:r>
              <a:rPr lang="en-US" sz="3200" dirty="0" smtClean="0">
                <a:latin typeface="Lucida Console" pitchFamily="49" charset="0"/>
              </a:rPr>
              <a:t> </a:t>
            </a:r>
            <a:r>
              <a:rPr lang="id-ID" sz="3200" dirty="0" smtClean="0">
                <a:latin typeface="Lucida Console" pitchFamily="49" charset="0"/>
              </a:rPr>
              <a:t>	</a:t>
            </a:r>
            <a:r>
              <a:rPr lang="en-US" sz="3200" dirty="0" smtClean="0">
                <a:latin typeface="Lucida Console" pitchFamily="49" charset="0"/>
              </a:rPr>
              <a:t>(</a:t>
            </a:r>
            <a:r>
              <a:rPr lang="en-US" sz="3200" dirty="0" err="1" smtClean="0">
                <a:latin typeface="Lucida Console" pitchFamily="49" charset="0"/>
              </a:rPr>
              <a:t>mengungkap</a:t>
            </a:r>
            <a:r>
              <a:rPr lang="id-ID" sz="3200" dirty="0" smtClean="0">
                <a:latin typeface="Lucida Console" pitchFamily="49" charset="0"/>
              </a:rPr>
              <a:t> </a:t>
            </a:r>
            <a:r>
              <a:rPr lang="en-US" sz="3200" dirty="0" err="1" smtClean="0">
                <a:latin typeface="Lucida Console" pitchFamily="49" charset="0"/>
              </a:rPr>
              <a:t>permasalahan</a:t>
            </a:r>
            <a:r>
              <a:rPr lang="en-US" sz="3200" dirty="0" smtClean="0">
                <a:latin typeface="Lucida Console" pitchFamily="49" charset="0"/>
              </a:rPr>
              <a:t> </a:t>
            </a:r>
            <a:r>
              <a:rPr lang="id-ID" sz="3200" dirty="0" smtClean="0">
                <a:latin typeface="Lucida Console" pitchFamily="49" charset="0"/>
              </a:rPr>
              <a:t>	</a:t>
            </a:r>
            <a:r>
              <a:rPr lang="en-US" sz="3200" dirty="0" smtClean="0">
                <a:latin typeface="Lucida Console" pitchFamily="49" charset="0"/>
              </a:rPr>
              <a:t>yang </a:t>
            </a:r>
            <a:r>
              <a:rPr lang="en-US" sz="3200" dirty="0" err="1" smtClean="0">
                <a:latin typeface="Lucida Console" pitchFamily="49" charset="0"/>
              </a:rPr>
              <a:t>unik</a:t>
            </a:r>
            <a:r>
              <a:rPr lang="en-US" sz="3200" dirty="0" smtClean="0">
                <a:latin typeface="Lucida Console" pitchFamily="49" charset="0"/>
              </a:rPr>
              <a:t> </a:t>
            </a:r>
            <a:r>
              <a:rPr lang="en-US" sz="3200" dirty="0" err="1" smtClean="0">
                <a:latin typeface="Lucida Console" pitchFamily="49" charset="0"/>
              </a:rPr>
              <a:t>pada</a:t>
            </a:r>
            <a:r>
              <a:rPr lang="en-US" sz="3200" dirty="0" smtClean="0">
                <a:latin typeface="Lucida Console" pitchFamily="49" charset="0"/>
              </a:rPr>
              <a:t> </a:t>
            </a:r>
            <a:r>
              <a:rPr lang="id-ID" sz="3200" dirty="0" smtClean="0">
                <a:latin typeface="Lucida Console" pitchFamily="49" charset="0"/>
              </a:rPr>
              <a:t>	</a:t>
            </a:r>
            <a:r>
              <a:rPr lang="en-US" sz="3200" dirty="0" err="1" smtClean="0">
                <a:latin typeface="Lucida Console" pitchFamily="49" charset="0"/>
              </a:rPr>
              <a:t>suatu</a:t>
            </a:r>
            <a:r>
              <a:rPr lang="en-US" sz="3200" dirty="0" smtClean="0">
                <a:latin typeface="Lucida Console" pitchFamily="49" charset="0"/>
              </a:rPr>
              <a:t> </a:t>
            </a:r>
            <a:r>
              <a:rPr lang="id-ID" sz="3200" dirty="0" smtClean="0">
                <a:latin typeface="Lucida Console" pitchFamily="49" charset="0"/>
              </a:rPr>
              <a:t>	</a:t>
            </a:r>
            <a:r>
              <a:rPr lang="en-US" sz="3200" dirty="0" err="1" smtClean="0">
                <a:latin typeface="Lucida Console" pitchFamily="49" charset="0"/>
              </a:rPr>
              <a:t>daerah</a:t>
            </a:r>
            <a:r>
              <a:rPr lang="en-US" sz="3200" dirty="0" smtClean="0">
                <a:latin typeface="Lucida Console" pitchFamily="49" charset="0"/>
              </a:rPr>
              <a:t> </a:t>
            </a:r>
            <a:r>
              <a:rPr lang="en-US" sz="3200" dirty="0" err="1" smtClean="0">
                <a:latin typeface="Lucida Console" pitchFamily="49" charset="0"/>
              </a:rPr>
              <a:t>tertentu</a:t>
            </a:r>
            <a:r>
              <a:rPr lang="en-US" sz="3200" dirty="0" smtClean="0">
                <a:latin typeface="Lucida Console" pitchFamily="49" charset="0"/>
              </a:rPr>
              <a:t>)</a:t>
            </a:r>
            <a:br>
              <a:rPr lang="en-US" sz="3200" dirty="0" smtClean="0">
                <a:latin typeface="Lucida Console" pitchFamily="49" charset="0"/>
              </a:rPr>
            </a:br>
            <a:r>
              <a:rPr lang="en-US" sz="3200" dirty="0" smtClean="0">
                <a:latin typeface="Lucida Console" pitchFamily="49" charset="0"/>
              </a:rPr>
              <a:t>2.Penelitian </a:t>
            </a:r>
            <a:r>
              <a:rPr lang="en-US" sz="3200" dirty="0" err="1" smtClean="0">
                <a:latin typeface="Lucida Console" pitchFamily="49" charset="0"/>
              </a:rPr>
              <a:t>bersifat</a:t>
            </a:r>
            <a:r>
              <a:rPr lang="en-US" sz="3200" dirty="0" smtClean="0">
                <a:latin typeface="Lucida Console" pitchFamily="49" charset="0"/>
              </a:rPr>
              <a:t> </a:t>
            </a:r>
            <a:r>
              <a:rPr lang="en-US" sz="3200" dirty="0" err="1" smtClean="0">
                <a:latin typeface="Lucida Console" pitchFamily="49" charset="0"/>
              </a:rPr>
              <a:t>lapangan</a:t>
            </a:r>
            <a:r>
              <a:rPr lang="en-US" sz="3200" dirty="0" smtClean="0">
                <a:latin typeface="Lucida Console" pitchFamily="49" charset="0"/>
              </a:rPr>
              <a:t>, </a:t>
            </a:r>
            <a:r>
              <a:rPr lang="id-ID" sz="3200" dirty="0" smtClean="0">
                <a:latin typeface="Lucida Console" pitchFamily="49" charset="0"/>
              </a:rPr>
              <a:t>	</a:t>
            </a:r>
            <a:r>
              <a:rPr lang="en-US" sz="3200" dirty="0" err="1" smtClean="0">
                <a:latin typeface="Lucida Console" pitchFamily="49" charset="0"/>
              </a:rPr>
              <a:t>tidak</a:t>
            </a:r>
            <a:r>
              <a:rPr lang="en-US" sz="3200" dirty="0" smtClean="0">
                <a:latin typeface="Lucida Console" pitchFamily="49" charset="0"/>
              </a:rPr>
              <a:t> </a:t>
            </a:r>
            <a:r>
              <a:rPr lang="en-US" sz="3200" dirty="0" err="1" smtClean="0">
                <a:latin typeface="Lucida Console" pitchFamily="49" charset="0"/>
              </a:rPr>
              <a:t>hanya</a:t>
            </a:r>
            <a:r>
              <a:rPr lang="en-US" sz="3200" dirty="0" smtClean="0">
                <a:latin typeface="Lucida Console" pitchFamily="49" charset="0"/>
              </a:rPr>
              <a:t> </a:t>
            </a:r>
            <a:r>
              <a:rPr lang="en-US" sz="3200" dirty="0" err="1" smtClean="0">
                <a:latin typeface="Lucida Console" pitchFamily="49" charset="0"/>
              </a:rPr>
              <a:t>sekedar</a:t>
            </a:r>
            <a:r>
              <a:rPr lang="en-US" sz="3200" dirty="0" smtClean="0">
                <a:latin typeface="Lucida Console" pitchFamily="49" charset="0"/>
              </a:rPr>
              <a:t> </a:t>
            </a:r>
            <a:br>
              <a:rPr lang="en-US" sz="3200" dirty="0" smtClean="0">
                <a:latin typeface="Lucida Console" pitchFamily="49" charset="0"/>
              </a:rPr>
            </a:br>
            <a:r>
              <a:rPr lang="en-US" sz="3200" dirty="0" smtClean="0">
                <a:latin typeface="Lucida Console" pitchFamily="49" charset="0"/>
              </a:rPr>
              <a:t>  </a:t>
            </a:r>
            <a:r>
              <a:rPr lang="id-ID" sz="3200" dirty="0" smtClean="0">
                <a:latin typeface="Lucida Console" pitchFamily="49" charset="0"/>
              </a:rPr>
              <a:t> </a:t>
            </a:r>
            <a:r>
              <a:rPr lang="en-US" sz="3200" dirty="0" smtClean="0">
                <a:latin typeface="Lucida Console" pitchFamily="49" charset="0"/>
              </a:rPr>
              <a:t> </a:t>
            </a:r>
            <a:r>
              <a:rPr lang="en-US" sz="3200" dirty="0" err="1" smtClean="0">
                <a:latin typeface="Lucida Console" pitchFamily="49" charset="0"/>
              </a:rPr>
              <a:t>mengandalkan</a:t>
            </a:r>
            <a:r>
              <a:rPr lang="en-US" sz="3200" dirty="0" smtClean="0">
                <a:latin typeface="Lucida Console" pitchFamily="49" charset="0"/>
              </a:rPr>
              <a:t> </a:t>
            </a:r>
            <a:r>
              <a:rPr lang="en-US" sz="3200" dirty="0" err="1" smtClean="0">
                <a:latin typeface="Lucida Console" pitchFamily="49" charset="0"/>
              </a:rPr>
              <a:t>studi</a:t>
            </a:r>
            <a:r>
              <a:rPr lang="en-US" sz="3200" dirty="0" smtClean="0">
                <a:latin typeface="Lucida Console" pitchFamily="49" charset="0"/>
              </a:rPr>
              <a:t> </a:t>
            </a:r>
            <a:r>
              <a:rPr lang="en-US" sz="3200" dirty="0" err="1" smtClean="0">
                <a:latin typeface="Lucida Console" pitchFamily="49" charset="0"/>
              </a:rPr>
              <a:t>pustaka</a:t>
            </a:r>
            <a:r>
              <a:rPr lang="en-US" sz="3200" dirty="0" smtClean="0">
                <a:latin typeface="Lucida Console" pitchFamily="49" charset="0"/>
              </a:rPr>
              <a:t/>
            </a:r>
            <a:br>
              <a:rPr lang="en-US" sz="3200" dirty="0" smtClean="0">
                <a:latin typeface="Lucida Console" pitchFamily="49" charset="0"/>
              </a:rPr>
            </a:br>
            <a:r>
              <a:rPr lang="en-US" sz="3200" dirty="0" smtClean="0">
                <a:latin typeface="Lucida Console" pitchFamily="49" charset="0"/>
              </a:rPr>
              <a:t> </a:t>
            </a:r>
            <a:br>
              <a:rPr lang="en-US" sz="3200" dirty="0" smtClean="0">
                <a:latin typeface="Lucida Console" pitchFamily="49" charset="0"/>
              </a:rPr>
            </a:br>
            <a:r>
              <a:rPr lang="en-US" sz="3200" dirty="0" smtClean="0">
                <a:latin typeface="Lucida Console" pitchFamily="49" charset="0"/>
              </a:rPr>
              <a:t/>
            </a:r>
            <a:br>
              <a:rPr lang="en-US" sz="3200" dirty="0" smtClean="0">
                <a:latin typeface="Lucida Console" pitchFamily="49" charset="0"/>
              </a:rPr>
            </a:br>
            <a:r>
              <a:rPr lang="en-US" sz="3200" dirty="0" smtClean="0">
                <a:latin typeface="Lucida Console" pitchFamily="49" charset="0"/>
              </a:rPr>
              <a:t/>
            </a:r>
            <a:br>
              <a:rPr lang="en-US" sz="3200" dirty="0" smtClean="0">
                <a:latin typeface="Lucida Console" pitchFamily="49" charset="0"/>
              </a:rPr>
            </a:br>
            <a:r>
              <a:rPr lang="en-US" sz="3200" dirty="0" smtClean="0">
                <a:latin typeface="Lucida Console" pitchFamily="49" charset="0"/>
              </a:rPr>
              <a:t/>
            </a:r>
            <a:br>
              <a:rPr lang="en-US" sz="3200" dirty="0" smtClean="0">
                <a:latin typeface="Lucida Console" pitchFamily="49" charset="0"/>
              </a:rPr>
            </a:br>
            <a:r>
              <a:rPr lang="en-US" sz="3200" dirty="0" smtClean="0">
                <a:latin typeface="Lucida Console" pitchFamily="49" charset="0"/>
              </a:rPr>
              <a:t> </a:t>
            </a:r>
            <a:endParaRPr lang="en-US" sz="3200" dirty="0">
              <a:latin typeface="Lucida Console"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20000" cy="5867400"/>
          </a:xfrm>
          <a:ln w="57150">
            <a:solidFill>
              <a:schemeClr val="bg1"/>
            </a:solidFill>
          </a:ln>
        </p:spPr>
        <p:txBody>
          <a:bodyPr>
            <a:noAutofit/>
          </a:bodyPr>
          <a:lstStyle/>
          <a:p>
            <a:pPr lvl="0" algn="l"/>
            <a:r>
              <a:rPr lang="en-US" sz="3600" b="1" i="1" u="heavy" dirty="0" smtClean="0">
                <a:latin typeface="Lucida Console" pitchFamily="49" charset="0"/>
              </a:rPr>
              <a:t/>
            </a:r>
            <a:br>
              <a:rPr lang="en-US" sz="3600" b="1" i="1" u="heavy" dirty="0" smtClean="0">
                <a:latin typeface="Lucida Console" pitchFamily="49" charset="0"/>
              </a:rPr>
            </a:br>
            <a:r>
              <a:rPr lang="en-US" sz="3600" b="1" i="1" u="heavy" dirty="0" smtClean="0">
                <a:latin typeface="Lucida Console" pitchFamily="49" charset="0"/>
              </a:rPr>
              <a:t/>
            </a:r>
            <a:br>
              <a:rPr lang="en-US" sz="3600" b="1" i="1" u="heavy" dirty="0" smtClean="0">
                <a:latin typeface="Lucida Console" pitchFamily="49" charset="0"/>
              </a:rPr>
            </a:br>
            <a:r>
              <a:rPr lang="en-US" sz="3600" b="1" i="1" u="heavy" dirty="0" smtClean="0">
                <a:latin typeface="Lucida Console" pitchFamily="49" charset="0"/>
              </a:rPr>
              <a:t/>
            </a:r>
            <a:br>
              <a:rPr lang="en-US" sz="3600" b="1" i="1" u="heavy" dirty="0" smtClean="0">
                <a:latin typeface="Lucida Console" pitchFamily="49" charset="0"/>
              </a:rPr>
            </a:br>
            <a:r>
              <a:rPr lang="en-US" sz="3600" b="1" i="1" u="heavy" dirty="0" smtClean="0">
                <a:latin typeface="Lucida Console" pitchFamily="49" charset="0"/>
              </a:rPr>
              <a:t/>
            </a:r>
            <a:br>
              <a:rPr lang="en-US" sz="3600" b="1" i="1" u="heavy" dirty="0" smtClean="0">
                <a:latin typeface="Lucida Console" pitchFamily="49" charset="0"/>
              </a:rPr>
            </a:br>
            <a:r>
              <a:rPr lang="en-US" sz="3600" dirty="0" smtClean="0">
                <a:latin typeface="Lucida Console" pitchFamily="49" charset="0"/>
              </a:rPr>
              <a:t>3.Rancangan </a:t>
            </a:r>
            <a:r>
              <a:rPr lang="en-US" sz="3600" dirty="0" err="1" smtClean="0">
                <a:latin typeface="Lucida Console" pitchFamily="49" charset="0"/>
              </a:rPr>
              <a:t>penelitian</a:t>
            </a:r>
            <a:r>
              <a:rPr lang="en-US" sz="3600" dirty="0" smtClean="0">
                <a:latin typeface="Lucida Console" pitchFamily="49" charset="0"/>
              </a:rPr>
              <a:t> </a:t>
            </a:r>
            <a:r>
              <a:rPr lang="id-ID" sz="3600" dirty="0" smtClean="0">
                <a:latin typeface="Lucida Console" pitchFamily="49" charset="0"/>
              </a:rPr>
              <a:t/>
            </a:r>
            <a:br>
              <a:rPr lang="id-ID" sz="3600" dirty="0" smtClean="0">
                <a:latin typeface="Lucida Console" pitchFamily="49" charset="0"/>
              </a:rPr>
            </a:br>
            <a:r>
              <a:rPr lang="id-ID" sz="3600" dirty="0" smtClean="0">
                <a:latin typeface="Lucida Console" pitchFamily="49" charset="0"/>
              </a:rPr>
              <a:t>  </a:t>
            </a:r>
            <a:r>
              <a:rPr lang="en-US" sz="3600" dirty="0" err="1" smtClean="0">
                <a:latin typeface="Lucida Console" pitchFamily="49" charset="0"/>
              </a:rPr>
              <a:t>dapat</a:t>
            </a:r>
            <a:r>
              <a:rPr lang="en-US" sz="3600" dirty="0" smtClean="0">
                <a:latin typeface="Lucida Console" pitchFamily="49" charset="0"/>
              </a:rPr>
              <a:t> </a:t>
            </a:r>
            <a:r>
              <a:rPr lang="en-US" sz="3600" dirty="0" err="1" smtClean="0">
                <a:latin typeface="Lucida Console" pitchFamily="49" charset="0"/>
              </a:rPr>
              <a:t>berubah-ubah</a:t>
            </a:r>
            <a:r>
              <a:rPr lang="en-US" sz="3600" dirty="0" smtClean="0">
                <a:latin typeface="Lucida Console" pitchFamily="49" charset="0"/>
              </a:rPr>
              <a:t> </a:t>
            </a:r>
            <a:r>
              <a:rPr lang="id-ID" sz="3600" dirty="0" smtClean="0">
                <a:latin typeface="Lucida Console" pitchFamily="49" charset="0"/>
              </a:rPr>
              <a:t/>
            </a:r>
            <a:br>
              <a:rPr lang="id-ID" sz="3600" dirty="0" smtClean="0">
                <a:latin typeface="Lucida Console" pitchFamily="49" charset="0"/>
              </a:rPr>
            </a:br>
            <a:r>
              <a:rPr lang="id-ID" sz="3600" dirty="0" smtClean="0">
                <a:latin typeface="Lucida Console" pitchFamily="49" charset="0"/>
              </a:rPr>
              <a:t>  </a:t>
            </a:r>
            <a:r>
              <a:rPr lang="en-US" sz="3600" dirty="0" err="1" smtClean="0">
                <a:latin typeface="Lucida Console" pitchFamily="49" charset="0"/>
              </a:rPr>
              <a:t>sesuai</a:t>
            </a:r>
            <a:r>
              <a:rPr lang="id-ID" sz="3600" dirty="0" smtClean="0">
                <a:latin typeface="Lucida Console" pitchFamily="49" charset="0"/>
              </a:rPr>
              <a:t> </a:t>
            </a:r>
            <a:r>
              <a:rPr lang="en-US" sz="3600" dirty="0" err="1" smtClean="0">
                <a:latin typeface="Lucida Console" pitchFamily="49" charset="0"/>
              </a:rPr>
              <a:t>dengan</a:t>
            </a:r>
            <a:r>
              <a:rPr lang="en-US" sz="3600" dirty="0" smtClean="0">
                <a:latin typeface="Lucida Console" pitchFamily="49" charset="0"/>
              </a:rPr>
              <a:t> </a:t>
            </a:r>
            <a:r>
              <a:rPr lang="en-US" sz="3600" dirty="0" err="1" smtClean="0">
                <a:latin typeface="Lucida Console" pitchFamily="49" charset="0"/>
              </a:rPr>
              <a:t>kondisi</a:t>
            </a:r>
            <a:r>
              <a:rPr lang="en-US" sz="3600" dirty="0" smtClean="0">
                <a:latin typeface="Lucida Console" pitchFamily="49" charset="0"/>
              </a:rPr>
              <a:t> </a:t>
            </a:r>
            <a:r>
              <a:rPr lang="id-ID" sz="3600" dirty="0" smtClean="0">
                <a:latin typeface="Lucida Console" pitchFamily="49" charset="0"/>
              </a:rPr>
              <a:t/>
            </a:r>
            <a:br>
              <a:rPr lang="id-ID" sz="3600" dirty="0" smtClean="0">
                <a:latin typeface="Lucida Console" pitchFamily="49" charset="0"/>
              </a:rPr>
            </a:br>
            <a:r>
              <a:rPr lang="id-ID" sz="3600" dirty="0" smtClean="0">
                <a:latin typeface="Lucida Console" pitchFamily="49" charset="0"/>
              </a:rPr>
              <a:t>  </a:t>
            </a:r>
            <a:r>
              <a:rPr lang="en-US" sz="3600" dirty="0" err="1" smtClean="0">
                <a:latin typeface="Lucida Console" pitchFamily="49" charset="0"/>
              </a:rPr>
              <a:t>lapangan</a:t>
            </a:r>
            <a:r>
              <a:rPr lang="id-ID" sz="3600" dirty="0" smtClean="0">
                <a:latin typeface="Lucida Console" pitchFamily="49" charset="0"/>
              </a:rPr>
              <a:t>/lingkungan  </a:t>
            </a:r>
            <a:br>
              <a:rPr lang="id-ID" sz="3600" dirty="0" smtClean="0">
                <a:latin typeface="Lucida Console" pitchFamily="49" charset="0"/>
              </a:rPr>
            </a:br>
            <a:r>
              <a:rPr lang="id-ID" sz="3600" dirty="0" smtClean="0">
                <a:latin typeface="Lucida Console" pitchFamily="49" charset="0"/>
              </a:rPr>
              <a:t>  sehingga</a:t>
            </a:r>
            <a:r>
              <a:rPr lang="en-US" sz="3600" dirty="0" smtClean="0">
                <a:latin typeface="Lucida Console" pitchFamily="49" charset="0"/>
              </a:rPr>
              <a:t> </a:t>
            </a:r>
            <a:r>
              <a:rPr lang="id-ID" sz="3600" dirty="0" smtClean="0">
                <a:latin typeface="Lucida Console" pitchFamily="49" charset="0"/>
              </a:rPr>
              <a:t>harus</a:t>
            </a:r>
            <a:r>
              <a:rPr lang="en-US" sz="3600" dirty="0" smtClean="0">
                <a:latin typeface="Lucida Console" pitchFamily="49" charset="0"/>
              </a:rPr>
              <a:t>:</a:t>
            </a:r>
            <a:br>
              <a:rPr lang="en-US" sz="3600" dirty="0" smtClean="0">
                <a:latin typeface="Lucida Console" pitchFamily="49" charset="0"/>
              </a:rPr>
            </a:br>
            <a:r>
              <a:rPr lang="en-US" sz="3600" dirty="0" smtClean="0">
                <a:latin typeface="Lucida Console" pitchFamily="49" charset="0"/>
              </a:rPr>
              <a:t>      1) </a:t>
            </a:r>
            <a:r>
              <a:rPr lang="en-US" sz="3600" dirty="0" err="1" smtClean="0">
                <a:latin typeface="Lucida Console" pitchFamily="49" charset="0"/>
              </a:rPr>
              <a:t>Bersifat</a:t>
            </a:r>
            <a:r>
              <a:rPr lang="en-US" sz="3600" dirty="0" smtClean="0">
                <a:latin typeface="Lucida Console" pitchFamily="49" charset="0"/>
              </a:rPr>
              <a:t> </a:t>
            </a:r>
            <a:r>
              <a:rPr lang="en-US" sz="3600" dirty="0" err="1" smtClean="0">
                <a:latin typeface="Lucida Console" pitchFamily="49" charset="0"/>
              </a:rPr>
              <a:t>longgar</a:t>
            </a:r>
            <a:r>
              <a:rPr lang="en-US" sz="3600" dirty="0" smtClean="0">
                <a:latin typeface="Lucida Console" pitchFamily="49" charset="0"/>
              </a:rPr>
              <a:t>,      </a:t>
            </a:r>
            <a:br>
              <a:rPr lang="en-US" sz="3600" dirty="0" smtClean="0">
                <a:latin typeface="Lucida Console" pitchFamily="49" charset="0"/>
              </a:rPr>
            </a:br>
            <a:r>
              <a:rPr lang="en-US" sz="3600" dirty="0" smtClean="0">
                <a:latin typeface="Lucida Console" pitchFamily="49" charset="0"/>
              </a:rPr>
              <a:t>      2) </a:t>
            </a:r>
            <a:r>
              <a:rPr lang="en-US" sz="3600" dirty="0" err="1" smtClean="0">
                <a:latin typeface="Lucida Console" pitchFamily="49" charset="0"/>
              </a:rPr>
              <a:t>Sementara</a:t>
            </a:r>
            <a:r>
              <a:rPr lang="en-US" sz="3600" dirty="0" smtClean="0">
                <a:latin typeface="Lucida Console" pitchFamily="49" charset="0"/>
              </a:rPr>
              <a:t>,   </a:t>
            </a:r>
            <a:br>
              <a:rPr lang="en-US" sz="3600" dirty="0" smtClean="0">
                <a:latin typeface="Lucida Console" pitchFamily="49" charset="0"/>
              </a:rPr>
            </a:br>
            <a:r>
              <a:rPr lang="en-US" sz="3600" dirty="0" smtClean="0">
                <a:latin typeface="Lucida Console" pitchFamily="49" charset="0"/>
              </a:rPr>
              <a:t>      3) </a:t>
            </a:r>
            <a:r>
              <a:rPr lang="en-US" sz="3600" dirty="0" err="1" smtClean="0">
                <a:latin typeface="Lucida Console" pitchFamily="49" charset="0"/>
              </a:rPr>
              <a:t>Lentur</a:t>
            </a:r>
            <a:r>
              <a:rPr lang="en-US" sz="3600" dirty="0" smtClean="0">
                <a:latin typeface="Lucida Console" pitchFamily="49" charset="0"/>
              </a:rPr>
              <a:t/>
            </a:r>
            <a:br>
              <a:rPr lang="en-US" sz="3600" dirty="0" smtClean="0">
                <a:latin typeface="Lucida Console" pitchFamily="49" charset="0"/>
              </a:rPr>
            </a:br>
            <a:r>
              <a:rPr lang="en-US" sz="3600" dirty="0" smtClean="0">
                <a:latin typeface="Lucida Console" pitchFamily="49" charset="0"/>
              </a:rPr>
              <a:t/>
            </a:r>
            <a:br>
              <a:rPr lang="en-US" sz="3600" dirty="0" smtClean="0">
                <a:latin typeface="Lucida Console" pitchFamily="49" charset="0"/>
              </a:rPr>
            </a:br>
            <a:r>
              <a:rPr lang="en-US" sz="3600" dirty="0" smtClean="0">
                <a:latin typeface="Lucida Console" pitchFamily="49" charset="0"/>
              </a:rPr>
              <a:t/>
            </a:r>
            <a:br>
              <a:rPr lang="en-US" sz="3600" dirty="0" smtClean="0">
                <a:latin typeface="Lucida Console" pitchFamily="49" charset="0"/>
              </a:rPr>
            </a:br>
            <a:r>
              <a:rPr lang="en-US" sz="3600" dirty="0" smtClean="0">
                <a:latin typeface="Lucida Console" pitchFamily="49" charset="0"/>
              </a:rPr>
              <a:t/>
            </a:r>
            <a:br>
              <a:rPr lang="en-US" sz="3600" dirty="0" smtClean="0">
                <a:latin typeface="Lucida Console" pitchFamily="49" charset="0"/>
              </a:rPr>
            </a:br>
            <a:r>
              <a:rPr lang="en-US" sz="3600" dirty="0" smtClean="0">
                <a:latin typeface="Lucida Console" pitchFamily="49" charset="0"/>
              </a:rPr>
              <a:t> </a:t>
            </a:r>
            <a:endParaRPr lang="en-US" sz="3600" dirty="0">
              <a:latin typeface="Lucida Console"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Footer Placeholder 3"/>
          <p:cNvSpPr>
            <a:spLocks noGrp="1"/>
          </p:cNvSpPr>
          <p:nvPr>
            <p:ph type="ftr" sz="quarter" idx="11"/>
          </p:nvPr>
        </p:nvSpPr>
        <p:spPr/>
        <p:txBody>
          <a:bodyPr/>
          <a:lstStyle/>
          <a:p>
            <a:r>
              <a:rPr lang="en-US" smtClean="0"/>
              <a:t>geografi budaya agus sudarsono nurhadi 2014</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1477</TotalTime>
  <Words>711</Words>
  <Application>Microsoft Office PowerPoint</Application>
  <PresentationFormat>On-screen Show (4:3)</PresentationFormat>
  <Paragraphs>189</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Slide</vt:lpstr>
      <vt:lpstr>Slide 1</vt:lpstr>
      <vt:lpstr>V. METODOLOGI PENELITIAN       GEOGRAFI BUDAYA      </vt:lpstr>
      <vt:lpstr>A. KARAKTERISTIK       PENELITIAN       GEOGRAFI BUDAYA    </vt:lpstr>
      <vt:lpstr>  Penelitian geografi budaya hampir sama dengan penelitian budaya (humaniora) yang lain. Namun demikian penelitian geografi budaya mempunyai kekhasan tersendiri.  </vt:lpstr>
      <vt:lpstr> Kekhasan penelitian geografi budaya sangat dipengaruhi oleh eksistensi lingkungan dan budaya itu sendiri, yang selalu mengalami perubahan dari waktu ke waktu sesuai dengan perkembangan ilmu, pengetahuan dan teknologi. </vt:lpstr>
      <vt:lpstr>Budaya selalu berkembang, hidup, berproses, bergerak maju, berubah, menuju ke suatu tujuan tertentu yang sulit diprediksi ujungnya. </vt:lpstr>
      <vt:lpstr> Oleh karena itu penelitian geografi budaya harus : * menyesuaikan perubahan * menghormati kebebasan individu * dialektis * dinamis * menyesuaikan budaya itu        sendiri (yang terintegrasi) </vt:lpstr>
      <vt:lpstr>     Ciri khas penelitian geografi budaya. Kekhasan penelitian geografi budaya adalah : 1.Latar belakang penelitian  bersifat spesifik  (mengungkap permasalahan  yang unik pada  suatu  daerah tertentu) 2.Penelitian bersifat lapangan,  tidak hanya sekedar      mengandalkan studi pustaka       </vt:lpstr>
      <vt:lpstr>    3.Rancangan penelitian    dapat berubah-ubah    sesuai dengan kondisi    lapangan/lingkungan     sehingga harus:       1) Bersifat longgar,             2) Sementara,          3) Lentur     </vt:lpstr>
      <vt:lpstr>4. Analisis dilakukan terus menerus      dari sejak masih dilapangan     sampai dengan penulisan     laporan 5. Penelitian bersifat sementara     dan sangat lokatif 6. Tidak mencari sebuah rumusan     umum (tidak generalisasi)  </vt:lpstr>
      <vt:lpstr> 7. Tidak memiliki hipotesa      (tidak membuktikan      hipotesa) 8.  Holistic, tak parsial  9.  Integrative dan       interaktif. 10. Memperhatikan symbol      sebagai obyek kajiannya.   </vt:lpstr>
      <vt:lpstr>  Penelitian geografi budaya memang sedikit berbeda dengan penelitian yang lain, penelitian ini bersumber pada diri manusia sendiri (manusia sebagai titik pusat penelitian) sebagai sentral komunitas, baik manusia sebagai individu maupun manusia sebagai kolektivitas.   </vt:lpstr>
      <vt:lpstr>   Sasaran penelitian geografi budaya. Penelitian geografi budaya   berusaha mengungkap dan menangkap realitas.    Realitas budaya tidak sekedar melihat hal-hal yang factual (kasad mata) melainkan juga   yang tidak kasad mata.     </vt:lpstr>
      <vt:lpstr>  Budaya yang kasad mata adalah budaya material,   budaya non material (tidak kasad mata) adalah budaya spiritual atau ideal. </vt:lpstr>
      <vt:lpstr>Budaya sebagai produk dan proses, mempunyai nilai cultural, norma dan hasil cipta manusia,   dapat digolongkan menjadi tiga dimensi yaitu :   * Dimensi kognitif    * Dimensi evaluative,    * Dimensi simbolik,   </vt:lpstr>
      <vt:lpstr>Dimensi kognitif (budaya cipta), bersifat abstrak berupa :   gagasan manusia,  pengetahuan hidup,  pandangan hidup,  wawasan kosmos.</vt:lpstr>
      <vt:lpstr>Dimensi evaluative,  menyangkut nilai-nilai budaya dan norma budaya, yang mengatur sikap dan perilaku manusia dalam berbudaya dan menghasilkan etika budaya</vt:lpstr>
      <vt:lpstr>Dimensi simbolik,   berupa interaksi hidup manusia dan simbol-simbol yang digunakan dalam berbudaya. </vt:lpstr>
      <vt:lpstr>Lingkungan (ruang dan waktu) sangat mempengaruhi penelitian geografi budaya, karena lingkungan sangat mempengaruhi perubahan dan perkembangan budaya itu sendiri.  </vt:lpstr>
      <vt:lpstr>B. KONSEP DASAR          PENELITIAN BUDAYA     </vt:lpstr>
      <vt:lpstr>1. Proses Manusia mencari       kebenaran</vt:lpstr>
      <vt:lpstr> a. Kebenaran non ilmiah  Proses menemukan kebenaran non ilmiah, meliputi : </vt:lpstr>
      <vt:lpstr>Slide 23</vt:lpstr>
      <vt:lpstr>Slide 24</vt:lpstr>
      <vt:lpstr>Slide 25</vt:lpstr>
      <vt:lpstr>  Contoh: Untuk mengetahui siapa calon lurah yang akan jadi, orang menunggu datangnya “ndaru/wahyu”, dimana ndaru itu jatuh maka disitulah lurah baru akan muncul. Mungkin bagi kita, itu fenomena alam biasa (meteor), tetapi bagi mereka itu sangat bermakna.  </vt:lpstr>
      <vt:lpstr> 2) Intuitif.     Kebenaran pengetahuan       diperoleh secara cepat melalui         proses yang tak disadari/tanpa        difikir terlebih dahulu.          Keputusan tanpa proses      perenungan, sehingga      kebenaran sukar dipercaya.  </vt:lpstr>
      <vt:lpstr> Kebenaran intuitif tanpa menggunakan proses yang sistematis. Metode ini sering disebut metode apriori.  Dalil-dalil seseorang yang apriori, yang cocok dengan penawarannya belum tentu cocok dengan pengalaman data empiris. </vt:lpstr>
      <vt:lpstr> Contoh : Orang desa mengenal adanya hubungan “kakang kawah adi ari-ari”. Waktu bayi menangis terus menerus, orang tua (tetua desa) mengatakan bahwa tempat mengubur ari-arinya kotor, maka perlu bersihkan/dirawat. Setelah ari-ari dirawat (dibersihkan di sekitarnya) bayi itu berhenti menangisnya. </vt:lpstr>
      <vt:lpstr>Dari contoh tersebut, sekilas ada satu kebenaran dari petuah sesepuh desa, sementara kebenaran tadi dapat diterima oleh orang tua bayi tersebut. </vt:lpstr>
      <vt:lpstr>  3) Trial and error.         Kebenaran diperoleh dengan cara        coba-coba, tanpa kesadaran untuk      memecahkan masalah tertentu.      Pemecahan masalah terjadi secara      kebetulan. Cara ini biasanya tidak          effesien dan  tidak terkontrol. </vt:lpstr>
      <vt:lpstr>Biasanya belajar dari pengalaman dan kegagalan manusia akan mencoba lagi dan hingga akhirnya dapat dapat memecaahkan masalahnya. Model ini mengandalkan insting  dan sebaiknya model ini dihindari.  </vt:lpstr>
      <vt:lpstr>4) Otoritas.     Kebenaran diterima melalui otiritas        atau kekuasaan/kewibawaan dan      wewenang seseorang.     Kebenaran itu biasanya langsung      terima tanpa diuji kebenarannya.      Kebenaran model ini tidak      seluruhnya benar, karena sering      tersembunyi kepentingan tertentu.</vt:lpstr>
      <vt:lpstr>5) Prasangka.     Kebenaran ini biasanya      dipengaruhi oleh kepentingan       seseorang (yang melakukan)      sehingga akal sehat berubah      menjadi prasangka.      Orang sering tidak menerima      kebenaran ini.</vt:lpstr>
      <vt:lpstr> 6) Wahyu.     Kebenaran berdasarkan wahyu       bukanlah  disebabkan  oleh     penalaran  manusia,  tetapi     diturunkan oleh Allah SWT     kepada para rosul dan nabi. </vt:lpstr>
      <vt:lpstr> Model-model penemuan kebenaran non ilmiah dewasa ini sudah banyak ditinggalkan, namum pada daerah-daerah tertentu masih diikuti oleh warganya. </vt:lpstr>
      <vt:lpstr>b. Kebenaran Ilmiah   Kebenaran ilmiah dilakukan dengan model-model penelitian.</vt:lpstr>
      <vt:lpstr>   Adapun jenis-jenis penelitian antara lai adalah:  1) Penelitian histories 2) Penelitian deskriptif 3) Penelitian kasus 4) Penelitian korelasi   </vt:lpstr>
      <vt:lpstr>  5) Penelitian Kausal komparatif 6) Penelitian eksperimental 7) Penelitian tindakan  Dan sebagainya, pelajari lebih lanjut di mata kuliah metodologi penelitian.  </vt:lpstr>
      <vt:lpstr>1) Penelitian histories, adalah  penelitian yang membuat  rekontruksi secara sistematis  dan obyektif dengan cara  mengumpulkan, mengevaluasi,  memverifikasi serta  mensintesiskan bukti bukti  untuk mendukung kesimpulan. </vt:lpstr>
      <vt:lpstr>2) Penelitian deskriptif, adalah  penelitian yang membuat  pemeriaan (penyandraan)  secara sistematis, factual dan  akurat mengenai fakta-fakta  dan sifat-sifat obyek yang  diteliti</vt:lpstr>
      <vt:lpstr>3) Penelitian kasus, mempelajari  secara intensif tentang latar  belakang keadaan sekarang  dan interaksi suatu social,  individu, kelompok, lembaga,  dan masyarakat. </vt:lpstr>
      <vt:lpstr>4) Penelitian korelasi,  mendeteksi sejauh mana  variasi-vareasi pada suatu  factor berhubungan dengan  variasi-vareasi atau lebih  factor lain berdasarkan  koefisien korelasinya. </vt:lpstr>
      <vt:lpstr>5) Penelitian kausal komparatif,  mencari kemungkinan  hubungan sebab akibat  dengan cara mengamati  akibat yang sekarang ada dan  mencari kemungkinan sebabnya  dari data yang dikumpulkan. </vt:lpstr>
      <vt:lpstr>6) Penelitian eksperimental  a) sungguhan, mencari  kemungkinan hubungan sebab  akibat dengan memberikan  perlakuan khusus terhadap  kelompok coba dan  membandingkannya dengan  kelompok banding. </vt:lpstr>
      <vt:lpstr> b) Penelitian eksperimental semu,  mencari hubungan sebab akibat  kehidupan nyata, dimana  pengendalian ubahan sulit atau  tidak mungkin dilakukan,  pengelompokan acak sulit  dilakukan.   Seperti penelitian  penggunaan  modul. </vt:lpstr>
      <vt:lpstr> 7) Penelitian tindakan,  mengembangkan  ketrampilan-ketrampilan  baru,  pendekatan baru untuk  memecahkan masalahdi dunia  kerja atau dunia actual yang  lain.   </vt:lpstr>
      <vt:lpstr> Studi kasus  merupakan model yang sering dilakukan   para peneliti kebudayaan   Studi kasus (case study), bertujuan untuk mempelajari sedalam-dalamnya salah satu gejala nyata yang terdapat didalam kehidupan masyarakat.    </vt:lpstr>
      <vt:lpstr>  Biasanya dipergunakan untuk menelaah suatu keadaan, kelompok, masyarakat,  lembaga-lembaga, maupun individu-individu. </vt:lpstr>
      <vt:lpstr> VI. FAKTOR-FAKTOR  GEOGRAFIS SEBAGAI       PENENTU BENTUK  KEBUDAYAAN          A. Kondisi geografis               (kumpulan hasil tugas individu)         B. Konsep Daerah Kebudayaan         C. Konsep suku bangsa</vt:lpstr>
      <vt:lpstr>BAHAN KULIAH LAIN  MENYUSUL/ DICERMATI SENDIRI.  TERIMA KASIH</vt:lpstr>
      <vt:lpstr>       Selamat belajar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276</cp:revision>
  <dcterms:created xsi:type="dcterms:W3CDTF">2006-08-16T00:00:00Z</dcterms:created>
  <dcterms:modified xsi:type="dcterms:W3CDTF">2014-04-09T16:02:20Z</dcterms:modified>
</cp:coreProperties>
</file>