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74" r:id="rId2"/>
    <p:sldId id="575" r:id="rId3"/>
    <p:sldId id="550" r:id="rId4"/>
    <p:sldId id="551" r:id="rId5"/>
    <p:sldId id="552" r:id="rId6"/>
    <p:sldId id="553" r:id="rId7"/>
    <p:sldId id="554" r:id="rId8"/>
    <p:sldId id="555" r:id="rId9"/>
    <p:sldId id="573" r:id="rId10"/>
    <p:sldId id="576" r:id="rId11"/>
    <p:sldId id="5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46972-7A83-4713-99C0-50C2AEE90A65}" type="datetimeFigureOut">
              <a:rPr lang="en-US" smtClean="0"/>
              <a:pPr/>
              <a:t>4/9/2014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430BDB-8026-4F51-938A-7A4158B38B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AF012-0FD9-462A-B401-213EE7FEF9A2}" type="datetimeFigureOut">
              <a:rPr lang="en-US" smtClean="0"/>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F504B-E116-4F41-ADAA-0ADFE176B6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84DD0-AEA1-4534-B221-3D93F7FBC945}"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C1870-2F5A-4BEA-BF85-3609EB9366DE}"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FD0E1-B26D-4611-AADA-57A18511AD50}"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8C336-2663-4953-AA0E-1BCF962BA0A3}"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2B027-9ADB-4455-B4DC-49325864E6F1}"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5BD5B-186E-4239-A562-CE65D55EF296}"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08C45-4AB9-41D7-A263-782C886758DF}" type="datetime1">
              <a:rPr lang="en-US" smtClean="0"/>
              <a:pPr/>
              <a:t>4/9/2014</a:t>
            </a:fld>
            <a:endParaRPr lang="en-US"/>
          </a:p>
        </p:txBody>
      </p:sp>
      <p:sp>
        <p:nvSpPr>
          <p:cNvPr id="8" name="Footer Placeholder 7"/>
          <p:cNvSpPr>
            <a:spLocks noGrp="1"/>
          </p:cNvSpPr>
          <p:nvPr>
            <p:ph type="ftr" sz="quarter" idx="11"/>
          </p:nvPr>
        </p:nvSpPr>
        <p:spPr/>
        <p:txBody>
          <a:bodyPr/>
          <a:lstStyle/>
          <a:p>
            <a:r>
              <a:rPr lang="en-US" smtClean="0"/>
              <a:t>geografi budaya agus sudarsono nurhadi 2014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2D88A-C1A1-4A5E-B92B-A20F0DDE9686}" type="datetime1">
              <a:rPr lang="en-US" smtClean="0"/>
              <a:pPr/>
              <a:t>4/9/2014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C72D-98CB-4E38-A5F1-9C7C0068EA98}" type="datetime1">
              <a:rPr lang="en-US" smtClean="0"/>
              <a:pPr/>
              <a:t>4/9/2014</a:t>
            </a:fld>
            <a:endParaRPr lang="en-US"/>
          </a:p>
        </p:txBody>
      </p:sp>
      <p:sp>
        <p:nvSpPr>
          <p:cNvPr id="3" name="Footer Placeholder 2"/>
          <p:cNvSpPr>
            <a:spLocks noGrp="1"/>
          </p:cNvSpPr>
          <p:nvPr>
            <p:ph type="ftr" sz="quarter" idx="11"/>
          </p:nvPr>
        </p:nvSpPr>
        <p:spPr/>
        <p:txBody>
          <a:bodyPr/>
          <a:lstStyle/>
          <a:p>
            <a:r>
              <a:rPr lang="en-US" smtClean="0"/>
              <a:t>geografi budaya agus sudarsono nurhadi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87592-5A6A-4C79-8750-613DA65CFF0B}"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658E9-992E-42FF-9991-F2F1B5DE450A}"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48E4-AC0A-4C99-972A-443F60427125}" type="datetime1">
              <a:rPr lang="en-US" smtClean="0"/>
              <a:pPr/>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geografi budaya agus sudarsono nurhadi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id.wikipedia.org/wiki/Berkas:Jogja.kraton.jpg" TargetMode="External"/><Relationship Id="rId3" Type="http://schemas.openxmlformats.org/officeDocument/2006/relationships/hyperlink" Target="http://4.bp.blogspot.com/_It4k9ErmZek/SuZB__P8ZpI/AAAAAAAAAIE/y7kGGrDTRkc/s1600-h/Betang+Saham--.jpg"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ksupointer.com/2009/suku-sasak/sasak-2"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h-TH"/>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274950" imgH="3206658" progId="PowerPoint.Slide.12">
              <p:embed/>
            </p:oleObj>
          </a:graphicData>
        </a:graphic>
      </p:graphicFrame>
      <p:sp>
        <p:nvSpPr>
          <p:cNvPr id="1028" name="TextBox 4"/>
          <p:cNvSpPr txBox="1">
            <a:spLocks noChangeArrowheads="1"/>
          </p:cNvSpPr>
          <p:nvPr/>
        </p:nvSpPr>
        <p:spPr bwMode="auto">
          <a:xfrm>
            <a:off x="533400" y="228600"/>
            <a:ext cx="8153400" cy="923330"/>
          </a:xfrm>
          <a:prstGeom prst="rect">
            <a:avLst/>
          </a:prstGeom>
          <a:noFill/>
          <a:ln w="9525">
            <a:noFill/>
            <a:miter lim="800000"/>
            <a:headEnd/>
            <a:tailEnd/>
          </a:ln>
        </p:spPr>
        <p:txBody>
          <a:bodyPr wrap="square">
            <a:spAutoFit/>
          </a:bodyPr>
          <a:lstStyle/>
          <a:p>
            <a:pPr algn="ctr"/>
            <a:r>
              <a:rPr lang="en-US" sz="5400" dirty="0">
                <a:latin typeface="Berlin Sans FB Demi" pitchFamily="34" charset="0"/>
              </a:rPr>
              <a:t>GEOGRAFI BUDAYA</a:t>
            </a:r>
          </a:p>
        </p:txBody>
      </p:sp>
      <p:sp>
        <p:nvSpPr>
          <p:cNvPr id="1029" name="TextBox 7"/>
          <p:cNvSpPr txBox="1">
            <a:spLocks noChangeArrowheads="1"/>
          </p:cNvSpPr>
          <p:nvPr/>
        </p:nvSpPr>
        <p:spPr bwMode="auto">
          <a:xfrm>
            <a:off x="2971800" y="5943600"/>
            <a:ext cx="4071937" cy="646331"/>
          </a:xfrm>
          <a:prstGeom prst="rect">
            <a:avLst/>
          </a:prstGeom>
          <a:noFill/>
          <a:ln w="9525">
            <a:noFill/>
            <a:miter lim="800000"/>
            <a:headEnd/>
            <a:tailEnd/>
          </a:ln>
        </p:spPr>
        <p:txBody>
          <a:bodyPr wrap="square">
            <a:spAutoFit/>
          </a:bodyPr>
          <a:lstStyle/>
          <a:p>
            <a:pPr algn="ctr"/>
            <a:r>
              <a:rPr lang="en-US" dirty="0" err="1"/>
              <a:t>Agus</a:t>
            </a:r>
            <a:r>
              <a:rPr lang="en-US" dirty="0"/>
              <a:t> </a:t>
            </a:r>
            <a:r>
              <a:rPr lang="en-US" dirty="0" err="1" smtClean="0"/>
              <a:t>sudarsono</a:t>
            </a:r>
            <a:endParaRPr lang="en-US" dirty="0" smtClean="0"/>
          </a:p>
          <a:p>
            <a:pPr algn="ct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geografi budaya agus sudarsono nurhadi 2014</a:t>
            </a:r>
            <a:endParaRPr lang="en-US"/>
          </a:p>
        </p:txBody>
      </p:sp>
      <p:sp>
        <p:nvSpPr>
          <p:cNvPr id="8" name="Rectangle 7"/>
          <p:cNvSpPr/>
          <p:nvPr/>
        </p:nvSpPr>
        <p:spPr>
          <a:xfrm>
            <a:off x="6477000" y="1295400"/>
            <a:ext cx="1287532" cy="369332"/>
          </a:xfrm>
          <a:prstGeom prst="rect">
            <a:avLst/>
          </a:prstGeom>
        </p:spPr>
        <p:txBody>
          <a:bodyPr wrap="none">
            <a:spAutoFit/>
          </a:bodyPr>
          <a:lstStyle/>
          <a:p>
            <a:r>
              <a:rPr lang="id-ID" dirty="0" smtClean="0">
                <a:latin typeface="Aharoni" pitchFamily="2" charset="-79"/>
                <a:cs typeface="Aharoni" pitchFamily="2" charset="-79"/>
              </a:rPr>
              <a:t>Materi : </a:t>
            </a:r>
            <a:r>
              <a:rPr lang="id-ID" dirty="0" smtClean="0">
                <a:latin typeface="Aharoni" pitchFamily="2" charset="-79"/>
                <a:cs typeface="Aharoni" pitchFamily="2" charset="-79"/>
              </a:rPr>
              <a:t>12</a:t>
            </a:r>
            <a:endParaRPr lang="id-ID"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style>
          <a:lnRef idx="2">
            <a:schemeClr val="dk1"/>
          </a:lnRef>
          <a:fillRef idx="1">
            <a:schemeClr val="lt1"/>
          </a:fillRef>
          <a:effectRef idx="0">
            <a:schemeClr val="dk1"/>
          </a:effectRef>
          <a:fontRef idx="minor">
            <a:schemeClr val="dk1"/>
          </a:fontRef>
        </p:style>
        <p:txBody>
          <a:bodyPr/>
          <a:lstStyle/>
          <a:p>
            <a:r>
              <a:rPr lang="en-US" b="1" dirty="0" smtClean="0"/>
              <a:t>BAHAN KULIAH LAIN </a:t>
            </a:r>
            <a:br>
              <a:rPr lang="en-US" b="1" dirty="0" smtClean="0"/>
            </a:br>
            <a:r>
              <a:rPr lang="en-US" b="1" dirty="0" smtClean="0"/>
              <a:t>MENYUSUL/ DICERMATI SENDIRI.</a:t>
            </a:r>
            <a:br>
              <a:rPr lang="en-US" b="1" dirty="0" smtClean="0"/>
            </a:br>
            <a:r>
              <a:rPr lang="en-US" b="1" dirty="0" smtClean="0"/>
              <a:t/>
            </a:r>
            <a:br>
              <a:rPr lang="en-US" b="1" dirty="0" smtClean="0"/>
            </a:br>
            <a:r>
              <a:rPr lang="en-US" b="1" i="1" dirty="0" smtClean="0">
                <a:latin typeface="Algerian" pitchFamily="82" charset="0"/>
              </a:rPr>
              <a:t>TERIMA KASIH</a:t>
            </a:r>
            <a:endParaRPr lang="en-US" b="1" i="1" dirty="0">
              <a:latin typeface="Algerian" pitchFamily="8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style>
          <a:lnRef idx="2">
            <a:schemeClr val="dk1"/>
          </a:lnRef>
          <a:fillRef idx="1">
            <a:schemeClr val="lt1"/>
          </a:fillRef>
          <a:effectRef idx="0">
            <a:schemeClr val="dk1"/>
          </a:effectRef>
          <a:fontRef idx="minor">
            <a:schemeClr val="dk1"/>
          </a:fontRef>
        </p:style>
        <p:txBody>
          <a:bodyPr/>
          <a:lstStyle/>
          <a:p>
            <a:pPr algn="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Selamat</a:t>
            </a:r>
            <a:r>
              <a:rPr lang="en-US" dirty="0" smtClean="0"/>
              <a:t> </a:t>
            </a:r>
            <a:r>
              <a:rPr lang="en-US" dirty="0" err="1" smtClean="0"/>
              <a:t>belajar</a:t>
            </a:r>
            <a:r>
              <a:rPr lang="en-US" dirty="0" smtClean="0"/>
              <a:t> </a:t>
            </a:r>
            <a:endParaRPr lang="en-US" dirty="0"/>
          </a:p>
        </p:txBody>
      </p:sp>
      <p:pic>
        <p:nvPicPr>
          <p:cNvPr id="3" name="Picture 2"/>
          <p:cNvPicPr/>
          <p:nvPr/>
        </p:nvPicPr>
        <p:blipFill>
          <a:blip r:embed="rId2"/>
          <a:srcRect/>
          <a:stretch>
            <a:fillRect/>
          </a:stretch>
        </p:blipFill>
        <p:spPr bwMode="auto">
          <a:xfrm>
            <a:off x="457200" y="304801"/>
            <a:ext cx="8229599" cy="4648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126162"/>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id-ID" dirty="0" smtClean="0">
                <a:latin typeface="Bernard MT Condensed" pitchFamily="18" charset="0"/>
              </a:rPr>
              <a:t>Lanjutan...</a:t>
            </a:r>
            <a:r>
              <a:rPr lang="id-ID" sz="6000" dirty="0" smtClean="0">
                <a:latin typeface="Bernard MT Condensed" pitchFamily="18" charset="0"/>
              </a:rPr>
              <a:t/>
            </a:r>
            <a:br>
              <a:rPr lang="id-ID" sz="6000" dirty="0" smtClean="0">
                <a:latin typeface="Bernard MT Condensed" pitchFamily="18" charset="0"/>
              </a:rPr>
            </a:br>
            <a:r>
              <a:rPr lang="id-ID" sz="4900" smtClean="0">
                <a:latin typeface="Bernard MT Condensed" pitchFamily="18" charset="0"/>
              </a:rPr>
              <a:t>IX</a:t>
            </a:r>
            <a:r>
              <a:rPr lang="en-US" sz="4900" smtClean="0">
                <a:latin typeface="Bernard MT Condensed" pitchFamily="18" charset="0"/>
              </a:rPr>
              <a:t>. </a:t>
            </a:r>
            <a:r>
              <a:rPr lang="en-US" sz="4900" dirty="0" smtClean="0">
                <a:latin typeface="Bernard MT Condensed" pitchFamily="18" charset="0"/>
              </a:rPr>
              <a:t>EVOLUSI KULTURAL</a:t>
            </a:r>
            <a:r>
              <a:rPr lang="id-ID" sz="4900" dirty="0" smtClean="0">
                <a:latin typeface="Bernard MT Condensed" pitchFamily="18" charset="0"/>
              </a:rPr>
              <a:t> </a:t>
            </a:r>
            <a:r>
              <a:rPr lang="en-US" sz="4900" dirty="0" smtClean="0">
                <a:latin typeface="Bernard MT Condensed" pitchFamily="18" charset="0"/>
              </a:rPr>
              <a:t>UMAT MANUSIA</a:t>
            </a: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endParaRPr lang="en-US" dirty="0">
              <a:latin typeface="Arial Black" pitchFamily="34" charset="0"/>
            </a:endParaRPr>
          </a:p>
        </p:txBody>
      </p:sp>
      <p:pic>
        <p:nvPicPr>
          <p:cNvPr id="1026" name="Picture 2" descr="F:\D. GAMBAR GEOBUD\DJOGJA HISTORY\Perayaan Grebeg9 (1895).jpg"/>
          <p:cNvPicPr>
            <a:picLocks noChangeAspect="1" noChangeArrowheads="1"/>
          </p:cNvPicPr>
          <p:nvPr/>
        </p:nvPicPr>
        <p:blipFill>
          <a:blip r:embed="rId2"/>
          <a:srcRect/>
          <a:stretch>
            <a:fillRect/>
          </a:stretch>
        </p:blipFill>
        <p:spPr bwMode="auto">
          <a:xfrm>
            <a:off x="533400" y="2209800"/>
            <a:ext cx="5867400" cy="4191000"/>
          </a:xfrm>
          <a:prstGeom prst="rect">
            <a:avLst/>
          </a:prstGeom>
          <a:noFill/>
        </p:spPr>
      </p:pic>
      <p:pic>
        <p:nvPicPr>
          <p:cNvPr id="4" name="BLOGGER_PHOTO_ID_5397073771015988882" descr="http://4.bp.blogspot.com/_It4k9ErmZek/SuZB__P8ZpI/AAAAAAAAAIE/y7kGGrDTRkc/s400/Betang+Saham--.jpg">
            <a:hlinkClick r:id="rId3"/>
          </p:cNvPr>
          <p:cNvPicPr/>
          <p:nvPr/>
        </p:nvPicPr>
        <p:blipFill>
          <a:blip r:embed="rId4"/>
          <a:srcRect/>
          <a:stretch>
            <a:fillRect/>
          </a:stretch>
        </p:blipFill>
        <p:spPr bwMode="auto">
          <a:xfrm>
            <a:off x="2819400" y="2209800"/>
            <a:ext cx="3657600" cy="1981200"/>
          </a:xfrm>
          <a:prstGeom prst="rect">
            <a:avLst/>
          </a:prstGeom>
          <a:noFill/>
          <a:ln w="9525">
            <a:noFill/>
            <a:miter lim="800000"/>
            <a:headEnd/>
            <a:tailEnd/>
          </a:ln>
        </p:spPr>
      </p:pic>
      <p:pic>
        <p:nvPicPr>
          <p:cNvPr id="5" name="Picture 4" descr="http://3.bp.blogspot.com/_qNNrP3Xq2fM/ScLxMqTU9iI/AAAAAAAAB0Q/L2LDGkc-Wao/s320/1a.jpg"/>
          <p:cNvPicPr/>
          <p:nvPr/>
        </p:nvPicPr>
        <p:blipFill>
          <a:blip r:embed="rId5"/>
          <a:srcRect/>
          <a:stretch>
            <a:fillRect/>
          </a:stretch>
        </p:blipFill>
        <p:spPr bwMode="auto">
          <a:xfrm>
            <a:off x="5257800" y="2209800"/>
            <a:ext cx="3048000" cy="1828800"/>
          </a:xfrm>
          <a:prstGeom prst="rect">
            <a:avLst/>
          </a:prstGeom>
          <a:noFill/>
          <a:ln w="9525">
            <a:noFill/>
            <a:miter lim="800000"/>
            <a:headEnd/>
            <a:tailEnd/>
          </a:ln>
        </p:spPr>
      </p:pic>
      <p:pic>
        <p:nvPicPr>
          <p:cNvPr id="6" name="Picture 5" descr="sasak 2">
            <a:hlinkClick r:id="rId6"/>
          </p:cNvPr>
          <p:cNvPicPr/>
          <p:nvPr/>
        </p:nvPicPr>
        <p:blipFill>
          <a:blip r:embed="rId7"/>
          <a:srcRect/>
          <a:stretch>
            <a:fillRect/>
          </a:stretch>
        </p:blipFill>
        <p:spPr bwMode="auto">
          <a:xfrm>
            <a:off x="838200" y="4572000"/>
            <a:ext cx="2057400" cy="1587500"/>
          </a:xfrm>
          <a:prstGeom prst="rect">
            <a:avLst/>
          </a:prstGeom>
          <a:noFill/>
          <a:ln w="9525">
            <a:noFill/>
            <a:miter lim="800000"/>
            <a:headEnd/>
            <a:tailEnd/>
          </a:ln>
        </p:spPr>
      </p:pic>
      <p:pic>
        <p:nvPicPr>
          <p:cNvPr id="7" name="Picture 6" descr="http://upload.wikimedia.org/wikipedia/commons/thumb/a/ac/Jogja.kraton.jpg/200px-Jogja.kraton.jpg">
            <a:hlinkClick r:id="rId8"/>
          </p:cNvPr>
          <p:cNvPicPr/>
          <p:nvPr/>
        </p:nvPicPr>
        <p:blipFill>
          <a:blip r:embed="rId9"/>
          <a:srcRect/>
          <a:stretch>
            <a:fillRect/>
          </a:stretch>
        </p:blipFill>
        <p:spPr bwMode="auto">
          <a:xfrm>
            <a:off x="5257800" y="3581401"/>
            <a:ext cx="3051175" cy="2590800"/>
          </a:xfrm>
          <a:prstGeom prst="rect">
            <a:avLst/>
          </a:prstGeom>
          <a:noFill/>
          <a:ln w="9525">
            <a:noFill/>
            <a:miter lim="800000"/>
            <a:headEnd/>
            <a:tailEnd/>
          </a:ln>
        </p:spPr>
      </p:pic>
      <p:pic>
        <p:nvPicPr>
          <p:cNvPr id="8" name="Picture 7" descr="http://lh4.ggpht.com/_hiQJWpdNo9w/SXLAvrpnMFI/AAAAAAAAAGs/AySxAaCzGpY/s640/Wisatawan%20di%20Sade.JPG"/>
          <p:cNvPicPr/>
          <p:nvPr/>
        </p:nvPicPr>
        <p:blipFill>
          <a:blip r:embed="rId10"/>
          <a:srcRect/>
          <a:stretch>
            <a:fillRect/>
          </a:stretch>
        </p:blipFill>
        <p:spPr bwMode="auto">
          <a:xfrm>
            <a:off x="2819400" y="4191000"/>
            <a:ext cx="2438400" cy="19335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b="1" baseline="30000" dirty="0" smtClean="0"/>
              <a:t>NILAI-NILAI PENINGGALAN</a:t>
            </a:r>
            <a:r>
              <a:rPr lang="en-US" dirty="0" smtClean="0"/>
              <a:t/>
            </a:r>
            <a:br>
              <a:rPr lang="en-US" dirty="0" smtClean="0"/>
            </a:br>
            <a:r>
              <a:rPr lang="en-US" b="1" baseline="30000" dirty="0" smtClean="0"/>
              <a:t>BUDAYA MASA PRASEJARAH</a:t>
            </a:r>
            <a:r>
              <a:rPr lang="en-US" dirty="0" smtClean="0"/>
              <a:t/>
            </a:r>
            <a:br>
              <a:rPr lang="en-US" dirty="0" smtClean="0"/>
            </a:br>
            <a:r>
              <a:rPr lang="en-US" baseline="30000" dirty="0" smtClean="0"/>
              <a:t> </a:t>
            </a:r>
            <a:r>
              <a:rPr lang="en-US" b="1" baseline="30000" dirty="0" smtClean="0"/>
              <a:t>A. </a:t>
            </a:r>
            <a:r>
              <a:rPr lang="en-US" b="1" baseline="30000" dirty="0" err="1" smtClean="0"/>
              <a:t>Pengertian</a:t>
            </a:r>
            <a:r>
              <a:rPr lang="en-US" b="1" baseline="30000" dirty="0" smtClean="0"/>
              <a:t> </a:t>
            </a:r>
            <a:r>
              <a:rPr lang="en-US" b="1" baseline="30000" dirty="0" err="1" smtClean="0"/>
              <a:t>Nilai</a:t>
            </a:r>
            <a:r>
              <a:rPr lang="en-US" b="1" baseline="30000" dirty="0" smtClean="0"/>
              <a:t>.</a:t>
            </a:r>
            <a:r>
              <a:rPr lang="en-US" dirty="0" smtClean="0"/>
              <a:t/>
            </a:r>
            <a:br>
              <a:rPr lang="en-US" dirty="0" smtClean="0"/>
            </a:br>
            <a:r>
              <a:rPr lang="en-US" baseline="30000" dirty="0" err="1" smtClean="0"/>
              <a:t>Nilai</a:t>
            </a:r>
            <a:r>
              <a:rPr lang="en-US" baseline="30000" dirty="0" smtClean="0"/>
              <a:t> </a:t>
            </a:r>
            <a:r>
              <a:rPr lang="en-US" baseline="30000" dirty="0" err="1" smtClean="0"/>
              <a:t>adalah</a:t>
            </a:r>
            <a:r>
              <a:rPr lang="en-US" baseline="30000" dirty="0" smtClean="0"/>
              <a:t> </a:t>
            </a:r>
            <a:r>
              <a:rPr lang="en-US" baseline="30000" dirty="0" err="1" smtClean="0"/>
              <a:t>sesuatu</a:t>
            </a:r>
            <a:r>
              <a:rPr lang="en-US" baseline="30000" dirty="0" smtClean="0"/>
              <a:t> yang </a:t>
            </a:r>
            <a:r>
              <a:rPr lang="en-US" baseline="30000" dirty="0" err="1" smtClean="0"/>
              <a:t>dipandang</a:t>
            </a:r>
            <a:r>
              <a:rPr lang="en-US" baseline="30000" dirty="0" smtClean="0"/>
              <a:t> </a:t>
            </a:r>
            <a:r>
              <a:rPr lang="en-US" baseline="30000" dirty="0" err="1" smtClean="0"/>
              <a:t>baik</a:t>
            </a:r>
            <a:r>
              <a:rPr lang="en-US" baseline="30000" dirty="0" smtClean="0"/>
              <a:t>, </a:t>
            </a:r>
            <a:r>
              <a:rPr lang="en-US" baseline="30000" dirty="0" err="1" smtClean="0"/>
              <a:t>benar</a:t>
            </a:r>
            <a:r>
              <a:rPr lang="en-US" baseline="30000" dirty="0" smtClean="0"/>
              <a:t> </a:t>
            </a:r>
            <a:r>
              <a:rPr lang="en-US" baseline="30000" dirty="0" err="1" smtClean="0"/>
              <a:t>atau</a:t>
            </a:r>
            <a:r>
              <a:rPr lang="en-US" baseline="30000" dirty="0" smtClean="0"/>
              <a:t> </a:t>
            </a:r>
            <a:r>
              <a:rPr lang="en-US" baseline="30000" dirty="0" err="1" smtClean="0"/>
              <a:t>berharga</a:t>
            </a:r>
            <a:r>
              <a:rPr lang="en-US" baseline="30000" dirty="0" smtClean="0"/>
              <a:t> </a:t>
            </a:r>
            <a:r>
              <a:rPr lang="en-US" baseline="30000" dirty="0" err="1" smtClean="0"/>
              <a:t>bagi</a:t>
            </a:r>
            <a:r>
              <a:rPr lang="en-US" baseline="30000" dirty="0" smtClean="0"/>
              <a:t> </a:t>
            </a:r>
            <a:r>
              <a:rPr lang="en-US" baseline="30000" dirty="0" err="1" smtClean="0"/>
              <a:t>seseorang</a:t>
            </a:r>
            <a:r>
              <a:rPr lang="en-US" baseline="30000" dirty="0" smtClean="0"/>
              <a:t>. </a:t>
            </a:r>
            <a:br>
              <a:rPr lang="en-US" baseline="30000" dirty="0" smtClean="0"/>
            </a:br>
            <a:r>
              <a:rPr lang="en-US" baseline="30000" dirty="0" smtClean="0"/>
              <a:t/>
            </a:r>
            <a:br>
              <a:rPr lang="en-US" baseline="30000" dirty="0" smtClean="0"/>
            </a:br>
            <a:r>
              <a:rPr lang="en-US" baseline="30000" dirty="0" err="1" smtClean="0"/>
              <a:t>Setiap</a:t>
            </a:r>
            <a:r>
              <a:rPr lang="en-US" baseline="30000" dirty="0" smtClean="0"/>
              <a:t> </a:t>
            </a:r>
            <a:r>
              <a:rPr lang="en-US" baseline="30000" dirty="0" err="1" smtClean="0"/>
              <a:t>masyarakat</a:t>
            </a:r>
            <a:r>
              <a:rPr lang="en-US" baseline="30000" dirty="0" smtClean="0"/>
              <a:t> </a:t>
            </a:r>
            <a:r>
              <a:rPr lang="en-US" baseline="30000" dirty="0" err="1" smtClean="0"/>
              <a:t>atau</a:t>
            </a:r>
            <a:r>
              <a:rPr lang="en-US" baseline="30000" dirty="0" smtClean="0"/>
              <a:t> </a:t>
            </a:r>
            <a:r>
              <a:rPr lang="en-US" baseline="30000" dirty="0" err="1" smtClean="0"/>
              <a:t>setiap</a:t>
            </a:r>
            <a:r>
              <a:rPr lang="en-US" baseline="30000" dirty="0" smtClean="0"/>
              <a:t> </a:t>
            </a:r>
            <a:r>
              <a:rPr lang="en-US" baseline="30000" dirty="0" err="1" smtClean="0"/>
              <a:t>budaya</a:t>
            </a:r>
            <a:r>
              <a:rPr lang="en-US" baseline="30000" dirty="0" smtClean="0"/>
              <a:t> </a:t>
            </a:r>
            <a:r>
              <a:rPr lang="en-US" baseline="30000" dirty="0" err="1" smtClean="0"/>
              <a:t>memiliki</a:t>
            </a:r>
            <a:r>
              <a:rPr lang="en-US" baseline="30000" dirty="0" smtClean="0"/>
              <a:t> </a:t>
            </a:r>
            <a:r>
              <a:rPr lang="en-US" baseline="30000" dirty="0" err="1" smtClean="0"/>
              <a:t>nilai-nilai</a:t>
            </a:r>
            <a:r>
              <a:rPr lang="en-US" baseline="30000" dirty="0" smtClean="0"/>
              <a:t> </a:t>
            </a:r>
            <a:r>
              <a:rPr lang="en-US" baseline="30000" dirty="0" err="1" smtClean="0"/>
              <a:t>tertentu</a:t>
            </a:r>
            <a:r>
              <a:rPr lang="en-US" baseline="30000" dirty="0" smtClean="0"/>
              <a:t> </a:t>
            </a:r>
            <a:r>
              <a:rPr lang="en-US" baseline="30000" dirty="0" err="1" smtClean="0"/>
              <a:t>mengenai</a:t>
            </a:r>
            <a:r>
              <a:rPr lang="en-US" baseline="30000" dirty="0" smtClean="0"/>
              <a:t> </a:t>
            </a:r>
            <a:r>
              <a:rPr lang="en-US" baseline="30000" dirty="0" err="1" smtClean="0"/>
              <a:t>sesuatu</a:t>
            </a:r>
            <a:r>
              <a:rPr lang="en-US" baseline="30000" dirty="0" smtClean="0"/>
              <a:t>. </a:t>
            </a:r>
            <a:br>
              <a:rPr lang="en-US" baseline="30000" dirty="0" smtClean="0"/>
            </a:br>
            <a:r>
              <a:rPr lang="en-US" baseline="30000" dirty="0" smtClean="0"/>
              <a:t/>
            </a:r>
            <a:br>
              <a:rPr lang="en-US" baseline="30000" dirty="0" smtClean="0"/>
            </a:br>
            <a:r>
              <a:rPr lang="en-US" baseline="30000" dirty="0" err="1" smtClean="0"/>
              <a:t>Bahkan</a:t>
            </a:r>
            <a:r>
              <a:rPr lang="en-US" baseline="30000" dirty="0" smtClean="0"/>
              <a:t> </a:t>
            </a:r>
            <a:r>
              <a:rPr lang="en-US" baseline="30000" dirty="0" err="1" smtClean="0"/>
              <a:t>budaya</a:t>
            </a:r>
            <a:r>
              <a:rPr lang="en-US" baseline="30000" dirty="0" smtClean="0"/>
              <a:t> </a:t>
            </a:r>
            <a:r>
              <a:rPr lang="en-US" baseline="30000" dirty="0" err="1" smtClean="0"/>
              <a:t>dan</a:t>
            </a:r>
            <a:r>
              <a:rPr lang="en-US" baseline="30000" dirty="0" smtClean="0"/>
              <a:t> </a:t>
            </a:r>
            <a:r>
              <a:rPr lang="en-US" baseline="30000" dirty="0" err="1" smtClean="0"/>
              <a:t>masyarakat</a:t>
            </a:r>
            <a:r>
              <a:rPr lang="en-US" baseline="30000" dirty="0" smtClean="0"/>
              <a:t> </a:t>
            </a:r>
            <a:r>
              <a:rPr lang="en-US" baseline="30000" dirty="0" err="1" smtClean="0"/>
              <a:t>itu</a:t>
            </a:r>
            <a:r>
              <a:rPr lang="en-US" baseline="30000" dirty="0" smtClean="0"/>
              <a:t> </a:t>
            </a:r>
            <a:r>
              <a:rPr lang="en-US" baseline="30000" dirty="0" err="1" smtClean="0"/>
              <a:t>merupakan</a:t>
            </a:r>
            <a:r>
              <a:rPr lang="en-US" baseline="30000" dirty="0" smtClean="0"/>
              <a:t> </a:t>
            </a:r>
            <a:r>
              <a:rPr lang="en-US" baseline="30000" dirty="0" err="1" smtClean="0"/>
              <a:t>nilai</a:t>
            </a:r>
            <a:r>
              <a:rPr lang="en-US" baseline="30000" dirty="0" smtClean="0"/>
              <a:t> yang </a:t>
            </a:r>
            <a:r>
              <a:rPr lang="en-US" baseline="30000" dirty="0" err="1" smtClean="0"/>
              <a:t>tak</a:t>
            </a:r>
            <a:r>
              <a:rPr lang="en-US" baseline="30000" dirty="0" smtClean="0"/>
              <a:t> </a:t>
            </a:r>
            <a:r>
              <a:rPr lang="en-US" baseline="30000" dirty="0" err="1" smtClean="0"/>
              <a:t>terhingga</a:t>
            </a:r>
            <a:r>
              <a:rPr lang="en-US" baseline="30000" dirty="0" smtClean="0"/>
              <a:t> </a:t>
            </a:r>
            <a:r>
              <a:rPr lang="en-US" baseline="30000" dirty="0" err="1" smtClean="0"/>
              <a:t>bagi</a:t>
            </a:r>
            <a:r>
              <a:rPr lang="en-US" baseline="30000" dirty="0" smtClean="0"/>
              <a:t> </a:t>
            </a:r>
            <a:r>
              <a:rPr lang="en-US" baseline="30000" dirty="0" err="1" smtClean="0"/>
              <a:t>orang</a:t>
            </a:r>
            <a:r>
              <a:rPr lang="en-US" baseline="30000" dirty="0" smtClean="0"/>
              <a:t> yang </a:t>
            </a:r>
            <a:r>
              <a:rPr lang="en-US" baseline="30000" dirty="0" err="1" smtClean="0"/>
              <a:t>memilikinya</a:t>
            </a:r>
            <a:r>
              <a:rPr lang="en-US" baseline="30000" dirty="0" smtClean="0"/>
              <a:t>. </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en-US" sz="4800" baseline="30000" dirty="0" err="1" smtClean="0"/>
              <a:t>Sedangkan</a:t>
            </a:r>
            <a:r>
              <a:rPr lang="en-US" sz="4800" baseline="30000" dirty="0" smtClean="0"/>
              <a:t> yang </a:t>
            </a:r>
            <a:r>
              <a:rPr lang="en-US" sz="4800" baseline="30000" dirty="0" err="1" smtClean="0"/>
              <a:t>dimaksud</a:t>
            </a:r>
            <a:r>
              <a:rPr lang="en-US" sz="4800" baseline="30000" dirty="0" smtClean="0"/>
              <a:t> </a:t>
            </a:r>
            <a:r>
              <a:rPr lang="en-US" sz="4800" baseline="30000" dirty="0" err="1" smtClean="0"/>
              <a:t>dengan</a:t>
            </a:r>
            <a:r>
              <a:rPr lang="en-US" sz="4800" baseline="30000" dirty="0" smtClean="0"/>
              <a:t> </a:t>
            </a:r>
            <a:r>
              <a:rPr lang="en-US" sz="4800" baseline="30000" dirty="0" err="1" smtClean="0"/>
              <a:t>nilai</a:t>
            </a:r>
            <a:r>
              <a:rPr lang="en-US" sz="4800" baseline="30000" dirty="0" smtClean="0"/>
              <a:t> </a:t>
            </a:r>
            <a:r>
              <a:rPr lang="en-US" sz="4800" baseline="30000" dirty="0" err="1" smtClean="0"/>
              <a:t>penggalan</a:t>
            </a:r>
            <a:r>
              <a:rPr lang="en-US" sz="4800" baseline="30000" dirty="0" smtClean="0"/>
              <a:t> </a:t>
            </a:r>
            <a:r>
              <a:rPr lang="en-US" sz="4800" baseline="30000" dirty="0" err="1" smtClean="0"/>
              <a:t>budaya</a:t>
            </a:r>
            <a:r>
              <a:rPr lang="en-US" sz="4800" baseline="30000" dirty="0" smtClean="0"/>
              <a:t> </a:t>
            </a:r>
            <a:r>
              <a:rPr lang="en-US" sz="4800" baseline="30000" dirty="0" err="1" smtClean="0"/>
              <a:t>adalah</a:t>
            </a:r>
            <a:r>
              <a:rPr lang="en-US" sz="4800" baseline="30000" dirty="0" smtClean="0"/>
              <a:t> </a:t>
            </a:r>
            <a:r>
              <a:rPr lang="en-US" sz="4800" baseline="30000" dirty="0" err="1" smtClean="0"/>
              <a:t>penggalan</a:t>
            </a:r>
            <a:r>
              <a:rPr lang="en-US" sz="4800" baseline="30000" dirty="0" smtClean="0"/>
              <a:t> </a:t>
            </a:r>
            <a:r>
              <a:rPr lang="en-US" sz="4800" baseline="30000" dirty="0" err="1" smtClean="0"/>
              <a:t>budaya</a:t>
            </a:r>
            <a:r>
              <a:rPr lang="en-US" sz="4800" baseline="30000" dirty="0" smtClean="0"/>
              <a:t> yang </a:t>
            </a:r>
            <a:r>
              <a:rPr lang="en-US" sz="4800" baseline="30000" dirty="0" err="1" smtClean="0"/>
              <a:t>diyakini</a:t>
            </a:r>
            <a:r>
              <a:rPr lang="en-US" sz="4800" baseline="30000" dirty="0" smtClean="0"/>
              <a:t> </a:t>
            </a:r>
            <a:r>
              <a:rPr lang="en-US" sz="4800" baseline="30000" dirty="0" err="1" smtClean="0"/>
              <a:t>baik</a:t>
            </a:r>
            <a:r>
              <a:rPr lang="en-US" sz="4800" baseline="30000" dirty="0" smtClean="0"/>
              <a:t>, </a:t>
            </a:r>
            <a:r>
              <a:rPr lang="en-US" sz="4800" baseline="30000" dirty="0" err="1" smtClean="0"/>
              <a:t>benar</a:t>
            </a:r>
            <a:r>
              <a:rPr lang="en-US" sz="4800" baseline="30000" dirty="0" smtClean="0"/>
              <a:t> </a:t>
            </a:r>
            <a:r>
              <a:rPr lang="en-US" sz="4800" baseline="30000" dirty="0" err="1" smtClean="0"/>
              <a:t>dan</a:t>
            </a:r>
            <a:r>
              <a:rPr lang="en-US" sz="4800" baseline="30000" dirty="0" smtClean="0"/>
              <a:t> </a:t>
            </a:r>
            <a:r>
              <a:rPr lang="en-US" sz="4800" baseline="30000" dirty="0" err="1" smtClean="0"/>
              <a:t>berguna</a:t>
            </a:r>
            <a:r>
              <a:rPr lang="en-US" sz="4800" baseline="30000" dirty="0" smtClean="0"/>
              <a:t> </a:t>
            </a:r>
            <a:r>
              <a:rPr lang="en-US" sz="4800" baseline="30000" dirty="0" err="1" smtClean="0"/>
              <a:t>bagi</a:t>
            </a:r>
            <a:r>
              <a:rPr lang="en-US" sz="4800" baseline="30000" dirty="0" smtClean="0"/>
              <a:t> </a:t>
            </a:r>
            <a:r>
              <a:rPr lang="en-US" sz="4800" baseline="30000" dirty="0" err="1" smtClean="0"/>
              <a:t>masyarakat</a:t>
            </a:r>
            <a:r>
              <a:rPr lang="en-US" sz="4800" baseline="30000" dirty="0" smtClean="0"/>
              <a:t>.</a:t>
            </a:r>
            <a:r>
              <a:rPr lang="en-US" sz="4800" dirty="0" smtClean="0"/>
              <a:t/>
            </a:r>
            <a:br>
              <a:rPr lang="en-US" sz="4800" dirty="0" smtClean="0"/>
            </a:br>
            <a:r>
              <a:rPr lang="en-US" sz="4800" baseline="30000" dirty="0" err="1" smtClean="0"/>
              <a:t>Untuk</a:t>
            </a:r>
            <a:r>
              <a:rPr lang="en-US" sz="4800" baseline="30000" dirty="0" smtClean="0"/>
              <a:t> </a:t>
            </a:r>
            <a:r>
              <a:rPr lang="en-US" sz="4800" baseline="30000" dirty="0" err="1" smtClean="0"/>
              <a:t>itu</a:t>
            </a:r>
            <a:r>
              <a:rPr lang="en-US" sz="4800" baseline="30000" dirty="0" smtClean="0"/>
              <a:t> </a:t>
            </a:r>
            <a:r>
              <a:rPr lang="en-US" sz="4800" baseline="30000" dirty="0" err="1" smtClean="0"/>
              <a:t>bila</a:t>
            </a:r>
            <a:r>
              <a:rPr lang="en-US" sz="4800" baseline="30000" dirty="0" smtClean="0"/>
              <a:t> </a:t>
            </a:r>
            <a:r>
              <a:rPr lang="en-US" sz="4800" baseline="30000" dirty="0" err="1" smtClean="0"/>
              <a:t>masyarakat</a:t>
            </a:r>
            <a:r>
              <a:rPr lang="en-US" sz="4800" baseline="30000" dirty="0" smtClean="0"/>
              <a:t> </a:t>
            </a:r>
            <a:r>
              <a:rPr lang="en-US" sz="4800" baseline="30000" dirty="0" err="1" smtClean="0"/>
              <a:t>atau</a:t>
            </a:r>
            <a:r>
              <a:rPr lang="en-US" sz="4800" baseline="30000" dirty="0" smtClean="0"/>
              <a:t> </a:t>
            </a:r>
            <a:r>
              <a:rPr lang="en-US" sz="4800" baseline="30000" dirty="0" err="1" smtClean="0"/>
              <a:t>bangsa</a:t>
            </a:r>
            <a:r>
              <a:rPr lang="en-US" sz="4800" baseline="30000" dirty="0" smtClean="0"/>
              <a:t> Indonesia </a:t>
            </a:r>
            <a:r>
              <a:rPr lang="en-US" sz="4800" baseline="30000" dirty="0" err="1" smtClean="0"/>
              <a:t>masa</a:t>
            </a:r>
            <a:r>
              <a:rPr lang="en-US" sz="4800" baseline="30000" dirty="0" smtClean="0"/>
              <a:t> </a:t>
            </a:r>
            <a:r>
              <a:rPr lang="en-US" sz="4800" baseline="30000" dirty="0" err="1" smtClean="0"/>
              <a:t>kini</a:t>
            </a:r>
            <a:r>
              <a:rPr lang="en-US" sz="4800" baseline="30000" dirty="0" smtClean="0"/>
              <a:t> </a:t>
            </a:r>
            <a:r>
              <a:rPr lang="en-US" sz="4800" baseline="30000" dirty="0" err="1" smtClean="0"/>
              <a:t>meyakini</a:t>
            </a:r>
            <a:r>
              <a:rPr lang="en-US" sz="4800" baseline="30000" dirty="0" smtClean="0"/>
              <a:t> </a:t>
            </a:r>
            <a:r>
              <a:rPr lang="en-US" sz="4800" baseline="30000" dirty="0" err="1" smtClean="0"/>
              <a:t>kebenaran</a:t>
            </a:r>
            <a:r>
              <a:rPr lang="en-US" sz="4800" baseline="30000" dirty="0" smtClean="0"/>
              <a:t> </a:t>
            </a:r>
            <a:r>
              <a:rPr lang="en-US" sz="4800" baseline="30000" dirty="0" err="1" smtClean="0"/>
              <a:t>nilainilai</a:t>
            </a:r>
            <a:r>
              <a:rPr lang="en-US" sz="4800" baseline="30000" dirty="0" smtClean="0"/>
              <a:t> </a:t>
            </a:r>
            <a:r>
              <a:rPr lang="en-US" sz="4800" baseline="30000" dirty="0" err="1" smtClean="0"/>
              <a:t>peninggalan</a:t>
            </a:r>
            <a:r>
              <a:rPr lang="en-US" sz="4800" baseline="30000" dirty="0" smtClean="0"/>
              <a:t> </a:t>
            </a:r>
            <a:r>
              <a:rPr lang="en-US" sz="4800" baseline="30000" dirty="0" err="1" smtClean="0"/>
              <a:t>budaya</a:t>
            </a:r>
            <a:r>
              <a:rPr lang="en-US" sz="4800" baseline="30000" dirty="0" smtClean="0"/>
              <a:t> </a:t>
            </a:r>
            <a:r>
              <a:rPr lang="en-US" sz="4800" baseline="30000" dirty="0" err="1" smtClean="0"/>
              <a:t>masa</a:t>
            </a:r>
            <a:r>
              <a:rPr lang="en-US" sz="4800" baseline="30000" dirty="0" smtClean="0"/>
              <a:t> </a:t>
            </a:r>
            <a:r>
              <a:rPr lang="en-US" sz="4800" baseline="30000" dirty="0" err="1" smtClean="0"/>
              <a:t>prasejarah</a:t>
            </a:r>
            <a:r>
              <a:rPr lang="en-US" sz="4800" baseline="30000" dirty="0" smtClean="0"/>
              <a:t>, </a:t>
            </a:r>
            <a:r>
              <a:rPr lang="en-US" sz="4800" baseline="30000" dirty="0" err="1" smtClean="0"/>
              <a:t>maka</a:t>
            </a:r>
            <a:r>
              <a:rPr lang="en-US" sz="4800" baseline="30000" dirty="0" smtClean="0"/>
              <a:t> </a:t>
            </a:r>
            <a:r>
              <a:rPr lang="en-US" sz="4800" baseline="30000" dirty="0" err="1" smtClean="0"/>
              <a:t>akan</a:t>
            </a:r>
            <a:r>
              <a:rPr lang="en-US" sz="4800" baseline="30000" dirty="0" smtClean="0"/>
              <a:t> </a:t>
            </a:r>
            <a:r>
              <a:rPr lang="en-US" sz="4800" baseline="30000" dirty="0" err="1" smtClean="0"/>
              <a:t>dapat</a:t>
            </a:r>
            <a:r>
              <a:rPr lang="en-US" sz="4800" baseline="30000" dirty="0" smtClean="0"/>
              <a:t> </a:t>
            </a:r>
            <a:r>
              <a:rPr lang="en-US" sz="4800" baseline="30000" dirty="0" err="1" smtClean="0"/>
              <a:t>menumbuhkan</a:t>
            </a:r>
            <a:r>
              <a:rPr lang="en-US" sz="4800" baseline="30000" dirty="0" smtClean="0"/>
              <a:t> </a:t>
            </a:r>
            <a:r>
              <a:rPr lang="en-US" sz="4800" baseline="30000" dirty="0" err="1" smtClean="0"/>
              <a:t>kesadaran</a:t>
            </a:r>
            <a:r>
              <a:rPr lang="en-US" sz="4800" baseline="30000" dirty="0" smtClean="0"/>
              <a:t> </a:t>
            </a:r>
            <a:r>
              <a:rPr lang="en-US" sz="4800" baseline="30000" dirty="0" err="1" smtClean="0"/>
              <a:t>untuk</a:t>
            </a:r>
            <a:r>
              <a:rPr lang="en-US" sz="4800" baseline="30000" dirty="0" smtClean="0"/>
              <a:t> </a:t>
            </a:r>
            <a:r>
              <a:rPr lang="en-US" sz="4800" baseline="30000" dirty="0" err="1" smtClean="0"/>
              <a:t>ikut</a:t>
            </a:r>
            <a:r>
              <a:rPr lang="en-US" sz="4800" baseline="30000" dirty="0" smtClean="0"/>
              <a:t> </a:t>
            </a:r>
            <a:r>
              <a:rPr lang="en-US" sz="4800" baseline="30000" dirty="0" err="1" smtClean="0"/>
              <a:t>berperan</a:t>
            </a:r>
            <a:r>
              <a:rPr lang="en-US" sz="4800" baseline="30000" dirty="0" smtClean="0"/>
              <a:t> </a:t>
            </a:r>
            <a:r>
              <a:rPr lang="en-US" sz="4800" baseline="30000" dirty="0" err="1" smtClean="0"/>
              <a:t>serta</a:t>
            </a:r>
            <a:r>
              <a:rPr lang="en-US" sz="4800" baseline="30000" dirty="0" smtClean="0"/>
              <a:t> </a:t>
            </a:r>
            <a:r>
              <a:rPr lang="en-US" sz="4800" baseline="30000" dirty="0" err="1" smtClean="0"/>
              <a:t>dalam</a:t>
            </a:r>
            <a:r>
              <a:rPr lang="en-US" sz="4800" baseline="30000" dirty="0" smtClean="0"/>
              <a:t> </a:t>
            </a:r>
            <a:r>
              <a:rPr lang="en-US" sz="4800" baseline="30000" dirty="0" err="1" smtClean="0"/>
              <a:t>upaya</a:t>
            </a:r>
            <a:r>
              <a:rPr lang="en-US" sz="4800" baseline="30000" dirty="0" smtClean="0"/>
              <a:t> </a:t>
            </a:r>
            <a:r>
              <a:rPr lang="en-US" sz="4800" baseline="30000" dirty="0" err="1" smtClean="0"/>
              <a:t>pemeliharaan</a:t>
            </a:r>
            <a:r>
              <a:rPr lang="en-US" sz="4800" baseline="30000" dirty="0" smtClean="0"/>
              <a:t> </a:t>
            </a:r>
            <a:r>
              <a:rPr lang="en-US" sz="4800" baseline="30000" dirty="0" err="1" smtClean="0"/>
              <a:t>warisan</a:t>
            </a:r>
            <a:r>
              <a:rPr lang="en-US" sz="4800" baseline="30000" dirty="0" smtClean="0"/>
              <a:t> </a:t>
            </a:r>
            <a:r>
              <a:rPr lang="en-US" sz="4800" baseline="30000" dirty="0" err="1" smtClean="0"/>
              <a:t>budaya</a:t>
            </a:r>
            <a:r>
              <a:rPr lang="en-US" sz="4800" baseline="30000" dirty="0" smtClean="0"/>
              <a:t> </a:t>
            </a:r>
            <a:r>
              <a:rPr lang="en-US" sz="4800" baseline="30000" dirty="0" err="1" smtClean="0"/>
              <a:t>bangsa</a:t>
            </a:r>
            <a:r>
              <a:rPr lang="en-US" sz="4800" baseline="30000" dirty="0" smtClean="0"/>
              <a:t>.</a:t>
            </a:r>
            <a:endParaRPr lang="en-US" sz="4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lgn="l"/>
            <a:r>
              <a:rPr lang="id-ID" sz="4800" b="1" baseline="30000" dirty="0" smtClean="0"/>
              <a:t/>
            </a:r>
            <a:br>
              <a:rPr lang="id-ID" sz="4800" b="1" baseline="30000" dirty="0" smtClean="0"/>
            </a:br>
            <a:r>
              <a:rPr lang="en-US" sz="4800" b="1" baseline="30000" dirty="0" smtClean="0"/>
              <a:t>B. </a:t>
            </a:r>
            <a:r>
              <a:rPr lang="en-US" sz="4800" b="1" baseline="30000" dirty="0" err="1" smtClean="0"/>
              <a:t>Nilai-Nilai</a:t>
            </a:r>
            <a:r>
              <a:rPr lang="en-US" sz="4800" b="1" baseline="30000" dirty="0" smtClean="0"/>
              <a:t> </a:t>
            </a:r>
            <a:r>
              <a:rPr lang="en-US" sz="4800" b="1" baseline="30000" dirty="0" err="1" smtClean="0"/>
              <a:t>Peninggalan</a:t>
            </a:r>
            <a:r>
              <a:rPr lang="en-US" sz="4800" b="1" baseline="30000" dirty="0" smtClean="0"/>
              <a:t> </a:t>
            </a:r>
            <a:r>
              <a:rPr lang="en-US" sz="4800" b="1" baseline="30000" dirty="0" err="1" smtClean="0"/>
              <a:t>Budaya</a:t>
            </a:r>
            <a:r>
              <a:rPr lang="en-US" sz="4800" b="1" baseline="30000" dirty="0" smtClean="0"/>
              <a:t> </a:t>
            </a:r>
            <a:r>
              <a:rPr lang="en-US" sz="4800" b="1" baseline="30000" dirty="0" err="1" smtClean="0"/>
              <a:t>Masa</a:t>
            </a:r>
            <a:r>
              <a:rPr lang="en-US" sz="4800" b="1" baseline="30000" dirty="0" smtClean="0"/>
              <a:t> </a:t>
            </a:r>
            <a:r>
              <a:rPr lang="en-US" sz="4800" b="1" baseline="30000" dirty="0" err="1" smtClean="0"/>
              <a:t>Prasejarah</a:t>
            </a:r>
            <a:r>
              <a:rPr lang="en-US" sz="4800" dirty="0" smtClean="0"/>
              <a:t/>
            </a:r>
            <a:br>
              <a:rPr lang="en-US" sz="4800" dirty="0" smtClean="0"/>
            </a:br>
            <a:r>
              <a:rPr lang="en-US" sz="4800" baseline="30000" dirty="0" smtClean="0"/>
              <a:t>Dari </a:t>
            </a:r>
            <a:r>
              <a:rPr lang="en-US" sz="4800" baseline="30000" dirty="0" err="1" smtClean="0"/>
              <a:t>penjelasan</a:t>
            </a:r>
            <a:r>
              <a:rPr lang="en-US" sz="4800" baseline="30000" dirty="0" smtClean="0"/>
              <a:t> </a:t>
            </a:r>
            <a:r>
              <a:rPr lang="en-US" sz="4800" baseline="30000" dirty="0" err="1" smtClean="0"/>
              <a:t>di</a:t>
            </a:r>
            <a:r>
              <a:rPr lang="en-US" sz="4800" baseline="30000" dirty="0" smtClean="0"/>
              <a:t> </a:t>
            </a:r>
            <a:r>
              <a:rPr lang="en-US" sz="4800" baseline="30000" dirty="0" err="1" smtClean="0"/>
              <a:t>atas</a:t>
            </a:r>
            <a:r>
              <a:rPr lang="en-US" sz="4800" baseline="30000" dirty="0" smtClean="0"/>
              <a:t>, </a:t>
            </a:r>
            <a:r>
              <a:rPr lang="en-US" sz="4800" baseline="30000" dirty="0" err="1" smtClean="0"/>
              <a:t>tentu</a:t>
            </a:r>
            <a:r>
              <a:rPr lang="en-US" sz="4800" baseline="30000" dirty="0" smtClean="0"/>
              <a:t> </a:t>
            </a:r>
            <a:r>
              <a:rPr lang="en-US" sz="4800" baseline="30000" dirty="0" err="1" smtClean="0"/>
              <a:t>Anda</a:t>
            </a:r>
            <a:r>
              <a:rPr lang="en-US" sz="4800" baseline="30000" dirty="0" smtClean="0"/>
              <a:t> </a:t>
            </a:r>
            <a:r>
              <a:rPr lang="en-US" sz="4800" baseline="30000" dirty="0" err="1" smtClean="0"/>
              <a:t>ingin</a:t>
            </a:r>
            <a:r>
              <a:rPr lang="en-US" sz="4800" baseline="30000" dirty="0" smtClean="0"/>
              <a:t> </a:t>
            </a:r>
            <a:r>
              <a:rPr lang="en-US" sz="4800" baseline="30000" dirty="0" err="1" smtClean="0"/>
              <a:t>tahu</a:t>
            </a:r>
            <a:r>
              <a:rPr lang="en-US" sz="4800" baseline="30000" dirty="0" smtClean="0"/>
              <a:t> </a:t>
            </a:r>
            <a:r>
              <a:rPr lang="en-US" sz="4800" baseline="30000" dirty="0" err="1" smtClean="0"/>
              <a:t>lebih</a:t>
            </a:r>
            <a:r>
              <a:rPr lang="en-US" sz="4800" baseline="30000" dirty="0" smtClean="0"/>
              <a:t> </a:t>
            </a:r>
            <a:r>
              <a:rPr lang="en-US" sz="4800" baseline="30000" dirty="0" err="1" smtClean="0"/>
              <a:t>jauh</a:t>
            </a:r>
            <a:r>
              <a:rPr lang="en-US" sz="4800" baseline="30000" dirty="0" smtClean="0"/>
              <a:t> </a:t>
            </a:r>
            <a:r>
              <a:rPr lang="en-US" sz="4800" baseline="30000" dirty="0" err="1" smtClean="0"/>
              <a:t>tentang</a:t>
            </a:r>
            <a:r>
              <a:rPr lang="en-US" sz="4800" baseline="30000" dirty="0" smtClean="0"/>
              <a:t> </a:t>
            </a:r>
            <a:r>
              <a:rPr lang="en-US" sz="4800" baseline="30000" dirty="0" err="1" smtClean="0"/>
              <a:t>nilai</a:t>
            </a:r>
            <a:r>
              <a:rPr lang="en-US" sz="4800" baseline="30000" dirty="0" smtClean="0"/>
              <a:t> </a:t>
            </a:r>
            <a:r>
              <a:rPr lang="en-US" sz="4800" baseline="30000" dirty="0" err="1" smtClean="0"/>
              <a:t>apa</a:t>
            </a:r>
            <a:r>
              <a:rPr lang="en-US" sz="4800" baseline="30000" dirty="0" smtClean="0"/>
              <a:t> yang </a:t>
            </a:r>
            <a:r>
              <a:rPr lang="en-US" sz="4800" baseline="30000" dirty="0" err="1" smtClean="0"/>
              <a:t>dapat</a:t>
            </a:r>
            <a:r>
              <a:rPr lang="en-US" sz="4800" baseline="30000" dirty="0" smtClean="0"/>
              <a:t> </a:t>
            </a:r>
            <a:r>
              <a:rPr lang="en-US" sz="4800" baseline="30000" dirty="0" err="1" smtClean="0"/>
              <a:t>diwariskan</a:t>
            </a:r>
            <a:r>
              <a:rPr lang="en-US" sz="4800" baseline="30000" dirty="0" smtClean="0"/>
              <a:t> </a:t>
            </a:r>
            <a:r>
              <a:rPr lang="en-US" sz="4800" baseline="30000" dirty="0" err="1" smtClean="0"/>
              <a:t>dari</a:t>
            </a:r>
            <a:r>
              <a:rPr lang="en-US" sz="4800" baseline="30000" dirty="0" smtClean="0"/>
              <a:t> </a:t>
            </a:r>
            <a:r>
              <a:rPr lang="en-US" sz="4800" baseline="30000" dirty="0" err="1" smtClean="0"/>
              <a:t>peninggalan</a:t>
            </a:r>
            <a:r>
              <a:rPr lang="en-US" sz="4800" baseline="30000" dirty="0" smtClean="0"/>
              <a:t> </a:t>
            </a:r>
            <a:r>
              <a:rPr lang="en-US" sz="4800" baseline="30000" dirty="0" err="1" smtClean="0"/>
              <a:t>budaya</a:t>
            </a:r>
            <a:r>
              <a:rPr lang="en-US" sz="4800" baseline="30000" dirty="0" smtClean="0"/>
              <a:t> </a:t>
            </a:r>
            <a:r>
              <a:rPr lang="en-US" sz="4800" baseline="30000" dirty="0" err="1" smtClean="0"/>
              <a:t>masa</a:t>
            </a:r>
            <a:r>
              <a:rPr lang="en-US" sz="4800" baseline="30000" dirty="0" smtClean="0"/>
              <a:t> </a:t>
            </a:r>
            <a:r>
              <a:rPr lang="en-US" sz="4800" baseline="30000" dirty="0" err="1" smtClean="0"/>
              <a:t>prasejarah</a:t>
            </a:r>
            <a:r>
              <a:rPr lang="en-US" sz="4800" baseline="30000" dirty="0" smtClean="0"/>
              <a:t> </a:t>
            </a:r>
            <a:r>
              <a:rPr lang="en-US" sz="4800" baseline="30000" dirty="0" err="1" smtClean="0"/>
              <a:t>ini</a:t>
            </a:r>
            <a:r>
              <a:rPr lang="en-US" sz="4800" baseline="30000" dirty="0" smtClean="0"/>
              <a:t>.</a:t>
            </a:r>
            <a:br>
              <a:rPr lang="en-US" sz="4800" baseline="30000" dirty="0" smtClean="0"/>
            </a:br>
            <a:r>
              <a:rPr lang="en-US" sz="4800" baseline="30000" dirty="0" smtClean="0"/>
              <a:t> </a:t>
            </a:r>
            <a:r>
              <a:rPr lang="en-US" sz="4800" b="1" baseline="30000" dirty="0" smtClean="0"/>
              <a:t>1. </a:t>
            </a:r>
            <a:r>
              <a:rPr lang="en-US" sz="4800" b="1" baseline="30000" dirty="0" err="1" smtClean="0"/>
              <a:t>Nilai</a:t>
            </a:r>
            <a:r>
              <a:rPr lang="en-US" sz="4800" b="1" baseline="30000" dirty="0" smtClean="0"/>
              <a:t> </a:t>
            </a:r>
            <a:r>
              <a:rPr lang="en-US" sz="4800" b="1" baseline="30000" dirty="0" err="1" smtClean="0"/>
              <a:t>Religius</a:t>
            </a:r>
            <a:r>
              <a:rPr lang="en-US" sz="4800" b="1" baseline="30000" dirty="0" smtClean="0"/>
              <a:t>/</a:t>
            </a:r>
            <a:r>
              <a:rPr lang="en-US" sz="4800" b="1" baseline="30000" dirty="0" err="1" smtClean="0"/>
              <a:t>Keagamaan</a:t>
            </a:r>
            <a:r>
              <a:rPr lang="en-US" sz="4800" dirty="0" smtClean="0"/>
              <a:t/>
            </a:r>
            <a:br>
              <a:rPr lang="en-US" sz="4800" dirty="0" smtClean="0"/>
            </a:br>
            <a:r>
              <a:rPr lang="en-US" sz="4800" baseline="30000" dirty="0" err="1" smtClean="0"/>
              <a:t>Nilai</a:t>
            </a:r>
            <a:r>
              <a:rPr lang="en-US" sz="4800" baseline="30000" dirty="0" smtClean="0"/>
              <a:t> </a:t>
            </a:r>
            <a:r>
              <a:rPr lang="en-US" sz="4800" baseline="30000" dirty="0" err="1" smtClean="0"/>
              <a:t>ini</a:t>
            </a:r>
            <a:r>
              <a:rPr lang="en-US" sz="4800" baseline="30000" dirty="0" smtClean="0"/>
              <a:t> </a:t>
            </a:r>
            <a:r>
              <a:rPr lang="en-US" sz="4800" baseline="30000" dirty="0" err="1" smtClean="0"/>
              <a:t>mencerminkan</a:t>
            </a:r>
            <a:r>
              <a:rPr lang="en-US" sz="4800" baseline="30000" dirty="0" smtClean="0"/>
              <a:t> </a:t>
            </a:r>
            <a:r>
              <a:rPr lang="en-US" sz="4800" baseline="30000" dirty="0" err="1" smtClean="0"/>
              <a:t>adanya</a:t>
            </a:r>
            <a:r>
              <a:rPr lang="en-US" sz="4800" baseline="30000" dirty="0" smtClean="0"/>
              <a:t> </a:t>
            </a:r>
            <a:r>
              <a:rPr lang="en-US" sz="4800" baseline="30000" dirty="0" err="1" smtClean="0"/>
              <a:t>kepercayaan</a:t>
            </a:r>
            <a:r>
              <a:rPr lang="en-US" sz="4800" baseline="30000" dirty="0" smtClean="0"/>
              <a:t> </a:t>
            </a:r>
            <a:r>
              <a:rPr lang="en-US" sz="4800" baseline="30000" dirty="0" err="1" smtClean="0"/>
              <a:t>terhadap</a:t>
            </a:r>
            <a:r>
              <a:rPr lang="en-US" sz="4800" baseline="30000" dirty="0" smtClean="0"/>
              <a:t> </a:t>
            </a:r>
            <a:r>
              <a:rPr lang="en-US" sz="4800" baseline="30000" dirty="0" err="1" smtClean="0"/>
              <a:t>sesuatu</a:t>
            </a:r>
            <a:r>
              <a:rPr lang="en-US" sz="4800" baseline="30000" dirty="0" smtClean="0"/>
              <a:t> yang </a:t>
            </a:r>
            <a:r>
              <a:rPr lang="en-US" sz="4800" baseline="30000" dirty="0" err="1" smtClean="0"/>
              <a:t>berkuasa</a:t>
            </a:r>
            <a:r>
              <a:rPr lang="en-US" sz="4800" baseline="30000" dirty="0" smtClean="0"/>
              <a:t> </a:t>
            </a:r>
            <a:r>
              <a:rPr lang="en-US" sz="4800" baseline="30000" dirty="0" err="1" smtClean="0"/>
              <a:t>atas</a:t>
            </a:r>
            <a:r>
              <a:rPr lang="en-US" sz="4800" baseline="30000" dirty="0" smtClean="0"/>
              <a:t> </a:t>
            </a:r>
            <a:r>
              <a:rPr lang="en-US" sz="4800" baseline="30000" dirty="0" err="1" smtClean="0"/>
              <a:t>mereka</a:t>
            </a:r>
            <a:r>
              <a:rPr lang="en-US" sz="4800" baseline="30000" dirty="0" smtClean="0"/>
              <a:t>, </a:t>
            </a:r>
            <a:r>
              <a:rPr lang="en-US" sz="4800" baseline="30000" dirty="0" err="1" smtClean="0"/>
              <a:t>dalam</a:t>
            </a:r>
            <a:r>
              <a:rPr lang="en-US" sz="4800" baseline="30000" dirty="0" smtClean="0"/>
              <a:t> </a:t>
            </a:r>
            <a:r>
              <a:rPr lang="en-US" sz="4800" baseline="30000" dirty="0" err="1" smtClean="0"/>
              <a:t>hal</a:t>
            </a:r>
            <a:r>
              <a:rPr lang="en-US" sz="4800" baseline="30000" dirty="0" smtClean="0"/>
              <a:t> </a:t>
            </a:r>
            <a:r>
              <a:rPr lang="en-US" sz="4800" baseline="30000" dirty="0" err="1" smtClean="0"/>
              <a:t>ini</a:t>
            </a:r>
            <a:r>
              <a:rPr lang="en-US" sz="4800" baseline="30000" dirty="0" smtClean="0"/>
              <a:t> </a:t>
            </a:r>
            <a:r>
              <a:rPr lang="en-US" sz="4800" baseline="30000" dirty="0" err="1" smtClean="0"/>
              <a:t>mereka</a:t>
            </a:r>
            <a:r>
              <a:rPr lang="en-US" sz="4800" baseline="30000" dirty="0" smtClean="0"/>
              <a:t> </a:t>
            </a:r>
            <a:r>
              <a:rPr lang="en-US" sz="4800" baseline="30000" dirty="0" err="1" smtClean="0"/>
              <a:t>berusaha</a:t>
            </a:r>
            <a:r>
              <a:rPr lang="en-US" sz="4800" baseline="30000" dirty="0" smtClean="0"/>
              <a:t> </a:t>
            </a:r>
            <a:r>
              <a:rPr lang="en-US" sz="4800" baseline="30000" dirty="0" err="1" smtClean="0"/>
              <a:t>membatasi</a:t>
            </a:r>
            <a:r>
              <a:rPr lang="en-US" sz="4800" baseline="30000" dirty="0" smtClean="0"/>
              <a:t> </a:t>
            </a:r>
            <a:r>
              <a:rPr lang="en-US" sz="4800" baseline="30000" dirty="0" err="1" smtClean="0"/>
              <a:t>perilakunya</a:t>
            </a:r>
            <a:r>
              <a:rPr lang="en-US" sz="4800" baseline="30000" dirty="0" smtClean="0"/>
              <a:t>.</a:t>
            </a:r>
            <a:endParaRPr lang="en-US" sz="4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algn="l"/>
            <a:r>
              <a:rPr lang="en-US" b="1" baseline="30000" dirty="0" smtClean="0"/>
              <a:t>2. </a:t>
            </a:r>
            <a:r>
              <a:rPr lang="en-US" b="1" baseline="30000" dirty="0" err="1" smtClean="0"/>
              <a:t>Nilai</a:t>
            </a:r>
            <a:r>
              <a:rPr lang="en-US" b="1" baseline="30000" dirty="0" smtClean="0"/>
              <a:t> </a:t>
            </a:r>
            <a:r>
              <a:rPr lang="en-US" b="1" baseline="30000" dirty="0" err="1" smtClean="0"/>
              <a:t>Gotong</a:t>
            </a:r>
            <a:r>
              <a:rPr lang="en-US" b="1" baseline="30000" dirty="0" smtClean="0"/>
              <a:t> </a:t>
            </a:r>
            <a:r>
              <a:rPr lang="en-US" b="1" baseline="30000" dirty="0" err="1" smtClean="0"/>
              <a:t>Royong</a:t>
            </a:r>
            <a:r>
              <a:rPr lang="en-US" dirty="0" smtClean="0"/>
              <a:t/>
            </a:r>
            <a:br>
              <a:rPr lang="en-US" dirty="0" smtClean="0"/>
            </a:br>
            <a:r>
              <a:rPr lang="en-US" baseline="30000" dirty="0" err="1" smtClean="0"/>
              <a:t>Masyarakat</a:t>
            </a:r>
            <a:r>
              <a:rPr lang="en-US" baseline="30000" dirty="0" smtClean="0"/>
              <a:t> </a:t>
            </a:r>
            <a:r>
              <a:rPr lang="en-US" baseline="30000" dirty="0" err="1" smtClean="0"/>
              <a:t>prasejarah</a:t>
            </a:r>
            <a:r>
              <a:rPr lang="en-US" baseline="30000" dirty="0" smtClean="0"/>
              <a:t> </a:t>
            </a:r>
            <a:r>
              <a:rPr lang="en-US" baseline="30000" dirty="0" err="1" smtClean="0"/>
              <a:t>hidup</a:t>
            </a:r>
            <a:r>
              <a:rPr lang="en-US" baseline="30000" dirty="0" smtClean="0"/>
              <a:t> </a:t>
            </a:r>
            <a:r>
              <a:rPr lang="en-US" baseline="30000" dirty="0" err="1" smtClean="0"/>
              <a:t>secara</a:t>
            </a:r>
            <a:r>
              <a:rPr lang="en-US" baseline="30000" dirty="0" smtClean="0"/>
              <a:t> </a:t>
            </a:r>
            <a:r>
              <a:rPr lang="en-US" baseline="30000" dirty="0" err="1" smtClean="0"/>
              <a:t>berkelompok</a:t>
            </a:r>
            <a:r>
              <a:rPr lang="en-US" baseline="30000" dirty="0" smtClean="0"/>
              <a:t>, </a:t>
            </a:r>
            <a:r>
              <a:rPr lang="en-US" baseline="30000" dirty="0" err="1" smtClean="0"/>
              <a:t>bekerja</a:t>
            </a:r>
            <a:r>
              <a:rPr lang="en-US" baseline="30000" dirty="0" smtClean="0"/>
              <a:t> </a:t>
            </a:r>
            <a:r>
              <a:rPr lang="en-US" baseline="30000" dirty="0" err="1" smtClean="0"/>
              <a:t>untuk</a:t>
            </a:r>
            <a:r>
              <a:rPr lang="en-US" baseline="30000" dirty="0" smtClean="0"/>
              <a:t> </a:t>
            </a:r>
            <a:r>
              <a:rPr lang="en-US" baseline="30000" dirty="0" err="1" smtClean="0"/>
              <a:t>kepentingan</a:t>
            </a:r>
            <a:r>
              <a:rPr lang="en-US" baseline="30000" dirty="0" smtClean="0"/>
              <a:t> </a:t>
            </a:r>
            <a:r>
              <a:rPr lang="en-US" baseline="30000" dirty="0" err="1" smtClean="0"/>
              <a:t>kelompok</a:t>
            </a:r>
            <a:r>
              <a:rPr lang="en-US" baseline="30000" dirty="0" smtClean="0"/>
              <a:t> </a:t>
            </a:r>
            <a:r>
              <a:rPr lang="en-US" baseline="30000" dirty="0" err="1" smtClean="0"/>
              <a:t>bersama</a:t>
            </a:r>
            <a:r>
              <a:rPr lang="en-US" baseline="30000" dirty="0" smtClean="0"/>
              <a:t>, </a:t>
            </a:r>
            <a:r>
              <a:rPr lang="en-US" baseline="30000" dirty="0" err="1" smtClean="0"/>
              <a:t>membangun</a:t>
            </a:r>
            <a:r>
              <a:rPr lang="en-US" baseline="30000" dirty="0" smtClean="0"/>
              <a:t> </a:t>
            </a:r>
            <a:r>
              <a:rPr lang="en-US" baseline="30000" dirty="0" err="1" smtClean="0"/>
              <a:t>rumah</a:t>
            </a:r>
            <a:r>
              <a:rPr lang="en-US" baseline="30000" dirty="0" smtClean="0"/>
              <a:t> </a:t>
            </a:r>
            <a:r>
              <a:rPr lang="en-US" baseline="30000" dirty="0" err="1" smtClean="0"/>
              <a:t>juga</a:t>
            </a:r>
            <a:r>
              <a:rPr lang="en-US" baseline="30000" dirty="0" smtClean="0"/>
              <a:t> </a:t>
            </a:r>
            <a:r>
              <a:rPr lang="en-US" baseline="30000" dirty="0" err="1" smtClean="0"/>
              <a:t>dilakukan</a:t>
            </a:r>
            <a:r>
              <a:rPr lang="en-US" baseline="30000" dirty="0" smtClean="0"/>
              <a:t> </a:t>
            </a:r>
            <a:r>
              <a:rPr lang="en-US" baseline="30000" dirty="0" err="1" smtClean="0"/>
              <a:t>secara</a:t>
            </a:r>
            <a:r>
              <a:rPr lang="en-US" baseline="30000" dirty="0" smtClean="0"/>
              <a:t> </a:t>
            </a:r>
            <a:r>
              <a:rPr lang="en-US" baseline="30000" dirty="0" err="1" smtClean="0"/>
              <a:t>bersama-sama</a:t>
            </a:r>
            <a:r>
              <a:rPr lang="en-US" baseline="30000" dirty="0" smtClean="0"/>
              <a:t>.</a:t>
            </a:r>
            <a:r>
              <a:rPr lang="id-ID" baseline="30000" dirty="0" smtClean="0"/>
              <a:t> </a:t>
            </a:r>
            <a:r>
              <a:rPr lang="en-US" baseline="30000" dirty="0" smtClean="0"/>
              <a:t>Hal </a:t>
            </a:r>
            <a:r>
              <a:rPr lang="en-US" baseline="30000" dirty="0" err="1" smtClean="0"/>
              <a:t>ini</a:t>
            </a:r>
            <a:r>
              <a:rPr lang="en-US" baseline="30000" dirty="0" smtClean="0"/>
              <a:t> </a:t>
            </a:r>
            <a:r>
              <a:rPr lang="en-US" baseline="30000" dirty="0" err="1" smtClean="0"/>
              <a:t>dapat</a:t>
            </a:r>
            <a:r>
              <a:rPr lang="en-US" baseline="30000" dirty="0" smtClean="0"/>
              <a:t> </a:t>
            </a:r>
            <a:r>
              <a:rPr lang="en-US" baseline="30000" dirty="0" err="1" smtClean="0"/>
              <a:t>dibuktikan</a:t>
            </a:r>
            <a:r>
              <a:rPr lang="en-US" baseline="30000" dirty="0" smtClean="0"/>
              <a:t> </a:t>
            </a:r>
            <a:r>
              <a:rPr lang="en-US" baseline="30000" dirty="0" err="1" smtClean="0"/>
              <a:t>dari</a:t>
            </a:r>
            <a:r>
              <a:rPr lang="en-US" baseline="30000" dirty="0" smtClean="0"/>
              <a:t> </a:t>
            </a:r>
            <a:r>
              <a:rPr lang="en-US" baseline="30000" dirty="0" err="1" smtClean="0"/>
              <a:t>adanya</a:t>
            </a:r>
            <a:r>
              <a:rPr lang="en-US" baseline="30000" dirty="0" smtClean="0"/>
              <a:t> </a:t>
            </a:r>
            <a:r>
              <a:rPr lang="en-US" baseline="30000" dirty="0" err="1" smtClean="0"/>
              <a:t>bangunan-bangunan</a:t>
            </a:r>
            <a:r>
              <a:rPr lang="en-US" baseline="30000" dirty="0" smtClean="0"/>
              <a:t> megalith yang </a:t>
            </a:r>
            <a:r>
              <a:rPr lang="en-US" baseline="30000" dirty="0" err="1" smtClean="0"/>
              <a:t>dapat</a:t>
            </a:r>
            <a:r>
              <a:rPr lang="en-US" baseline="30000" dirty="0" smtClean="0"/>
              <a:t> </a:t>
            </a:r>
            <a:r>
              <a:rPr lang="en-US" baseline="30000" dirty="0" err="1" smtClean="0"/>
              <a:t>dipastikan</a:t>
            </a:r>
            <a:r>
              <a:rPr lang="en-US" baseline="30000" dirty="0" smtClean="0"/>
              <a:t> </a:t>
            </a:r>
            <a:r>
              <a:rPr lang="en-US" baseline="30000" dirty="0" err="1" smtClean="0"/>
              <a:t>secara</a:t>
            </a:r>
            <a:r>
              <a:rPr lang="en-US" baseline="30000" dirty="0" smtClean="0"/>
              <a:t> </a:t>
            </a:r>
            <a:r>
              <a:rPr lang="en-US" baseline="30000" dirty="0" err="1" smtClean="0"/>
              <a:t>gotong</a:t>
            </a:r>
            <a:r>
              <a:rPr lang="en-US" baseline="30000" dirty="0" smtClean="0"/>
              <a:t> </a:t>
            </a:r>
            <a:r>
              <a:rPr lang="en-US" baseline="30000" dirty="0" err="1" smtClean="0"/>
              <a:t>royong</a:t>
            </a:r>
            <a:r>
              <a:rPr lang="en-US" baseline="30000" dirty="0" smtClean="0"/>
              <a:t>/</a:t>
            </a:r>
            <a:r>
              <a:rPr lang="en-US" baseline="30000" dirty="0" err="1" smtClean="0"/>
              <a:t>bersama-sama</a:t>
            </a:r>
            <a:r>
              <a:rPr lang="en-US" baseline="30000" dirty="0" smtClean="0"/>
              <a:t>.</a:t>
            </a:r>
            <a:r>
              <a:rPr lang="en-US" dirty="0" smtClean="0"/>
              <a:t/>
            </a:r>
            <a:br>
              <a:rPr lang="en-US" dirty="0" smtClean="0"/>
            </a:br>
            <a:r>
              <a:rPr lang="en-US" baseline="30000" dirty="0" err="1" smtClean="0"/>
              <a:t>Dengan</a:t>
            </a:r>
            <a:r>
              <a:rPr lang="en-US" baseline="30000" dirty="0" smtClean="0"/>
              <a:t> </a:t>
            </a:r>
            <a:r>
              <a:rPr lang="en-US" baseline="30000" dirty="0" err="1" smtClean="0"/>
              <a:t>demikian</a:t>
            </a:r>
            <a:r>
              <a:rPr lang="en-US" baseline="30000" dirty="0" smtClean="0"/>
              <a:t> </a:t>
            </a:r>
            <a:r>
              <a:rPr lang="en-US" baseline="30000" dirty="0" err="1" smtClean="0"/>
              <a:t>patutlah</a:t>
            </a:r>
            <a:r>
              <a:rPr lang="en-US" baseline="30000" dirty="0" smtClean="0"/>
              <a:t> </a:t>
            </a:r>
            <a:r>
              <a:rPr lang="en-US" baseline="30000" dirty="0" err="1" smtClean="0"/>
              <a:t>ditiru</a:t>
            </a:r>
            <a:r>
              <a:rPr lang="en-US" baseline="30000" dirty="0" smtClean="0"/>
              <a:t> </a:t>
            </a:r>
            <a:r>
              <a:rPr lang="en-US" baseline="30000" dirty="0" err="1" smtClean="0"/>
              <a:t>bahwa</a:t>
            </a:r>
            <a:r>
              <a:rPr lang="en-US" baseline="30000" dirty="0" smtClean="0"/>
              <a:t> </a:t>
            </a:r>
            <a:r>
              <a:rPr lang="en-US" baseline="30000" dirty="0" err="1" smtClean="0"/>
              <a:t>hal-hal</a:t>
            </a:r>
            <a:r>
              <a:rPr lang="en-US" baseline="30000" dirty="0" smtClean="0"/>
              <a:t> yang </a:t>
            </a:r>
            <a:r>
              <a:rPr lang="en-US" baseline="30000" dirty="0" err="1" smtClean="0"/>
              <a:t>menyangkut</a:t>
            </a:r>
            <a:r>
              <a:rPr lang="en-US" baseline="30000" dirty="0" smtClean="0"/>
              <a:t> </a:t>
            </a:r>
            <a:r>
              <a:rPr lang="en-US" baseline="30000" dirty="0" err="1" smtClean="0"/>
              <a:t>kepentingan</a:t>
            </a:r>
            <a:r>
              <a:rPr lang="en-US" baseline="30000" dirty="0" smtClean="0"/>
              <a:t> </a:t>
            </a:r>
            <a:r>
              <a:rPr lang="en-US" baseline="30000" dirty="0" err="1" smtClean="0"/>
              <a:t>bersama</a:t>
            </a:r>
            <a:r>
              <a:rPr lang="en-US" baseline="30000" dirty="0" smtClean="0"/>
              <a:t> </a:t>
            </a:r>
            <a:r>
              <a:rPr lang="en-US" baseline="30000" dirty="0" err="1" smtClean="0"/>
              <a:t>hendaklah</a:t>
            </a:r>
            <a:r>
              <a:rPr lang="en-US" baseline="30000" dirty="0" smtClean="0"/>
              <a:t> </a:t>
            </a:r>
            <a:r>
              <a:rPr lang="en-US" baseline="30000" dirty="0" err="1" smtClean="0"/>
              <a:t>dilakukan</a:t>
            </a:r>
            <a:r>
              <a:rPr lang="en-US" baseline="30000" dirty="0" smtClean="0"/>
              <a:t> </a:t>
            </a:r>
            <a:r>
              <a:rPr lang="en-US" baseline="30000" dirty="0" err="1" smtClean="0"/>
              <a:t>secara</a:t>
            </a:r>
            <a:r>
              <a:rPr lang="en-US" baseline="30000" dirty="0" smtClean="0"/>
              <a:t> </a:t>
            </a:r>
            <a:r>
              <a:rPr lang="en-US" baseline="30000" dirty="0" err="1" smtClean="0"/>
              <a:t>bersama-sama</a:t>
            </a:r>
            <a:r>
              <a:rPr lang="en-US" baseline="30000" dirty="0" smtClean="0"/>
              <a:t> (</a:t>
            </a:r>
            <a:r>
              <a:rPr lang="en-US" baseline="30000" dirty="0" err="1" smtClean="0"/>
              <a:t>gotong</a:t>
            </a:r>
            <a:r>
              <a:rPr lang="en-US" baseline="30000" dirty="0" smtClean="0"/>
              <a:t> </a:t>
            </a:r>
            <a:r>
              <a:rPr lang="en-US" baseline="30000" dirty="0" err="1" smtClean="0"/>
              <a:t>royong</a:t>
            </a:r>
            <a:r>
              <a:rPr lang="en-US" baseline="30000" dirty="0" smtClean="0"/>
              <a:t>) </a:t>
            </a:r>
            <a:r>
              <a:rPr lang="en-US" baseline="30000" dirty="0" err="1" smtClean="0"/>
              <a:t>dengan</a:t>
            </a:r>
            <a:r>
              <a:rPr lang="en-US" baseline="30000" dirty="0" smtClean="0"/>
              <a:t> </a:t>
            </a:r>
            <a:r>
              <a:rPr lang="en-US" baseline="30000" dirty="0" err="1" smtClean="0"/>
              <a:t>prinsip</a:t>
            </a:r>
            <a:r>
              <a:rPr lang="en-US" baseline="30000" dirty="0" smtClean="0"/>
              <a:t> </a:t>
            </a:r>
            <a:r>
              <a:rPr lang="en-US" baseline="30000" dirty="0" err="1" smtClean="0"/>
              <a:t>berat</a:t>
            </a:r>
            <a:r>
              <a:rPr lang="en-US" baseline="30000" dirty="0" smtClean="0"/>
              <a:t> </a:t>
            </a:r>
            <a:r>
              <a:rPr lang="en-US" baseline="30000" dirty="0" err="1" smtClean="0"/>
              <a:t>sama</a:t>
            </a:r>
            <a:r>
              <a:rPr lang="en-US" baseline="30000" dirty="0" smtClean="0"/>
              <a:t> </a:t>
            </a:r>
            <a:r>
              <a:rPr lang="en-US" baseline="30000" dirty="0" err="1" smtClean="0"/>
              <a:t>dipikul</a:t>
            </a:r>
            <a:r>
              <a:rPr lang="en-US" baseline="30000" dirty="0" smtClean="0"/>
              <a:t>, </a:t>
            </a:r>
            <a:r>
              <a:rPr lang="en-US" baseline="30000" dirty="0" err="1" smtClean="0"/>
              <a:t>ringan</a:t>
            </a:r>
            <a:r>
              <a:rPr lang="en-US" baseline="30000" dirty="0" smtClean="0"/>
              <a:t> </a:t>
            </a:r>
            <a:r>
              <a:rPr lang="en-US" baseline="30000" dirty="0" err="1" smtClean="0"/>
              <a:t>sama</a:t>
            </a:r>
            <a:r>
              <a:rPr lang="en-US" baseline="30000" dirty="0" smtClean="0"/>
              <a:t> </a:t>
            </a:r>
            <a:r>
              <a:rPr lang="en-US" baseline="30000" dirty="0" err="1" smtClean="0"/>
              <a:t>dijinjing</a:t>
            </a:r>
            <a:r>
              <a:rPr lang="en-US" baseline="30000" dirty="0" smtClean="0"/>
              <a: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l"/>
            <a:r>
              <a:rPr lang="en-US" sz="4800" b="1" baseline="30000" dirty="0" smtClean="0"/>
              <a:t>3. </a:t>
            </a:r>
            <a:r>
              <a:rPr lang="en-US" sz="4800" b="1" baseline="30000" dirty="0" err="1" smtClean="0"/>
              <a:t>Nilai</a:t>
            </a:r>
            <a:r>
              <a:rPr lang="en-US" sz="4800" b="1" baseline="30000" dirty="0" smtClean="0"/>
              <a:t> </a:t>
            </a:r>
            <a:r>
              <a:rPr lang="en-US" sz="4800" b="1" baseline="30000" dirty="0" err="1" smtClean="0"/>
              <a:t>musyawarah</a:t>
            </a:r>
            <a:r>
              <a:rPr lang="en-US" sz="4800" dirty="0" smtClean="0"/>
              <a:t/>
            </a:r>
            <a:br>
              <a:rPr lang="en-US" sz="4800" dirty="0" smtClean="0"/>
            </a:br>
            <a:r>
              <a:rPr lang="en-US" sz="4800" baseline="30000" dirty="0" err="1" smtClean="0"/>
              <a:t>Nilai</a:t>
            </a:r>
            <a:r>
              <a:rPr lang="en-US" sz="4800" baseline="30000" dirty="0" smtClean="0"/>
              <a:t> </a:t>
            </a:r>
            <a:r>
              <a:rPr lang="en-US" sz="4800" baseline="30000" dirty="0" err="1" smtClean="0"/>
              <a:t>ini</a:t>
            </a:r>
            <a:r>
              <a:rPr lang="en-US" sz="4800" baseline="30000" dirty="0" smtClean="0"/>
              <a:t> </a:t>
            </a:r>
            <a:r>
              <a:rPr lang="en-US" sz="4800" baseline="30000" dirty="0" err="1" smtClean="0"/>
              <a:t>sudah</a:t>
            </a:r>
            <a:r>
              <a:rPr lang="en-US" sz="4800" baseline="30000" dirty="0" smtClean="0"/>
              <a:t> </a:t>
            </a:r>
            <a:r>
              <a:rPr lang="en-US" sz="4800" baseline="30000" dirty="0" err="1" smtClean="0"/>
              <a:t>dikembangkan</a:t>
            </a:r>
            <a:r>
              <a:rPr lang="en-US" sz="4800" baseline="30000" dirty="0" smtClean="0"/>
              <a:t> </a:t>
            </a:r>
            <a:r>
              <a:rPr lang="en-US" sz="4800" baseline="30000" dirty="0" err="1" smtClean="0"/>
              <a:t>oleh</a:t>
            </a:r>
            <a:r>
              <a:rPr lang="en-US" sz="4800" baseline="30000" dirty="0" smtClean="0"/>
              <a:t> </a:t>
            </a:r>
            <a:r>
              <a:rPr lang="en-US" sz="4800" baseline="30000" dirty="0" err="1" smtClean="0"/>
              <a:t>masyarakat</a:t>
            </a:r>
            <a:r>
              <a:rPr lang="en-US" sz="4800" baseline="30000" dirty="0" smtClean="0"/>
              <a:t> </a:t>
            </a:r>
            <a:r>
              <a:rPr lang="en-US" sz="4800" baseline="30000" dirty="0" err="1" smtClean="0"/>
              <a:t>prasejarah</a:t>
            </a:r>
            <a:r>
              <a:rPr lang="en-US" sz="4800" baseline="30000" dirty="0" smtClean="0"/>
              <a:t> </a:t>
            </a:r>
            <a:r>
              <a:rPr lang="en-US" sz="4800" baseline="30000" dirty="0" err="1" smtClean="0"/>
              <a:t>dalam</a:t>
            </a:r>
            <a:r>
              <a:rPr lang="en-US" sz="4800" baseline="30000" dirty="0" smtClean="0"/>
              <a:t> </a:t>
            </a:r>
            <a:r>
              <a:rPr lang="en-US" sz="4800" baseline="30000" dirty="0" err="1" smtClean="0"/>
              <a:t>hidupnya</a:t>
            </a:r>
            <a:r>
              <a:rPr lang="en-US" sz="4800" baseline="30000" dirty="0" smtClean="0"/>
              <a:t> </a:t>
            </a:r>
            <a:r>
              <a:rPr lang="en-US" sz="4800" baseline="30000" dirty="0" err="1" smtClean="0"/>
              <a:t>seperti</a:t>
            </a:r>
            <a:r>
              <a:rPr lang="en-US" sz="4800" baseline="30000" dirty="0" smtClean="0"/>
              <a:t> </a:t>
            </a:r>
            <a:r>
              <a:rPr lang="en-US" sz="4800" baseline="30000" dirty="0" err="1" smtClean="0"/>
              <a:t>dalam</a:t>
            </a:r>
            <a:r>
              <a:rPr lang="en-US" sz="4800" baseline="30000" dirty="0" smtClean="0"/>
              <a:t> </a:t>
            </a:r>
            <a:r>
              <a:rPr lang="en-US" sz="4800" baseline="30000" dirty="0" err="1" smtClean="0"/>
              <a:t>pemilihan</a:t>
            </a:r>
            <a:r>
              <a:rPr lang="en-US" sz="4800" baseline="30000" dirty="0" smtClean="0"/>
              <a:t> </a:t>
            </a:r>
            <a:r>
              <a:rPr lang="en-US" sz="4800" baseline="30000" dirty="0" err="1" smtClean="0"/>
              <a:t>pemimpin</a:t>
            </a:r>
            <a:r>
              <a:rPr lang="en-US" sz="4800" baseline="30000" dirty="0" smtClean="0"/>
              <a:t> </a:t>
            </a:r>
            <a:r>
              <a:rPr lang="en-US" sz="4800" baseline="30000" dirty="0" err="1" smtClean="0"/>
              <a:t>masyarakat</a:t>
            </a:r>
            <a:r>
              <a:rPr lang="en-US" sz="4800" baseline="30000" dirty="0" smtClean="0"/>
              <a:t> </a:t>
            </a:r>
            <a:r>
              <a:rPr lang="en-US" sz="4800" baseline="30000" dirty="0" err="1" smtClean="0"/>
              <a:t>dalam</a:t>
            </a:r>
            <a:r>
              <a:rPr lang="en-US" sz="4800" baseline="30000" dirty="0" smtClean="0"/>
              <a:t> </a:t>
            </a:r>
            <a:r>
              <a:rPr lang="en-US" sz="4800" baseline="30000" dirty="0" err="1" smtClean="0"/>
              <a:t>usaha</a:t>
            </a:r>
            <a:r>
              <a:rPr lang="en-US" sz="4800" baseline="30000" dirty="0" smtClean="0"/>
              <a:t> </a:t>
            </a:r>
            <a:r>
              <a:rPr lang="en-US" sz="4800" baseline="30000" dirty="0" err="1" smtClean="0"/>
              <a:t>pertanian</a:t>
            </a:r>
            <a:r>
              <a:rPr lang="en-US" sz="4800" baseline="30000" dirty="0" smtClean="0"/>
              <a:t> </a:t>
            </a:r>
            <a:r>
              <a:rPr lang="en-US" sz="4800" baseline="30000" dirty="0" err="1" smtClean="0"/>
              <a:t>dan</a:t>
            </a:r>
            <a:r>
              <a:rPr lang="en-US" sz="4800" baseline="30000" dirty="0" smtClean="0"/>
              <a:t> </a:t>
            </a:r>
            <a:r>
              <a:rPr lang="en-US" sz="4800" baseline="30000" dirty="0" err="1" smtClean="0"/>
              <a:t>perburuan</a:t>
            </a:r>
            <a:r>
              <a:rPr lang="en-US" sz="4800" baseline="30000" dirty="0" smtClean="0"/>
              <a:t>.</a:t>
            </a:r>
            <a:r>
              <a:rPr lang="en-US" sz="4800" dirty="0" smtClean="0"/>
              <a:t/>
            </a:r>
            <a:br>
              <a:rPr lang="en-US" sz="4800" dirty="0" smtClean="0"/>
            </a:br>
            <a:r>
              <a:rPr lang="en-US" sz="4800" dirty="0" smtClean="0"/>
              <a:t/>
            </a:r>
            <a:br>
              <a:rPr lang="en-US" sz="4800" dirty="0" smtClean="0"/>
            </a:br>
            <a:r>
              <a:rPr lang="en-US" sz="4800" baseline="30000" dirty="0" smtClean="0"/>
              <a:t>Dari </a:t>
            </a:r>
            <a:r>
              <a:rPr lang="en-US" sz="4800" baseline="30000" dirty="0" err="1" smtClean="0"/>
              <a:t>perilaku</a:t>
            </a:r>
            <a:r>
              <a:rPr lang="en-US" sz="4800" baseline="30000" dirty="0" smtClean="0"/>
              <a:t> </a:t>
            </a:r>
            <a:r>
              <a:rPr lang="en-US" sz="4800" baseline="30000" dirty="0" err="1" smtClean="0"/>
              <a:t>tersebut</a:t>
            </a:r>
            <a:r>
              <a:rPr lang="en-US" sz="4800" baseline="30000" dirty="0" smtClean="0"/>
              <a:t> </a:t>
            </a:r>
            <a:r>
              <a:rPr lang="en-US" sz="4800" baseline="30000" dirty="0" err="1" smtClean="0"/>
              <a:t>menjadi</a:t>
            </a:r>
            <a:r>
              <a:rPr lang="en-US" sz="4800" baseline="30000" dirty="0" smtClean="0"/>
              <a:t> </a:t>
            </a:r>
            <a:r>
              <a:rPr lang="en-US" sz="4800" baseline="30000" dirty="0" err="1" smtClean="0"/>
              <a:t>dasar</a:t>
            </a:r>
            <a:r>
              <a:rPr lang="en-US" sz="4800" baseline="30000" dirty="0" smtClean="0"/>
              <a:t> </a:t>
            </a:r>
            <a:r>
              <a:rPr lang="en-US" sz="4800" baseline="30000" dirty="0" err="1" smtClean="0"/>
              <a:t>bagi</a:t>
            </a:r>
            <a:r>
              <a:rPr lang="en-US" sz="4800" baseline="30000" dirty="0" smtClean="0"/>
              <a:t> </a:t>
            </a:r>
            <a:r>
              <a:rPr lang="en-US" sz="4800" baseline="30000" dirty="0" err="1" smtClean="0"/>
              <a:t>tumbuh</a:t>
            </a:r>
            <a:r>
              <a:rPr lang="en-US" sz="4800" baseline="30000" dirty="0" smtClean="0"/>
              <a:t> </a:t>
            </a:r>
            <a:r>
              <a:rPr lang="en-US" sz="4800" baseline="30000" dirty="0" err="1" smtClean="0"/>
              <a:t>dan</a:t>
            </a:r>
            <a:r>
              <a:rPr lang="en-US" sz="4800" baseline="30000" dirty="0" smtClean="0"/>
              <a:t> </a:t>
            </a:r>
            <a:r>
              <a:rPr lang="en-US" sz="4800" baseline="30000" dirty="0" err="1" smtClean="0"/>
              <a:t>berkembangnya</a:t>
            </a:r>
            <a:r>
              <a:rPr lang="en-US" sz="4800" baseline="30000" dirty="0" smtClean="0"/>
              <a:t> </a:t>
            </a:r>
            <a:r>
              <a:rPr lang="en-US" sz="4800" baseline="30000" dirty="0" err="1" smtClean="0"/>
              <a:t>asas</a:t>
            </a:r>
            <a:r>
              <a:rPr lang="en-US" sz="4800" baseline="30000" dirty="0" smtClean="0"/>
              <a:t> </a:t>
            </a:r>
            <a:r>
              <a:rPr lang="en-US" sz="4800" baseline="30000" dirty="0" err="1" smtClean="0"/>
              <a:t>demokrasi</a:t>
            </a:r>
            <a:r>
              <a:rPr lang="en-US" sz="4800" baseline="30000" dirty="0" smtClean="0"/>
              <a:t>.</a:t>
            </a:r>
            <a:r>
              <a:rPr lang="en-US" sz="4800" dirty="0" smtClean="0"/>
              <a:t/>
            </a:r>
            <a:br>
              <a:rPr lang="en-US" sz="4800" dirty="0" smtClean="0"/>
            </a:br>
            <a:endParaRPr lang="en-US" sz="4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l"/>
            <a:r>
              <a:rPr lang="en-US" sz="4800" b="1" baseline="30000" dirty="0" smtClean="0"/>
              <a:t>4. </a:t>
            </a:r>
            <a:r>
              <a:rPr lang="en-US" sz="4800" b="1" baseline="30000" dirty="0" err="1" smtClean="0"/>
              <a:t>Nilai</a:t>
            </a:r>
            <a:r>
              <a:rPr lang="en-US" sz="4800" b="1" baseline="30000" dirty="0" smtClean="0"/>
              <a:t> </a:t>
            </a:r>
            <a:r>
              <a:rPr lang="en-US" sz="4800" b="1" baseline="30000" dirty="0" err="1" smtClean="0"/>
              <a:t>Keadilan</a:t>
            </a:r>
            <a:r>
              <a:rPr lang="en-US" sz="4800" dirty="0" smtClean="0"/>
              <a:t/>
            </a:r>
            <a:br>
              <a:rPr lang="en-US" sz="4800" dirty="0" smtClean="0"/>
            </a:br>
            <a:r>
              <a:rPr lang="en-US" sz="4800" baseline="30000" dirty="0" err="1" smtClean="0"/>
              <a:t>Sikap</a:t>
            </a:r>
            <a:r>
              <a:rPr lang="en-US" sz="4800" baseline="30000" dirty="0" smtClean="0"/>
              <a:t> </a:t>
            </a:r>
            <a:r>
              <a:rPr lang="en-US" sz="4800" baseline="30000" dirty="0" err="1" smtClean="0"/>
              <a:t>ini</a:t>
            </a:r>
            <a:r>
              <a:rPr lang="en-US" sz="4800" baseline="30000" dirty="0" smtClean="0"/>
              <a:t> </a:t>
            </a:r>
            <a:r>
              <a:rPr lang="en-US" sz="4800" baseline="30000" dirty="0" err="1" smtClean="0"/>
              <a:t>sudah</a:t>
            </a:r>
            <a:r>
              <a:rPr lang="en-US" sz="4800" baseline="30000" dirty="0" smtClean="0"/>
              <a:t> </a:t>
            </a:r>
            <a:r>
              <a:rPr lang="en-US" sz="4800" baseline="30000" dirty="0" err="1" smtClean="0"/>
              <a:t>diterapkan</a:t>
            </a:r>
            <a:r>
              <a:rPr lang="en-US" sz="4800" baseline="30000" dirty="0" smtClean="0"/>
              <a:t> </a:t>
            </a:r>
            <a:r>
              <a:rPr lang="en-US" sz="4800" baseline="30000" dirty="0" err="1" smtClean="0"/>
              <a:t>dalam</a:t>
            </a:r>
            <a:r>
              <a:rPr lang="en-US" sz="4800" baseline="30000" dirty="0" smtClean="0"/>
              <a:t> </a:t>
            </a:r>
            <a:r>
              <a:rPr lang="en-US" sz="4800" baseline="30000" dirty="0" err="1" smtClean="0"/>
              <a:t>kehidupan</a:t>
            </a:r>
            <a:r>
              <a:rPr lang="en-US" sz="4800" baseline="30000" dirty="0" smtClean="0"/>
              <a:t> </a:t>
            </a:r>
            <a:r>
              <a:rPr lang="en-US" sz="4800" baseline="30000" dirty="0" err="1" smtClean="0"/>
              <a:t>masyarakat</a:t>
            </a:r>
            <a:r>
              <a:rPr lang="en-US" sz="4800" baseline="30000" dirty="0" smtClean="0"/>
              <a:t> </a:t>
            </a:r>
            <a:r>
              <a:rPr lang="en-US" sz="4800" baseline="30000" dirty="0" err="1" smtClean="0"/>
              <a:t>prasejarah</a:t>
            </a:r>
            <a:r>
              <a:rPr lang="en-US" sz="4800" baseline="30000" dirty="0" smtClean="0"/>
              <a:t> </a:t>
            </a:r>
            <a:r>
              <a:rPr lang="en-US" sz="4800" baseline="30000" dirty="0" err="1" smtClean="0"/>
              <a:t>sejak</a:t>
            </a:r>
            <a:r>
              <a:rPr lang="en-US" sz="4800" baseline="30000" dirty="0" smtClean="0"/>
              <a:t> </a:t>
            </a:r>
            <a:r>
              <a:rPr lang="en-US" sz="4800" baseline="30000" dirty="0" err="1" smtClean="0"/>
              <a:t>masa</a:t>
            </a:r>
            <a:r>
              <a:rPr lang="en-US" sz="4800" baseline="30000" dirty="0" smtClean="0"/>
              <a:t> </a:t>
            </a:r>
            <a:r>
              <a:rPr lang="en-US" sz="4800" baseline="30000" dirty="0" err="1" smtClean="0"/>
              <a:t>berburu</a:t>
            </a:r>
            <a:r>
              <a:rPr lang="en-US" sz="4800" baseline="30000" dirty="0" smtClean="0"/>
              <a:t> </a:t>
            </a:r>
            <a:r>
              <a:rPr lang="en-US" sz="4800" baseline="30000" dirty="0" err="1" smtClean="0"/>
              <a:t>yaitu</a:t>
            </a:r>
            <a:r>
              <a:rPr lang="en-US" sz="4800" baseline="30000" dirty="0" smtClean="0"/>
              <a:t> </a:t>
            </a:r>
            <a:r>
              <a:rPr lang="en-US" sz="4800" baseline="30000" dirty="0" err="1" smtClean="0"/>
              <a:t>adanya</a:t>
            </a:r>
            <a:r>
              <a:rPr lang="en-US" sz="4800" baseline="30000" dirty="0" smtClean="0"/>
              <a:t> </a:t>
            </a:r>
            <a:r>
              <a:rPr lang="en-US" sz="4800" baseline="30000" dirty="0" err="1" smtClean="0"/>
              <a:t>pembagian</a:t>
            </a:r>
            <a:r>
              <a:rPr lang="en-US" sz="4800" baseline="30000" dirty="0" smtClean="0"/>
              <a:t> </a:t>
            </a:r>
            <a:r>
              <a:rPr lang="en-US" sz="4800" baseline="30000" dirty="0" err="1" smtClean="0"/>
              <a:t>tugas</a:t>
            </a:r>
            <a:r>
              <a:rPr lang="en-US" sz="4800" baseline="30000" dirty="0" smtClean="0"/>
              <a:t> </a:t>
            </a:r>
            <a:r>
              <a:rPr lang="en-US" sz="4800" baseline="30000" dirty="0" err="1" smtClean="0"/>
              <a:t>sesuai</a:t>
            </a:r>
            <a:r>
              <a:rPr lang="en-US" sz="4800" baseline="30000" dirty="0" smtClean="0"/>
              <a:t> </a:t>
            </a:r>
            <a:r>
              <a:rPr lang="en-US" sz="4800" baseline="30000" dirty="0" err="1" smtClean="0"/>
              <a:t>dengan</a:t>
            </a:r>
            <a:r>
              <a:rPr lang="en-US" sz="4800" baseline="30000" dirty="0" smtClean="0"/>
              <a:t> </a:t>
            </a:r>
            <a:r>
              <a:rPr lang="en-US" sz="4800" baseline="30000" dirty="0" err="1" smtClean="0"/>
              <a:t>tenaga</a:t>
            </a:r>
            <a:r>
              <a:rPr lang="en-US" sz="4800" baseline="30000" dirty="0" smtClean="0"/>
              <a:t> </a:t>
            </a:r>
            <a:r>
              <a:rPr lang="en-US" sz="4800" baseline="30000" dirty="0" err="1" smtClean="0"/>
              <a:t>dan</a:t>
            </a:r>
            <a:r>
              <a:rPr lang="en-US" sz="4800" baseline="30000" dirty="0" smtClean="0"/>
              <a:t> </a:t>
            </a:r>
            <a:r>
              <a:rPr lang="en-US" sz="4800" baseline="30000" dirty="0" err="1" smtClean="0"/>
              <a:t>kemampuannya</a:t>
            </a:r>
            <a:r>
              <a:rPr lang="en-US" sz="4800" baseline="30000" dirty="0" smtClean="0"/>
              <a:t> </a:t>
            </a:r>
            <a:r>
              <a:rPr lang="en-US" sz="4800" baseline="30000" dirty="0" err="1" smtClean="0"/>
              <a:t>sehingga</a:t>
            </a:r>
            <a:r>
              <a:rPr lang="en-US" sz="4800" baseline="30000" dirty="0" smtClean="0"/>
              <a:t> </a:t>
            </a:r>
            <a:r>
              <a:rPr lang="en-US" sz="4800" baseline="30000" dirty="0" err="1" smtClean="0"/>
              <a:t>tugas</a:t>
            </a:r>
            <a:r>
              <a:rPr lang="en-US" sz="4800" baseline="30000" dirty="0" smtClean="0"/>
              <a:t> </a:t>
            </a:r>
            <a:r>
              <a:rPr lang="en-US" sz="4800" baseline="30000" dirty="0" err="1" smtClean="0"/>
              <a:t>antara</a:t>
            </a:r>
            <a:r>
              <a:rPr lang="en-US" sz="4800" baseline="30000" dirty="0" smtClean="0"/>
              <a:t> </a:t>
            </a:r>
            <a:r>
              <a:rPr lang="en-US" sz="4800" baseline="30000" dirty="0" err="1" smtClean="0"/>
              <a:t>kaum</a:t>
            </a:r>
            <a:r>
              <a:rPr lang="en-US" sz="4800" baseline="30000" dirty="0" smtClean="0"/>
              <a:t> </a:t>
            </a:r>
            <a:r>
              <a:rPr lang="en-US" sz="4800" baseline="30000" dirty="0" err="1" smtClean="0"/>
              <a:t>laki-laki</a:t>
            </a:r>
            <a:r>
              <a:rPr lang="en-US" sz="4800" baseline="30000" dirty="0" smtClean="0"/>
              <a:t> </a:t>
            </a:r>
            <a:r>
              <a:rPr lang="en-US" sz="4800" baseline="30000" dirty="0" err="1" smtClean="0"/>
              <a:t>berbeda</a:t>
            </a:r>
            <a:r>
              <a:rPr lang="en-US" sz="4800" baseline="30000" dirty="0" smtClean="0"/>
              <a:t> </a:t>
            </a:r>
            <a:r>
              <a:rPr lang="en-US" sz="4800" baseline="30000" dirty="0" err="1" smtClean="0"/>
              <a:t>dengan</a:t>
            </a:r>
            <a:r>
              <a:rPr lang="en-US" sz="4800" baseline="30000" dirty="0" smtClean="0"/>
              <a:t> </a:t>
            </a:r>
            <a:r>
              <a:rPr lang="en-US" sz="4800" baseline="30000" dirty="0" err="1" smtClean="0"/>
              <a:t>kaum</a:t>
            </a:r>
            <a:r>
              <a:rPr lang="en-US" sz="4800" baseline="30000" dirty="0" smtClean="0"/>
              <a:t> </a:t>
            </a:r>
            <a:r>
              <a:rPr lang="en-US" sz="4800" baseline="30000" dirty="0" err="1" smtClean="0"/>
              <a:t>perempuan</a:t>
            </a:r>
            <a:r>
              <a:rPr lang="en-US" sz="4800" baseline="30000" dirty="0" smtClean="0"/>
              <a:t>. </a:t>
            </a:r>
            <a:br>
              <a:rPr lang="en-US" sz="4800" baseline="30000" dirty="0" smtClean="0"/>
            </a:br>
            <a:r>
              <a:rPr lang="en-US" sz="4800" baseline="30000" dirty="0" smtClean="0"/>
              <a:t/>
            </a:r>
            <a:br>
              <a:rPr lang="en-US" sz="4800" baseline="30000" dirty="0" smtClean="0"/>
            </a:br>
            <a:r>
              <a:rPr lang="en-US" sz="4800" baseline="30000" dirty="0" err="1" smtClean="0"/>
              <a:t>Sikap</a:t>
            </a:r>
            <a:r>
              <a:rPr lang="en-US" sz="4800" baseline="30000" dirty="0" smtClean="0"/>
              <a:t> </a:t>
            </a:r>
            <a:r>
              <a:rPr lang="en-US" sz="4800" baseline="30000" dirty="0" err="1" smtClean="0"/>
              <a:t>keadilan</a:t>
            </a:r>
            <a:r>
              <a:rPr lang="en-US" sz="4800" baseline="30000" dirty="0" smtClean="0"/>
              <a:t> </a:t>
            </a:r>
            <a:r>
              <a:rPr lang="en-US" sz="4800" baseline="30000" dirty="0" err="1" smtClean="0"/>
              <a:t>ini</a:t>
            </a:r>
            <a:r>
              <a:rPr lang="en-US" sz="4800" baseline="30000" dirty="0" smtClean="0"/>
              <a:t> </a:t>
            </a:r>
            <a:r>
              <a:rPr lang="en-US" sz="4800" baseline="30000" dirty="0" err="1" smtClean="0"/>
              <a:t>berkembang</a:t>
            </a:r>
            <a:r>
              <a:rPr lang="en-US" sz="4800" baseline="30000" dirty="0" smtClean="0"/>
              <a:t> </a:t>
            </a:r>
            <a:r>
              <a:rPr lang="en-US" sz="4800" baseline="30000" dirty="0" err="1" smtClean="0"/>
              <a:t>pada</a:t>
            </a:r>
            <a:r>
              <a:rPr lang="en-US" sz="4800" baseline="30000" dirty="0" smtClean="0"/>
              <a:t> </a:t>
            </a:r>
            <a:r>
              <a:rPr lang="en-US" sz="4800" baseline="30000" dirty="0" err="1" smtClean="0"/>
              <a:t>masa</a:t>
            </a:r>
            <a:r>
              <a:rPr lang="en-US" sz="4800" baseline="30000" dirty="0" smtClean="0"/>
              <a:t> </a:t>
            </a:r>
            <a:r>
              <a:rPr lang="en-US" sz="4800" baseline="30000" dirty="0" err="1" smtClean="0"/>
              <a:t>perundagian</a:t>
            </a:r>
            <a:r>
              <a:rPr lang="en-US" sz="4800" baseline="30000" dirty="0" smtClean="0"/>
              <a:t>, </a:t>
            </a:r>
            <a:r>
              <a:rPr lang="en-US" sz="4800" baseline="30000" dirty="0" err="1" smtClean="0"/>
              <a:t>yaitu</a:t>
            </a:r>
            <a:r>
              <a:rPr lang="en-US" sz="4800" baseline="30000" dirty="0" smtClean="0"/>
              <a:t> </a:t>
            </a:r>
            <a:r>
              <a:rPr lang="en-US" sz="4800" baseline="30000" dirty="0" err="1" smtClean="0"/>
              <a:t>pembagian</a:t>
            </a:r>
            <a:r>
              <a:rPr lang="en-US" sz="4800" baseline="30000" dirty="0" smtClean="0"/>
              <a:t> </a:t>
            </a:r>
            <a:r>
              <a:rPr lang="en-US" sz="4800" baseline="30000" dirty="0" err="1" smtClean="0"/>
              <a:t>tugas</a:t>
            </a:r>
            <a:r>
              <a:rPr lang="en-US" sz="4800" baseline="30000" dirty="0" smtClean="0"/>
              <a:t> </a:t>
            </a:r>
            <a:r>
              <a:rPr lang="en-US" sz="4800" baseline="30000" dirty="0" err="1" smtClean="0"/>
              <a:t>berdasarkan</a:t>
            </a:r>
            <a:r>
              <a:rPr lang="en-US" sz="4800" baseline="30000" dirty="0" smtClean="0"/>
              <a:t> </a:t>
            </a:r>
            <a:r>
              <a:rPr lang="en-US" sz="4800" baseline="30000" dirty="0" err="1" smtClean="0"/>
              <a:t>keahliannya</a:t>
            </a:r>
            <a:r>
              <a:rPr lang="en-US" sz="4800" baseline="30000" dirty="0" smtClean="0"/>
              <a:t>. </a:t>
            </a:r>
            <a:endParaRPr lang="en-US" sz="4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id-ID" sz="4800" baseline="30000" dirty="0" smtClean="0"/>
              <a:t/>
            </a:r>
            <a:br>
              <a:rPr lang="id-ID" sz="4800" baseline="30000" dirty="0" smtClean="0"/>
            </a:br>
            <a:r>
              <a:rPr lang="en-US" sz="4800" baseline="30000" dirty="0" smtClean="0"/>
              <a:t>Dari </a:t>
            </a:r>
            <a:r>
              <a:rPr lang="en-US" sz="4800" baseline="30000" dirty="0" err="1" smtClean="0"/>
              <a:t>nilai</a:t>
            </a:r>
            <a:r>
              <a:rPr lang="en-US" sz="4800" baseline="30000" dirty="0" smtClean="0"/>
              <a:t> </a:t>
            </a:r>
            <a:r>
              <a:rPr lang="en-US" sz="4800" baseline="30000" dirty="0" err="1" smtClean="0"/>
              <a:t>tersebut</a:t>
            </a:r>
            <a:r>
              <a:rPr lang="en-US" sz="4800" baseline="30000" dirty="0" smtClean="0"/>
              <a:t> </a:t>
            </a:r>
            <a:r>
              <a:rPr lang="en-US" sz="4800" baseline="30000" dirty="0" err="1" smtClean="0"/>
              <a:t>mencerminkan</a:t>
            </a:r>
            <a:r>
              <a:rPr lang="en-US" sz="4800" baseline="30000" dirty="0" smtClean="0"/>
              <a:t> </a:t>
            </a:r>
            <a:r>
              <a:rPr lang="en-US" sz="4800" baseline="30000" dirty="0" err="1" smtClean="0"/>
              <a:t>sikap</a:t>
            </a:r>
            <a:r>
              <a:rPr lang="en-US" sz="4800" baseline="30000" dirty="0" smtClean="0"/>
              <a:t> yang </a:t>
            </a:r>
            <a:r>
              <a:rPr lang="en-US" sz="4800" baseline="30000" dirty="0" err="1" smtClean="0"/>
              <a:t>adil</a:t>
            </a:r>
            <a:r>
              <a:rPr lang="en-US" sz="4800" baseline="30000" dirty="0" smtClean="0"/>
              <a:t> </a:t>
            </a:r>
            <a:r>
              <a:rPr lang="en-US" sz="4800" baseline="30000" dirty="0" err="1" smtClean="0"/>
              <a:t>karena</a:t>
            </a:r>
            <a:r>
              <a:rPr lang="en-US" sz="4800" baseline="30000" dirty="0" smtClean="0"/>
              <a:t> </a:t>
            </a:r>
            <a:r>
              <a:rPr lang="en-US" sz="4800" baseline="30000" dirty="0" err="1" smtClean="0"/>
              <a:t>setiap</a:t>
            </a:r>
            <a:r>
              <a:rPr lang="en-US" sz="4800" baseline="30000" dirty="0" smtClean="0"/>
              <a:t> </a:t>
            </a:r>
            <a:r>
              <a:rPr lang="en-US" sz="4800" baseline="30000" dirty="0" err="1" smtClean="0"/>
              <a:t>orang</a:t>
            </a:r>
            <a:r>
              <a:rPr lang="en-US" sz="4800" baseline="30000" dirty="0" smtClean="0"/>
              <a:t> </a:t>
            </a:r>
            <a:r>
              <a:rPr lang="en-US" sz="4800" baseline="30000" dirty="0" err="1" smtClean="0"/>
              <a:t>akan</a:t>
            </a:r>
            <a:r>
              <a:rPr lang="en-US" sz="4800" baseline="30000" dirty="0" smtClean="0"/>
              <a:t> </a:t>
            </a:r>
            <a:r>
              <a:rPr lang="en-US" sz="4800" baseline="30000" dirty="0" err="1" smtClean="0"/>
              <a:t>memperoleh</a:t>
            </a:r>
            <a:r>
              <a:rPr lang="en-US" sz="4800" baseline="30000" dirty="0" smtClean="0"/>
              <a:t> </a:t>
            </a:r>
            <a:r>
              <a:rPr lang="en-US" sz="4800" baseline="30000" dirty="0" err="1" smtClean="0"/>
              <a:t>hak</a:t>
            </a:r>
            <a:r>
              <a:rPr lang="en-US" sz="4800" baseline="30000" dirty="0" smtClean="0"/>
              <a:t> yang </a:t>
            </a:r>
            <a:r>
              <a:rPr lang="en-US" sz="4800" baseline="30000" dirty="0" err="1" smtClean="0"/>
              <a:t>sama</a:t>
            </a:r>
            <a:r>
              <a:rPr lang="en-US" sz="4800" baseline="30000" dirty="0" smtClean="0"/>
              <a:t>/</a:t>
            </a:r>
            <a:r>
              <a:rPr lang="en-US" sz="4800" baseline="30000" dirty="0" err="1" smtClean="0"/>
              <a:t>tugas</a:t>
            </a:r>
            <a:r>
              <a:rPr lang="en-US" sz="4800" baseline="30000" dirty="0" smtClean="0"/>
              <a:t> yang </a:t>
            </a:r>
            <a:r>
              <a:rPr lang="en-US" sz="4800" baseline="30000" dirty="0" err="1" smtClean="0"/>
              <a:t>sama</a:t>
            </a:r>
            <a:r>
              <a:rPr lang="en-US" sz="4800" baseline="30000" dirty="0" smtClean="0"/>
              <a:t> </a:t>
            </a:r>
            <a:r>
              <a:rPr lang="en-US" sz="4800" baseline="30000" dirty="0" err="1" smtClean="0"/>
              <a:t>apabila</a:t>
            </a:r>
            <a:r>
              <a:rPr lang="en-US" sz="4800" baseline="30000" dirty="0" smtClean="0"/>
              <a:t> </a:t>
            </a:r>
            <a:r>
              <a:rPr lang="en-US" sz="4800" baseline="30000" dirty="0" err="1" smtClean="0"/>
              <a:t>didukung</a:t>
            </a:r>
            <a:r>
              <a:rPr lang="en-US" sz="4800" baseline="30000" dirty="0" smtClean="0"/>
              <a:t> </a:t>
            </a:r>
            <a:r>
              <a:rPr lang="en-US" sz="4800" baseline="30000" dirty="0" err="1" smtClean="0"/>
              <a:t>oleh</a:t>
            </a:r>
            <a:r>
              <a:rPr lang="en-US" sz="4800" baseline="30000" dirty="0" smtClean="0"/>
              <a:t> </a:t>
            </a:r>
            <a:r>
              <a:rPr lang="en-US" sz="4800" baseline="30000" dirty="0" err="1" smtClean="0"/>
              <a:t>kemampuannya</a:t>
            </a:r>
            <a:r>
              <a:rPr lang="en-US" sz="4800" baseline="30000" dirty="0" smtClean="0"/>
              <a:t>.</a:t>
            </a:r>
            <a:r>
              <a:rPr lang="en-US" sz="4800" dirty="0" smtClean="0"/>
              <a:t/>
            </a:r>
            <a:br>
              <a:rPr lang="en-US" sz="4800" dirty="0" smtClean="0"/>
            </a:br>
            <a:r>
              <a:rPr lang="en-US" sz="4800" dirty="0" smtClean="0"/>
              <a:t/>
            </a:r>
            <a:br>
              <a:rPr lang="en-US" sz="4800" dirty="0" smtClean="0"/>
            </a:br>
            <a:r>
              <a:rPr lang="en-US" sz="4800" baseline="30000" dirty="0" err="1" smtClean="0"/>
              <a:t>Demikianlah</a:t>
            </a:r>
            <a:r>
              <a:rPr lang="en-US" sz="4800" baseline="30000" dirty="0" smtClean="0"/>
              <a:t> </a:t>
            </a:r>
            <a:r>
              <a:rPr lang="en-US" sz="4800" baseline="30000" dirty="0" err="1" smtClean="0"/>
              <a:t>nilai-nilai</a:t>
            </a:r>
            <a:r>
              <a:rPr lang="en-US" sz="4800" baseline="30000" dirty="0" smtClean="0"/>
              <a:t> </a:t>
            </a:r>
            <a:r>
              <a:rPr lang="en-US" sz="4800" baseline="30000" dirty="0" err="1" smtClean="0"/>
              <a:t>peninggalan</a:t>
            </a:r>
            <a:r>
              <a:rPr lang="en-US" sz="4800" baseline="30000" dirty="0" smtClean="0"/>
              <a:t> </a:t>
            </a:r>
            <a:r>
              <a:rPr lang="en-US" sz="4800" baseline="30000" dirty="0" err="1" smtClean="0"/>
              <a:t>budaya</a:t>
            </a:r>
            <a:r>
              <a:rPr lang="en-US" sz="4800" baseline="30000" dirty="0" smtClean="0"/>
              <a:t> </a:t>
            </a:r>
            <a:r>
              <a:rPr lang="en-US" sz="4800" baseline="30000" dirty="0" err="1" smtClean="0"/>
              <a:t>masa</a:t>
            </a:r>
            <a:r>
              <a:rPr lang="en-US" sz="4800" baseline="30000" dirty="0" smtClean="0"/>
              <a:t> </a:t>
            </a:r>
            <a:r>
              <a:rPr lang="en-US" sz="4800" baseline="30000" dirty="0" err="1" smtClean="0"/>
              <a:t>prasejarah</a:t>
            </a:r>
            <a:r>
              <a:rPr lang="en-US" sz="4800" baseline="30000" dirty="0" smtClean="0"/>
              <a:t> yang </a:t>
            </a:r>
            <a:r>
              <a:rPr lang="en-US" sz="4800" baseline="30000" dirty="0" err="1" smtClean="0"/>
              <a:t>patut</a:t>
            </a:r>
            <a:r>
              <a:rPr lang="en-US" sz="4800" baseline="30000" dirty="0" smtClean="0"/>
              <a:t> </a:t>
            </a:r>
            <a:r>
              <a:rPr lang="en-US" sz="4800" baseline="30000" dirty="0" err="1" smtClean="0"/>
              <a:t>untuk</a:t>
            </a:r>
            <a:r>
              <a:rPr lang="en-US" sz="4800" baseline="30000" dirty="0" smtClean="0"/>
              <a:t> </a:t>
            </a:r>
            <a:r>
              <a:rPr lang="en-US" sz="4800" baseline="30000" dirty="0" err="1" smtClean="0"/>
              <a:t>dibanggakan</a:t>
            </a:r>
            <a:r>
              <a:rPr lang="en-US" sz="4800" baseline="30000" dirty="0" smtClean="0"/>
              <a:t> </a:t>
            </a:r>
            <a:r>
              <a:rPr lang="en-US" sz="4800" baseline="30000" dirty="0" err="1" smtClean="0"/>
              <a:t>dan</a:t>
            </a:r>
            <a:r>
              <a:rPr lang="en-US" sz="4800" baseline="30000" dirty="0" smtClean="0"/>
              <a:t> </a:t>
            </a:r>
            <a:r>
              <a:rPr lang="en-US" sz="4800" baseline="30000" dirty="0" err="1" smtClean="0"/>
              <a:t>ditiru</a:t>
            </a:r>
            <a:r>
              <a:rPr lang="en-US" sz="4800" baseline="30000" dirty="0" smtClean="0"/>
              <a:t> </a:t>
            </a:r>
            <a:r>
              <a:rPr lang="en-US" sz="4800" baseline="30000" dirty="0" err="1" smtClean="0"/>
              <a:t>dalam</a:t>
            </a:r>
            <a:r>
              <a:rPr lang="en-US" sz="4800" baseline="30000" dirty="0" smtClean="0"/>
              <a:t> </a:t>
            </a:r>
            <a:r>
              <a:rPr lang="en-US" sz="4800" baseline="30000" dirty="0" err="1" smtClean="0"/>
              <a:t>kehidupan</a:t>
            </a:r>
            <a:r>
              <a:rPr lang="en-US" sz="4800" baseline="30000" dirty="0" smtClean="0"/>
              <a:t> </a:t>
            </a:r>
            <a:r>
              <a:rPr lang="en-US" sz="4800" baseline="30000" dirty="0" err="1" smtClean="0"/>
              <a:t>masyarakat</a:t>
            </a:r>
            <a:r>
              <a:rPr lang="en-US" sz="4800" baseline="30000" dirty="0" smtClean="0"/>
              <a:t> </a:t>
            </a:r>
            <a:r>
              <a:rPr lang="en-US" sz="4800" baseline="30000" dirty="0" err="1" smtClean="0"/>
              <a:t>pada</a:t>
            </a:r>
            <a:r>
              <a:rPr lang="en-US" sz="4800" baseline="30000" dirty="0" smtClean="0"/>
              <a:t> </a:t>
            </a:r>
            <a:r>
              <a:rPr lang="en-US" sz="4800" baseline="30000" dirty="0" err="1" smtClean="0"/>
              <a:t>masa</a:t>
            </a:r>
            <a:r>
              <a:rPr lang="en-US" sz="4800" baseline="30000" dirty="0" smtClean="0"/>
              <a:t> </a:t>
            </a:r>
            <a:r>
              <a:rPr lang="en-US" sz="4800" baseline="30000" dirty="0" err="1" smtClean="0"/>
              <a:t>sekarang</a:t>
            </a:r>
            <a:r>
              <a:rPr lang="en-US" sz="4800" baseline="30000" dirty="0" smtClean="0"/>
              <a:t>.</a:t>
            </a:r>
            <a:r>
              <a:rPr lang="en-US" sz="4800" dirty="0" smtClean="0"/>
              <a:t/>
            </a:r>
            <a:br>
              <a:rPr lang="en-US" sz="4800" dirty="0" smtClean="0"/>
            </a:br>
            <a:endParaRPr lang="en-US" sz="4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125</Words>
  <Application>Microsoft Office PowerPoint</Application>
  <PresentationFormat>On-screen Show (4:3)</PresentationFormat>
  <Paragraphs>36</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Slide</vt:lpstr>
      <vt:lpstr>Slide 1</vt:lpstr>
      <vt:lpstr>Lanjutan... IX. EVOLUSI KULTURAL UMAT MANUSIA      </vt:lpstr>
      <vt:lpstr>NILAI-NILAI PENINGGALAN BUDAYA MASA PRASEJARAH  A. Pengertian Nilai. Nilai adalah sesuatu yang dipandang baik, benar atau berharga bagi seseorang.   Setiap masyarakat atau setiap budaya memiliki nilai-nilai tertentu mengenai sesuatu.   Bahkan budaya dan masyarakat itu merupakan nilai yang tak terhingga bagi orang yang memilikinya. </vt:lpstr>
      <vt:lpstr>Sedangkan yang dimaksud dengan nilai penggalan budaya adalah penggalan budaya yang diyakini baik, benar dan berguna bagi masyarakat. Untuk itu bila masyarakat atau bangsa Indonesia masa kini meyakini kebenaran nilainilai peninggalan budaya masa prasejarah, maka akan dapat menumbuhkan kesadaran untuk ikut berperan serta dalam upaya pemeliharaan warisan budaya bangsa.</vt:lpstr>
      <vt:lpstr> B. Nilai-Nilai Peninggalan Budaya Masa Prasejarah Dari penjelasan di atas, tentu Anda ingin tahu lebih jauh tentang nilai apa yang dapat diwariskan dari peninggalan budaya masa prasejarah ini.  1. Nilai Religius/Keagamaan Nilai ini mencerminkan adanya kepercayaan terhadap sesuatu yang berkuasa atas mereka, dalam hal ini mereka berusaha membatasi perilakunya.</vt:lpstr>
      <vt:lpstr>2. Nilai Gotong Royong Masyarakat prasejarah hidup secara berkelompok, bekerja untuk kepentingan kelompok bersama, membangun rumah juga dilakukan secara bersama-sama. Hal ini dapat dibuktikan dari adanya bangunan-bangunan megalith yang dapat dipastikan secara gotong royong/bersama-sama. Dengan demikian patutlah ditiru bahwa hal-hal yang menyangkut kepentingan bersama hendaklah dilakukan secara bersama-sama (gotong royong) dengan prinsip berat sama dipikul, ringan sama dijinjing.</vt:lpstr>
      <vt:lpstr>3. Nilai musyawarah Nilai ini sudah dikembangkan oleh masyarakat prasejarah dalam hidupnya seperti dalam pemilihan pemimpin masyarakat dalam usaha pertanian dan perburuan.  Dari perilaku tersebut menjadi dasar bagi tumbuh dan berkembangnya asas demokrasi. </vt:lpstr>
      <vt:lpstr>4. Nilai Keadilan Sikap ini sudah diterapkan dalam kehidupan masyarakat prasejarah sejak masa berburu yaitu adanya pembagian tugas sesuai dengan tenaga dan kemampuannya sehingga tugas antara kaum laki-laki berbeda dengan kaum perempuan.   Sikap keadilan ini berkembang pada masa perundagian, yaitu pembagian tugas berdasarkan keahliannya. </vt:lpstr>
      <vt:lpstr> Dari nilai tersebut mencerminkan sikap yang adil karena setiap orang akan memperoleh hak yang sama/tugas yang sama apabila didukung oleh kemampuannya.  Demikianlah nilai-nilai peninggalan budaya masa prasejarah yang patut untuk dibanggakan dan ditiru dalam kehidupan masyarakat pada masa sekarang. </vt:lpstr>
      <vt:lpstr>BAHAN KULIAH LAIN  MENYUSUL/ DICERMATI SENDIRI.  TERIMA KASIH</vt:lpstr>
      <vt:lpstr>       Selamat belajar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278</cp:revision>
  <dcterms:created xsi:type="dcterms:W3CDTF">2006-08-16T00:00:00Z</dcterms:created>
  <dcterms:modified xsi:type="dcterms:W3CDTF">2014-04-09T16:05:22Z</dcterms:modified>
</cp:coreProperties>
</file>