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8" r:id="rId2"/>
    <p:sldId id="595" r:id="rId3"/>
    <p:sldId id="584" r:id="rId4"/>
    <p:sldId id="644" r:id="rId5"/>
    <p:sldId id="585" r:id="rId6"/>
    <p:sldId id="586" r:id="rId7"/>
    <p:sldId id="587" r:id="rId8"/>
    <p:sldId id="588" r:id="rId9"/>
    <p:sldId id="589" r:id="rId10"/>
    <p:sldId id="665" r:id="rId11"/>
    <p:sldId id="666" r:id="rId12"/>
    <p:sldId id="645" r:id="rId13"/>
    <p:sldId id="590" r:id="rId14"/>
    <p:sldId id="630" r:id="rId15"/>
    <p:sldId id="613" r:id="rId16"/>
    <p:sldId id="614" r:id="rId17"/>
    <p:sldId id="615" r:id="rId18"/>
    <p:sldId id="667" r:id="rId19"/>
    <p:sldId id="616" r:id="rId20"/>
    <p:sldId id="617" r:id="rId21"/>
    <p:sldId id="618" r:id="rId22"/>
    <p:sldId id="668" r:id="rId23"/>
    <p:sldId id="619" r:id="rId24"/>
    <p:sldId id="620" r:id="rId25"/>
    <p:sldId id="621" r:id="rId26"/>
    <p:sldId id="669" r:id="rId27"/>
    <p:sldId id="622" r:id="rId28"/>
    <p:sldId id="670" r:id="rId29"/>
    <p:sldId id="623" r:id="rId30"/>
    <p:sldId id="671" r:id="rId31"/>
    <p:sldId id="624" r:id="rId32"/>
    <p:sldId id="625" r:id="rId33"/>
    <p:sldId id="672" r:id="rId34"/>
    <p:sldId id="626" r:id="rId35"/>
    <p:sldId id="673" r:id="rId36"/>
    <p:sldId id="627" r:id="rId37"/>
    <p:sldId id="674" r:id="rId38"/>
    <p:sldId id="628" r:id="rId39"/>
    <p:sldId id="646" r:id="rId40"/>
    <p:sldId id="629" r:id="rId41"/>
    <p:sldId id="675" r:id="rId42"/>
    <p:sldId id="67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46972-7A83-4713-99C0-50C2AEE90A65}" type="datetimeFigureOut">
              <a:rPr lang="en-US" smtClean="0"/>
              <a:pPr/>
              <a:t>4/9/2014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430BDB-8026-4F51-938A-7A4158B38B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AF012-0FD9-462A-B401-213EE7FEF9A2}" type="datetimeFigureOut">
              <a:rPr lang="en-US" smtClean="0"/>
              <a:pPr/>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F504B-E116-4F41-ADAA-0ADFE176B6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84DD0-AEA1-4534-B221-3D93F7FBC945}"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C1870-2F5A-4BEA-BF85-3609EB9366DE}"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FD0E1-B26D-4611-AADA-57A18511AD50}"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8C336-2663-4953-AA0E-1BCF962BA0A3}"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2B027-9ADB-4455-B4DC-49325864E6F1}"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5BD5B-186E-4239-A562-CE65D55EF296}"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08C45-4AB9-41D7-A263-782C886758DF}" type="datetime1">
              <a:rPr lang="en-US" smtClean="0"/>
              <a:pPr/>
              <a:t>4/9/2014</a:t>
            </a:fld>
            <a:endParaRPr lang="en-US"/>
          </a:p>
        </p:txBody>
      </p:sp>
      <p:sp>
        <p:nvSpPr>
          <p:cNvPr id="8" name="Footer Placeholder 7"/>
          <p:cNvSpPr>
            <a:spLocks noGrp="1"/>
          </p:cNvSpPr>
          <p:nvPr>
            <p:ph type="ftr" sz="quarter" idx="11"/>
          </p:nvPr>
        </p:nvSpPr>
        <p:spPr/>
        <p:txBody>
          <a:bodyPr/>
          <a:lstStyle/>
          <a:p>
            <a:r>
              <a:rPr lang="en-US" smtClean="0"/>
              <a:t>geografi budaya agus sudarsono nurhadi 2014</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2D88A-C1A1-4A5E-B92B-A20F0DDE9686}" type="datetime1">
              <a:rPr lang="en-US" smtClean="0"/>
              <a:pPr/>
              <a:t>4/9/2014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CC72D-98CB-4E38-A5F1-9C7C0068EA98}" type="datetime1">
              <a:rPr lang="en-US" smtClean="0"/>
              <a:pPr/>
              <a:t>4/9/2014</a:t>
            </a:fld>
            <a:endParaRPr lang="en-US"/>
          </a:p>
        </p:txBody>
      </p:sp>
      <p:sp>
        <p:nvSpPr>
          <p:cNvPr id="3" name="Footer Placeholder 2"/>
          <p:cNvSpPr>
            <a:spLocks noGrp="1"/>
          </p:cNvSpPr>
          <p:nvPr>
            <p:ph type="ftr" sz="quarter" idx="11"/>
          </p:nvPr>
        </p:nvSpPr>
        <p:spPr/>
        <p:txBody>
          <a:bodyPr/>
          <a:lstStyle/>
          <a:p>
            <a:r>
              <a:rPr lang="en-US" smtClean="0"/>
              <a:t>geografi budaya agus sudarsono nurhadi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87592-5A6A-4C79-8750-613DA65CFF0B}"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658E9-992E-42FF-9991-F2F1B5DE450A}"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A48E4-AC0A-4C99-972A-443F60427125}" type="datetime1">
              <a:rPr lang="en-US" smtClean="0"/>
              <a:pPr/>
              <a:t>4/9/2014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geografi budaya agus sudarsono nurhadi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h-TH"/>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Slide" r:id="rId3" imgW="4274950" imgH="3206658" progId="PowerPoint.Slide.12">
              <p:embed/>
            </p:oleObj>
          </a:graphicData>
        </a:graphic>
      </p:graphicFrame>
      <p:sp>
        <p:nvSpPr>
          <p:cNvPr id="1028" name="TextBox 4"/>
          <p:cNvSpPr txBox="1">
            <a:spLocks noChangeArrowheads="1"/>
          </p:cNvSpPr>
          <p:nvPr/>
        </p:nvSpPr>
        <p:spPr bwMode="auto">
          <a:xfrm>
            <a:off x="533400" y="228600"/>
            <a:ext cx="8153400" cy="923330"/>
          </a:xfrm>
          <a:prstGeom prst="rect">
            <a:avLst/>
          </a:prstGeom>
          <a:noFill/>
          <a:ln w="9525">
            <a:noFill/>
            <a:miter lim="800000"/>
            <a:headEnd/>
            <a:tailEnd/>
          </a:ln>
        </p:spPr>
        <p:txBody>
          <a:bodyPr wrap="square">
            <a:spAutoFit/>
          </a:bodyPr>
          <a:lstStyle/>
          <a:p>
            <a:pPr algn="ctr"/>
            <a:r>
              <a:rPr lang="en-US" sz="5400" dirty="0">
                <a:latin typeface="Berlin Sans FB Demi" pitchFamily="34" charset="0"/>
              </a:rPr>
              <a:t>GEOGRAFI BUDAYA</a:t>
            </a:r>
          </a:p>
        </p:txBody>
      </p:sp>
      <p:sp>
        <p:nvSpPr>
          <p:cNvPr id="1029" name="TextBox 7"/>
          <p:cNvSpPr txBox="1">
            <a:spLocks noChangeArrowheads="1"/>
          </p:cNvSpPr>
          <p:nvPr/>
        </p:nvSpPr>
        <p:spPr bwMode="auto">
          <a:xfrm>
            <a:off x="2971800" y="5943600"/>
            <a:ext cx="4071937" cy="646331"/>
          </a:xfrm>
          <a:prstGeom prst="rect">
            <a:avLst/>
          </a:prstGeom>
          <a:noFill/>
          <a:ln w="9525">
            <a:noFill/>
            <a:miter lim="800000"/>
            <a:headEnd/>
            <a:tailEnd/>
          </a:ln>
        </p:spPr>
        <p:txBody>
          <a:bodyPr wrap="square">
            <a:spAutoFit/>
          </a:bodyPr>
          <a:lstStyle/>
          <a:p>
            <a:pPr algn="ctr"/>
            <a:r>
              <a:rPr lang="en-US" dirty="0" err="1"/>
              <a:t>Agus</a:t>
            </a:r>
            <a:r>
              <a:rPr lang="en-US" dirty="0"/>
              <a:t> </a:t>
            </a:r>
            <a:r>
              <a:rPr lang="en-US" dirty="0" err="1" smtClean="0"/>
              <a:t>sudarsono</a:t>
            </a:r>
            <a:endParaRPr lang="en-US" dirty="0" smtClean="0"/>
          </a:p>
          <a:p>
            <a:pPr algn="ctr"/>
            <a:r>
              <a:rPr lang="en-US" dirty="0" smtClean="0"/>
              <a: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geografi budaya agus sudarsono nurhadi 2014</a:t>
            </a:r>
            <a:endParaRPr lang="en-US"/>
          </a:p>
        </p:txBody>
      </p:sp>
      <p:sp>
        <p:nvSpPr>
          <p:cNvPr id="9" name="TextBox 8"/>
          <p:cNvSpPr txBox="1"/>
          <p:nvPr/>
        </p:nvSpPr>
        <p:spPr>
          <a:xfrm>
            <a:off x="1447800" y="1371600"/>
            <a:ext cx="2133600" cy="369332"/>
          </a:xfrm>
          <a:prstGeom prst="rect">
            <a:avLst/>
          </a:prstGeom>
          <a:noFill/>
        </p:spPr>
        <p:txBody>
          <a:bodyPr wrap="square" rtlCol="0">
            <a:spAutoFit/>
          </a:bodyPr>
          <a:lstStyle/>
          <a:p>
            <a:endParaRPr lang="id-ID"/>
          </a:p>
        </p:txBody>
      </p:sp>
      <p:sp>
        <p:nvSpPr>
          <p:cNvPr id="10" name="TextBox 9"/>
          <p:cNvSpPr txBox="1"/>
          <p:nvPr/>
        </p:nvSpPr>
        <p:spPr>
          <a:xfrm>
            <a:off x="1447800" y="1524000"/>
            <a:ext cx="2209800" cy="584775"/>
          </a:xfrm>
          <a:prstGeom prst="rect">
            <a:avLst/>
          </a:prstGeom>
          <a:noFill/>
        </p:spPr>
        <p:txBody>
          <a:bodyPr wrap="square" rtlCol="0">
            <a:spAutoFit/>
          </a:bodyPr>
          <a:lstStyle/>
          <a:p>
            <a:r>
              <a:rPr lang="id-ID" dirty="0" smtClean="0"/>
              <a:t> </a:t>
            </a:r>
            <a:r>
              <a:rPr lang="id-ID" sz="3200" dirty="0" smtClean="0">
                <a:latin typeface="Aharoni" pitchFamily="2" charset="-79"/>
                <a:cs typeface="Aharoni" pitchFamily="2" charset="-79"/>
              </a:rPr>
              <a:t>Materi : 1</a:t>
            </a:r>
            <a:endParaRPr lang="id-ID" sz="3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28601"/>
            <a:ext cx="8786812" cy="594360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marL="342900" indent="-342900" algn="r">
              <a:defRPr/>
            </a:pPr>
            <a:r>
              <a:rPr lang="id-ID" sz="3600" b="1" u="sng" dirty="0" smtClean="0">
                <a:solidFill>
                  <a:schemeClr val="tx1"/>
                </a:solidFill>
                <a:latin typeface="Lucida Calligraphy" pitchFamily="66" charset="0"/>
              </a:rPr>
              <a:t> </a:t>
            </a:r>
            <a:endParaRPr lang="en-US" sz="3600" b="1" i="1" dirty="0">
              <a:solidFill>
                <a:schemeClr val="tx1"/>
              </a:solidFill>
              <a:latin typeface="Lucida Calligraphy" pitchFamily="66" charset="0"/>
            </a:endParaRPr>
          </a:p>
          <a:p>
            <a:pPr marL="342900" indent="-342900" algn="r">
              <a:defRPr/>
            </a:pPr>
            <a:r>
              <a:rPr lang="en-US" sz="3600" b="1" i="1" dirty="0" err="1">
                <a:solidFill>
                  <a:schemeClr val="tx1"/>
                </a:solidFill>
                <a:latin typeface="Lucida Calligraphy" pitchFamily="66" charset="0"/>
              </a:rPr>
              <a:t>Mengapa</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suatu</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daerah</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berpenduduk</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padat</a:t>
            </a:r>
            <a:r>
              <a:rPr lang="en-US" sz="3600" b="1" i="1" dirty="0">
                <a:solidFill>
                  <a:schemeClr val="tx1"/>
                </a:solidFill>
                <a:latin typeface="Lucida Calligraphy" pitchFamily="66" charset="0"/>
              </a:rPr>
              <a:t>, </a:t>
            </a:r>
            <a:r>
              <a:rPr lang="en-US" sz="3600" b="1" i="1" dirty="0" err="1" smtClean="0">
                <a:solidFill>
                  <a:schemeClr val="tx1"/>
                </a:solidFill>
                <a:latin typeface="Lucida Calligraphy" pitchFamily="66" charset="0"/>
              </a:rPr>
              <a:t>sementara</a:t>
            </a:r>
            <a:r>
              <a:rPr lang="en-US" sz="3600" b="1" i="1" dirty="0" smtClean="0">
                <a:solidFill>
                  <a:schemeClr val="tx1"/>
                </a:solidFill>
                <a:latin typeface="Lucida Calligraphy" pitchFamily="66" charset="0"/>
              </a:rPr>
              <a:t> </a:t>
            </a:r>
            <a:r>
              <a:rPr lang="en-US" sz="3600" b="1" i="1" dirty="0" err="1" smtClean="0">
                <a:solidFill>
                  <a:schemeClr val="tx1"/>
                </a:solidFill>
                <a:latin typeface="Lucida Calligraphy" pitchFamily="66" charset="0"/>
              </a:rPr>
              <a:t>daerah</a:t>
            </a:r>
            <a:r>
              <a:rPr lang="en-US" sz="3600" b="1" i="1" dirty="0" smtClean="0">
                <a:solidFill>
                  <a:schemeClr val="tx1"/>
                </a:solidFill>
                <a:latin typeface="Lucida Calligraphy" pitchFamily="66" charset="0"/>
              </a:rPr>
              <a:t> lain </a:t>
            </a:r>
            <a:r>
              <a:rPr lang="en-US" sz="3600" b="1" i="1" dirty="0" err="1" smtClean="0">
                <a:solidFill>
                  <a:schemeClr val="tx1"/>
                </a:solidFill>
                <a:latin typeface="Lucida Calligraphy" pitchFamily="66" charset="0"/>
              </a:rPr>
              <a:t>penduduknya</a:t>
            </a:r>
            <a:r>
              <a:rPr lang="en-US" sz="3600" b="1" i="1" dirty="0" smtClean="0">
                <a:solidFill>
                  <a:schemeClr val="tx1"/>
                </a:solidFill>
                <a:latin typeface="Lucida Calligraphy" pitchFamily="66" charset="0"/>
              </a:rPr>
              <a:t> </a:t>
            </a:r>
            <a:r>
              <a:rPr lang="en-US" sz="3600" b="1" i="1" dirty="0" err="1" smtClean="0">
                <a:solidFill>
                  <a:schemeClr val="tx1"/>
                </a:solidFill>
                <a:latin typeface="Lucida Calligraphy" pitchFamily="66" charset="0"/>
              </a:rPr>
              <a:t>jarang</a:t>
            </a:r>
            <a:r>
              <a:rPr lang="en-US" sz="3600" b="1" i="1" dirty="0" smtClean="0">
                <a:solidFill>
                  <a:schemeClr val="tx1"/>
                </a:solidFill>
                <a:latin typeface="Lucida Calligraphy" pitchFamily="66" charset="0"/>
              </a:rPr>
              <a:t> </a:t>
            </a:r>
            <a:r>
              <a:rPr lang="en-US" sz="3600" b="1" i="1" dirty="0">
                <a:solidFill>
                  <a:schemeClr val="tx1"/>
                </a:solidFill>
                <a:latin typeface="Lucida Calligraphy" pitchFamily="66" charset="0"/>
              </a:rPr>
              <a:t>?</a:t>
            </a:r>
          </a:p>
          <a:p>
            <a:pPr marL="342900" indent="-342900" algn="r">
              <a:defRPr/>
            </a:pPr>
            <a:r>
              <a:rPr lang="en-US" sz="3600" b="1" i="1" dirty="0" err="1">
                <a:solidFill>
                  <a:schemeClr val="tx1"/>
                </a:solidFill>
                <a:latin typeface="Lucida Calligraphy" pitchFamily="66" charset="0"/>
              </a:rPr>
              <a:t>Mengapa</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alat</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pertanian</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tiap</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daerah</a:t>
            </a:r>
            <a:r>
              <a:rPr lang="en-US" sz="3600" b="1" i="1" dirty="0">
                <a:solidFill>
                  <a:schemeClr val="tx1"/>
                </a:solidFill>
                <a:latin typeface="Lucida Calligraphy" pitchFamily="66" charset="0"/>
              </a:rPr>
              <a:t> </a:t>
            </a:r>
            <a:r>
              <a:rPr lang="en-US" sz="3600" b="1" i="1" dirty="0" err="1" smtClean="0">
                <a:solidFill>
                  <a:schemeClr val="tx1"/>
                </a:solidFill>
                <a:latin typeface="Lucida Calligraphy" pitchFamily="66" charset="0"/>
              </a:rPr>
              <a:t>berbeda</a:t>
            </a:r>
            <a:r>
              <a:rPr lang="en-US" sz="3600" b="1" i="1" dirty="0" smtClean="0">
                <a:solidFill>
                  <a:schemeClr val="tx1"/>
                </a:solidFill>
                <a:latin typeface="Lucida Calligraphy" pitchFamily="66" charset="0"/>
              </a:rPr>
              <a:t> </a:t>
            </a:r>
            <a:r>
              <a:rPr lang="en-US" sz="3600" b="1" i="1" dirty="0">
                <a:solidFill>
                  <a:schemeClr val="tx1"/>
                </a:solidFill>
                <a:latin typeface="Lucida Calligraphy" pitchFamily="66" charset="0"/>
              </a:rPr>
              <a:t>?</a:t>
            </a:r>
          </a:p>
          <a:p>
            <a:pPr marL="342900" indent="-342900" algn="r">
              <a:defRPr/>
            </a:pPr>
            <a:r>
              <a:rPr lang="en-US" sz="3600" b="1" i="1" dirty="0" err="1">
                <a:solidFill>
                  <a:schemeClr val="tx1"/>
                </a:solidFill>
                <a:latin typeface="Lucida Calligraphy" pitchFamily="66" charset="0"/>
              </a:rPr>
              <a:t>Mengapa</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bentuk</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rumah</a:t>
            </a:r>
            <a:r>
              <a:rPr lang="en-US" sz="3600" b="1" i="1" dirty="0">
                <a:solidFill>
                  <a:schemeClr val="tx1"/>
                </a:solidFill>
                <a:latin typeface="Lucida Calligraphy" pitchFamily="66" charset="0"/>
              </a:rPr>
              <a:t> </a:t>
            </a:r>
            <a:r>
              <a:rPr lang="en-US" sz="3600" b="1" i="1" dirty="0" err="1">
                <a:solidFill>
                  <a:schemeClr val="tx1"/>
                </a:solidFill>
                <a:latin typeface="Lucida Calligraphy" pitchFamily="66" charset="0"/>
              </a:rPr>
              <a:t>berbeda</a:t>
            </a:r>
            <a:r>
              <a:rPr lang="en-US" sz="3600" b="1" i="1" dirty="0">
                <a:solidFill>
                  <a:schemeClr val="tx1"/>
                </a:solidFill>
                <a:latin typeface="Lucida Calligraphy" pitchFamily="66" charset="0"/>
              </a:rPr>
              <a:t> </a:t>
            </a:r>
            <a:r>
              <a:rPr lang="en-US" sz="3600" b="1" i="1" dirty="0" err="1" smtClean="0">
                <a:solidFill>
                  <a:schemeClr val="tx1"/>
                </a:solidFill>
                <a:latin typeface="Lucida Calligraphy" pitchFamily="66" charset="0"/>
              </a:rPr>
              <a:t>beda</a:t>
            </a:r>
            <a:r>
              <a:rPr lang="en-US" sz="3600" b="1" i="1" dirty="0" smtClean="0">
                <a:solidFill>
                  <a:schemeClr val="tx1"/>
                </a:solidFill>
                <a:latin typeface="Lucida Calligraphy" pitchFamily="66" charset="0"/>
              </a:rPr>
              <a:t>  </a:t>
            </a:r>
            <a:r>
              <a:rPr lang="en-US" sz="3600" b="1" i="1" dirty="0" err="1" smtClean="0">
                <a:solidFill>
                  <a:schemeClr val="tx1"/>
                </a:solidFill>
                <a:latin typeface="Lucida Calligraphy" pitchFamily="66" charset="0"/>
              </a:rPr>
              <a:t>antara</a:t>
            </a:r>
            <a:r>
              <a:rPr lang="en-US" sz="3600" b="1" i="1" dirty="0" smtClean="0">
                <a:solidFill>
                  <a:schemeClr val="tx1"/>
                </a:solidFill>
                <a:latin typeface="Lucida Calligraphy" pitchFamily="66" charset="0"/>
              </a:rPr>
              <a:t> </a:t>
            </a:r>
            <a:r>
              <a:rPr lang="en-US" sz="3600" b="1" i="1" dirty="0" err="1" smtClean="0">
                <a:solidFill>
                  <a:schemeClr val="tx1"/>
                </a:solidFill>
                <a:latin typeface="Lucida Calligraphy" pitchFamily="66" charset="0"/>
              </a:rPr>
              <a:t>daerah</a:t>
            </a:r>
            <a:r>
              <a:rPr lang="en-US" sz="3600" b="1" i="1" dirty="0" smtClean="0">
                <a:solidFill>
                  <a:schemeClr val="tx1"/>
                </a:solidFill>
                <a:latin typeface="Lucida Calligraphy" pitchFamily="66" charset="0"/>
              </a:rPr>
              <a:t> </a:t>
            </a:r>
            <a:r>
              <a:rPr lang="en-US" sz="3600" b="1" i="1" dirty="0" err="1" smtClean="0">
                <a:solidFill>
                  <a:schemeClr val="tx1"/>
                </a:solidFill>
                <a:latin typeface="Lucida Calligraphy" pitchFamily="66" charset="0"/>
              </a:rPr>
              <a:t>satu</a:t>
            </a:r>
            <a:r>
              <a:rPr lang="en-US" sz="3600" b="1" i="1" dirty="0" smtClean="0">
                <a:solidFill>
                  <a:schemeClr val="tx1"/>
                </a:solidFill>
                <a:latin typeface="Lucida Calligraphy" pitchFamily="66" charset="0"/>
              </a:rPr>
              <a:t> </a:t>
            </a:r>
            <a:r>
              <a:rPr lang="en-US" sz="3600" b="1" i="1" dirty="0" err="1" smtClean="0">
                <a:solidFill>
                  <a:schemeClr val="tx1"/>
                </a:solidFill>
                <a:latin typeface="Lucida Calligraphy" pitchFamily="66" charset="0"/>
              </a:rPr>
              <a:t>dengan</a:t>
            </a:r>
            <a:r>
              <a:rPr lang="en-US" sz="3600" b="1" i="1" dirty="0" smtClean="0">
                <a:solidFill>
                  <a:schemeClr val="tx1"/>
                </a:solidFill>
                <a:latin typeface="Lucida Calligraphy" pitchFamily="66" charset="0"/>
              </a:rPr>
              <a:t> yang lain?</a:t>
            </a:r>
            <a:endParaRPr lang="en-US" sz="3600" b="1" i="1" dirty="0">
              <a:solidFill>
                <a:schemeClr val="tx1"/>
              </a:solidFill>
              <a:latin typeface="Lucida Calligraphy" pitchFamily="66" charset="0"/>
            </a:endParaRPr>
          </a:p>
          <a:p>
            <a:pPr marL="342900" indent="-342900" algn="r">
              <a:defRPr/>
            </a:pPr>
            <a:r>
              <a:rPr lang="en-US" sz="3600" b="1" i="1" dirty="0" smtClean="0">
                <a:solidFill>
                  <a:schemeClr val="tx1"/>
                </a:solidFill>
                <a:latin typeface="Lucida Calligraphy" pitchFamily="66" charset="0"/>
              </a:rPr>
              <a:t> </a:t>
            </a:r>
            <a:endParaRPr lang="en-US" sz="3600" b="1" i="1" dirty="0">
              <a:solidFill>
                <a:schemeClr val="tx1"/>
              </a:solidFill>
              <a:latin typeface="Lucida Calligraphy"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a:ln w="28575">
            <a:solidFill>
              <a:schemeClr val="bg1"/>
            </a:solidFill>
          </a:ln>
        </p:spPr>
        <p:txBody>
          <a:bodyPr>
            <a:noAutofit/>
          </a:bodyPr>
          <a:lstStyle/>
          <a:p>
            <a:pPr marL="342900" indent="-342900" algn="r">
              <a:defRPr/>
            </a:pPr>
            <a:r>
              <a:rPr lang="en-US" sz="3600" b="1" i="1" dirty="0" smtClean="0">
                <a:latin typeface="Lucida Calligraphy" pitchFamily="66" charset="0"/>
              </a:rPr>
              <a:t> </a:t>
            </a:r>
            <a:br>
              <a:rPr lang="en-US" sz="3600" b="1" i="1" dirty="0" smtClean="0">
                <a:latin typeface="Lucida Calligraphy" pitchFamily="66" charset="0"/>
              </a:rPr>
            </a:br>
            <a:r>
              <a:rPr lang="en-US" sz="3600" b="1" i="1" dirty="0" smtClean="0">
                <a:latin typeface="Lucida Calligraphy" pitchFamily="66" charset="0"/>
              </a:rPr>
              <a:t> </a:t>
            </a:r>
            <a:r>
              <a:rPr lang="en-US" sz="3600" b="1" i="1" dirty="0" err="1" smtClean="0">
                <a:latin typeface="Lucida Calligraphy" pitchFamily="66" charset="0"/>
              </a:rPr>
              <a:t>Mengapa</a:t>
            </a:r>
            <a:r>
              <a:rPr lang="en-US" sz="3600" b="1" i="1" dirty="0" smtClean="0">
                <a:latin typeface="Lucida Calligraphy" pitchFamily="66" charset="0"/>
              </a:rPr>
              <a:t> </a:t>
            </a:r>
            <a:r>
              <a:rPr lang="en-US" sz="3600" b="1" i="1" dirty="0" err="1" smtClean="0">
                <a:latin typeface="Lucida Calligraphy" pitchFamily="66" charset="0"/>
              </a:rPr>
              <a:t>ada</a:t>
            </a:r>
            <a:r>
              <a:rPr lang="en-US" sz="3600" b="1" i="1" dirty="0" smtClean="0">
                <a:latin typeface="Lucida Calligraphy" pitchFamily="66" charset="0"/>
              </a:rPr>
              <a:t> </a:t>
            </a:r>
            <a:r>
              <a:rPr lang="en-US" sz="3600" b="1" i="1" dirty="0" err="1" smtClean="0">
                <a:latin typeface="Lucida Calligraphy" pitchFamily="66" charset="0"/>
              </a:rPr>
              <a:t>petani</a:t>
            </a:r>
            <a:r>
              <a:rPr lang="en-US" sz="3600" b="1" i="1" dirty="0" smtClean="0">
                <a:latin typeface="Lucida Calligraphy" pitchFamily="66" charset="0"/>
              </a:rPr>
              <a:t>, </a:t>
            </a:r>
            <a:r>
              <a:rPr lang="en-US" sz="3600" b="1" i="1" dirty="0" err="1" smtClean="0">
                <a:latin typeface="Lucida Calligraphy" pitchFamily="66" charset="0"/>
              </a:rPr>
              <a:t>nelayan</a:t>
            </a:r>
            <a:r>
              <a:rPr lang="en-US" sz="3600" b="1" i="1" dirty="0" smtClean="0">
                <a:latin typeface="Lucida Calligraphy" pitchFamily="66" charset="0"/>
              </a:rPr>
              <a:t>, </a:t>
            </a:r>
            <a:r>
              <a:rPr lang="en-US" sz="3600" b="1" i="1" dirty="0" err="1" smtClean="0">
                <a:latin typeface="Lucida Calligraphy" pitchFamily="66" charset="0"/>
              </a:rPr>
              <a:t>pegawai</a:t>
            </a:r>
            <a:r>
              <a:rPr lang="en-US" sz="3600" b="1" i="1" dirty="0" smtClean="0">
                <a:latin typeface="Lucida Calligraphy" pitchFamily="66" charset="0"/>
              </a:rPr>
              <a:t>, </a:t>
            </a:r>
            <a:r>
              <a:rPr lang="en-US" sz="3600" b="1" i="1" dirty="0" err="1" smtClean="0">
                <a:latin typeface="Lucida Calligraphy" pitchFamily="66" charset="0"/>
              </a:rPr>
              <a:t>pedagang</a:t>
            </a:r>
            <a:r>
              <a:rPr lang="en-US" sz="3600" b="1" i="1" dirty="0" smtClean="0">
                <a:latin typeface="Lucida Calligraphy" pitchFamily="66" charset="0"/>
              </a:rPr>
              <a:t>?</a:t>
            </a:r>
            <a:br>
              <a:rPr lang="en-US" sz="3600" b="1" i="1" dirty="0" smtClean="0">
                <a:latin typeface="Lucida Calligraphy" pitchFamily="66" charset="0"/>
              </a:rPr>
            </a:br>
            <a:r>
              <a:rPr lang="en-US" sz="3600" b="1" i="1" dirty="0" err="1" smtClean="0">
                <a:latin typeface="Lucida Calligraphy" pitchFamily="66" charset="0"/>
              </a:rPr>
              <a:t>Mengapa</a:t>
            </a:r>
            <a:r>
              <a:rPr lang="en-US" sz="3600" b="1" i="1" dirty="0" smtClean="0">
                <a:latin typeface="Lucida Calligraphy" pitchFamily="66" charset="0"/>
              </a:rPr>
              <a:t>  </a:t>
            </a:r>
            <a:r>
              <a:rPr lang="en-US" sz="3600" b="1" i="1" dirty="0" err="1" smtClean="0">
                <a:latin typeface="Lucida Calligraphy" pitchFamily="66" charset="0"/>
              </a:rPr>
              <a:t>bermakanan</a:t>
            </a:r>
            <a:r>
              <a:rPr lang="en-US" sz="3600" b="1" i="1" dirty="0" smtClean="0">
                <a:latin typeface="Lucida Calligraphy" pitchFamily="66" charset="0"/>
              </a:rPr>
              <a:t> </a:t>
            </a:r>
            <a:r>
              <a:rPr lang="en-US" sz="3600" b="1" i="1" dirty="0" err="1" smtClean="0">
                <a:latin typeface="Lucida Calligraphy" pitchFamily="66" charset="0"/>
              </a:rPr>
              <a:t>pokok</a:t>
            </a:r>
            <a:r>
              <a:rPr lang="en-US" sz="3600" b="1" i="1" dirty="0" smtClean="0">
                <a:latin typeface="Lucida Calligraphy" pitchFamily="66" charset="0"/>
              </a:rPr>
              <a:t> </a:t>
            </a:r>
            <a:r>
              <a:rPr lang="en-US" sz="3600" b="1" i="1" dirty="0" err="1" smtClean="0">
                <a:latin typeface="Lucida Calligraphy" pitchFamily="66" charset="0"/>
              </a:rPr>
              <a:t>gandum</a:t>
            </a:r>
            <a:r>
              <a:rPr lang="en-US" sz="3600" b="1" i="1" dirty="0" smtClean="0">
                <a:latin typeface="Lucida Calligraphy" pitchFamily="66" charset="0"/>
              </a:rPr>
              <a:t>, </a:t>
            </a:r>
            <a:r>
              <a:rPr lang="en-US" sz="3600" b="1" i="1" dirty="0" err="1" smtClean="0">
                <a:latin typeface="Lucida Calligraphy" pitchFamily="66" charset="0"/>
              </a:rPr>
              <a:t>beras</a:t>
            </a:r>
            <a:r>
              <a:rPr lang="en-US" sz="3600" b="1" i="1" dirty="0" smtClean="0">
                <a:latin typeface="Lucida Calligraphy" pitchFamily="66" charset="0"/>
              </a:rPr>
              <a:t>, </a:t>
            </a:r>
            <a:r>
              <a:rPr lang="en-US" sz="3600" b="1" i="1" dirty="0" err="1" smtClean="0">
                <a:latin typeface="Lucida Calligraphy" pitchFamily="66" charset="0"/>
              </a:rPr>
              <a:t>jagung</a:t>
            </a:r>
            <a:r>
              <a:rPr lang="en-US" sz="3600" b="1" i="1" dirty="0" smtClean="0">
                <a:latin typeface="Lucida Calligraphy" pitchFamily="66" charset="0"/>
              </a:rPr>
              <a:t> ?</a:t>
            </a:r>
            <a:br>
              <a:rPr lang="en-US" sz="3600" b="1" i="1" dirty="0" smtClean="0">
                <a:latin typeface="Lucida Calligraphy" pitchFamily="66" charset="0"/>
              </a:rPr>
            </a:br>
            <a:r>
              <a:rPr lang="en-US" sz="3600" b="1" i="1" dirty="0" err="1" smtClean="0">
                <a:latin typeface="Lucida Calligraphy" pitchFamily="66" charset="0"/>
              </a:rPr>
              <a:t>Mengapa</a:t>
            </a:r>
            <a:r>
              <a:rPr lang="en-US" sz="3600" b="1" i="1" dirty="0" smtClean="0">
                <a:latin typeface="Lucida Calligraphy" pitchFamily="66" charset="0"/>
              </a:rPr>
              <a:t> </a:t>
            </a:r>
            <a:r>
              <a:rPr lang="en-US" sz="3600" b="1" i="1" dirty="0" err="1" smtClean="0">
                <a:latin typeface="Lucida Calligraphy" pitchFamily="66" charset="0"/>
              </a:rPr>
              <a:t>sistem</a:t>
            </a:r>
            <a:r>
              <a:rPr lang="en-US" sz="3600" b="1" i="1" dirty="0" smtClean="0">
                <a:latin typeface="Lucida Calligraphy" pitchFamily="66" charset="0"/>
              </a:rPr>
              <a:t> </a:t>
            </a:r>
            <a:r>
              <a:rPr lang="en-US" sz="3600" b="1" i="1" dirty="0" err="1" smtClean="0">
                <a:latin typeface="Lucida Calligraphy" pitchFamily="66" charset="0"/>
              </a:rPr>
              <a:t>hukum</a:t>
            </a:r>
            <a:r>
              <a:rPr lang="en-US" sz="3600" b="1" i="1" dirty="0" smtClean="0">
                <a:latin typeface="Lucida Calligraphy" pitchFamily="66" charset="0"/>
              </a:rPr>
              <a:t>, </a:t>
            </a:r>
            <a:r>
              <a:rPr lang="en-US" sz="3600" b="1" i="1" dirty="0" err="1" smtClean="0">
                <a:latin typeface="Lucida Calligraphy" pitchFamily="66" charset="0"/>
              </a:rPr>
              <a:t>sistem</a:t>
            </a:r>
            <a:r>
              <a:rPr lang="en-US" sz="3600" b="1" i="1" dirty="0" smtClean="0">
                <a:latin typeface="Lucida Calligraphy" pitchFamily="66" charset="0"/>
              </a:rPr>
              <a:t> </a:t>
            </a:r>
            <a:r>
              <a:rPr lang="en-US" sz="3600" b="1" i="1" dirty="0" err="1" smtClean="0">
                <a:latin typeface="Lucida Calligraphy" pitchFamily="66" charset="0"/>
              </a:rPr>
              <a:t>kekerabatan</a:t>
            </a:r>
            <a:r>
              <a:rPr lang="en-US" sz="3600" b="1" i="1" dirty="0" smtClean="0">
                <a:latin typeface="Lucida Calligraphy" pitchFamily="66" charset="0"/>
              </a:rPr>
              <a:t> </a:t>
            </a:r>
            <a:r>
              <a:rPr lang="en-US" sz="3600" b="1" i="1" dirty="0" err="1" smtClean="0">
                <a:latin typeface="Lucida Calligraphy" pitchFamily="66" charset="0"/>
              </a:rPr>
              <a:t>berbeda</a:t>
            </a:r>
            <a:r>
              <a:rPr lang="en-US" sz="3600" b="1" i="1" dirty="0" smtClean="0">
                <a:latin typeface="Lucida Calligraphy" pitchFamily="66" charset="0"/>
              </a:rPr>
              <a:t> ?</a:t>
            </a:r>
            <a:br>
              <a:rPr lang="en-US" sz="3600" b="1" i="1" dirty="0" smtClean="0">
                <a:latin typeface="Lucida Calligraphy" pitchFamily="66" charset="0"/>
              </a:rPr>
            </a:br>
            <a:r>
              <a:rPr lang="en-US" sz="3600" b="1" i="1" dirty="0" err="1" smtClean="0">
                <a:latin typeface="Lucida Calligraphy" pitchFamily="66" charset="0"/>
              </a:rPr>
              <a:t>Mengapa</a:t>
            </a:r>
            <a:r>
              <a:rPr lang="en-US" sz="3600" b="1" i="1" dirty="0" smtClean="0">
                <a:latin typeface="Lucida Calligraphy" pitchFamily="66" charset="0"/>
              </a:rPr>
              <a:t> </a:t>
            </a:r>
            <a:r>
              <a:rPr lang="en-US" sz="3600" b="1" i="1" dirty="0" err="1" smtClean="0">
                <a:latin typeface="Lucida Calligraphy" pitchFamily="66" charset="0"/>
              </a:rPr>
              <a:t>daerah</a:t>
            </a:r>
            <a:r>
              <a:rPr lang="en-US" sz="3600" b="1" i="1" dirty="0" smtClean="0">
                <a:latin typeface="Lucida Calligraphy" pitchFamily="66" charset="0"/>
              </a:rPr>
              <a:t> </a:t>
            </a:r>
            <a:r>
              <a:rPr lang="en-US" sz="3600" b="1" i="1" dirty="0" err="1" smtClean="0">
                <a:latin typeface="Lucida Calligraphy" pitchFamily="66" charset="0"/>
              </a:rPr>
              <a:t>satu</a:t>
            </a:r>
            <a:r>
              <a:rPr lang="en-US" sz="3600" b="1" i="1" dirty="0" smtClean="0">
                <a:latin typeface="Lucida Calligraphy" pitchFamily="66" charset="0"/>
              </a:rPr>
              <a:t> </a:t>
            </a:r>
            <a:r>
              <a:rPr lang="en-US" sz="3600" b="1" i="1" dirty="0" err="1" smtClean="0">
                <a:latin typeface="Lucida Calligraphy" pitchFamily="66" charset="0"/>
              </a:rPr>
              <a:t>maju</a:t>
            </a:r>
            <a:r>
              <a:rPr lang="en-US" sz="3600" b="1" i="1" dirty="0" smtClean="0">
                <a:latin typeface="Lucida Calligraphy" pitchFamily="66" charset="0"/>
              </a:rPr>
              <a:t> </a:t>
            </a:r>
            <a:r>
              <a:rPr lang="en-US" sz="3600" b="1" i="1" dirty="0" err="1" smtClean="0">
                <a:latin typeface="Lucida Calligraphy" pitchFamily="66" charset="0"/>
              </a:rPr>
              <a:t>daerah</a:t>
            </a:r>
            <a:r>
              <a:rPr lang="en-US" sz="3600" b="1" i="1" dirty="0" smtClean="0">
                <a:latin typeface="Lucida Calligraphy" pitchFamily="66" charset="0"/>
              </a:rPr>
              <a:t> lain </a:t>
            </a:r>
            <a:r>
              <a:rPr lang="en-US" sz="3600" b="1" i="1" dirty="0" err="1" smtClean="0">
                <a:latin typeface="Lucida Calligraphy" pitchFamily="66" charset="0"/>
              </a:rPr>
              <a:t>tertinggal</a:t>
            </a:r>
            <a:r>
              <a:rPr lang="en-US" sz="3600" b="1" i="1" dirty="0" smtClean="0">
                <a:latin typeface="Lucida Calligraphy" pitchFamily="66" charset="0"/>
              </a:rPr>
              <a:t> ?</a:t>
            </a:r>
            <a:br>
              <a:rPr lang="en-US" sz="3600" b="1" i="1" dirty="0" smtClean="0">
                <a:latin typeface="Lucida Calligraphy" pitchFamily="66" charset="0"/>
              </a:rPr>
            </a:br>
            <a:r>
              <a:rPr lang="en-US" sz="3600" b="1" i="1" dirty="0" smtClean="0">
                <a:latin typeface="Lucida Calligraphy" pitchFamily="66" charset="0"/>
              </a:rPr>
              <a:t> </a:t>
            </a:r>
            <a:br>
              <a:rPr lang="en-US" sz="3600" b="1" i="1" dirty="0" smtClean="0">
                <a:latin typeface="Lucida Calligraphy" pitchFamily="66" charset="0"/>
              </a:rPr>
            </a:br>
            <a:endParaRPr lang="en-US" sz="3600" dirty="0">
              <a:latin typeface="Lucida Calligraphy"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a:ln w="28575">
            <a:solidFill>
              <a:schemeClr val="bg1"/>
            </a:solidFill>
          </a:ln>
        </p:spPr>
        <p:txBody>
          <a:bodyPr>
            <a:noAutofit/>
          </a:bodyPr>
          <a:lstStyle/>
          <a:p>
            <a:pPr marL="342900" indent="-342900" algn="r">
              <a:defRPr/>
            </a:pPr>
            <a:r>
              <a:rPr lang="en-US" sz="4000" b="1" i="1" dirty="0" smtClean="0">
                <a:latin typeface="Lucida Calligraphy" pitchFamily="66" charset="0"/>
              </a:rPr>
              <a:t> </a:t>
            </a:r>
            <a:br>
              <a:rPr lang="en-US" sz="4000" b="1" i="1" dirty="0" smtClean="0">
                <a:latin typeface="Lucida Calligraphy" pitchFamily="66" charset="0"/>
              </a:rPr>
            </a:br>
            <a:r>
              <a:rPr lang="en-US" sz="4000" b="1" i="1" dirty="0" smtClean="0">
                <a:latin typeface="Lucida Calligraphy" pitchFamily="66" charset="0"/>
              </a:rPr>
              <a:t> </a:t>
            </a:r>
            <a:r>
              <a:rPr lang="id-ID" sz="4000" b="1" i="1" dirty="0" smtClean="0">
                <a:latin typeface="Lucida Calligraphy" pitchFamily="66" charset="0"/>
              </a:rPr>
              <a:t> </a:t>
            </a:r>
            <a:r>
              <a:rPr lang="en-US" sz="4000" b="1" i="1" dirty="0" smtClean="0">
                <a:latin typeface="Lucida Calligraphy" pitchFamily="66" charset="0"/>
              </a:rPr>
              <a:t/>
            </a:r>
            <a:br>
              <a:rPr lang="en-US" sz="4000" b="1" i="1" dirty="0" smtClean="0">
                <a:latin typeface="Lucida Calligraphy" pitchFamily="66" charset="0"/>
              </a:rPr>
            </a:br>
            <a:r>
              <a:rPr lang="en-US" sz="4000" b="1" i="1" dirty="0" err="1" smtClean="0">
                <a:latin typeface="Lucida Calligraphy" pitchFamily="66" charset="0"/>
              </a:rPr>
              <a:t>Mengapa</a:t>
            </a:r>
            <a:r>
              <a:rPr lang="en-US" sz="4000" b="1" i="1" dirty="0" smtClean="0">
                <a:latin typeface="Lucida Calligraphy" pitchFamily="66" charset="0"/>
              </a:rPr>
              <a:t> </a:t>
            </a:r>
            <a:r>
              <a:rPr lang="en-US" sz="4000" b="1" i="1" dirty="0" err="1" smtClean="0">
                <a:latin typeface="Lucida Calligraphy" pitchFamily="66" charset="0"/>
              </a:rPr>
              <a:t>ada</a:t>
            </a:r>
            <a:r>
              <a:rPr lang="en-US" sz="4000" b="1" i="1" dirty="0" smtClean="0">
                <a:latin typeface="Lucida Calligraphy" pitchFamily="66" charset="0"/>
              </a:rPr>
              <a:t> </a:t>
            </a:r>
            <a:r>
              <a:rPr lang="en-US" sz="4000" b="1" i="1" dirty="0" err="1" smtClean="0">
                <a:latin typeface="Lucida Calligraphy" pitchFamily="66" charset="0"/>
              </a:rPr>
              <a:t>tari</a:t>
            </a:r>
            <a:r>
              <a:rPr lang="en-US" sz="4000" b="1" i="1" dirty="0" smtClean="0">
                <a:latin typeface="Lucida Calligraphy" pitchFamily="66" charset="0"/>
              </a:rPr>
              <a:t> </a:t>
            </a:r>
            <a:r>
              <a:rPr lang="en-US" sz="4000" b="1" i="1" dirty="0" err="1" smtClean="0">
                <a:latin typeface="Lucida Calligraphy" pitchFamily="66" charset="0"/>
              </a:rPr>
              <a:t>klasik</a:t>
            </a:r>
            <a:r>
              <a:rPr lang="en-US" sz="4000" b="1" i="1" dirty="0" smtClean="0">
                <a:latin typeface="Lucida Calligraphy" pitchFamily="66" charset="0"/>
              </a:rPr>
              <a:t>, modern, </a:t>
            </a:r>
            <a:r>
              <a:rPr lang="en-US" sz="4000" b="1" i="1" dirty="0" err="1" smtClean="0">
                <a:latin typeface="Lucida Calligraphy" pitchFamily="66" charset="0"/>
              </a:rPr>
              <a:t>tradisional</a:t>
            </a:r>
            <a:r>
              <a:rPr lang="en-US" sz="4000" b="1" i="1" dirty="0" smtClean="0">
                <a:latin typeface="Lucida Calligraphy" pitchFamily="66" charset="0"/>
              </a:rPr>
              <a:t> </a:t>
            </a:r>
            <a:r>
              <a:rPr lang="en-US" sz="4000" b="1" i="1" dirty="0" err="1" smtClean="0">
                <a:latin typeface="Lucida Calligraphy" pitchFamily="66" charset="0"/>
              </a:rPr>
              <a:t>dan</a:t>
            </a:r>
            <a:r>
              <a:rPr lang="en-US" sz="4000" b="1" i="1" dirty="0" smtClean="0">
                <a:latin typeface="Lucida Calligraphy" pitchFamily="66" charset="0"/>
              </a:rPr>
              <a:t> </a:t>
            </a:r>
            <a:r>
              <a:rPr lang="en-US" sz="4000" b="1" i="1" dirty="0" err="1" smtClean="0">
                <a:latin typeface="Lucida Calligraphy" pitchFamily="66" charset="0"/>
              </a:rPr>
              <a:t>kontemporer</a:t>
            </a:r>
            <a:r>
              <a:rPr lang="en-US" sz="4000" b="1" i="1" dirty="0" smtClean="0">
                <a:latin typeface="Lucida Calligraphy" pitchFamily="66" charset="0"/>
              </a:rPr>
              <a:t> ?</a:t>
            </a:r>
            <a:br>
              <a:rPr lang="en-US" sz="4000" b="1" i="1" dirty="0" smtClean="0">
                <a:latin typeface="Lucida Calligraphy" pitchFamily="66" charset="0"/>
              </a:rPr>
            </a:br>
            <a:r>
              <a:rPr lang="en-US" sz="4000" b="1" i="1" dirty="0" err="1" smtClean="0">
                <a:latin typeface="Lucida Calligraphy" pitchFamily="66" charset="0"/>
              </a:rPr>
              <a:t>Mengapa</a:t>
            </a:r>
            <a:r>
              <a:rPr lang="en-US" sz="4000" b="1" i="1" dirty="0" smtClean="0">
                <a:latin typeface="Lucida Calligraphy" pitchFamily="66" charset="0"/>
              </a:rPr>
              <a:t> </a:t>
            </a:r>
            <a:r>
              <a:rPr lang="en-US" sz="4000" b="1" i="1" dirty="0" err="1" smtClean="0">
                <a:latin typeface="Lucida Calligraphy" pitchFamily="66" charset="0"/>
              </a:rPr>
              <a:t>ada</a:t>
            </a:r>
            <a:r>
              <a:rPr lang="en-US" sz="4000" b="1" i="1" dirty="0" smtClean="0">
                <a:latin typeface="Lucida Calligraphy" pitchFamily="66" charset="0"/>
              </a:rPr>
              <a:t> </a:t>
            </a:r>
            <a:r>
              <a:rPr lang="en-US" sz="4000" b="1" i="1" dirty="0" err="1" smtClean="0">
                <a:latin typeface="Lucida Calligraphy" pitchFamily="66" charset="0"/>
              </a:rPr>
              <a:t>upacara</a:t>
            </a:r>
            <a:r>
              <a:rPr lang="en-US" sz="4000" b="1" i="1" dirty="0" smtClean="0">
                <a:latin typeface="Lucida Calligraphy" pitchFamily="66" charset="0"/>
              </a:rPr>
              <a:t>, </a:t>
            </a:r>
            <a:r>
              <a:rPr lang="en-US" sz="4000" b="1" i="1" dirty="0" err="1" smtClean="0">
                <a:latin typeface="Lucida Calligraphy" pitchFamily="66" charset="0"/>
              </a:rPr>
              <a:t>sesaji</a:t>
            </a:r>
            <a:r>
              <a:rPr lang="en-US" sz="4000" b="1" i="1" dirty="0" smtClean="0">
                <a:latin typeface="Lucida Calligraphy" pitchFamily="66" charset="0"/>
              </a:rPr>
              <a:t> ?</a:t>
            </a:r>
            <a:br>
              <a:rPr lang="en-US" sz="4000" b="1" i="1" dirty="0" smtClean="0">
                <a:latin typeface="Lucida Calligraphy" pitchFamily="66" charset="0"/>
              </a:rPr>
            </a:br>
            <a:r>
              <a:rPr lang="en-US" sz="4000" b="1" i="1" dirty="0" err="1" smtClean="0">
                <a:latin typeface="Lucida Calligraphy" pitchFamily="66" charset="0"/>
              </a:rPr>
              <a:t>Mengapa</a:t>
            </a:r>
            <a:r>
              <a:rPr lang="en-US" sz="4000" b="1" i="1" dirty="0" smtClean="0">
                <a:latin typeface="Lucida Calligraphy" pitchFamily="66" charset="0"/>
              </a:rPr>
              <a:t> </a:t>
            </a:r>
            <a:r>
              <a:rPr lang="en-US" sz="4000" b="1" i="1" dirty="0" err="1" smtClean="0">
                <a:latin typeface="Lucida Calligraphy" pitchFamily="66" charset="0"/>
              </a:rPr>
              <a:t>ada</a:t>
            </a:r>
            <a:r>
              <a:rPr lang="en-US" sz="4000" b="1" i="1" dirty="0" smtClean="0">
                <a:latin typeface="Lucida Calligraphy" pitchFamily="66" charset="0"/>
              </a:rPr>
              <a:t> </a:t>
            </a:r>
            <a:r>
              <a:rPr lang="en-US" sz="4000" b="1" i="1" dirty="0" err="1" smtClean="0">
                <a:latin typeface="Lucida Calligraphy" pitchFamily="66" charset="0"/>
              </a:rPr>
              <a:t>negara</a:t>
            </a:r>
            <a:r>
              <a:rPr lang="en-US" sz="4000" b="1" i="1" dirty="0" smtClean="0">
                <a:latin typeface="Lucida Calligraphy" pitchFamily="66" charset="0"/>
              </a:rPr>
              <a:t> </a:t>
            </a:r>
            <a:r>
              <a:rPr lang="en-US" sz="4000" b="1" i="1" dirty="0" err="1" smtClean="0">
                <a:latin typeface="Lucida Calligraphy" pitchFamily="66" charset="0"/>
              </a:rPr>
              <a:t>berkembang</a:t>
            </a:r>
            <a:r>
              <a:rPr lang="en-US" sz="4000" b="1" i="1" dirty="0" smtClean="0">
                <a:latin typeface="Lucida Calligraphy" pitchFamily="66" charset="0"/>
              </a:rPr>
              <a:t> </a:t>
            </a:r>
            <a:r>
              <a:rPr lang="en-US" sz="4000" b="1" i="1" dirty="0" err="1" smtClean="0">
                <a:latin typeface="Lucida Calligraphy" pitchFamily="66" charset="0"/>
              </a:rPr>
              <a:t>dan</a:t>
            </a:r>
            <a:r>
              <a:rPr lang="en-US" sz="4000" b="1" i="1" dirty="0" smtClean="0">
                <a:latin typeface="Lucida Calligraphy" pitchFamily="66" charset="0"/>
              </a:rPr>
              <a:t> </a:t>
            </a:r>
            <a:r>
              <a:rPr lang="en-US" sz="4000" b="1" i="1" dirty="0" err="1" smtClean="0">
                <a:latin typeface="Lucida Calligraphy" pitchFamily="66" charset="0"/>
              </a:rPr>
              <a:t>negara</a:t>
            </a:r>
            <a:r>
              <a:rPr lang="en-US" sz="4000" b="1" i="1" dirty="0" smtClean="0">
                <a:latin typeface="Lucida Calligraphy" pitchFamily="66" charset="0"/>
              </a:rPr>
              <a:t> </a:t>
            </a:r>
            <a:r>
              <a:rPr lang="en-US" sz="4000" b="1" i="1" dirty="0" err="1" smtClean="0">
                <a:latin typeface="Lucida Calligraphy" pitchFamily="66" charset="0"/>
              </a:rPr>
              <a:t>maju</a:t>
            </a:r>
            <a:r>
              <a:rPr lang="en-US" sz="4000" b="1" i="1" dirty="0" smtClean="0">
                <a:latin typeface="Lucida Calligraphy" pitchFamily="66" charset="0"/>
              </a:rPr>
              <a:t> ?</a:t>
            </a:r>
            <a:br>
              <a:rPr lang="en-US" sz="4000" b="1" i="1" dirty="0" smtClean="0">
                <a:latin typeface="Lucida Calligraphy" pitchFamily="66" charset="0"/>
              </a:rPr>
            </a:br>
            <a:r>
              <a:rPr lang="en-US" sz="4000" b="1" i="1" dirty="0" err="1" smtClean="0">
                <a:latin typeface="Lucida Calligraphy" pitchFamily="66" charset="0"/>
              </a:rPr>
              <a:t>Dsb</a:t>
            </a:r>
            <a:r>
              <a:rPr lang="en-US" sz="4000" b="1" i="1" dirty="0" smtClean="0">
                <a:latin typeface="Lucida Calligraphy" pitchFamily="66" charset="0"/>
              </a:rPr>
              <a:t>. </a:t>
            </a:r>
            <a:br>
              <a:rPr lang="en-US" sz="4000" b="1" i="1" dirty="0" smtClean="0">
                <a:latin typeface="Lucida Calligraphy" pitchFamily="66" charset="0"/>
              </a:rPr>
            </a:br>
            <a:endParaRPr lang="en-US" sz="4000" dirty="0">
              <a:latin typeface="Lucida Calligraphy"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en-US" dirty="0"/>
          </a:p>
        </p:txBody>
      </p:sp>
      <p:pic>
        <p:nvPicPr>
          <p:cNvPr id="35842" name="Picture 2" descr="D:\agus\DCIM\100NCD70\DSC_1045.JPG"/>
          <p:cNvPicPr>
            <a:picLocks noChangeAspect="1" noChangeArrowheads="1"/>
          </p:cNvPicPr>
          <p:nvPr/>
        </p:nvPicPr>
        <p:blipFill>
          <a:blip r:embed="rId2" cstate="print"/>
          <a:srcRect/>
          <a:stretch>
            <a:fillRect/>
          </a:stretch>
        </p:blipFill>
        <p:spPr bwMode="auto">
          <a:xfrm>
            <a:off x="609600" y="457200"/>
            <a:ext cx="7848600" cy="6019799"/>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sz="8000" dirty="0" smtClean="0">
                <a:latin typeface="Arial Black" pitchFamily="34" charset="0"/>
              </a:rPr>
              <a:t/>
            </a:r>
            <a:br>
              <a:rPr lang="en-US" sz="8000" dirty="0" smtClean="0">
                <a:latin typeface="Arial Black" pitchFamily="34" charset="0"/>
              </a:rPr>
            </a:br>
            <a:r>
              <a:rPr lang="en-US" sz="8000" dirty="0" smtClean="0">
                <a:latin typeface="Arial Black" pitchFamily="34" charset="0"/>
              </a:rPr>
              <a:t> </a:t>
            </a:r>
            <a:br>
              <a:rPr lang="en-US" sz="8000" dirty="0" smtClean="0">
                <a:latin typeface="Arial Black" pitchFamily="34" charset="0"/>
              </a:rPr>
            </a:br>
            <a:r>
              <a:rPr lang="en-US" sz="8000" dirty="0" smtClean="0">
                <a:latin typeface="Arial Black" pitchFamily="34" charset="0"/>
              </a:rPr>
              <a:t>“MANUSIA”</a:t>
            </a:r>
            <a:br>
              <a:rPr lang="en-US" sz="8000" dirty="0" smtClean="0">
                <a:latin typeface="Arial Black" pitchFamily="34" charset="0"/>
              </a:rPr>
            </a:br>
            <a:r>
              <a:rPr lang="id-ID" sz="8000" dirty="0" smtClean="0">
                <a:latin typeface="Arial Black" pitchFamily="34" charset="0"/>
              </a:rPr>
              <a:t> </a:t>
            </a:r>
            <a:r>
              <a:rPr lang="en-US" sz="8000" dirty="0" smtClean="0">
                <a:latin typeface="Arial Black" pitchFamily="34" charset="0"/>
              </a:rPr>
              <a:t>?</a:t>
            </a:r>
            <a:r>
              <a:rPr lang="en-US" dirty="0" smtClean="0"/>
              <a:t>  </a:t>
            </a:r>
            <a:endParaRPr lang="en-US" dirty="0"/>
          </a:p>
        </p:txBody>
      </p:sp>
      <p:sp>
        <p:nvSpPr>
          <p:cNvPr id="3" name="TextBox 2"/>
          <p:cNvSpPr txBox="1"/>
          <p:nvPr/>
        </p:nvSpPr>
        <p:spPr>
          <a:xfrm>
            <a:off x="914400" y="609600"/>
            <a:ext cx="7620000" cy="2308324"/>
          </a:xfrm>
          <a:prstGeom prst="rect">
            <a:avLst/>
          </a:prstGeom>
          <a:noFill/>
          <a:ln>
            <a:solidFill>
              <a:schemeClr val="bg1"/>
            </a:solidFill>
          </a:ln>
        </p:spPr>
        <p:txBody>
          <a:bodyPr wrap="square" rtlCol="0">
            <a:spAutoFit/>
          </a:bodyPr>
          <a:lstStyle/>
          <a:p>
            <a:pPr algn="ctr"/>
            <a:r>
              <a:rPr lang="en-US" sz="3600" b="1" dirty="0" err="1" smtClean="0">
                <a:latin typeface="Rockwell" pitchFamily="18" charset="0"/>
              </a:rPr>
              <a:t>Sekedar</a:t>
            </a:r>
            <a:r>
              <a:rPr lang="en-US" sz="3600" b="1" dirty="0" smtClean="0">
                <a:latin typeface="Rockwell" pitchFamily="18" charset="0"/>
              </a:rPr>
              <a:t> </a:t>
            </a:r>
            <a:r>
              <a:rPr lang="en-US" sz="3600" b="1" dirty="0" err="1" smtClean="0">
                <a:latin typeface="Rockwell" pitchFamily="18" charset="0"/>
              </a:rPr>
              <a:t>mengingatkan</a:t>
            </a:r>
            <a:r>
              <a:rPr lang="en-US" sz="3600" b="1" dirty="0" smtClean="0">
                <a:latin typeface="Rockwell" pitchFamily="18" charset="0"/>
              </a:rPr>
              <a:t> </a:t>
            </a:r>
          </a:p>
          <a:p>
            <a:pPr algn="ctr"/>
            <a:r>
              <a:rPr lang="en-US" sz="3600" b="1" dirty="0" err="1" smtClean="0">
                <a:latin typeface="Script MT Bold" pitchFamily="66" charset="0"/>
              </a:rPr>
              <a:t>Sebelum</a:t>
            </a:r>
            <a:r>
              <a:rPr lang="en-US" sz="3600" b="1" dirty="0" smtClean="0">
                <a:latin typeface="Script MT Bold" pitchFamily="66" charset="0"/>
              </a:rPr>
              <a:t> </a:t>
            </a:r>
            <a:r>
              <a:rPr lang="en-US" sz="3600" b="1" dirty="0" err="1" smtClean="0">
                <a:latin typeface="Script MT Bold" pitchFamily="66" charset="0"/>
              </a:rPr>
              <a:t>membahas</a:t>
            </a:r>
            <a:r>
              <a:rPr lang="en-US" sz="3600" b="1" dirty="0" smtClean="0">
                <a:latin typeface="Script MT Bold" pitchFamily="66" charset="0"/>
              </a:rPr>
              <a:t> </a:t>
            </a:r>
            <a:r>
              <a:rPr lang="en-US" sz="3600" b="1" dirty="0" err="1" smtClean="0">
                <a:latin typeface="Script MT Bold" pitchFamily="66" charset="0"/>
              </a:rPr>
              <a:t>tentang</a:t>
            </a:r>
            <a:r>
              <a:rPr lang="en-US" sz="3600" b="1" dirty="0" smtClean="0">
                <a:latin typeface="Script MT Bold" pitchFamily="66" charset="0"/>
              </a:rPr>
              <a:t> </a:t>
            </a:r>
            <a:r>
              <a:rPr lang="en-US" sz="3600" b="1" dirty="0" err="1" smtClean="0">
                <a:latin typeface="Script MT Bold" pitchFamily="66" charset="0"/>
              </a:rPr>
              <a:t>geografi</a:t>
            </a:r>
            <a:r>
              <a:rPr lang="en-US" sz="3600" b="1" dirty="0" smtClean="0">
                <a:latin typeface="Script MT Bold" pitchFamily="66" charset="0"/>
              </a:rPr>
              <a:t> </a:t>
            </a:r>
            <a:r>
              <a:rPr lang="en-US" sz="3600" b="1" dirty="0" err="1" smtClean="0">
                <a:latin typeface="Script MT Bold" pitchFamily="66" charset="0"/>
              </a:rPr>
              <a:t>budaya</a:t>
            </a:r>
            <a:r>
              <a:rPr lang="en-US" sz="3600" b="1" dirty="0" smtClean="0">
                <a:latin typeface="Script MT Bold" pitchFamily="66" charset="0"/>
              </a:rPr>
              <a:t> </a:t>
            </a:r>
            <a:r>
              <a:rPr lang="en-US" sz="3600" b="1" dirty="0" err="1" smtClean="0">
                <a:latin typeface="Script MT Bold" pitchFamily="66" charset="0"/>
              </a:rPr>
              <a:t>mari</a:t>
            </a:r>
            <a:r>
              <a:rPr lang="en-US" sz="3600" b="1" dirty="0" smtClean="0">
                <a:latin typeface="Script MT Bold" pitchFamily="66" charset="0"/>
              </a:rPr>
              <a:t> </a:t>
            </a:r>
            <a:r>
              <a:rPr lang="en-US" sz="3600" b="1" dirty="0" err="1" smtClean="0">
                <a:latin typeface="Script MT Bold" pitchFamily="66" charset="0"/>
              </a:rPr>
              <a:t>kita</a:t>
            </a:r>
            <a:r>
              <a:rPr lang="en-US" sz="3600" b="1" dirty="0" smtClean="0">
                <a:latin typeface="Script MT Bold" pitchFamily="66" charset="0"/>
              </a:rPr>
              <a:t> </a:t>
            </a:r>
            <a:r>
              <a:rPr lang="en-US" sz="3600" b="1" dirty="0" err="1" smtClean="0">
                <a:latin typeface="Script MT Bold" pitchFamily="66" charset="0"/>
              </a:rPr>
              <a:t>kenali</a:t>
            </a:r>
            <a:r>
              <a:rPr lang="en-US" sz="3600" b="1" dirty="0" smtClean="0">
                <a:latin typeface="Script MT Bold" pitchFamily="66" charset="0"/>
              </a:rPr>
              <a:t> </a:t>
            </a:r>
            <a:r>
              <a:rPr lang="en-US" sz="3600" b="1" dirty="0" err="1" smtClean="0">
                <a:latin typeface="Script MT Bold" pitchFamily="66" charset="0"/>
              </a:rPr>
              <a:t>diri</a:t>
            </a:r>
            <a:r>
              <a:rPr lang="en-US" sz="3600" b="1" dirty="0" smtClean="0">
                <a:latin typeface="Script MT Bold" pitchFamily="66" charset="0"/>
              </a:rPr>
              <a:t> </a:t>
            </a:r>
            <a:r>
              <a:rPr lang="en-US" sz="3600" b="1" dirty="0" err="1" smtClean="0">
                <a:latin typeface="Script MT Bold" pitchFamily="66" charset="0"/>
              </a:rPr>
              <a:t>kita</a:t>
            </a:r>
            <a:r>
              <a:rPr lang="en-US" sz="3600" b="1" dirty="0" smtClean="0">
                <a:latin typeface="Script MT Bold" pitchFamily="66" charset="0"/>
              </a:rPr>
              <a:t> </a:t>
            </a:r>
            <a:r>
              <a:rPr lang="en-US" sz="3600" b="1" dirty="0" err="1" smtClean="0">
                <a:latin typeface="Script MT Bold" pitchFamily="66" charset="0"/>
              </a:rPr>
              <a:t>terlebih</a:t>
            </a:r>
            <a:r>
              <a:rPr lang="en-US" sz="3600" b="1" dirty="0" smtClean="0">
                <a:latin typeface="Script MT Bold" pitchFamily="66" charset="0"/>
              </a:rPr>
              <a:t> </a:t>
            </a:r>
            <a:r>
              <a:rPr lang="en-US" sz="3600" b="1" dirty="0" err="1" smtClean="0">
                <a:latin typeface="Script MT Bold" pitchFamily="66" charset="0"/>
              </a:rPr>
              <a:t>dahulu</a:t>
            </a:r>
            <a:endParaRPr lang="en-US" sz="3600" b="1" dirty="0">
              <a:latin typeface="Script MT Bold"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54102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eaLnBrk="1" fontAlgn="auto" hangingPunct="1">
              <a:spcAft>
                <a:spcPts val="0"/>
              </a:spcAft>
              <a:defRPr/>
            </a:pPr>
            <a:r>
              <a:rPr sz="4800" b="1" smtClean="0">
                <a:latin typeface="Copperplate Gothic Bold" pitchFamily="34" charset="0"/>
              </a:rPr>
              <a:t>HAKIKAT MANUSIA</a:t>
            </a:r>
            <a:r>
              <a:rPr lang="id-ID" sz="4800" b="1" dirty="0" smtClean="0">
                <a:latin typeface="Copperplate Gothic Bold" pitchFamily="34" charset="0"/>
              </a:rPr>
              <a:t>:</a:t>
            </a:r>
            <a:br>
              <a:rPr lang="id-ID" sz="4800" b="1" dirty="0" smtClean="0">
                <a:latin typeface="Copperplate Gothic Bold" pitchFamily="34" charset="0"/>
              </a:rPr>
            </a:br>
            <a:r>
              <a:rPr sz="4800" b="1" smtClean="0">
                <a:latin typeface="Copperplate Gothic Bold" pitchFamily="34" charset="0"/>
              </a:rPr>
              <a:t/>
            </a:r>
            <a:br>
              <a:rPr sz="4800" b="1" smtClean="0">
                <a:latin typeface="Copperplate Gothic Bold" pitchFamily="34" charset="0"/>
              </a:rPr>
            </a:br>
            <a:r>
              <a:rPr sz="6000" b="1" i="1" smtClean="0">
                <a:latin typeface="Lucida Sans" pitchFamily="34" charset="0"/>
                <a:cs typeface="MV Boli" pitchFamily="2" charset="0"/>
              </a:rPr>
              <a:t>Siapakah aku ini?</a:t>
            </a:r>
          </a:p>
        </p:txBody>
      </p:sp>
      <p:sp>
        <p:nvSpPr>
          <p:cNvPr id="4" name="Slide Number Placeholder 3"/>
          <p:cNvSpPr>
            <a:spLocks noGrp="1"/>
          </p:cNvSpPr>
          <p:nvPr>
            <p:ph type="sldNum" sz="quarter" idx="12"/>
          </p:nvPr>
        </p:nvSpPr>
        <p:spPr/>
        <p:txBody>
          <a:bodyPr/>
          <a:lstStyle/>
          <a:p>
            <a:pPr>
              <a:defRPr/>
            </a:pPr>
            <a:fld id="{84FB38F6-4E04-43F1-A2FB-377C36652096}" type="slidenum">
              <a:rPr lang="en-US"/>
              <a:pPr>
                <a:defRPr/>
              </a:pPr>
              <a:t>15</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609600"/>
            <a:ext cx="7467600" cy="1143000"/>
          </a:xfrm>
        </p:spPr>
        <p:style>
          <a:lnRef idx="2">
            <a:schemeClr val="dk1"/>
          </a:lnRef>
          <a:fillRef idx="1">
            <a:schemeClr val="lt1"/>
          </a:fillRef>
          <a:effectRef idx="0">
            <a:schemeClr val="dk1"/>
          </a:effectRef>
          <a:fontRef idx="minor">
            <a:schemeClr val="dk1"/>
          </a:fontRef>
        </p:style>
        <p:txBody>
          <a:bodyPr>
            <a:normAutofit fontScale="90000"/>
          </a:bodyPr>
          <a:lstStyle/>
          <a:p>
            <a:pPr eaLnBrk="1" fontAlgn="auto" hangingPunct="1">
              <a:spcAft>
                <a:spcPts val="0"/>
              </a:spcAft>
              <a:defRPr/>
            </a:pPr>
            <a:r>
              <a:rPr lang="en-US" sz="3600" b="1" dirty="0" smtClean="0">
                <a:solidFill>
                  <a:schemeClr val="tx1"/>
                </a:solidFill>
                <a:latin typeface="Berlin Sans FB Demi" pitchFamily="34" charset="0"/>
              </a:rPr>
              <a:t>PERTANYAAN KLASIK TENTANG HAKIKAT MANUSIA</a:t>
            </a:r>
          </a:p>
        </p:txBody>
      </p:sp>
      <p:sp>
        <p:nvSpPr>
          <p:cNvPr id="8195" name="Rectangle 3"/>
          <p:cNvSpPr>
            <a:spLocks noGrp="1" noChangeArrowheads="1"/>
          </p:cNvSpPr>
          <p:nvPr>
            <p:ph idx="1"/>
          </p:nvPr>
        </p:nvSpPr>
        <p:spPr>
          <a:xfrm>
            <a:off x="457200" y="2133600"/>
            <a:ext cx="7467600" cy="3992563"/>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609600" indent="-609600" eaLnBrk="1" hangingPunct="1">
              <a:lnSpc>
                <a:spcPct val="90000"/>
              </a:lnSpc>
              <a:buFontTx/>
              <a:buAutoNum type="arabicPeriod"/>
            </a:pPr>
            <a:r>
              <a:rPr lang="en-US" sz="4000" dirty="0" err="1" smtClean="0">
                <a:latin typeface="Script MT Bold" pitchFamily="66" charset="0"/>
              </a:rPr>
              <a:t>Siapakah</a:t>
            </a:r>
            <a:r>
              <a:rPr lang="en-US" sz="4000" dirty="0" smtClean="0">
                <a:latin typeface="Script MT Bold" pitchFamily="66" charset="0"/>
              </a:rPr>
              <a:t> </a:t>
            </a:r>
            <a:r>
              <a:rPr lang="en-US" sz="4000" dirty="0" err="1" smtClean="0">
                <a:latin typeface="Script MT Bold" pitchFamily="66" charset="0"/>
              </a:rPr>
              <a:t>aku</a:t>
            </a:r>
            <a:r>
              <a:rPr lang="en-US" sz="4000" dirty="0" smtClean="0">
                <a:latin typeface="Script MT Bold" pitchFamily="66" charset="0"/>
              </a:rPr>
              <a:t> </a:t>
            </a:r>
            <a:r>
              <a:rPr lang="en-US" sz="4000" dirty="0" err="1" smtClean="0">
                <a:latin typeface="Script MT Bold" pitchFamily="66" charset="0"/>
              </a:rPr>
              <a:t>ini</a:t>
            </a:r>
            <a:r>
              <a:rPr lang="en-US" sz="4000" dirty="0" smtClean="0">
                <a:latin typeface="Script MT Bold" pitchFamily="66" charset="0"/>
              </a:rPr>
              <a:t>?</a:t>
            </a:r>
          </a:p>
          <a:p>
            <a:pPr marL="609600" indent="-609600" eaLnBrk="1" hangingPunct="1">
              <a:lnSpc>
                <a:spcPct val="90000"/>
              </a:lnSpc>
              <a:buFontTx/>
              <a:buAutoNum type="arabicPeriod"/>
            </a:pPr>
            <a:r>
              <a:rPr lang="en-US" sz="4000" dirty="0" err="1" smtClean="0">
                <a:latin typeface="Script MT Bold" pitchFamily="66" charset="0"/>
              </a:rPr>
              <a:t>Darimana</a:t>
            </a:r>
            <a:r>
              <a:rPr lang="en-US" sz="4000" dirty="0" smtClean="0">
                <a:latin typeface="Script MT Bold" pitchFamily="66" charset="0"/>
              </a:rPr>
              <a:t> </a:t>
            </a:r>
            <a:r>
              <a:rPr lang="en-US" sz="4000" dirty="0" err="1" smtClean="0">
                <a:latin typeface="Script MT Bold" pitchFamily="66" charset="0"/>
              </a:rPr>
              <a:t>aku</a:t>
            </a:r>
            <a:r>
              <a:rPr lang="en-US" sz="4000" dirty="0" smtClean="0">
                <a:latin typeface="Script MT Bold" pitchFamily="66" charset="0"/>
              </a:rPr>
              <a:t> </a:t>
            </a:r>
            <a:r>
              <a:rPr lang="en-US" sz="4000" dirty="0" err="1" smtClean="0">
                <a:latin typeface="Script MT Bold" pitchFamily="66" charset="0"/>
              </a:rPr>
              <a:t>berasal</a:t>
            </a:r>
            <a:r>
              <a:rPr lang="en-US" sz="4000" dirty="0" smtClean="0">
                <a:latin typeface="Script MT Bold" pitchFamily="66" charset="0"/>
              </a:rPr>
              <a:t>?</a:t>
            </a:r>
          </a:p>
          <a:p>
            <a:pPr marL="609600" indent="-609600" eaLnBrk="1" hangingPunct="1">
              <a:lnSpc>
                <a:spcPct val="90000"/>
              </a:lnSpc>
              <a:buFontTx/>
              <a:buAutoNum type="arabicPeriod"/>
            </a:pPr>
            <a:r>
              <a:rPr lang="en-US" sz="4000" dirty="0" err="1" smtClean="0">
                <a:latin typeface="Script MT Bold" pitchFamily="66" charset="0"/>
              </a:rPr>
              <a:t>Hendak</a:t>
            </a:r>
            <a:r>
              <a:rPr lang="en-US" sz="4000" dirty="0" smtClean="0">
                <a:latin typeface="Script MT Bold" pitchFamily="66" charset="0"/>
              </a:rPr>
              <a:t> </a:t>
            </a:r>
            <a:r>
              <a:rPr lang="en-US" sz="4000" dirty="0" err="1" smtClean="0">
                <a:latin typeface="Script MT Bold" pitchFamily="66" charset="0"/>
              </a:rPr>
              <a:t>kemanakah</a:t>
            </a:r>
            <a:r>
              <a:rPr lang="en-US" sz="4000" dirty="0" smtClean="0">
                <a:latin typeface="Script MT Bold" pitchFamily="66" charset="0"/>
              </a:rPr>
              <a:t> </a:t>
            </a:r>
            <a:r>
              <a:rPr lang="en-US" sz="4000" dirty="0" err="1" smtClean="0">
                <a:latin typeface="Script MT Bold" pitchFamily="66" charset="0"/>
              </a:rPr>
              <a:t>aku</a:t>
            </a:r>
            <a:r>
              <a:rPr lang="en-US" sz="4000" dirty="0" smtClean="0">
                <a:latin typeface="Script MT Bold" pitchFamily="66" charset="0"/>
              </a:rPr>
              <a:t>?</a:t>
            </a:r>
          </a:p>
          <a:p>
            <a:pPr marL="609600" indent="-609600" eaLnBrk="1" hangingPunct="1">
              <a:lnSpc>
                <a:spcPct val="90000"/>
              </a:lnSpc>
              <a:buFontTx/>
              <a:buAutoNum type="arabicPeriod"/>
            </a:pPr>
            <a:r>
              <a:rPr lang="en-US" sz="4000" dirty="0" err="1" smtClean="0">
                <a:latin typeface="Script MT Bold" pitchFamily="66" charset="0"/>
              </a:rPr>
              <a:t>Untuk</a:t>
            </a:r>
            <a:r>
              <a:rPr lang="en-US" sz="4000" dirty="0" smtClean="0">
                <a:latin typeface="Script MT Bold" pitchFamily="66" charset="0"/>
              </a:rPr>
              <a:t> </a:t>
            </a:r>
            <a:r>
              <a:rPr lang="en-US" sz="4000" dirty="0" err="1" smtClean="0">
                <a:latin typeface="Script MT Bold" pitchFamily="66" charset="0"/>
              </a:rPr>
              <a:t>apa</a:t>
            </a:r>
            <a:r>
              <a:rPr lang="en-US" sz="4000" dirty="0" smtClean="0">
                <a:latin typeface="Script MT Bold" pitchFamily="66" charset="0"/>
              </a:rPr>
              <a:t> </a:t>
            </a:r>
            <a:r>
              <a:rPr lang="en-US" sz="4000" dirty="0" err="1" smtClean="0">
                <a:latin typeface="Script MT Bold" pitchFamily="66" charset="0"/>
              </a:rPr>
              <a:t>aku</a:t>
            </a:r>
            <a:r>
              <a:rPr lang="en-US" sz="4000" dirty="0" smtClean="0">
                <a:latin typeface="Script MT Bold" pitchFamily="66" charset="0"/>
              </a:rPr>
              <a:t> </a:t>
            </a:r>
            <a:r>
              <a:rPr lang="en-US" sz="4000" dirty="0" err="1" smtClean="0">
                <a:latin typeface="Script MT Bold" pitchFamily="66" charset="0"/>
              </a:rPr>
              <a:t>berada</a:t>
            </a:r>
            <a:r>
              <a:rPr lang="en-US" sz="4000" dirty="0" smtClean="0">
                <a:latin typeface="Script MT Bold" pitchFamily="66" charset="0"/>
              </a:rPr>
              <a:t> </a:t>
            </a:r>
            <a:r>
              <a:rPr lang="en-US" sz="4000" dirty="0" err="1" smtClean="0">
                <a:latin typeface="Script MT Bold" pitchFamily="66" charset="0"/>
              </a:rPr>
              <a:t>di</a:t>
            </a:r>
            <a:r>
              <a:rPr lang="en-US" sz="4000" dirty="0" smtClean="0">
                <a:latin typeface="Script MT Bold" pitchFamily="66" charset="0"/>
              </a:rPr>
              <a:t> </a:t>
            </a:r>
            <a:r>
              <a:rPr lang="en-US" sz="4000" dirty="0" err="1" smtClean="0">
                <a:latin typeface="Script MT Bold" pitchFamily="66" charset="0"/>
              </a:rPr>
              <a:t>dunia</a:t>
            </a:r>
            <a:r>
              <a:rPr lang="en-US" sz="4000" dirty="0" smtClean="0">
                <a:latin typeface="Script MT Bold" pitchFamily="66" charset="0"/>
              </a:rPr>
              <a:t> </a:t>
            </a:r>
            <a:r>
              <a:rPr lang="en-US" sz="4000" dirty="0" err="1" smtClean="0">
                <a:latin typeface="Script MT Bold" pitchFamily="66" charset="0"/>
              </a:rPr>
              <a:t>ini</a:t>
            </a:r>
            <a:r>
              <a:rPr lang="en-US" sz="4000" dirty="0" smtClean="0">
                <a:latin typeface="Script MT Bold" pitchFamily="66" charset="0"/>
              </a:rPr>
              <a:t>?</a:t>
            </a:r>
          </a:p>
        </p:txBody>
      </p:sp>
      <p:sp>
        <p:nvSpPr>
          <p:cNvPr id="4" name="Slide Number Placeholder 3"/>
          <p:cNvSpPr>
            <a:spLocks noGrp="1"/>
          </p:cNvSpPr>
          <p:nvPr>
            <p:ph type="sldNum" sz="quarter" idx="12"/>
          </p:nvPr>
        </p:nvSpPr>
        <p:spPr/>
        <p:txBody>
          <a:bodyPr/>
          <a:lstStyle/>
          <a:p>
            <a:pPr>
              <a:defRPr/>
            </a:pPr>
            <a:fld id="{BCA60DCA-8257-4034-9F7C-460376FCF65B}" type="slidenum">
              <a:rPr lang="en-US"/>
              <a:pPr>
                <a:defRPr/>
              </a:pPr>
              <a:t>16</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r>
              <a:rPr lang="id-ID" sz="3600" b="1" dirty="0" smtClean="0">
                <a:solidFill>
                  <a:schemeClr val="tx1"/>
                </a:solidFill>
                <a:latin typeface="Aharoni" pitchFamily="2" charset="-79"/>
                <a:cs typeface="Aharoni" pitchFamily="2" charset="-79"/>
              </a:rPr>
              <a:t>JAWABAN</a:t>
            </a:r>
            <a:r>
              <a:rPr lang="id-ID" b="1" dirty="0" smtClean="0">
                <a:latin typeface="Aharoni" pitchFamily="2" charset="-79"/>
                <a:cs typeface="Aharoni" pitchFamily="2" charset="-79"/>
              </a:rPr>
              <a:t>:</a:t>
            </a:r>
          </a:p>
        </p:txBody>
      </p:sp>
      <p:sp>
        <p:nvSpPr>
          <p:cNvPr id="3" name="Content Placeholder 2"/>
          <p:cNvSpPr>
            <a:spLocks noGrp="1"/>
          </p:cNvSpPr>
          <p:nvPr>
            <p:ph idx="1"/>
          </p:nvPr>
        </p:nvSpPr>
        <p:spPr>
          <a:xfrm>
            <a:off x="457200" y="2057400"/>
            <a:ext cx="8229600" cy="4068763"/>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609600" indent="-609600" eaLnBrk="1" fontAlgn="auto" hangingPunct="1">
              <a:lnSpc>
                <a:spcPct val="90000"/>
              </a:lnSpc>
              <a:spcAft>
                <a:spcPts val="0"/>
              </a:spcAft>
              <a:buFont typeface="Wingdings 2"/>
              <a:buChar char=""/>
              <a:defRPr/>
            </a:pPr>
            <a:r>
              <a:rPr lang="en-US" sz="3600" b="1" i="1" dirty="0" err="1" smtClean="0"/>
              <a:t>Jawaban</a:t>
            </a:r>
            <a:r>
              <a:rPr lang="en-US" sz="3600" b="1" i="1" dirty="0" smtClean="0"/>
              <a:t> </a:t>
            </a:r>
            <a:r>
              <a:rPr lang="en-US" sz="3600" b="1" i="1" dirty="0" err="1" smtClean="0"/>
              <a:t>dapat</a:t>
            </a:r>
            <a:r>
              <a:rPr lang="en-US" sz="3600" b="1" i="1" dirty="0" smtClean="0"/>
              <a:t> </a:t>
            </a:r>
            <a:r>
              <a:rPr lang="en-US" sz="3600" b="1" i="1" dirty="0" err="1" smtClean="0"/>
              <a:t>dilakukan</a:t>
            </a:r>
            <a:r>
              <a:rPr lang="en-US" sz="3600" b="1" i="1" dirty="0" smtClean="0"/>
              <a:t> </a:t>
            </a:r>
            <a:r>
              <a:rPr lang="en-US" sz="3600" b="1" i="1" dirty="0" err="1" smtClean="0"/>
              <a:t>melalui</a:t>
            </a:r>
            <a:r>
              <a:rPr lang="en-US" sz="3600" b="1" i="1" dirty="0" smtClean="0"/>
              <a:t> </a:t>
            </a:r>
            <a:r>
              <a:rPr lang="en-US" sz="3600" b="1" i="1" dirty="0" err="1" smtClean="0"/>
              <a:t>pendekatan</a:t>
            </a:r>
            <a:r>
              <a:rPr lang="en-US" sz="3600" b="1" i="1" dirty="0" smtClean="0"/>
              <a:t> </a:t>
            </a:r>
            <a:r>
              <a:rPr lang="en-US" sz="3600" b="1" i="1" dirty="0" err="1" smtClean="0"/>
              <a:t>filosofi</a:t>
            </a:r>
            <a:r>
              <a:rPr lang="en-US" sz="3600" b="1" i="1" dirty="0" smtClean="0"/>
              <a:t>, agama, </a:t>
            </a:r>
            <a:r>
              <a:rPr lang="en-US" sz="3600" b="1" i="1" dirty="0" err="1" smtClean="0"/>
              <a:t>dan</a:t>
            </a:r>
            <a:r>
              <a:rPr lang="en-US" sz="3600" b="1" i="1" dirty="0" smtClean="0"/>
              <a:t>/</a:t>
            </a:r>
            <a:r>
              <a:rPr lang="en-US" sz="3600" b="1" i="1" dirty="0" err="1" smtClean="0"/>
              <a:t>atau</a:t>
            </a:r>
            <a:r>
              <a:rPr lang="en-US" sz="3600" b="1" i="1" dirty="0" smtClean="0"/>
              <a:t> </a:t>
            </a:r>
            <a:r>
              <a:rPr lang="en-US" sz="3600" b="1" i="1" dirty="0" err="1" smtClean="0"/>
              <a:t>ilmiah</a:t>
            </a:r>
            <a:r>
              <a:rPr lang="en-US" sz="3600" b="1" i="1" dirty="0" smtClean="0"/>
              <a:t>.</a:t>
            </a:r>
            <a:endParaRPr lang="id-ID" sz="3600" b="1" i="1" dirty="0" smtClean="0"/>
          </a:p>
          <a:p>
            <a:pPr marL="609600" indent="-609600" eaLnBrk="1" fontAlgn="auto" hangingPunct="1">
              <a:lnSpc>
                <a:spcPct val="90000"/>
              </a:lnSpc>
              <a:spcAft>
                <a:spcPts val="0"/>
              </a:spcAft>
              <a:buFont typeface="Wingdings 2"/>
              <a:buChar char=""/>
              <a:defRPr/>
            </a:pPr>
            <a:endParaRPr lang="en-US" sz="3600" b="1" i="1" dirty="0" smtClean="0"/>
          </a:p>
          <a:p>
            <a:pPr marL="609600" indent="-609600" eaLnBrk="1" fontAlgn="auto" hangingPunct="1">
              <a:lnSpc>
                <a:spcPct val="90000"/>
              </a:lnSpc>
              <a:spcAft>
                <a:spcPts val="0"/>
              </a:spcAft>
              <a:buFont typeface="Wingdings 2"/>
              <a:buChar char=""/>
              <a:defRPr/>
            </a:pPr>
            <a:r>
              <a:rPr lang="en-US" sz="3600" b="1" i="1" dirty="0" err="1" smtClean="0"/>
              <a:t>Semua</a:t>
            </a:r>
            <a:r>
              <a:rPr lang="en-US" sz="3600" b="1" i="1" dirty="0" smtClean="0"/>
              <a:t> </a:t>
            </a:r>
            <a:r>
              <a:rPr lang="en-US" sz="3600" b="1" i="1" dirty="0" err="1" smtClean="0"/>
              <a:t>orang</a:t>
            </a:r>
            <a:r>
              <a:rPr lang="en-US" sz="3600" b="1" i="1" dirty="0" smtClean="0"/>
              <a:t> </a:t>
            </a:r>
            <a:r>
              <a:rPr lang="en-US" sz="3600" b="1" i="1" dirty="0" err="1" smtClean="0"/>
              <a:t>harus</a:t>
            </a:r>
            <a:r>
              <a:rPr lang="en-US" sz="3600" b="1" i="1" dirty="0" smtClean="0"/>
              <a:t> </a:t>
            </a:r>
            <a:r>
              <a:rPr lang="en-US" sz="3600" b="1" i="1" dirty="0" err="1" smtClean="0"/>
              <a:t>mampu</a:t>
            </a:r>
            <a:r>
              <a:rPr lang="en-US" sz="3600" b="1" i="1" dirty="0" smtClean="0"/>
              <a:t> </a:t>
            </a:r>
            <a:r>
              <a:rPr lang="en-US" sz="3600" b="1" i="1" dirty="0" err="1" smtClean="0"/>
              <a:t>memberikan</a:t>
            </a:r>
            <a:r>
              <a:rPr lang="en-US" sz="3600" b="1" i="1" dirty="0" smtClean="0"/>
              <a:t> </a:t>
            </a:r>
            <a:r>
              <a:rPr lang="en-US" sz="3600" b="1" i="1" dirty="0" err="1" smtClean="0"/>
              <a:t>jawaban</a:t>
            </a:r>
            <a:r>
              <a:rPr lang="en-US" sz="3600" b="1" i="1" dirty="0" smtClean="0"/>
              <a:t> agar </a:t>
            </a:r>
            <a:r>
              <a:rPr lang="en-US" sz="3600" b="1" i="1" dirty="0" err="1" smtClean="0"/>
              <a:t>hidupnya</a:t>
            </a:r>
            <a:r>
              <a:rPr lang="en-US" sz="3600" b="1" i="1" dirty="0" smtClean="0"/>
              <a:t> </a:t>
            </a:r>
            <a:r>
              <a:rPr lang="en-US" sz="3600" b="1" i="1" dirty="0" err="1" smtClean="0"/>
              <a:t>tidak</a:t>
            </a:r>
            <a:r>
              <a:rPr lang="en-US" sz="3600" b="1" i="1" dirty="0" smtClean="0"/>
              <a:t> </a:t>
            </a:r>
            <a:r>
              <a:rPr lang="en-US" sz="3600" b="1" i="1" dirty="0" err="1" smtClean="0"/>
              <a:t>terombang-ambing</a:t>
            </a:r>
            <a:r>
              <a:rPr lang="en-US" sz="3600" b="1" i="1" dirty="0" smtClean="0"/>
              <a:t> </a:t>
            </a:r>
            <a:r>
              <a:rPr lang="en-US" sz="3600" b="1" i="1" dirty="0" err="1" smtClean="0"/>
              <a:t>tanpa</a:t>
            </a:r>
            <a:r>
              <a:rPr lang="en-US" sz="3600" b="1" i="1" dirty="0" smtClean="0"/>
              <a:t> </a:t>
            </a:r>
            <a:r>
              <a:rPr lang="en-US" sz="3600" b="1" i="1" dirty="0" err="1" smtClean="0"/>
              <a:t>arah</a:t>
            </a:r>
            <a:r>
              <a:rPr lang="en-US" sz="3600" b="1" i="1" dirty="0" smtClean="0"/>
              <a:t>.</a:t>
            </a:r>
          </a:p>
          <a:p>
            <a:pPr marL="420624" indent="-384048" eaLnBrk="1" fontAlgn="auto" hangingPunct="1">
              <a:spcAft>
                <a:spcPts val="0"/>
              </a:spcAft>
              <a:buFont typeface="Wingdings 2"/>
              <a:buChar char=""/>
              <a:defRPr/>
            </a:pPr>
            <a:endParaRPr lang="id-ID" sz="3600" dirty="0"/>
          </a:p>
        </p:txBody>
      </p:sp>
      <p:sp>
        <p:nvSpPr>
          <p:cNvPr id="4" name="Slide Number Placeholder 3"/>
          <p:cNvSpPr>
            <a:spLocks noGrp="1"/>
          </p:cNvSpPr>
          <p:nvPr>
            <p:ph type="sldNum" sz="quarter" idx="12"/>
          </p:nvPr>
        </p:nvSpPr>
        <p:spPr/>
        <p:txBody>
          <a:bodyPr/>
          <a:lstStyle/>
          <a:p>
            <a:pPr>
              <a:defRPr/>
            </a:pPr>
            <a:fld id="{E9519ADA-91AD-4D7A-BCFD-B3B2C7FE5E1B}" type="slidenum">
              <a:rPr lang="en-US"/>
              <a:pPr>
                <a:defRPr/>
              </a:pPr>
              <a:t>17</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r>
              <a:rPr lang="en-US" sz="3600" b="1" dirty="0" smtClean="0">
                <a:solidFill>
                  <a:schemeClr val="tx1"/>
                </a:solidFill>
                <a:latin typeface="Aharoni" pitchFamily="2" charset="-79"/>
                <a:cs typeface="Aharoni" pitchFamily="2" charset="-79"/>
              </a:rPr>
              <a:t>HAKIKAT MANUSIA</a:t>
            </a:r>
          </a:p>
        </p:txBody>
      </p:sp>
      <p:sp>
        <p:nvSpPr>
          <p:cNvPr id="10243" name="Rectangle 3"/>
          <p:cNvSpPr>
            <a:spLocks noGrp="1" noChangeArrowheads="1"/>
          </p:cNvSpPr>
          <p:nvPr>
            <p:ph idx="1"/>
          </p:nvPr>
        </p:nvSpPr>
        <p:spPr>
          <a:xfrm>
            <a:off x="457200" y="1600200"/>
            <a:ext cx="8229600" cy="44958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550863" indent="-514350" eaLnBrk="1" hangingPunct="1">
              <a:buFont typeface="Franklin Gothic Book" pitchFamily="34" charset="0"/>
              <a:buAutoNum type="arabicPeriod"/>
            </a:pPr>
            <a:r>
              <a:rPr lang="en-US" sz="4400" dirty="0" err="1" smtClean="0">
                <a:latin typeface="Script MT Bold" pitchFamily="66" charset="0"/>
              </a:rPr>
              <a:t>Makhluk</a:t>
            </a:r>
            <a:r>
              <a:rPr lang="en-US" sz="4400" dirty="0" smtClean="0">
                <a:latin typeface="Script MT Bold" pitchFamily="66" charset="0"/>
              </a:rPr>
              <a:t> </a:t>
            </a:r>
            <a:r>
              <a:rPr lang="en-US" sz="4400" dirty="0" err="1" smtClean="0">
                <a:latin typeface="Script MT Bold" pitchFamily="66" charset="0"/>
              </a:rPr>
              <a:t>biologis</a:t>
            </a:r>
            <a:endParaRPr lang="en-US" sz="4400" dirty="0" smtClean="0">
              <a:latin typeface="Script MT Bold" pitchFamily="66" charset="0"/>
            </a:endParaRPr>
          </a:p>
          <a:p>
            <a:pPr marL="550863" indent="-514350" eaLnBrk="1" hangingPunct="1">
              <a:buFont typeface="Franklin Gothic Book" pitchFamily="34" charset="0"/>
              <a:buAutoNum type="arabicPeriod"/>
            </a:pPr>
            <a:r>
              <a:rPr lang="en-US" sz="4400" dirty="0" err="1" smtClean="0">
                <a:latin typeface="Script MT Bold" pitchFamily="66" charset="0"/>
              </a:rPr>
              <a:t>Makhluk</a:t>
            </a:r>
            <a:r>
              <a:rPr lang="en-US" sz="4400" dirty="0" smtClean="0">
                <a:latin typeface="Script MT Bold" pitchFamily="66" charset="0"/>
              </a:rPr>
              <a:t> </a:t>
            </a:r>
            <a:r>
              <a:rPr lang="en-US" sz="4400" dirty="0" err="1" smtClean="0">
                <a:latin typeface="Script MT Bold" pitchFamily="66" charset="0"/>
              </a:rPr>
              <a:t>berpikir</a:t>
            </a:r>
            <a:r>
              <a:rPr lang="en-US" sz="4400" dirty="0" smtClean="0">
                <a:latin typeface="Script MT Bold" pitchFamily="66" charset="0"/>
              </a:rPr>
              <a:t> </a:t>
            </a:r>
            <a:r>
              <a:rPr lang="en-US" sz="4400" dirty="0" err="1" smtClean="0">
                <a:latin typeface="Script MT Bold" pitchFamily="66" charset="0"/>
              </a:rPr>
              <a:t>dan</a:t>
            </a:r>
            <a:r>
              <a:rPr lang="en-US" sz="4400" dirty="0" smtClean="0">
                <a:latin typeface="Script MT Bold" pitchFamily="66" charset="0"/>
              </a:rPr>
              <a:t> </a:t>
            </a:r>
            <a:r>
              <a:rPr lang="en-US" sz="4400" dirty="0" err="1" smtClean="0">
                <a:latin typeface="Script MT Bold" pitchFamily="66" charset="0"/>
              </a:rPr>
              <a:t>bernalar</a:t>
            </a:r>
            <a:endParaRPr lang="en-US" sz="4400" dirty="0" smtClean="0">
              <a:latin typeface="Script MT Bold" pitchFamily="66" charset="0"/>
            </a:endParaRPr>
          </a:p>
          <a:p>
            <a:pPr marL="550863" indent="-514350" eaLnBrk="1" hangingPunct="1">
              <a:buFont typeface="Franklin Gothic Book" pitchFamily="34" charset="0"/>
              <a:buAutoNum type="arabicPeriod"/>
            </a:pPr>
            <a:r>
              <a:rPr lang="en-US" sz="4400" dirty="0" err="1" smtClean="0">
                <a:latin typeface="Script MT Bold" pitchFamily="66" charset="0"/>
              </a:rPr>
              <a:t>Makhluk</a:t>
            </a:r>
            <a:r>
              <a:rPr lang="en-US" sz="4400" dirty="0" smtClean="0">
                <a:latin typeface="Script MT Bold" pitchFamily="66" charset="0"/>
              </a:rPr>
              <a:t> </a:t>
            </a:r>
            <a:r>
              <a:rPr lang="en-US" sz="4400" dirty="0" err="1" smtClean="0">
                <a:latin typeface="Script MT Bold" pitchFamily="66" charset="0"/>
              </a:rPr>
              <a:t>berbudaya</a:t>
            </a:r>
            <a:r>
              <a:rPr lang="en-US" sz="4400" dirty="0" smtClean="0">
                <a:latin typeface="Script MT Bold" pitchFamily="66" charset="0"/>
              </a:rPr>
              <a:t> </a:t>
            </a:r>
            <a:r>
              <a:rPr lang="id-ID" sz="4400" dirty="0" smtClean="0">
                <a:latin typeface="Script MT Bold" pitchFamily="66" charset="0"/>
              </a:rPr>
              <a:t> dan </a:t>
            </a:r>
            <a:r>
              <a:rPr lang="en-US" sz="4400" dirty="0" err="1" smtClean="0">
                <a:latin typeface="Script MT Bold" pitchFamily="66" charset="0"/>
              </a:rPr>
              <a:t>beradab</a:t>
            </a:r>
            <a:endParaRPr lang="en-US" sz="4400" dirty="0" smtClean="0">
              <a:latin typeface="Script MT Bold" pitchFamily="66" charset="0"/>
            </a:endParaRPr>
          </a:p>
          <a:p>
            <a:pPr marL="550863" indent="-514350" eaLnBrk="1" hangingPunct="1">
              <a:buFont typeface="Franklin Gothic Book" pitchFamily="34" charset="0"/>
              <a:buAutoNum type="arabicPeriod"/>
            </a:pPr>
            <a:r>
              <a:rPr lang="en-US" sz="4400" dirty="0" err="1" smtClean="0">
                <a:latin typeface="Script MT Bold" pitchFamily="66" charset="0"/>
              </a:rPr>
              <a:t>Makhluk</a:t>
            </a:r>
            <a:r>
              <a:rPr lang="en-US" sz="4400" dirty="0" smtClean="0">
                <a:latin typeface="Script MT Bold" pitchFamily="66" charset="0"/>
              </a:rPr>
              <a:t> </a:t>
            </a:r>
            <a:r>
              <a:rPr lang="en-US" sz="4400" dirty="0" err="1" smtClean="0">
                <a:latin typeface="Script MT Bold" pitchFamily="66" charset="0"/>
              </a:rPr>
              <a:t>berpotensi</a:t>
            </a:r>
            <a:r>
              <a:rPr lang="en-US" sz="4400" dirty="0" smtClean="0">
                <a:latin typeface="Script MT Bold" pitchFamily="66" charset="0"/>
              </a:rPr>
              <a:t> </a:t>
            </a:r>
            <a:r>
              <a:rPr lang="en-US" sz="4400" dirty="0" err="1" smtClean="0">
                <a:latin typeface="Script MT Bold" pitchFamily="66" charset="0"/>
              </a:rPr>
              <a:t>unggul</a:t>
            </a:r>
            <a:endParaRPr lang="en-US" sz="4400" dirty="0" smtClean="0">
              <a:latin typeface="Script MT Bold" pitchFamily="66" charset="0"/>
            </a:endParaRPr>
          </a:p>
          <a:p>
            <a:pPr marL="550863" indent="-514350" eaLnBrk="1" hangingPunct="1">
              <a:buNone/>
            </a:pPr>
            <a:endParaRPr lang="en-US" sz="44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D24E1C7A-DA37-428F-9D02-C6E56D35B1F1}" type="slidenum">
              <a:rPr lang="en-US"/>
              <a:pPr>
                <a:defRPr/>
              </a:pPr>
              <a:t>18</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609600"/>
            <a:ext cx="8229600" cy="5257800"/>
          </a:xfrm>
        </p:spPr>
        <p:style>
          <a:lnRef idx="2">
            <a:schemeClr val="dk1"/>
          </a:lnRef>
          <a:fillRef idx="1">
            <a:schemeClr val="lt1"/>
          </a:fillRef>
          <a:effectRef idx="0">
            <a:schemeClr val="dk1"/>
          </a:effectRef>
          <a:fontRef idx="minor">
            <a:schemeClr val="dk1"/>
          </a:fontRef>
        </p:style>
        <p:txBody>
          <a:bodyPr>
            <a:noAutofit/>
          </a:bodyPr>
          <a:lstStyle/>
          <a:p>
            <a:pPr marL="550863" indent="-514350" eaLnBrk="1" hangingPunct="1">
              <a:buNone/>
            </a:pPr>
            <a:r>
              <a:rPr lang="id-ID" sz="4800" dirty="0" smtClean="0">
                <a:latin typeface="Script MT Bold" pitchFamily="66" charset="0"/>
              </a:rPr>
              <a:t>5. </a:t>
            </a:r>
            <a:r>
              <a:rPr lang="en-US" sz="4800" dirty="0" err="1" smtClean="0">
                <a:latin typeface="Script MT Bold" pitchFamily="66" charset="0"/>
              </a:rPr>
              <a:t>Makhluk</a:t>
            </a:r>
            <a:r>
              <a:rPr lang="en-US" sz="4800" dirty="0" smtClean="0">
                <a:latin typeface="Script MT Bold" pitchFamily="66" charset="0"/>
              </a:rPr>
              <a:t> </a:t>
            </a:r>
            <a:r>
              <a:rPr lang="en-US" sz="4800" dirty="0" err="1" smtClean="0">
                <a:latin typeface="Script MT Bold" pitchFamily="66" charset="0"/>
              </a:rPr>
              <a:t>bhineka</a:t>
            </a:r>
            <a:endParaRPr lang="en-US" sz="4800" dirty="0" smtClean="0">
              <a:latin typeface="Script MT Bold" pitchFamily="66" charset="0"/>
            </a:endParaRPr>
          </a:p>
          <a:p>
            <a:pPr marL="550863" indent="-514350" eaLnBrk="1" hangingPunct="1">
              <a:buNone/>
            </a:pPr>
            <a:r>
              <a:rPr lang="id-ID" sz="4800" dirty="0" smtClean="0">
                <a:latin typeface="Script MT Bold" pitchFamily="66" charset="0"/>
              </a:rPr>
              <a:t>6. </a:t>
            </a:r>
            <a:r>
              <a:rPr lang="en-US" sz="4800" dirty="0" err="1" smtClean="0">
                <a:latin typeface="Script MT Bold" pitchFamily="66" charset="0"/>
              </a:rPr>
              <a:t>Makhluk</a:t>
            </a:r>
            <a:r>
              <a:rPr lang="en-US" sz="4800" dirty="0" smtClean="0">
                <a:latin typeface="Script MT Bold" pitchFamily="66" charset="0"/>
              </a:rPr>
              <a:t> </a:t>
            </a:r>
            <a:r>
              <a:rPr lang="en-US" sz="4800" dirty="0" err="1" smtClean="0">
                <a:latin typeface="Script MT Bold" pitchFamily="66" charset="0"/>
              </a:rPr>
              <a:t>ruhani</a:t>
            </a:r>
            <a:endParaRPr lang="en-US" sz="4800" dirty="0" smtClean="0">
              <a:latin typeface="Script MT Bold" pitchFamily="66" charset="0"/>
            </a:endParaRPr>
          </a:p>
          <a:p>
            <a:pPr marL="550863" indent="-514350" eaLnBrk="1" hangingPunct="1">
              <a:buNone/>
            </a:pPr>
            <a:r>
              <a:rPr lang="id-ID" sz="4800" dirty="0" smtClean="0">
                <a:latin typeface="Script MT Bold" pitchFamily="66" charset="0"/>
              </a:rPr>
              <a:t>7. </a:t>
            </a:r>
            <a:r>
              <a:rPr lang="en-US" sz="4800" dirty="0" err="1" smtClean="0">
                <a:latin typeface="Script MT Bold" pitchFamily="66" charset="0"/>
              </a:rPr>
              <a:t>Khalifah</a:t>
            </a:r>
            <a:r>
              <a:rPr lang="en-US" sz="4800" dirty="0" smtClean="0">
                <a:latin typeface="Script MT Bold" pitchFamily="66" charset="0"/>
              </a:rPr>
              <a:t> </a:t>
            </a:r>
            <a:r>
              <a:rPr lang="en-US" sz="4800" dirty="0" err="1" smtClean="0">
                <a:latin typeface="Script MT Bold" pitchFamily="66" charset="0"/>
              </a:rPr>
              <a:t>Tuhan</a:t>
            </a:r>
            <a:r>
              <a:rPr lang="en-US" sz="4800" dirty="0" smtClean="0">
                <a:latin typeface="Script MT Bold" pitchFamily="66" charset="0"/>
              </a:rPr>
              <a:t> </a:t>
            </a:r>
            <a:r>
              <a:rPr lang="en-US" sz="4800" dirty="0" err="1" smtClean="0">
                <a:latin typeface="Script MT Bold" pitchFamily="66" charset="0"/>
              </a:rPr>
              <a:t>di</a:t>
            </a:r>
            <a:r>
              <a:rPr lang="en-US" sz="4800" dirty="0" smtClean="0">
                <a:latin typeface="Script MT Bold" pitchFamily="66" charset="0"/>
              </a:rPr>
              <a:t> </a:t>
            </a:r>
            <a:r>
              <a:rPr lang="en-US" sz="4800" dirty="0" err="1" smtClean="0">
                <a:latin typeface="Script MT Bold" pitchFamily="66" charset="0"/>
              </a:rPr>
              <a:t>muka</a:t>
            </a:r>
            <a:r>
              <a:rPr lang="en-US" sz="4800" dirty="0" smtClean="0">
                <a:latin typeface="Script MT Bold" pitchFamily="66" charset="0"/>
              </a:rPr>
              <a:t> </a:t>
            </a:r>
            <a:r>
              <a:rPr lang="en-US" sz="4800" dirty="0" err="1" smtClean="0">
                <a:latin typeface="Script MT Bold" pitchFamily="66" charset="0"/>
              </a:rPr>
              <a:t>bumi</a:t>
            </a:r>
            <a:endParaRPr lang="en-US" sz="4800" dirty="0" smtClean="0">
              <a:latin typeface="Script MT Bold" pitchFamily="66" charset="0"/>
            </a:endParaRPr>
          </a:p>
          <a:p>
            <a:pPr marL="550863" indent="-514350" eaLnBrk="1" hangingPunct="1">
              <a:buNone/>
            </a:pPr>
            <a:r>
              <a:rPr lang="id-ID" sz="4800" dirty="0" smtClean="0">
                <a:latin typeface="Script MT Bold" pitchFamily="66" charset="0"/>
              </a:rPr>
              <a:t>8. </a:t>
            </a:r>
            <a:r>
              <a:rPr lang="en-US" sz="4800" dirty="0" err="1" smtClean="0">
                <a:latin typeface="Script MT Bold" pitchFamily="66" charset="0"/>
              </a:rPr>
              <a:t>Pengemban</a:t>
            </a:r>
            <a:r>
              <a:rPr lang="en-US" sz="4800" dirty="0" smtClean="0">
                <a:latin typeface="Script MT Bold" pitchFamily="66" charset="0"/>
              </a:rPr>
              <a:t> </a:t>
            </a:r>
            <a:r>
              <a:rPr lang="en-US" sz="4800" dirty="0" err="1" smtClean="0">
                <a:latin typeface="Script MT Bold" pitchFamily="66" charset="0"/>
              </a:rPr>
              <a:t>misi</a:t>
            </a:r>
            <a:r>
              <a:rPr lang="en-US" sz="4800" dirty="0" smtClean="0">
                <a:latin typeface="Script MT Bold" pitchFamily="66" charset="0"/>
              </a:rPr>
              <a:t> </a:t>
            </a:r>
            <a:r>
              <a:rPr lang="en-US" sz="4800" dirty="0" err="1" smtClean="0">
                <a:latin typeface="Script MT Bold" pitchFamily="66" charset="0"/>
              </a:rPr>
              <a:t>sebagai</a:t>
            </a:r>
            <a:r>
              <a:rPr lang="en-US" sz="4800" dirty="0" smtClean="0">
                <a:latin typeface="Script MT Bold" pitchFamily="66" charset="0"/>
              </a:rPr>
              <a:t> </a:t>
            </a:r>
            <a:r>
              <a:rPr lang="en-US" sz="4800" dirty="0" err="1" smtClean="0">
                <a:latin typeface="Script MT Bold" pitchFamily="66" charset="0"/>
              </a:rPr>
              <a:t>pendidik</a:t>
            </a:r>
            <a:endParaRPr lang="en-US"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D24E1C7A-DA37-428F-9D02-C6E56D35B1F1}" type="slidenum">
              <a:rPr lang="en-US"/>
              <a:pPr>
                <a:defRPr/>
              </a:pPr>
              <a:t>19</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style>
          <a:lnRef idx="2">
            <a:schemeClr val="dk1"/>
          </a:lnRef>
          <a:fillRef idx="1">
            <a:schemeClr val="lt1"/>
          </a:fillRef>
          <a:effectRef idx="0">
            <a:schemeClr val="dk1"/>
          </a:effectRef>
          <a:fontRef idx="minor">
            <a:schemeClr val="dk1"/>
          </a:fontRef>
        </p:style>
        <p:txBody>
          <a:bodyPr/>
          <a:lstStyle/>
          <a:p>
            <a:r>
              <a:rPr lang="en-US" b="1" dirty="0" smtClean="0"/>
              <a:t>TUGAS INDIVIDU : PERTAMA</a:t>
            </a:r>
            <a:br>
              <a:rPr lang="en-US" b="1" dirty="0" smtClean="0"/>
            </a:br>
            <a:r>
              <a:rPr lang="en-US" b="1" dirty="0" smtClean="0"/>
              <a:t/>
            </a:r>
            <a:br>
              <a:rPr lang="en-US" b="1" dirty="0" smtClean="0"/>
            </a:br>
            <a:r>
              <a:rPr lang="en-US" b="1" i="1" dirty="0" smtClean="0">
                <a:latin typeface="Stencil" pitchFamily="82" charset="0"/>
              </a:rPr>
              <a:t>MENGENAL BUDAYA SEKITAR TEMPAT TINGGAL ANDA, YANG TERKAIT DENGAN KONDISI GEOGRAFI</a:t>
            </a:r>
            <a:r>
              <a:rPr lang="en-US" b="1" dirty="0" smtClean="0"/>
              <a:t/>
            </a:r>
            <a:br>
              <a:rPr lang="en-US" b="1" dirty="0" smtClean="0"/>
            </a:br>
            <a:r>
              <a:rPr lang="en-US" b="1" dirty="0" smtClean="0"/>
              <a:t/>
            </a:r>
            <a:br>
              <a:rPr lang="en-US" b="1" dirty="0" smtClean="0"/>
            </a:br>
            <a:r>
              <a:rPr lang="en-US" b="1" dirty="0" smtClean="0"/>
              <a:t>(</a:t>
            </a:r>
            <a:r>
              <a:rPr lang="en-US" b="1" i="1" dirty="0" err="1" smtClean="0"/>
              <a:t>ditentukan</a:t>
            </a:r>
            <a:r>
              <a:rPr lang="en-US" b="1" i="1" dirty="0" smtClean="0"/>
              <a:t> </a:t>
            </a:r>
            <a:r>
              <a:rPr lang="en-US" b="1" i="1" dirty="0" err="1" smtClean="0"/>
              <a:t>bersama</a:t>
            </a:r>
            <a:r>
              <a:rPr lang="en-US" b="1" i="1" dirty="0" smtClean="0"/>
              <a:t> </a:t>
            </a:r>
            <a:r>
              <a:rPr lang="en-US" b="1" i="1" dirty="0" err="1" smtClean="0"/>
              <a:t>dosen</a:t>
            </a:r>
            <a:r>
              <a:rPr lang="en-US" b="1" dirty="0" smtClean="0"/>
              <a:t>)</a:t>
            </a: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74638"/>
            <a:ext cx="8077200" cy="114300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4000" b="1" dirty="0" err="1" smtClean="0">
                <a:solidFill>
                  <a:schemeClr val="tx1"/>
                </a:solidFill>
                <a:latin typeface="Berlin Sans FB Demi" pitchFamily="34" charset="0"/>
              </a:rPr>
              <a:t>Manusia</a:t>
            </a:r>
            <a:r>
              <a:rPr lang="en-US" sz="4000" b="1" dirty="0" smtClean="0">
                <a:solidFill>
                  <a:schemeClr val="tx1"/>
                </a:solidFill>
                <a:latin typeface="Berlin Sans FB Demi" pitchFamily="34" charset="0"/>
              </a:rPr>
              <a:t> </a:t>
            </a:r>
            <a:r>
              <a:rPr lang="en-US" sz="4000" b="1" dirty="0" err="1" smtClean="0">
                <a:solidFill>
                  <a:schemeClr val="tx1"/>
                </a:solidFill>
                <a:latin typeface="Berlin Sans FB Demi" pitchFamily="34" charset="0"/>
              </a:rPr>
              <a:t>sebagai</a:t>
            </a:r>
            <a:r>
              <a:rPr lang="id-ID" sz="4000" b="1" dirty="0" smtClean="0">
                <a:solidFill>
                  <a:schemeClr val="tx1"/>
                </a:solidFill>
                <a:latin typeface="Berlin Sans FB Demi" pitchFamily="34" charset="0"/>
              </a:rPr>
              <a:t>:</a:t>
            </a:r>
            <a:br>
              <a:rPr lang="id-ID" sz="4000" b="1" dirty="0" smtClean="0">
                <a:solidFill>
                  <a:schemeClr val="tx1"/>
                </a:solidFill>
                <a:latin typeface="Berlin Sans FB Demi" pitchFamily="34" charset="0"/>
              </a:rPr>
            </a:br>
            <a:r>
              <a:rPr lang="en-US" sz="4000" b="1" dirty="0" err="1" smtClean="0">
                <a:solidFill>
                  <a:schemeClr val="tx1"/>
                </a:solidFill>
                <a:latin typeface="Berlin Sans FB Demi" pitchFamily="34" charset="0"/>
              </a:rPr>
              <a:t>Makhluk</a:t>
            </a:r>
            <a:r>
              <a:rPr lang="en-US" sz="4000" b="1" dirty="0" smtClean="0">
                <a:solidFill>
                  <a:schemeClr val="tx1"/>
                </a:solidFill>
                <a:latin typeface="Berlin Sans FB Demi" pitchFamily="34" charset="0"/>
              </a:rPr>
              <a:t> </a:t>
            </a:r>
            <a:r>
              <a:rPr lang="en-US" sz="4000" b="1" dirty="0" err="1" smtClean="0">
                <a:solidFill>
                  <a:schemeClr val="tx1"/>
                </a:solidFill>
                <a:latin typeface="Berlin Sans FB Demi" pitchFamily="34" charset="0"/>
              </a:rPr>
              <a:t>Biologis</a:t>
            </a:r>
            <a:endParaRPr lang="en-US" sz="4000" b="1" dirty="0" smtClean="0">
              <a:solidFill>
                <a:schemeClr val="tx1"/>
              </a:solidFill>
              <a:latin typeface="Berlin Sans FB Demi" pitchFamily="34" charset="0"/>
            </a:endParaRPr>
          </a:p>
        </p:txBody>
      </p:sp>
      <p:sp>
        <p:nvSpPr>
          <p:cNvPr id="11267" name="Rectangle 3"/>
          <p:cNvSpPr>
            <a:spLocks noGrp="1" noChangeArrowheads="1"/>
          </p:cNvSpPr>
          <p:nvPr>
            <p:ph idx="1"/>
          </p:nvPr>
        </p:nvSpPr>
        <p:spPr>
          <a:xfrm>
            <a:off x="609600" y="1905001"/>
            <a:ext cx="8077200" cy="419100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3600" b="1" dirty="0" err="1" smtClean="0">
                <a:latin typeface="Script MT Bold" pitchFamily="66" charset="0"/>
              </a:rPr>
              <a:t>Mengikuti</a:t>
            </a:r>
            <a:r>
              <a:rPr lang="en-US" sz="3600" b="1" dirty="0" smtClean="0">
                <a:latin typeface="Script MT Bold" pitchFamily="66" charset="0"/>
              </a:rPr>
              <a:t> </a:t>
            </a:r>
            <a:r>
              <a:rPr lang="en-US" sz="3600" b="1" dirty="0" err="1" smtClean="0">
                <a:latin typeface="Script MT Bold" pitchFamily="66" charset="0"/>
              </a:rPr>
              <a:t>hukum-hukum</a:t>
            </a:r>
            <a:r>
              <a:rPr lang="en-US" sz="3600" b="1" dirty="0" smtClean="0">
                <a:latin typeface="Script MT Bold" pitchFamily="66" charset="0"/>
              </a:rPr>
              <a:t> </a:t>
            </a:r>
            <a:r>
              <a:rPr lang="en-US" sz="3600" b="1" dirty="0" err="1" smtClean="0">
                <a:latin typeface="Script MT Bold" pitchFamily="66" charset="0"/>
              </a:rPr>
              <a:t>biologi</a:t>
            </a:r>
            <a:r>
              <a:rPr lang="en-US" sz="3600" b="1" dirty="0" smtClean="0">
                <a:latin typeface="Script MT Bold" pitchFamily="66" charset="0"/>
              </a:rPr>
              <a:t>, </a:t>
            </a:r>
            <a:r>
              <a:rPr lang="en-US" sz="3600" b="1" dirty="0" err="1" smtClean="0">
                <a:latin typeface="Script MT Bold" pitchFamily="66" charset="0"/>
              </a:rPr>
              <a:t>fisika</a:t>
            </a:r>
            <a:r>
              <a:rPr lang="en-US" sz="3600" b="1" dirty="0" smtClean="0">
                <a:latin typeface="Script MT Bold" pitchFamily="66" charset="0"/>
              </a:rPr>
              <a:t>, </a:t>
            </a:r>
            <a:r>
              <a:rPr lang="en-US" sz="3600" b="1" dirty="0" err="1" smtClean="0">
                <a:latin typeface="Script MT Bold" pitchFamily="66" charset="0"/>
              </a:rPr>
              <a:t>dan</a:t>
            </a:r>
            <a:r>
              <a:rPr lang="en-US" sz="3600" b="1" dirty="0" smtClean="0">
                <a:latin typeface="Script MT Bold" pitchFamily="66" charset="0"/>
              </a:rPr>
              <a:t> </a:t>
            </a:r>
            <a:r>
              <a:rPr lang="en-US" sz="3600" b="1" dirty="0" err="1" smtClean="0">
                <a:latin typeface="Script MT Bold" pitchFamily="66" charset="0"/>
              </a:rPr>
              <a:t>kimia</a:t>
            </a:r>
            <a:r>
              <a:rPr lang="en-US" sz="3600" b="1" dirty="0" smtClean="0">
                <a:latin typeface="Script MT Bold" pitchFamily="66" charset="0"/>
              </a:rPr>
              <a:t>.</a:t>
            </a:r>
          </a:p>
          <a:p>
            <a:pPr eaLnBrk="1" hangingPunct="1"/>
            <a:r>
              <a:rPr lang="en-US" sz="3600" b="1" dirty="0" err="1" smtClean="0">
                <a:latin typeface="Script MT Bold" pitchFamily="66" charset="0"/>
              </a:rPr>
              <a:t>Tidak</a:t>
            </a:r>
            <a:r>
              <a:rPr lang="en-US" sz="3600" b="1" dirty="0" smtClean="0">
                <a:latin typeface="Script MT Bold" pitchFamily="66" charset="0"/>
              </a:rPr>
              <a:t> </a:t>
            </a:r>
            <a:r>
              <a:rPr lang="en-US" sz="3600" b="1" dirty="0" err="1" smtClean="0">
                <a:latin typeface="Script MT Bold" pitchFamily="66" charset="0"/>
              </a:rPr>
              <a:t>berbeda</a:t>
            </a:r>
            <a:r>
              <a:rPr lang="en-US" sz="3600" b="1" dirty="0" smtClean="0">
                <a:latin typeface="Script MT Bold" pitchFamily="66" charset="0"/>
              </a:rPr>
              <a:t> </a:t>
            </a:r>
            <a:r>
              <a:rPr lang="en-US" sz="3600" b="1" dirty="0" err="1" smtClean="0">
                <a:latin typeface="Script MT Bold" pitchFamily="66" charset="0"/>
              </a:rPr>
              <a:t>dari</a:t>
            </a:r>
            <a:r>
              <a:rPr lang="en-US" sz="3600" b="1" dirty="0" smtClean="0">
                <a:latin typeface="Script MT Bold" pitchFamily="66" charset="0"/>
              </a:rPr>
              <a:t> </a:t>
            </a:r>
            <a:r>
              <a:rPr lang="en-US" sz="3600" b="1" dirty="0" err="1" smtClean="0">
                <a:latin typeface="Script MT Bold" pitchFamily="66" charset="0"/>
              </a:rPr>
              <a:t>makhluk</a:t>
            </a:r>
            <a:r>
              <a:rPr lang="en-US" sz="3600" b="1" dirty="0" smtClean="0">
                <a:latin typeface="Script MT Bold" pitchFamily="66" charset="0"/>
              </a:rPr>
              <a:t> lain (</a:t>
            </a:r>
            <a:r>
              <a:rPr lang="en-US" sz="3600" b="1" dirty="0" err="1" smtClean="0">
                <a:latin typeface="Script MT Bold" pitchFamily="66" charset="0"/>
              </a:rPr>
              <a:t>tumbuhan</a:t>
            </a:r>
            <a:r>
              <a:rPr lang="en-US" sz="3600" b="1" dirty="0" smtClean="0">
                <a:latin typeface="Script MT Bold" pitchFamily="66" charset="0"/>
              </a:rPr>
              <a:t> </a:t>
            </a:r>
            <a:r>
              <a:rPr lang="en-US" sz="3600" b="1" dirty="0" err="1" smtClean="0">
                <a:latin typeface="Script MT Bold" pitchFamily="66" charset="0"/>
              </a:rPr>
              <a:t>dan</a:t>
            </a:r>
            <a:r>
              <a:rPr lang="en-US" sz="3600" b="1" dirty="0" smtClean="0">
                <a:latin typeface="Script MT Bold" pitchFamily="66" charset="0"/>
              </a:rPr>
              <a:t> </a:t>
            </a:r>
            <a:r>
              <a:rPr lang="en-US" sz="3600" b="1" dirty="0" err="1" smtClean="0">
                <a:latin typeface="Script MT Bold" pitchFamily="66" charset="0"/>
              </a:rPr>
              <a:t>hewan</a:t>
            </a:r>
            <a:r>
              <a:rPr lang="en-US" sz="3600" b="1" dirty="0" smtClean="0">
                <a:latin typeface="Script MT Bold" pitchFamily="66" charset="0"/>
              </a:rPr>
              <a:t>)</a:t>
            </a:r>
          </a:p>
          <a:p>
            <a:pPr eaLnBrk="1" hangingPunct="1"/>
            <a:r>
              <a:rPr lang="en-US" sz="3600" b="1" dirty="0" err="1" smtClean="0">
                <a:latin typeface="Script MT Bold" pitchFamily="66" charset="0"/>
              </a:rPr>
              <a:t>Berupaya</a:t>
            </a:r>
            <a:r>
              <a:rPr lang="en-US" sz="3600" b="1" dirty="0" smtClean="0">
                <a:latin typeface="Script MT Bold" pitchFamily="66" charset="0"/>
              </a:rPr>
              <a:t> </a:t>
            </a:r>
            <a:r>
              <a:rPr lang="en-US" sz="3600" b="1" dirty="0" err="1" smtClean="0">
                <a:latin typeface="Script MT Bold" pitchFamily="66" charset="0"/>
              </a:rPr>
              <a:t>memenuhi</a:t>
            </a:r>
            <a:r>
              <a:rPr lang="en-US" sz="3600" b="1" dirty="0" smtClean="0">
                <a:latin typeface="Script MT Bold" pitchFamily="66" charset="0"/>
              </a:rPr>
              <a:t> </a:t>
            </a:r>
            <a:r>
              <a:rPr lang="en-US" sz="3600" b="1" dirty="0" err="1" smtClean="0">
                <a:latin typeface="Script MT Bold" pitchFamily="66" charset="0"/>
              </a:rPr>
              <a:t>kebutuhan</a:t>
            </a:r>
            <a:r>
              <a:rPr lang="en-US" sz="3600" b="1" dirty="0" smtClean="0">
                <a:latin typeface="Script MT Bold" pitchFamily="66" charset="0"/>
              </a:rPr>
              <a:t> </a:t>
            </a:r>
            <a:r>
              <a:rPr lang="en-US" sz="3600" b="1" dirty="0" err="1" smtClean="0">
                <a:latin typeface="Script MT Bold" pitchFamily="66" charset="0"/>
              </a:rPr>
              <a:t>biologis</a:t>
            </a:r>
            <a:r>
              <a:rPr lang="en-US" sz="3600" b="1" dirty="0" smtClean="0">
                <a:latin typeface="Script MT Bold" pitchFamily="66" charset="0"/>
              </a:rPr>
              <a:t> (</a:t>
            </a:r>
            <a:r>
              <a:rPr lang="en-US" sz="3600" b="1" dirty="0" err="1" smtClean="0">
                <a:latin typeface="Script MT Bold" pitchFamily="66" charset="0"/>
              </a:rPr>
              <a:t>makan</a:t>
            </a:r>
            <a:r>
              <a:rPr lang="en-US" sz="3600" b="1" dirty="0" smtClean="0">
                <a:latin typeface="Script MT Bold" pitchFamily="66" charset="0"/>
              </a:rPr>
              <a:t>, </a:t>
            </a:r>
            <a:r>
              <a:rPr lang="en-US" sz="3600" b="1" dirty="0" err="1" smtClean="0">
                <a:latin typeface="Script MT Bold" pitchFamily="66" charset="0"/>
              </a:rPr>
              <a:t>minum</a:t>
            </a:r>
            <a:r>
              <a:rPr lang="en-US" sz="3600" b="1" dirty="0" smtClean="0">
                <a:latin typeface="Script MT Bold" pitchFamily="66" charset="0"/>
              </a:rPr>
              <a:t>, </a:t>
            </a:r>
            <a:r>
              <a:rPr lang="en-US" sz="3600" b="1" dirty="0" err="1" smtClean="0">
                <a:latin typeface="Script MT Bold" pitchFamily="66" charset="0"/>
              </a:rPr>
              <a:t>bernafas</a:t>
            </a:r>
            <a:r>
              <a:rPr lang="en-US" sz="3600" b="1" dirty="0" smtClean="0">
                <a:latin typeface="Script MT Bold" pitchFamily="66" charset="0"/>
              </a:rPr>
              <a:t>, </a:t>
            </a:r>
            <a:r>
              <a:rPr lang="en-US" sz="3600" b="1" dirty="0" err="1" smtClean="0">
                <a:latin typeface="Script MT Bold" pitchFamily="66" charset="0"/>
              </a:rPr>
              <a:t>berkembang</a:t>
            </a:r>
            <a:r>
              <a:rPr lang="en-US" sz="3600" b="1" dirty="0" smtClean="0">
                <a:latin typeface="Script MT Bold" pitchFamily="66" charset="0"/>
              </a:rPr>
              <a:t> </a:t>
            </a:r>
            <a:r>
              <a:rPr lang="en-US" sz="3600" b="1" dirty="0" err="1" smtClean="0">
                <a:latin typeface="Script MT Bold" pitchFamily="66" charset="0"/>
              </a:rPr>
              <a:t>biak</a:t>
            </a:r>
            <a:r>
              <a:rPr lang="en-US" sz="3600" b="1" dirty="0" smtClean="0">
                <a:latin typeface="Script MT Bold" pitchFamily="66" charset="0"/>
              </a:rPr>
              <a:t>, </a:t>
            </a:r>
            <a:r>
              <a:rPr lang="en-US" sz="3600" b="1" dirty="0" err="1" smtClean="0">
                <a:latin typeface="Script MT Bold" pitchFamily="66" charset="0"/>
              </a:rPr>
              <a:t>dsb</a:t>
            </a:r>
            <a:r>
              <a:rPr lang="en-US" sz="3600" b="1" dirty="0" smtClean="0">
                <a:latin typeface="Script MT Bold" pitchFamily="66" charset="0"/>
              </a:rPr>
              <a:t>.)</a:t>
            </a:r>
          </a:p>
        </p:txBody>
      </p:sp>
      <p:sp>
        <p:nvSpPr>
          <p:cNvPr id="4" name="Slide Number Placeholder 3"/>
          <p:cNvSpPr>
            <a:spLocks noGrp="1"/>
          </p:cNvSpPr>
          <p:nvPr>
            <p:ph type="sldNum" sz="quarter" idx="12"/>
          </p:nvPr>
        </p:nvSpPr>
        <p:spPr/>
        <p:txBody>
          <a:bodyPr/>
          <a:lstStyle/>
          <a:p>
            <a:pPr>
              <a:defRPr/>
            </a:pPr>
            <a:fld id="{AF1BE0F2-3654-45D1-88D8-119065C67A83}" type="slidenum">
              <a:rPr lang="en-US"/>
              <a:pPr>
                <a:defRPr/>
              </a:pPr>
              <a:t>20</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sebagai</a:t>
            </a:r>
            <a:r>
              <a:rPr lang="id-ID" sz="3600" b="1" dirty="0" smtClean="0">
                <a:solidFill>
                  <a:schemeClr val="tx1"/>
                </a:solidFill>
                <a:latin typeface="Berlin Sans FB Demi" pitchFamily="34" charset="0"/>
              </a:rPr>
              <a:t>:</a:t>
            </a:r>
            <a:br>
              <a:rPr lang="id-ID" sz="3600" b="1" dirty="0" smtClean="0">
                <a:solidFill>
                  <a:schemeClr val="tx1"/>
                </a:solidFill>
                <a:latin typeface="Berlin Sans FB Demi" pitchFamily="34" charset="0"/>
              </a:rPr>
            </a:br>
            <a:r>
              <a:rPr lang="en-US" sz="3600" b="1" dirty="0" err="1" smtClean="0">
                <a:solidFill>
                  <a:schemeClr val="tx1"/>
                </a:solidFill>
                <a:latin typeface="Berlin Sans FB Demi" pitchFamily="34" charset="0"/>
              </a:rPr>
              <a:t>Makhluk</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Berpikir</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dan</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Bernalar</a:t>
            </a:r>
            <a:endParaRPr lang="en-US" sz="3600" b="1" dirty="0" smtClean="0">
              <a:solidFill>
                <a:schemeClr val="tx1"/>
              </a:solidFill>
              <a:latin typeface="Berlin Sans FB Demi" pitchFamily="34" charset="0"/>
            </a:endParaRPr>
          </a:p>
        </p:txBody>
      </p:sp>
      <p:sp>
        <p:nvSpPr>
          <p:cNvPr id="12291" name="Rectangle 3"/>
          <p:cNvSpPr>
            <a:spLocks noGrp="1" noChangeArrowheads="1"/>
          </p:cNvSpPr>
          <p:nvPr>
            <p:ph idx="1"/>
          </p:nvPr>
        </p:nvSpPr>
        <p:spPr>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90000"/>
              </a:lnSpc>
            </a:pPr>
            <a:r>
              <a:rPr lang="en-US" sz="3600" dirty="0" err="1" smtClean="0">
                <a:latin typeface="Script MT Bold" pitchFamily="66" charset="0"/>
              </a:rPr>
              <a:t>Hewan</a:t>
            </a:r>
            <a:r>
              <a:rPr lang="en-US" sz="3600" dirty="0" smtClean="0">
                <a:latin typeface="Script MT Bold" pitchFamily="66" charset="0"/>
              </a:rPr>
              <a:t> </a:t>
            </a:r>
            <a:r>
              <a:rPr lang="en-US" sz="3600" dirty="0" err="1" smtClean="0">
                <a:latin typeface="Script MT Bold" pitchFamily="66" charset="0"/>
              </a:rPr>
              <a:t>adalah</a:t>
            </a:r>
            <a:r>
              <a:rPr lang="en-US" sz="3600" dirty="0" smtClean="0">
                <a:latin typeface="Script MT Bold" pitchFamily="66" charset="0"/>
              </a:rPr>
              <a:t> </a:t>
            </a:r>
            <a:r>
              <a:rPr lang="en-US" sz="3600" dirty="0" err="1" smtClean="0">
                <a:latin typeface="Script MT Bold" pitchFamily="66" charset="0"/>
              </a:rPr>
              <a:t>makhluk</a:t>
            </a:r>
            <a:r>
              <a:rPr lang="en-US" sz="3600" dirty="0" smtClean="0">
                <a:latin typeface="Script MT Bold" pitchFamily="66" charset="0"/>
              </a:rPr>
              <a:t> </a:t>
            </a:r>
            <a:r>
              <a:rPr lang="en-US" sz="3600" dirty="0" err="1" smtClean="0">
                <a:latin typeface="Script MT Bold" pitchFamily="66" charset="0"/>
              </a:rPr>
              <a:t>berpikir</a:t>
            </a:r>
            <a:r>
              <a:rPr lang="en-US" sz="3600" dirty="0" smtClean="0">
                <a:latin typeface="Script MT Bold" pitchFamily="66" charset="0"/>
              </a:rPr>
              <a:t> </a:t>
            </a:r>
            <a:r>
              <a:rPr lang="en-US" sz="3600" dirty="0" err="1" smtClean="0">
                <a:latin typeface="Script MT Bold" pitchFamily="66" charset="0"/>
              </a:rPr>
              <a:t>tetapi</a:t>
            </a:r>
            <a:r>
              <a:rPr lang="en-US" sz="3600" dirty="0" smtClean="0">
                <a:latin typeface="Script MT Bold" pitchFamily="66" charset="0"/>
              </a:rPr>
              <a:t> </a:t>
            </a:r>
            <a:r>
              <a:rPr lang="en-US" sz="3600" dirty="0" err="1" smtClean="0">
                <a:latin typeface="Script MT Bold" pitchFamily="66" charset="0"/>
              </a:rPr>
              <a:t>tidak</a:t>
            </a:r>
            <a:r>
              <a:rPr lang="en-US" sz="3600" dirty="0" smtClean="0">
                <a:latin typeface="Script MT Bold" pitchFamily="66" charset="0"/>
              </a:rPr>
              <a:t> </a:t>
            </a:r>
            <a:r>
              <a:rPr lang="en-US" sz="3600" dirty="0" err="1" smtClean="0">
                <a:latin typeface="Script MT Bold" pitchFamily="66" charset="0"/>
              </a:rPr>
              <a:t>bernalar</a:t>
            </a:r>
            <a:endParaRPr lang="en-US" sz="3600" dirty="0" smtClean="0">
              <a:latin typeface="Script MT Bold" pitchFamily="66" charset="0"/>
            </a:endParaRPr>
          </a:p>
          <a:p>
            <a:pPr eaLnBrk="1" hangingPunct="1">
              <a:lnSpc>
                <a:spcPct val="90000"/>
              </a:lnSpc>
            </a:pPr>
            <a:r>
              <a:rPr lang="en-US" sz="3600" dirty="0" err="1" smtClean="0">
                <a:latin typeface="Script MT Bold" pitchFamily="66" charset="0"/>
              </a:rPr>
              <a:t>Manusia</a:t>
            </a:r>
            <a:r>
              <a:rPr lang="en-US" sz="3600" dirty="0" smtClean="0">
                <a:latin typeface="Script MT Bold" pitchFamily="66" charset="0"/>
              </a:rPr>
              <a:t> </a:t>
            </a:r>
            <a:r>
              <a:rPr lang="en-US" sz="3600" dirty="0" err="1" smtClean="0">
                <a:latin typeface="Script MT Bold" pitchFamily="66" charset="0"/>
              </a:rPr>
              <a:t>dapat</a:t>
            </a:r>
            <a:r>
              <a:rPr lang="en-US" sz="3600" dirty="0" smtClean="0">
                <a:latin typeface="Script MT Bold" pitchFamily="66" charset="0"/>
              </a:rPr>
              <a:t> </a:t>
            </a:r>
            <a:r>
              <a:rPr lang="en-US" sz="3600" dirty="0" err="1" smtClean="0">
                <a:latin typeface="Script MT Bold" pitchFamily="66" charset="0"/>
              </a:rPr>
              <a:t>berpikir</a:t>
            </a:r>
            <a:r>
              <a:rPr lang="en-US" sz="3600" dirty="0" smtClean="0">
                <a:latin typeface="Script MT Bold" pitchFamily="66" charset="0"/>
              </a:rPr>
              <a:t> </a:t>
            </a:r>
            <a:r>
              <a:rPr lang="en-US" sz="3600" dirty="0" err="1" smtClean="0">
                <a:latin typeface="Script MT Bold" pitchFamily="66" charset="0"/>
              </a:rPr>
              <a:t>dan</a:t>
            </a:r>
            <a:r>
              <a:rPr lang="en-US" sz="3600" dirty="0" smtClean="0">
                <a:latin typeface="Script MT Bold" pitchFamily="66" charset="0"/>
              </a:rPr>
              <a:t> </a:t>
            </a:r>
            <a:r>
              <a:rPr lang="en-US" sz="3600" dirty="0" err="1" smtClean="0">
                <a:latin typeface="Script MT Bold" pitchFamily="66" charset="0"/>
              </a:rPr>
              <a:t>bernalar</a:t>
            </a:r>
            <a:endParaRPr lang="en-US" sz="3600" dirty="0" smtClean="0">
              <a:latin typeface="Script MT Bold" pitchFamily="66" charset="0"/>
            </a:endParaRPr>
          </a:p>
          <a:p>
            <a:pPr eaLnBrk="1" hangingPunct="1">
              <a:lnSpc>
                <a:spcPct val="90000"/>
              </a:lnSpc>
            </a:pPr>
            <a:r>
              <a:rPr lang="en-US" sz="3600" dirty="0" err="1" smtClean="0">
                <a:latin typeface="Script MT Bold" pitchFamily="66" charset="0"/>
              </a:rPr>
              <a:t>Dengan</a:t>
            </a:r>
            <a:r>
              <a:rPr lang="en-US" sz="3600" dirty="0" smtClean="0">
                <a:latin typeface="Script MT Bold" pitchFamily="66" charset="0"/>
              </a:rPr>
              <a:t> </a:t>
            </a:r>
            <a:r>
              <a:rPr lang="en-US" sz="3600" dirty="0" err="1" smtClean="0">
                <a:latin typeface="Script MT Bold" pitchFamily="66" charset="0"/>
              </a:rPr>
              <a:t>pikiran</a:t>
            </a:r>
            <a:r>
              <a:rPr lang="en-US" sz="3600" dirty="0" smtClean="0">
                <a:latin typeface="Script MT Bold" pitchFamily="66" charset="0"/>
              </a:rPr>
              <a:t> </a:t>
            </a:r>
            <a:r>
              <a:rPr lang="en-US" sz="3600" dirty="0" err="1" smtClean="0">
                <a:latin typeface="Script MT Bold" pitchFamily="66" charset="0"/>
              </a:rPr>
              <a:t>dan</a:t>
            </a:r>
            <a:r>
              <a:rPr lang="en-US" sz="3600" dirty="0" smtClean="0">
                <a:latin typeface="Script MT Bold" pitchFamily="66" charset="0"/>
              </a:rPr>
              <a:t> </a:t>
            </a:r>
            <a:r>
              <a:rPr lang="en-US" sz="3600" dirty="0" err="1" smtClean="0">
                <a:latin typeface="Script MT Bold" pitchFamily="66" charset="0"/>
              </a:rPr>
              <a:t>nalarnya</a:t>
            </a:r>
            <a:r>
              <a:rPr lang="en-US" sz="3600" dirty="0" smtClean="0">
                <a:latin typeface="Script MT Bold" pitchFamily="66" charset="0"/>
              </a:rPr>
              <a:t>, </a:t>
            </a:r>
            <a:r>
              <a:rPr lang="en-US" sz="3600" dirty="0" err="1" smtClean="0">
                <a:latin typeface="Script MT Bold" pitchFamily="66" charset="0"/>
              </a:rPr>
              <a:t>menusia</a:t>
            </a:r>
            <a:r>
              <a:rPr lang="en-US" sz="3600" dirty="0" smtClean="0">
                <a:latin typeface="Script MT Bold" pitchFamily="66" charset="0"/>
              </a:rPr>
              <a:t> </a:t>
            </a:r>
            <a:r>
              <a:rPr lang="en-US" sz="3600" dirty="0" err="1" smtClean="0">
                <a:latin typeface="Script MT Bold" pitchFamily="66" charset="0"/>
              </a:rPr>
              <a:t>mengembangkan</a:t>
            </a:r>
            <a:r>
              <a:rPr lang="en-US" sz="3600" dirty="0" smtClean="0">
                <a:latin typeface="Script MT Bold" pitchFamily="66" charset="0"/>
              </a:rPr>
              <a:t> </a:t>
            </a:r>
            <a:r>
              <a:rPr lang="en-US" sz="3600" dirty="0" err="1" smtClean="0">
                <a:latin typeface="Script MT Bold" pitchFamily="66" charset="0"/>
              </a:rPr>
              <a:t>ilmu</a:t>
            </a:r>
            <a:r>
              <a:rPr lang="en-US" sz="3600" dirty="0" smtClean="0">
                <a:latin typeface="Script MT Bold" pitchFamily="66" charset="0"/>
              </a:rPr>
              <a:t> </a:t>
            </a:r>
            <a:r>
              <a:rPr lang="en-US" sz="3600" dirty="0" err="1" smtClean="0">
                <a:latin typeface="Script MT Bold" pitchFamily="66" charset="0"/>
              </a:rPr>
              <a:t>dan</a:t>
            </a:r>
            <a:r>
              <a:rPr lang="en-US" sz="3600" dirty="0" smtClean="0">
                <a:latin typeface="Script MT Bold" pitchFamily="66" charset="0"/>
              </a:rPr>
              <a:t> </a:t>
            </a:r>
            <a:r>
              <a:rPr lang="en-US" sz="3600" dirty="0" err="1" smtClean="0">
                <a:latin typeface="Script MT Bold" pitchFamily="66" charset="0"/>
              </a:rPr>
              <a:t>teknologi</a:t>
            </a:r>
            <a:endParaRPr lang="en-US" sz="3600" dirty="0" smtClean="0">
              <a:latin typeface="Script MT Bold" pitchFamily="66" charset="0"/>
            </a:endParaRPr>
          </a:p>
          <a:p>
            <a:pPr eaLnBrk="1" hangingPunct="1">
              <a:lnSpc>
                <a:spcPct val="90000"/>
              </a:lnSpc>
            </a:pPr>
            <a:r>
              <a:rPr lang="en-US" sz="3600" dirty="0" err="1" smtClean="0">
                <a:latin typeface="Script MT Bold" pitchFamily="66" charset="0"/>
              </a:rPr>
              <a:t>Dengan</a:t>
            </a:r>
            <a:r>
              <a:rPr lang="en-US" sz="3600" dirty="0" smtClean="0">
                <a:latin typeface="Script MT Bold" pitchFamily="66" charset="0"/>
              </a:rPr>
              <a:t> </a:t>
            </a:r>
            <a:r>
              <a:rPr lang="en-US" sz="3600" dirty="0" err="1" smtClean="0">
                <a:latin typeface="Script MT Bold" pitchFamily="66" charset="0"/>
              </a:rPr>
              <a:t>nalarnya</a:t>
            </a:r>
            <a:r>
              <a:rPr lang="en-US" sz="3600" dirty="0" smtClean="0">
                <a:latin typeface="Script MT Bold" pitchFamily="66" charset="0"/>
              </a:rPr>
              <a:t> </a:t>
            </a:r>
            <a:r>
              <a:rPr lang="en-US" sz="3600" dirty="0" err="1" smtClean="0">
                <a:latin typeface="Script MT Bold" pitchFamily="66" charset="0"/>
              </a:rPr>
              <a:t>manusia</a:t>
            </a:r>
            <a:r>
              <a:rPr lang="en-US" sz="3600" dirty="0" smtClean="0">
                <a:latin typeface="Script MT Bold" pitchFamily="66" charset="0"/>
              </a:rPr>
              <a:t> </a:t>
            </a:r>
            <a:r>
              <a:rPr lang="en-US" sz="3600" dirty="0" err="1" smtClean="0">
                <a:latin typeface="Script MT Bold" pitchFamily="66" charset="0"/>
              </a:rPr>
              <a:t>dapat</a:t>
            </a:r>
            <a:r>
              <a:rPr lang="en-US" sz="3600" dirty="0" smtClean="0">
                <a:latin typeface="Script MT Bold" pitchFamily="66" charset="0"/>
              </a:rPr>
              <a:t> </a:t>
            </a:r>
            <a:r>
              <a:rPr lang="en-US" sz="3600" dirty="0" err="1" smtClean="0">
                <a:latin typeface="Script MT Bold" pitchFamily="66" charset="0"/>
              </a:rPr>
              <a:t>membedakan</a:t>
            </a:r>
            <a:r>
              <a:rPr lang="en-US" sz="3600" dirty="0" smtClean="0">
                <a:latin typeface="Script MT Bold" pitchFamily="66" charset="0"/>
              </a:rPr>
              <a:t> yang </a:t>
            </a:r>
            <a:r>
              <a:rPr lang="en-US" sz="3600" dirty="0" err="1" smtClean="0">
                <a:latin typeface="Script MT Bold" pitchFamily="66" charset="0"/>
              </a:rPr>
              <a:t>baik</a:t>
            </a:r>
            <a:r>
              <a:rPr lang="en-US" sz="3600" dirty="0" smtClean="0">
                <a:latin typeface="Script MT Bold" pitchFamily="66" charset="0"/>
              </a:rPr>
              <a:t> </a:t>
            </a:r>
            <a:r>
              <a:rPr lang="en-US" sz="3600" dirty="0" err="1" smtClean="0">
                <a:latin typeface="Script MT Bold" pitchFamily="66" charset="0"/>
              </a:rPr>
              <a:t>dan</a:t>
            </a:r>
            <a:r>
              <a:rPr lang="en-US" sz="3600" dirty="0" smtClean="0">
                <a:latin typeface="Script MT Bold" pitchFamily="66" charset="0"/>
              </a:rPr>
              <a:t> yang </a:t>
            </a:r>
            <a:r>
              <a:rPr lang="en-US" sz="3600" dirty="0" err="1" smtClean="0">
                <a:latin typeface="Script MT Bold" pitchFamily="66" charset="0"/>
              </a:rPr>
              <a:t>buruk</a:t>
            </a:r>
            <a:r>
              <a:rPr lang="en-US" sz="3600" dirty="0" smtClean="0">
                <a:latin typeface="Script MT Bold" pitchFamily="66" charset="0"/>
              </a:rPr>
              <a:t>, yang </a:t>
            </a:r>
            <a:r>
              <a:rPr lang="en-US" sz="3600" dirty="0" err="1" smtClean="0">
                <a:latin typeface="Script MT Bold" pitchFamily="66" charset="0"/>
              </a:rPr>
              <a:t>indah</a:t>
            </a:r>
            <a:r>
              <a:rPr lang="en-US" sz="3600" dirty="0" smtClean="0">
                <a:latin typeface="Script MT Bold" pitchFamily="66" charset="0"/>
              </a:rPr>
              <a:t> </a:t>
            </a:r>
            <a:r>
              <a:rPr lang="en-US" sz="3600" dirty="0" err="1" smtClean="0">
                <a:latin typeface="Script MT Bold" pitchFamily="66" charset="0"/>
              </a:rPr>
              <a:t>dan</a:t>
            </a:r>
            <a:r>
              <a:rPr lang="en-US" sz="3600" dirty="0" smtClean="0">
                <a:latin typeface="Script MT Bold" pitchFamily="66" charset="0"/>
              </a:rPr>
              <a:t> yang </a:t>
            </a:r>
            <a:r>
              <a:rPr lang="en-US" sz="3600" dirty="0" err="1" smtClean="0">
                <a:latin typeface="Script MT Bold" pitchFamily="66" charset="0"/>
              </a:rPr>
              <a:t>tidak</a:t>
            </a:r>
            <a:r>
              <a:rPr lang="en-US" sz="3600" dirty="0" smtClean="0">
                <a:latin typeface="Script MT Bold" pitchFamily="66" charset="0"/>
              </a:rPr>
              <a:t> </a:t>
            </a:r>
            <a:r>
              <a:rPr lang="en-US" sz="3600" dirty="0" err="1" smtClean="0">
                <a:latin typeface="Script MT Bold" pitchFamily="66" charset="0"/>
              </a:rPr>
              <a:t>indah</a:t>
            </a:r>
            <a:endParaRPr lang="en-US" sz="36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7D62D9DF-CDBA-4C39-B0F2-4EE24CCBA049}" type="slidenum">
              <a:rPr lang="en-US"/>
              <a:pPr>
                <a:defRPr/>
              </a:pPr>
              <a:t>21</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adalah</a:t>
            </a:r>
            <a:r>
              <a:rPr lang="id-ID" sz="3600" b="1" dirty="0" smtClean="0">
                <a:solidFill>
                  <a:schemeClr val="tx1"/>
                </a:solidFill>
                <a:latin typeface="Berlin Sans FB Demi" pitchFamily="34" charset="0"/>
              </a:rPr>
              <a:t>:</a:t>
            </a:r>
            <a:br>
              <a:rPr lang="id-ID" sz="3600" b="1" dirty="0" smtClean="0">
                <a:solidFill>
                  <a:schemeClr val="tx1"/>
                </a:solidFill>
                <a:latin typeface="Berlin Sans FB Demi" pitchFamily="34" charset="0"/>
              </a:rPr>
            </a:br>
            <a:r>
              <a:rPr lang="en-US" sz="3600" b="1" dirty="0" err="1" smtClean="0">
                <a:solidFill>
                  <a:schemeClr val="tx1"/>
                </a:solidFill>
                <a:latin typeface="Berlin Sans FB Demi" pitchFamily="34" charset="0"/>
              </a:rPr>
              <a:t>Makhluk</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Berbudaya</a:t>
            </a:r>
            <a:r>
              <a:rPr lang="en-US" sz="3600" b="1" dirty="0" smtClean="0">
                <a:solidFill>
                  <a:schemeClr val="tx1"/>
                </a:solidFill>
                <a:latin typeface="Berlin Sans FB Demi" pitchFamily="34" charset="0"/>
              </a:rPr>
              <a:t> </a:t>
            </a:r>
            <a:r>
              <a:rPr lang="id-ID" sz="3600" b="1" dirty="0" smtClean="0">
                <a:solidFill>
                  <a:schemeClr val="tx1"/>
                </a:solidFill>
                <a:latin typeface="Berlin Sans FB Demi" pitchFamily="34" charset="0"/>
              </a:rPr>
              <a:t>dan </a:t>
            </a:r>
            <a:r>
              <a:rPr lang="en-US" sz="3600" b="1" dirty="0" err="1" smtClean="0">
                <a:solidFill>
                  <a:schemeClr val="tx1"/>
                </a:solidFill>
                <a:latin typeface="Berlin Sans FB Demi" pitchFamily="34" charset="0"/>
              </a:rPr>
              <a:t>Beradab</a:t>
            </a:r>
            <a:endParaRPr lang="en-US" sz="3600" b="1" dirty="0" smtClean="0">
              <a:solidFill>
                <a:schemeClr val="tx1"/>
              </a:solidFill>
              <a:latin typeface="Berlin Sans FB Demi" pitchFamily="34" charset="0"/>
            </a:endParaRPr>
          </a:p>
        </p:txBody>
      </p:sp>
      <p:sp>
        <p:nvSpPr>
          <p:cNvPr id="13315" name="Rectangle 3"/>
          <p:cNvSpPr>
            <a:spLocks noGrp="1" noChangeArrowheads="1"/>
          </p:cNvSpPr>
          <p:nvPr>
            <p:ph idx="1"/>
          </p:nvPr>
        </p:nvSpPr>
        <p:spPr>
          <a:xfrm>
            <a:off x="457200" y="1600200"/>
            <a:ext cx="8229600" cy="45720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800" b="1" dirty="0" err="1" smtClean="0">
                <a:latin typeface="Script MT Bold" pitchFamily="66" charset="0"/>
              </a:rPr>
              <a:t>Manusia</a:t>
            </a:r>
            <a:r>
              <a:rPr lang="en-US" sz="4800" b="1" dirty="0" smtClean="0">
                <a:latin typeface="Script MT Bold" pitchFamily="66" charset="0"/>
              </a:rPr>
              <a:t> </a:t>
            </a:r>
            <a:r>
              <a:rPr lang="en-US" sz="4800" b="1" dirty="0" err="1" smtClean="0">
                <a:latin typeface="Script MT Bold" pitchFamily="66" charset="0"/>
              </a:rPr>
              <a:t>meninggalkan</a:t>
            </a:r>
            <a:r>
              <a:rPr lang="en-US" sz="4800" b="1" dirty="0" smtClean="0">
                <a:latin typeface="Script MT Bold" pitchFamily="66" charset="0"/>
              </a:rPr>
              <a:t> </a:t>
            </a:r>
            <a:r>
              <a:rPr lang="en-US" sz="4800" b="1" dirty="0" err="1" smtClean="0">
                <a:latin typeface="Script MT Bold" pitchFamily="66" charset="0"/>
              </a:rPr>
              <a:t>sisa-sisa</a:t>
            </a:r>
            <a:r>
              <a:rPr lang="en-US" sz="4800" b="1" dirty="0" smtClean="0">
                <a:latin typeface="Script MT Bold" pitchFamily="66" charset="0"/>
              </a:rPr>
              <a:t> </a:t>
            </a:r>
            <a:r>
              <a:rPr lang="en-US" sz="4800" b="1" dirty="0" err="1" smtClean="0">
                <a:latin typeface="Script MT Bold" pitchFamily="66" charset="0"/>
              </a:rPr>
              <a:t>peradabannya</a:t>
            </a:r>
            <a:endParaRPr lang="en-US" sz="4800" b="1" dirty="0" smtClean="0">
              <a:latin typeface="Script MT Bold" pitchFamily="66" charset="0"/>
            </a:endParaRPr>
          </a:p>
          <a:p>
            <a:pPr eaLnBrk="1" hangingPunct="1"/>
            <a:r>
              <a:rPr lang="en-US" sz="4800" b="1" dirty="0" err="1" smtClean="0">
                <a:latin typeface="Script MT Bold" pitchFamily="66" charset="0"/>
              </a:rPr>
              <a:t>Sisa</a:t>
            </a:r>
            <a:r>
              <a:rPr lang="en-US" sz="4800" b="1" dirty="0" smtClean="0">
                <a:latin typeface="Script MT Bold" pitchFamily="66" charset="0"/>
              </a:rPr>
              <a:t> </a:t>
            </a:r>
            <a:r>
              <a:rPr lang="en-US" sz="4800" b="1" dirty="0" err="1" smtClean="0">
                <a:latin typeface="Script MT Bold" pitchFamily="66" charset="0"/>
              </a:rPr>
              <a:t>peradaban</a:t>
            </a:r>
            <a:r>
              <a:rPr lang="en-US" sz="4800" b="1" dirty="0" smtClean="0">
                <a:latin typeface="Script MT Bold" pitchFamily="66" charset="0"/>
              </a:rPr>
              <a:t> yang </a:t>
            </a:r>
            <a:r>
              <a:rPr lang="en-US" sz="4800" b="1" dirty="0" err="1" smtClean="0">
                <a:latin typeface="Script MT Bold" pitchFamily="66" charset="0"/>
              </a:rPr>
              <a:t>megah</a:t>
            </a:r>
            <a:r>
              <a:rPr lang="en-US" sz="4800" b="1" dirty="0" smtClean="0">
                <a:latin typeface="Script MT Bold" pitchFamily="66" charset="0"/>
              </a:rPr>
              <a:t> </a:t>
            </a:r>
            <a:r>
              <a:rPr lang="en-US" sz="4800" b="1" dirty="0" err="1" smtClean="0">
                <a:latin typeface="Script MT Bold" pitchFamily="66" charset="0"/>
              </a:rPr>
              <a:t>dapat</a:t>
            </a:r>
            <a:r>
              <a:rPr lang="en-US" sz="4800" b="1" dirty="0" smtClean="0">
                <a:latin typeface="Script MT Bold" pitchFamily="66" charset="0"/>
              </a:rPr>
              <a:t> </a:t>
            </a:r>
            <a:r>
              <a:rPr lang="en-US" sz="4800" b="1" dirty="0" err="1" smtClean="0">
                <a:latin typeface="Script MT Bold" pitchFamily="66" charset="0"/>
              </a:rPr>
              <a:t>dibangun</a:t>
            </a:r>
            <a:r>
              <a:rPr lang="en-US" sz="4800" b="1" dirty="0" smtClean="0">
                <a:latin typeface="Script MT Bold" pitchFamily="66" charset="0"/>
              </a:rPr>
              <a:t> </a:t>
            </a:r>
            <a:r>
              <a:rPr lang="en-US" sz="4800" b="1" dirty="0" err="1" smtClean="0">
                <a:latin typeface="Script MT Bold" pitchFamily="66" charset="0"/>
              </a:rPr>
              <a:t>melalui</a:t>
            </a:r>
            <a:r>
              <a:rPr lang="en-US" sz="4800" b="1" dirty="0" smtClean="0">
                <a:latin typeface="Script MT Bold" pitchFamily="66" charset="0"/>
              </a:rPr>
              <a:t> </a:t>
            </a:r>
            <a:r>
              <a:rPr lang="en-US" sz="4800" b="1" dirty="0" err="1" smtClean="0">
                <a:latin typeface="Script MT Bold" pitchFamily="66" charset="0"/>
              </a:rPr>
              <a:t>cara-cara</a:t>
            </a:r>
            <a:r>
              <a:rPr lang="en-US" sz="4800" b="1" dirty="0" smtClean="0">
                <a:latin typeface="Script MT Bold" pitchFamily="66" charset="0"/>
              </a:rPr>
              <a:t> yang </a:t>
            </a:r>
            <a:r>
              <a:rPr lang="en-US" sz="4800" b="1" dirty="0" err="1" smtClean="0">
                <a:latin typeface="Script MT Bold" pitchFamily="66" charset="0"/>
              </a:rPr>
              <a:t>biadab</a:t>
            </a:r>
            <a:endParaRPr lang="en-US" sz="4800" b="1" dirty="0" smtClean="0">
              <a:latin typeface="Script MT Bold" pitchFamily="66" charset="0"/>
            </a:endParaRPr>
          </a:p>
          <a:p>
            <a:pPr eaLnBrk="1" hangingPunct="1">
              <a:buNone/>
            </a:pPr>
            <a:endParaRPr lang="en-US" sz="4800" b="1"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023151DE-E8D3-4CD4-B216-123EBC18AA4A}" type="slidenum">
              <a:rPr lang="en-US"/>
              <a:pPr>
                <a:defRPr/>
              </a:pPr>
              <a:t>22</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533400"/>
            <a:ext cx="8229600" cy="50292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400" b="1" dirty="0" err="1" smtClean="0">
                <a:latin typeface="Script MT Bold" pitchFamily="66" charset="0"/>
              </a:rPr>
              <a:t>Pertemuan</a:t>
            </a:r>
            <a:r>
              <a:rPr lang="en-US" sz="4400" b="1" dirty="0" smtClean="0">
                <a:latin typeface="Script MT Bold" pitchFamily="66" charset="0"/>
              </a:rPr>
              <a:t> </a:t>
            </a:r>
            <a:r>
              <a:rPr lang="en-US" sz="4400" b="1" dirty="0" err="1" smtClean="0">
                <a:latin typeface="Script MT Bold" pitchFamily="66" charset="0"/>
              </a:rPr>
              <a:t>antar</a:t>
            </a:r>
            <a:r>
              <a:rPr lang="en-US" sz="4400" b="1" dirty="0" smtClean="0">
                <a:latin typeface="Script MT Bold" pitchFamily="66" charset="0"/>
              </a:rPr>
              <a:t> </a:t>
            </a:r>
            <a:r>
              <a:rPr lang="en-US" sz="4400" b="1" dirty="0" err="1" smtClean="0">
                <a:latin typeface="Script MT Bold" pitchFamily="66" charset="0"/>
              </a:rPr>
              <a:t>budaya</a:t>
            </a:r>
            <a:r>
              <a:rPr lang="en-US" sz="4400" b="1" dirty="0" smtClean="0">
                <a:latin typeface="Script MT Bold" pitchFamily="66" charset="0"/>
              </a:rPr>
              <a:t> </a:t>
            </a:r>
            <a:r>
              <a:rPr lang="en-US" sz="4400" b="1" dirty="0" err="1" smtClean="0">
                <a:latin typeface="Script MT Bold" pitchFamily="66" charset="0"/>
              </a:rPr>
              <a:t>dapat</a:t>
            </a:r>
            <a:r>
              <a:rPr lang="en-US" sz="4400" b="1" dirty="0" smtClean="0">
                <a:latin typeface="Script MT Bold" pitchFamily="66" charset="0"/>
              </a:rPr>
              <a:t> </a:t>
            </a:r>
            <a:r>
              <a:rPr lang="en-US" sz="4400" b="1" dirty="0" err="1" smtClean="0">
                <a:latin typeface="Script MT Bold" pitchFamily="66" charset="0"/>
              </a:rPr>
              <a:t>menimbulkan</a:t>
            </a:r>
            <a:r>
              <a:rPr lang="en-US" sz="4400" b="1" dirty="0" smtClean="0">
                <a:latin typeface="Script MT Bold" pitchFamily="66" charset="0"/>
              </a:rPr>
              <a:t> </a:t>
            </a:r>
            <a:r>
              <a:rPr lang="en-US" sz="4400" b="1" dirty="0" err="1" smtClean="0">
                <a:latin typeface="Script MT Bold" pitchFamily="66" charset="0"/>
              </a:rPr>
              <a:t>evolusi</a:t>
            </a:r>
            <a:r>
              <a:rPr lang="en-US" sz="4400" b="1" dirty="0" smtClean="0">
                <a:latin typeface="Script MT Bold" pitchFamily="66" charset="0"/>
              </a:rPr>
              <a:t> </a:t>
            </a:r>
            <a:r>
              <a:rPr lang="en-US" sz="4400" b="1" dirty="0" err="1" smtClean="0">
                <a:latin typeface="Script MT Bold" pitchFamily="66" charset="0"/>
              </a:rPr>
              <a:t>kultural</a:t>
            </a:r>
            <a:r>
              <a:rPr lang="en-US" sz="4400" b="1" dirty="0" smtClean="0">
                <a:latin typeface="Script MT Bold" pitchFamily="66" charset="0"/>
              </a:rPr>
              <a:t> </a:t>
            </a:r>
            <a:r>
              <a:rPr lang="en-US" sz="4400" b="1" dirty="0" err="1" smtClean="0">
                <a:latin typeface="Script MT Bold" pitchFamily="66" charset="0"/>
              </a:rPr>
              <a:t>atau</a:t>
            </a:r>
            <a:r>
              <a:rPr lang="en-US" sz="4400" b="1" dirty="0" smtClean="0">
                <a:latin typeface="Script MT Bold" pitchFamily="66" charset="0"/>
              </a:rPr>
              <a:t> </a:t>
            </a:r>
            <a:r>
              <a:rPr lang="en-US" sz="4400" b="1" dirty="0" err="1" smtClean="0">
                <a:latin typeface="Script MT Bold" pitchFamily="66" charset="0"/>
              </a:rPr>
              <a:t>pertempuran</a:t>
            </a:r>
            <a:r>
              <a:rPr lang="en-US" sz="4400" b="1" dirty="0" smtClean="0">
                <a:latin typeface="Script MT Bold" pitchFamily="66" charset="0"/>
              </a:rPr>
              <a:t> </a:t>
            </a:r>
            <a:r>
              <a:rPr lang="en-US" sz="4400" b="1" dirty="0" err="1" smtClean="0">
                <a:latin typeface="Script MT Bold" pitchFamily="66" charset="0"/>
              </a:rPr>
              <a:t>antar</a:t>
            </a:r>
            <a:r>
              <a:rPr lang="en-US" sz="4400" b="1" dirty="0" smtClean="0">
                <a:latin typeface="Script MT Bold" pitchFamily="66" charset="0"/>
              </a:rPr>
              <a:t> </a:t>
            </a:r>
            <a:r>
              <a:rPr lang="en-US" sz="4400" b="1" dirty="0" err="1" smtClean="0">
                <a:latin typeface="Script MT Bold" pitchFamily="66" charset="0"/>
              </a:rPr>
              <a:t>budaya</a:t>
            </a:r>
            <a:endParaRPr lang="en-US" sz="4400" b="1" dirty="0" smtClean="0">
              <a:latin typeface="Script MT Bold" pitchFamily="66" charset="0"/>
            </a:endParaRPr>
          </a:p>
          <a:p>
            <a:pPr eaLnBrk="1" hangingPunct="1"/>
            <a:r>
              <a:rPr lang="en-US" sz="4400" b="1" dirty="0" err="1" smtClean="0">
                <a:latin typeface="Script MT Bold" pitchFamily="66" charset="0"/>
              </a:rPr>
              <a:t>Paradaban</a:t>
            </a:r>
            <a:r>
              <a:rPr lang="en-US" sz="4400" b="1" dirty="0" smtClean="0">
                <a:latin typeface="Script MT Bold" pitchFamily="66" charset="0"/>
              </a:rPr>
              <a:t> </a:t>
            </a:r>
            <a:r>
              <a:rPr lang="en-US" sz="4400" b="1" dirty="0" err="1" smtClean="0">
                <a:latin typeface="Script MT Bold" pitchFamily="66" charset="0"/>
              </a:rPr>
              <a:t>hedonistis-konsumtif</a:t>
            </a:r>
            <a:r>
              <a:rPr lang="en-US" sz="4400" b="1" dirty="0" smtClean="0">
                <a:latin typeface="Script MT Bold" pitchFamily="66" charset="0"/>
              </a:rPr>
              <a:t> </a:t>
            </a:r>
            <a:r>
              <a:rPr lang="en-US" sz="4400" b="1" dirty="0" err="1" smtClean="0">
                <a:latin typeface="Script MT Bold" pitchFamily="66" charset="0"/>
              </a:rPr>
              <a:t>berbenturan</a:t>
            </a:r>
            <a:r>
              <a:rPr lang="en-US" sz="4400" b="1" dirty="0" smtClean="0">
                <a:latin typeface="Script MT Bold" pitchFamily="66" charset="0"/>
              </a:rPr>
              <a:t> </a:t>
            </a:r>
            <a:r>
              <a:rPr lang="en-US" sz="4400" b="1" dirty="0" err="1" smtClean="0">
                <a:latin typeface="Script MT Bold" pitchFamily="66" charset="0"/>
              </a:rPr>
              <a:t>dengan</a:t>
            </a:r>
            <a:r>
              <a:rPr lang="en-US" sz="4400" b="1" dirty="0" smtClean="0">
                <a:latin typeface="Script MT Bold" pitchFamily="66" charset="0"/>
              </a:rPr>
              <a:t> </a:t>
            </a:r>
            <a:r>
              <a:rPr lang="en-US" sz="4400" b="1" dirty="0" err="1" smtClean="0">
                <a:latin typeface="Script MT Bold" pitchFamily="66" charset="0"/>
              </a:rPr>
              <a:t>peradaban</a:t>
            </a:r>
            <a:r>
              <a:rPr lang="en-US" sz="4400" b="1" dirty="0" smtClean="0">
                <a:latin typeface="Script MT Bold" pitchFamily="66" charset="0"/>
              </a:rPr>
              <a:t> </a:t>
            </a:r>
            <a:r>
              <a:rPr lang="en-US" sz="4400" b="1" dirty="0" err="1" smtClean="0">
                <a:latin typeface="Script MT Bold" pitchFamily="66" charset="0"/>
              </a:rPr>
              <a:t>humanis</a:t>
            </a:r>
            <a:endParaRPr lang="en-US" sz="4400" b="1"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023151DE-E8D3-4CD4-B216-123EBC18AA4A}" type="slidenum">
              <a:rPr lang="en-US"/>
              <a:pPr>
                <a:defRPr/>
              </a:pPr>
              <a:t>23</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sebagai</a:t>
            </a:r>
            <a:r>
              <a:rPr lang="id-ID" sz="3600" b="1" dirty="0" smtClean="0">
                <a:solidFill>
                  <a:schemeClr val="tx1"/>
                </a:solidFill>
                <a:latin typeface="Berlin Sans FB Demi" pitchFamily="34" charset="0"/>
              </a:rPr>
              <a:t>:</a:t>
            </a:r>
            <a:br>
              <a:rPr lang="id-ID" sz="3600" b="1" dirty="0" smtClean="0">
                <a:solidFill>
                  <a:schemeClr val="tx1"/>
                </a:solidFill>
                <a:latin typeface="Berlin Sans FB Demi" pitchFamily="34" charset="0"/>
              </a:rPr>
            </a:br>
            <a:r>
              <a:rPr lang="en-US" sz="3600" b="1" dirty="0" err="1" smtClean="0">
                <a:solidFill>
                  <a:schemeClr val="tx1"/>
                </a:solidFill>
                <a:latin typeface="Berlin Sans FB Demi" pitchFamily="34" charset="0"/>
              </a:rPr>
              <a:t>Makhluk</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Berpotensi</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Unggul</a:t>
            </a:r>
            <a:endParaRPr lang="en-US" sz="3600" b="1" dirty="0" smtClean="0">
              <a:solidFill>
                <a:schemeClr val="tx1"/>
              </a:solidFill>
              <a:latin typeface="Berlin Sans FB Demi" pitchFamily="34" charset="0"/>
            </a:endParaRPr>
          </a:p>
        </p:txBody>
      </p:sp>
      <p:sp>
        <p:nvSpPr>
          <p:cNvPr id="14339" name="Rectangle 3"/>
          <p:cNvSpPr>
            <a:spLocks noGrp="1" noChangeArrowheads="1"/>
          </p:cNvSpPr>
          <p:nvPr>
            <p:ph idx="1"/>
          </p:nvPr>
        </p:nvSpPr>
        <p:spPr>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3600" dirty="0" err="1" smtClean="0">
                <a:latin typeface="Script MT Bold" pitchFamily="66" charset="0"/>
              </a:rPr>
              <a:t>Potensi</a:t>
            </a:r>
            <a:r>
              <a:rPr lang="en-US" sz="3600" dirty="0" smtClean="0">
                <a:latin typeface="Script MT Bold" pitchFamily="66" charset="0"/>
              </a:rPr>
              <a:t> </a:t>
            </a:r>
            <a:r>
              <a:rPr lang="en-US" sz="3600" dirty="0" err="1" smtClean="0">
                <a:latin typeface="Script MT Bold" pitchFamily="66" charset="0"/>
              </a:rPr>
              <a:t>manusia</a:t>
            </a:r>
            <a:r>
              <a:rPr lang="en-US" sz="3600" dirty="0" smtClean="0">
                <a:latin typeface="Script MT Bold" pitchFamily="66" charset="0"/>
              </a:rPr>
              <a:t> </a:t>
            </a:r>
            <a:r>
              <a:rPr lang="en-US" sz="3600" dirty="0" err="1" smtClean="0">
                <a:latin typeface="Script MT Bold" pitchFamily="66" charset="0"/>
              </a:rPr>
              <a:t>dapat</a:t>
            </a:r>
            <a:r>
              <a:rPr lang="en-US" sz="3600" dirty="0" smtClean="0">
                <a:latin typeface="Script MT Bold" pitchFamily="66" charset="0"/>
              </a:rPr>
              <a:t> </a:t>
            </a:r>
            <a:r>
              <a:rPr lang="en-US" sz="3600" dirty="0" err="1" smtClean="0">
                <a:latin typeface="Script MT Bold" pitchFamily="66" charset="0"/>
              </a:rPr>
              <a:t>dikembangkan</a:t>
            </a:r>
            <a:r>
              <a:rPr lang="en-US" sz="3600" dirty="0" smtClean="0">
                <a:latin typeface="Script MT Bold" pitchFamily="66" charset="0"/>
              </a:rPr>
              <a:t> </a:t>
            </a:r>
            <a:r>
              <a:rPr lang="en-US" sz="3600" dirty="0" err="1" smtClean="0">
                <a:latin typeface="Script MT Bold" pitchFamily="66" charset="0"/>
              </a:rPr>
              <a:t>hingga</a:t>
            </a:r>
            <a:r>
              <a:rPr lang="en-US" sz="3600" dirty="0" smtClean="0">
                <a:latin typeface="Script MT Bold" pitchFamily="66" charset="0"/>
              </a:rPr>
              <a:t> </a:t>
            </a:r>
            <a:r>
              <a:rPr lang="en-US" sz="3600" dirty="0" err="1" smtClean="0">
                <a:latin typeface="Script MT Bold" pitchFamily="66" charset="0"/>
              </a:rPr>
              <a:t>hampir</a:t>
            </a:r>
            <a:r>
              <a:rPr lang="en-US" sz="3600" dirty="0" smtClean="0">
                <a:latin typeface="Script MT Bold" pitchFamily="66" charset="0"/>
              </a:rPr>
              <a:t> </a:t>
            </a:r>
            <a:r>
              <a:rPr lang="en-US" sz="3600" dirty="0" err="1" smtClean="0">
                <a:latin typeface="Script MT Bold" pitchFamily="66" charset="0"/>
              </a:rPr>
              <a:t>tak</a:t>
            </a:r>
            <a:r>
              <a:rPr lang="en-US" sz="3600" dirty="0" smtClean="0">
                <a:latin typeface="Script MT Bold" pitchFamily="66" charset="0"/>
              </a:rPr>
              <a:t> </a:t>
            </a:r>
            <a:r>
              <a:rPr lang="en-US" sz="3600" dirty="0" err="1" smtClean="0">
                <a:latin typeface="Script MT Bold" pitchFamily="66" charset="0"/>
              </a:rPr>
              <a:t>terbatas</a:t>
            </a:r>
            <a:endParaRPr lang="en-US" sz="3600" dirty="0" smtClean="0">
              <a:latin typeface="Script MT Bold" pitchFamily="66" charset="0"/>
            </a:endParaRPr>
          </a:p>
          <a:p>
            <a:pPr eaLnBrk="1" hangingPunct="1"/>
            <a:r>
              <a:rPr lang="en-US" sz="3600" dirty="0" err="1" smtClean="0">
                <a:latin typeface="Script MT Bold" pitchFamily="66" charset="0"/>
              </a:rPr>
              <a:t>Otak</a:t>
            </a:r>
            <a:r>
              <a:rPr lang="en-US" sz="3600" dirty="0" smtClean="0">
                <a:latin typeface="Script MT Bold" pitchFamily="66" charset="0"/>
              </a:rPr>
              <a:t> </a:t>
            </a:r>
            <a:r>
              <a:rPr lang="en-US" sz="3600" dirty="0" err="1" smtClean="0">
                <a:latin typeface="Script MT Bold" pitchFamily="66" charset="0"/>
              </a:rPr>
              <a:t>manusia</a:t>
            </a:r>
            <a:r>
              <a:rPr lang="en-US" sz="3600" dirty="0" smtClean="0">
                <a:latin typeface="Script MT Bold" pitchFamily="66" charset="0"/>
              </a:rPr>
              <a:t> </a:t>
            </a:r>
            <a:r>
              <a:rPr lang="en-US" sz="3600" dirty="0" err="1" smtClean="0">
                <a:latin typeface="Script MT Bold" pitchFamily="66" charset="0"/>
              </a:rPr>
              <a:t>memiliki</a:t>
            </a:r>
            <a:r>
              <a:rPr lang="en-US" sz="3600" dirty="0" smtClean="0">
                <a:latin typeface="Script MT Bold" pitchFamily="66" charset="0"/>
              </a:rPr>
              <a:t> 100-200 </a:t>
            </a:r>
            <a:r>
              <a:rPr lang="en-US" sz="3600" dirty="0" err="1" smtClean="0">
                <a:latin typeface="Script MT Bold" pitchFamily="66" charset="0"/>
              </a:rPr>
              <a:t>milyar</a:t>
            </a:r>
            <a:r>
              <a:rPr lang="en-US" sz="3600" dirty="0" smtClean="0">
                <a:latin typeface="Script MT Bold" pitchFamily="66" charset="0"/>
              </a:rPr>
              <a:t> </a:t>
            </a:r>
            <a:r>
              <a:rPr lang="en-US" sz="3600" dirty="0" err="1" smtClean="0">
                <a:latin typeface="Script MT Bold" pitchFamily="66" charset="0"/>
              </a:rPr>
              <a:t>sel</a:t>
            </a:r>
            <a:r>
              <a:rPr lang="en-US" sz="3600" dirty="0" smtClean="0">
                <a:latin typeface="Script MT Bold" pitchFamily="66" charset="0"/>
              </a:rPr>
              <a:t> </a:t>
            </a:r>
            <a:r>
              <a:rPr lang="en-US" sz="3600" dirty="0" err="1" smtClean="0">
                <a:latin typeface="Script MT Bold" pitchFamily="66" charset="0"/>
              </a:rPr>
              <a:t>otak</a:t>
            </a:r>
            <a:r>
              <a:rPr lang="en-US" sz="3600" dirty="0" smtClean="0">
                <a:latin typeface="Script MT Bold" pitchFamily="66" charset="0"/>
              </a:rPr>
              <a:t>, </a:t>
            </a:r>
            <a:r>
              <a:rPr lang="en-US" sz="3600" dirty="0" err="1" smtClean="0">
                <a:latin typeface="Script MT Bold" pitchFamily="66" charset="0"/>
              </a:rPr>
              <a:t>jauh</a:t>
            </a:r>
            <a:r>
              <a:rPr lang="en-US" sz="3600" dirty="0" smtClean="0">
                <a:latin typeface="Script MT Bold" pitchFamily="66" charset="0"/>
              </a:rPr>
              <a:t> </a:t>
            </a:r>
            <a:r>
              <a:rPr lang="en-US" sz="3600" dirty="0" err="1" smtClean="0">
                <a:latin typeface="Script MT Bold" pitchFamily="66" charset="0"/>
              </a:rPr>
              <a:t>melebihi</a:t>
            </a:r>
            <a:r>
              <a:rPr lang="en-US" sz="3600" dirty="0" smtClean="0">
                <a:latin typeface="Script MT Bold" pitchFamily="66" charset="0"/>
              </a:rPr>
              <a:t> yang </a:t>
            </a:r>
            <a:r>
              <a:rPr lang="en-US" sz="3600" dirty="0" err="1" smtClean="0">
                <a:latin typeface="Script MT Bold" pitchFamily="66" charset="0"/>
              </a:rPr>
              <a:t>dimiliki</a:t>
            </a:r>
            <a:r>
              <a:rPr lang="en-US" sz="3600" dirty="0" smtClean="0">
                <a:latin typeface="Script MT Bold" pitchFamily="66" charset="0"/>
              </a:rPr>
              <a:t> </a:t>
            </a:r>
            <a:r>
              <a:rPr lang="en-US" sz="3600" dirty="0" err="1" smtClean="0">
                <a:latin typeface="Script MT Bold" pitchFamily="66" charset="0"/>
              </a:rPr>
              <a:t>oleh</a:t>
            </a:r>
            <a:r>
              <a:rPr lang="en-US" sz="3600" dirty="0" smtClean="0">
                <a:latin typeface="Script MT Bold" pitchFamily="66" charset="0"/>
              </a:rPr>
              <a:t> </a:t>
            </a:r>
            <a:r>
              <a:rPr lang="en-US" sz="3600" dirty="0" err="1" smtClean="0">
                <a:latin typeface="Script MT Bold" pitchFamily="66" charset="0"/>
              </a:rPr>
              <a:t>hewan</a:t>
            </a:r>
            <a:endParaRPr lang="en-US" sz="3600" dirty="0" smtClean="0">
              <a:latin typeface="Script MT Bold" pitchFamily="66" charset="0"/>
            </a:endParaRPr>
          </a:p>
          <a:p>
            <a:pPr eaLnBrk="1" hangingPunct="1"/>
            <a:r>
              <a:rPr lang="en-US" sz="3600" dirty="0" err="1" smtClean="0">
                <a:latin typeface="Script MT Bold" pitchFamily="66" charset="0"/>
              </a:rPr>
              <a:t>Kemampuan</a:t>
            </a:r>
            <a:r>
              <a:rPr lang="en-US" sz="3600" dirty="0" smtClean="0">
                <a:latin typeface="Script MT Bold" pitchFamily="66" charset="0"/>
              </a:rPr>
              <a:t> </a:t>
            </a:r>
            <a:r>
              <a:rPr lang="en-US" sz="3600" dirty="0" err="1" smtClean="0">
                <a:latin typeface="Script MT Bold" pitchFamily="66" charset="0"/>
              </a:rPr>
              <a:t>mengembangkan</a:t>
            </a:r>
            <a:r>
              <a:rPr lang="en-US" sz="3600" dirty="0" smtClean="0">
                <a:latin typeface="Script MT Bold" pitchFamily="66" charset="0"/>
              </a:rPr>
              <a:t> </a:t>
            </a:r>
            <a:r>
              <a:rPr lang="en-US" sz="3600" dirty="0" err="1" smtClean="0">
                <a:latin typeface="Script MT Bold" pitchFamily="66" charset="0"/>
              </a:rPr>
              <a:t>ilmu</a:t>
            </a:r>
            <a:r>
              <a:rPr lang="en-US" sz="3600" dirty="0" smtClean="0">
                <a:latin typeface="Script MT Bold" pitchFamily="66" charset="0"/>
              </a:rPr>
              <a:t> </a:t>
            </a:r>
            <a:r>
              <a:rPr lang="en-US" sz="3600" dirty="0" err="1" smtClean="0">
                <a:latin typeface="Script MT Bold" pitchFamily="66" charset="0"/>
              </a:rPr>
              <a:t>dan</a:t>
            </a:r>
            <a:r>
              <a:rPr lang="en-US" sz="3600" dirty="0" smtClean="0">
                <a:latin typeface="Script MT Bold" pitchFamily="66" charset="0"/>
              </a:rPr>
              <a:t> </a:t>
            </a:r>
            <a:r>
              <a:rPr lang="en-US" sz="3600" dirty="0" err="1" smtClean="0">
                <a:latin typeface="Script MT Bold" pitchFamily="66" charset="0"/>
              </a:rPr>
              <a:t>teknologi</a:t>
            </a:r>
            <a:r>
              <a:rPr lang="en-US" sz="3600" dirty="0" smtClean="0">
                <a:latin typeface="Script MT Bold" pitchFamily="66" charset="0"/>
              </a:rPr>
              <a:t> yang </a:t>
            </a:r>
            <a:r>
              <a:rPr lang="en-US" sz="3600" dirty="0" err="1" smtClean="0">
                <a:latin typeface="Script MT Bold" pitchFamily="66" charset="0"/>
              </a:rPr>
              <a:t>hampir</a:t>
            </a:r>
            <a:r>
              <a:rPr lang="en-US" sz="3600" dirty="0" smtClean="0">
                <a:latin typeface="Script MT Bold" pitchFamily="66" charset="0"/>
              </a:rPr>
              <a:t> </a:t>
            </a:r>
            <a:r>
              <a:rPr lang="en-US" sz="3600" dirty="0" err="1" smtClean="0">
                <a:latin typeface="Script MT Bold" pitchFamily="66" charset="0"/>
              </a:rPr>
              <a:t>tak</a:t>
            </a:r>
            <a:r>
              <a:rPr lang="en-US" sz="3600" dirty="0" smtClean="0">
                <a:latin typeface="Script MT Bold" pitchFamily="66" charset="0"/>
              </a:rPr>
              <a:t> </a:t>
            </a:r>
            <a:r>
              <a:rPr lang="en-US" sz="3600" dirty="0" err="1" smtClean="0">
                <a:latin typeface="Script MT Bold" pitchFamily="66" charset="0"/>
              </a:rPr>
              <a:t>terbatas</a:t>
            </a:r>
            <a:endParaRPr lang="en-US" sz="36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BA4E10CE-598D-47E1-95B9-A834815D5769}" type="slidenum">
              <a:rPr lang="en-US"/>
              <a:pPr>
                <a:defRPr/>
              </a:pPr>
              <a:t>24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sebagai</a:t>
            </a:r>
            <a:r>
              <a:rPr lang="id-ID" sz="3600" b="1" dirty="0" smtClean="0">
                <a:solidFill>
                  <a:schemeClr val="tx1"/>
                </a:solidFill>
                <a:latin typeface="Berlin Sans FB Demi" pitchFamily="34" charset="0"/>
              </a:rPr>
              <a:t>:</a:t>
            </a:r>
            <a:br>
              <a:rPr lang="id-ID" sz="3600" b="1" dirty="0" smtClean="0">
                <a:solidFill>
                  <a:schemeClr val="tx1"/>
                </a:solidFill>
                <a:latin typeface="Berlin Sans FB Demi" pitchFamily="34" charset="0"/>
              </a:rPr>
            </a:br>
            <a:r>
              <a:rPr lang="id-ID" sz="3600" b="1" dirty="0" smtClean="0">
                <a:solidFill>
                  <a:schemeClr val="tx1"/>
                </a:solidFill>
                <a:latin typeface="Berlin Sans FB Demi" pitchFamily="34" charset="0"/>
              </a:rPr>
              <a:t>M</a:t>
            </a:r>
            <a:r>
              <a:rPr lang="en-US" sz="3600" b="1" dirty="0" err="1" smtClean="0">
                <a:solidFill>
                  <a:schemeClr val="tx1"/>
                </a:solidFill>
                <a:latin typeface="Berlin Sans FB Demi" pitchFamily="34" charset="0"/>
              </a:rPr>
              <a:t>akhluk</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Susila</a:t>
            </a:r>
            <a:r>
              <a:rPr lang="id-ID" sz="3600" b="1" dirty="0" smtClean="0">
                <a:solidFill>
                  <a:schemeClr val="tx1"/>
                </a:solidFill>
                <a:latin typeface="Berlin Sans FB Demi" pitchFamily="34" charset="0"/>
              </a:rPr>
              <a:t> atau </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Bermoral</a:t>
            </a:r>
            <a:endParaRPr lang="en-US" sz="3600" b="1" dirty="0" smtClean="0">
              <a:solidFill>
                <a:schemeClr val="tx1"/>
              </a:solidFill>
              <a:latin typeface="Berlin Sans FB Demi" pitchFamily="34" charset="0"/>
            </a:endParaRPr>
          </a:p>
        </p:txBody>
      </p:sp>
      <p:sp>
        <p:nvSpPr>
          <p:cNvPr id="15363" name="Rectangle 3"/>
          <p:cNvSpPr>
            <a:spLocks noGrp="1" noChangeArrowheads="1"/>
          </p:cNvSpPr>
          <p:nvPr>
            <p:ph idx="1"/>
          </p:nvPr>
        </p:nvSpPr>
        <p:spPr>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3600" dirty="0" smtClean="0">
                <a:latin typeface="Script MT Bold" pitchFamily="66" charset="0"/>
              </a:rPr>
              <a:t>Di </a:t>
            </a:r>
            <a:r>
              <a:rPr lang="en-US" sz="3600" dirty="0" err="1" smtClean="0">
                <a:latin typeface="Script MT Bold" pitchFamily="66" charset="0"/>
              </a:rPr>
              <a:t>tangan</a:t>
            </a:r>
            <a:r>
              <a:rPr lang="en-US" sz="3600" dirty="0" smtClean="0">
                <a:latin typeface="Script MT Bold" pitchFamily="66" charset="0"/>
              </a:rPr>
              <a:t> </a:t>
            </a:r>
            <a:r>
              <a:rPr lang="en-US" sz="3600" dirty="0" err="1" smtClean="0">
                <a:latin typeface="Script MT Bold" pitchFamily="66" charset="0"/>
              </a:rPr>
              <a:t>manusia</a:t>
            </a:r>
            <a:r>
              <a:rPr lang="en-US" sz="3600" dirty="0" smtClean="0">
                <a:latin typeface="Script MT Bold" pitchFamily="66" charset="0"/>
              </a:rPr>
              <a:t> </a:t>
            </a:r>
            <a:r>
              <a:rPr lang="en-US" sz="3600" dirty="0" err="1" smtClean="0">
                <a:latin typeface="Script MT Bold" pitchFamily="66" charset="0"/>
              </a:rPr>
              <a:t>bermoral</a:t>
            </a:r>
            <a:r>
              <a:rPr lang="en-US" sz="3600" dirty="0" smtClean="0">
                <a:latin typeface="Script MT Bold" pitchFamily="66" charset="0"/>
              </a:rPr>
              <a:t>, </a:t>
            </a:r>
            <a:r>
              <a:rPr lang="en-US" sz="3600" dirty="0" err="1" smtClean="0">
                <a:latin typeface="Script MT Bold" pitchFamily="66" charset="0"/>
              </a:rPr>
              <a:t>ilmu</a:t>
            </a:r>
            <a:r>
              <a:rPr lang="en-US" sz="3600" dirty="0" smtClean="0">
                <a:latin typeface="Script MT Bold" pitchFamily="66" charset="0"/>
              </a:rPr>
              <a:t> </a:t>
            </a:r>
            <a:r>
              <a:rPr lang="en-US" sz="3600" dirty="0" err="1" smtClean="0">
                <a:latin typeface="Script MT Bold" pitchFamily="66" charset="0"/>
              </a:rPr>
              <a:t>dan</a:t>
            </a:r>
            <a:r>
              <a:rPr lang="en-US" sz="3600" dirty="0" smtClean="0">
                <a:latin typeface="Script MT Bold" pitchFamily="66" charset="0"/>
              </a:rPr>
              <a:t> </a:t>
            </a:r>
            <a:r>
              <a:rPr lang="en-US" sz="3600" dirty="0" err="1" smtClean="0">
                <a:latin typeface="Script MT Bold" pitchFamily="66" charset="0"/>
              </a:rPr>
              <a:t>teknologi</a:t>
            </a:r>
            <a:r>
              <a:rPr lang="en-US" sz="3600" dirty="0" smtClean="0">
                <a:latin typeface="Script MT Bold" pitchFamily="66" charset="0"/>
              </a:rPr>
              <a:t> </a:t>
            </a:r>
            <a:r>
              <a:rPr lang="en-US" sz="3600" dirty="0" err="1" smtClean="0">
                <a:latin typeface="Script MT Bold" pitchFamily="66" charset="0"/>
              </a:rPr>
              <a:t>dapat</a:t>
            </a:r>
            <a:r>
              <a:rPr lang="en-US" sz="3600" dirty="0" smtClean="0">
                <a:latin typeface="Script MT Bold" pitchFamily="66" charset="0"/>
              </a:rPr>
              <a:t> </a:t>
            </a:r>
            <a:r>
              <a:rPr lang="en-US" sz="3600" dirty="0" err="1" smtClean="0">
                <a:latin typeface="Script MT Bold" pitchFamily="66" charset="0"/>
              </a:rPr>
              <a:t>dimanfaatkan</a:t>
            </a:r>
            <a:r>
              <a:rPr lang="en-US" sz="3600" dirty="0" smtClean="0">
                <a:latin typeface="Script MT Bold" pitchFamily="66" charset="0"/>
              </a:rPr>
              <a:t> </a:t>
            </a:r>
            <a:r>
              <a:rPr lang="en-US" sz="3600" dirty="0" err="1" smtClean="0">
                <a:latin typeface="Script MT Bold" pitchFamily="66" charset="0"/>
              </a:rPr>
              <a:t>untuk</a:t>
            </a:r>
            <a:r>
              <a:rPr lang="en-US" sz="3600" dirty="0" smtClean="0">
                <a:latin typeface="Script MT Bold" pitchFamily="66" charset="0"/>
              </a:rPr>
              <a:t> </a:t>
            </a:r>
            <a:r>
              <a:rPr lang="en-US" sz="3600" dirty="0" err="1" smtClean="0">
                <a:latin typeface="Script MT Bold" pitchFamily="66" charset="0"/>
              </a:rPr>
              <a:t>kemaslahatan</a:t>
            </a:r>
            <a:r>
              <a:rPr lang="en-US" sz="3600" dirty="0" smtClean="0">
                <a:latin typeface="Script MT Bold" pitchFamily="66" charset="0"/>
              </a:rPr>
              <a:t> </a:t>
            </a:r>
            <a:r>
              <a:rPr lang="en-US" sz="3600" dirty="0" err="1" smtClean="0">
                <a:latin typeface="Script MT Bold" pitchFamily="66" charset="0"/>
              </a:rPr>
              <a:t>hidup</a:t>
            </a:r>
            <a:r>
              <a:rPr lang="en-US" sz="3600" dirty="0" smtClean="0">
                <a:latin typeface="Script MT Bold" pitchFamily="66" charset="0"/>
              </a:rPr>
              <a:t> </a:t>
            </a:r>
            <a:r>
              <a:rPr lang="en-US" sz="3600" dirty="0" err="1" smtClean="0">
                <a:latin typeface="Script MT Bold" pitchFamily="66" charset="0"/>
              </a:rPr>
              <a:t>bersama</a:t>
            </a:r>
            <a:r>
              <a:rPr lang="en-US" sz="3600" dirty="0" smtClean="0">
                <a:latin typeface="Script MT Bold" pitchFamily="66" charset="0"/>
              </a:rPr>
              <a:t> (</a:t>
            </a:r>
            <a:r>
              <a:rPr lang="en-US" sz="3600" dirty="0" err="1" smtClean="0">
                <a:latin typeface="Script MT Bold" pitchFamily="66" charset="0"/>
              </a:rPr>
              <a:t>sesama</a:t>
            </a:r>
            <a:r>
              <a:rPr lang="en-US" sz="3600" dirty="0" smtClean="0">
                <a:latin typeface="Script MT Bold" pitchFamily="66" charset="0"/>
              </a:rPr>
              <a:t> </a:t>
            </a:r>
            <a:r>
              <a:rPr lang="en-US" sz="3600" dirty="0" err="1" smtClean="0">
                <a:latin typeface="Script MT Bold" pitchFamily="66" charset="0"/>
              </a:rPr>
              <a:t>makhluk</a:t>
            </a:r>
            <a:r>
              <a:rPr lang="en-US" sz="3600" dirty="0" smtClean="0">
                <a:latin typeface="Script MT Bold" pitchFamily="66" charset="0"/>
              </a:rPr>
              <a:t> </a:t>
            </a:r>
            <a:r>
              <a:rPr lang="en-US" sz="3600" dirty="0" err="1" smtClean="0">
                <a:latin typeface="Script MT Bold" pitchFamily="66" charset="0"/>
              </a:rPr>
              <a:t>ciptaan</a:t>
            </a:r>
            <a:r>
              <a:rPr lang="en-US" sz="3600" dirty="0" smtClean="0">
                <a:latin typeface="Script MT Bold" pitchFamily="66" charset="0"/>
              </a:rPr>
              <a:t> </a:t>
            </a:r>
            <a:r>
              <a:rPr lang="en-US" sz="3600" dirty="0" err="1" smtClean="0">
                <a:latin typeface="Script MT Bold" pitchFamily="66" charset="0"/>
              </a:rPr>
              <a:t>Tuhan</a:t>
            </a:r>
            <a:r>
              <a:rPr lang="en-US" sz="3600" dirty="0" smtClean="0">
                <a:latin typeface="Script MT Bold" pitchFamily="66" charset="0"/>
              </a:rPr>
              <a:t>)</a:t>
            </a:r>
          </a:p>
          <a:p>
            <a:pPr eaLnBrk="1" hangingPunct="1"/>
            <a:r>
              <a:rPr lang="en-US" sz="3600" dirty="0" smtClean="0">
                <a:latin typeface="Script MT Bold" pitchFamily="66" charset="0"/>
              </a:rPr>
              <a:t>Di </a:t>
            </a:r>
            <a:r>
              <a:rPr lang="en-US" sz="3600" dirty="0" err="1" smtClean="0">
                <a:latin typeface="Script MT Bold" pitchFamily="66" charset="0"/>
              </a:rPr>
              <a:t>tangan</a:t>
            </a:r>
            <a:r>
              <a:rPr lang="en-US" sz="3600" dirty="0" smtClean="0">
                <a:latin typeface="Script MT Bold" pitchFamily="66" charset="0"/>
              </a:rPr>
              <a:t> </a:t>
            </a:r>
            <a:r>
              <a:rPr lang="en-US" sz="3600" dirty="0" err="1" smtClean="0">
                <a:latin typeface="Script MT Bold" pitchFamily="66" charset="0"/>
              </a:rPr>
              <a:t>manusia</a:t>
            </a:r>
            <a:r>
              <a:rPr lang="en-US" sz="3600" dirty="0" smtClean="0">
                <a:latin typeface="Script MT Bold" pitchFamily="66" charset="0"/>
              </a:rPr>
              <a:t> yang </a:t>
            </a:r>
            <a:r>
              <a:rPr lang="en-US" sz="3600" dirty="0" err="1" smtClean="0">
                <a:latin typeface="Script MT Bold" pitchFamily="66" charset="0"/>
              </a:rPr>
              <a:t>tidak</a:t>
            </a:r>
            <a:r>
              <a:rPr lang="en-US" sz="3600" dirty="0" smtClean="0">
                <a:latin typeface="Script MT Bold" pitchFamily="66" charset="0"/>
              </a:rPr>
              <a:t> </a:t>
            </a:r>
            <a:r>
              <a:rPr lang="en-US" sz="3600" dirty="0" err="1" smtClean="0">
                <a:latin typeface="Script MT Bold" pitchFamily="66" charset="0"/>
              </a:rPr>
              <a:t>bermoral</a:t>
            </a:r>
            <a:r>
              <a:rPr lang="en-US" sz="3600" dirty="0" smtClean="0">
                <a:latin typeface="Script MT Bold" pitchFamily="66" charset="0"/>
              </a:rPr>
              <a:t>, </a:t>
            </a:r>
            <a:r>
              <a:rPr lang="en-US" sz="3600" dirty="0" err="1" smtClean="0">
                <a:latin typeface="Script MT Bold" pitchFamily="66" charset="0"/>
              </a:rPr>
              <a:t>ilmu</a:t>
            </a:r>
            <a:r>
              <a:rPr lang="en-US" sz="3600" dirty="0" smtClean="0">
                <a:latin typeface="Script MT Bold" pitchFamily="66" charset="0"/>
              </a:rPr>
              <a:t> </a:t>
            </a:r>
            <a:r>
              <a:rPr lang="en-US" sz="3600" dirty="0" err="1" smtClean="0">
                <a:latin typeface="Script MT Bold" pitchFamily="66" charset="0"/>
              </a:rPr>
              <a:t>dan</a:t>
            </a:r>
            <a:r>
              <a:rPr lang="en-US" sz="3600" dirty="0" smtClean="0">
                <a:latin typeface="Script MT Bold" pitchFamily="66" charset="0"/>
              </a:rPr>
              <a:t> </a:t>
            </a:r>
            <a:r>
              <a:rPr lang="en-US" sz="3600" dirty="0" err="1" smtClean="0">
                <a:latin typeface="Script MT Bold" pitchFamily="66" charset="0"/>
              </a:rPr>
              <a:t>teknologi</a:t>
            </a:r>
            <a:r>
              <a:rPr lang="en-US" sz="3600" dirty="0" smtClean="0">
                <a:latin typeface="Script MT Bold" pitchFamily="66" charset="0"/>
              </a:rPr>
              <a:t> </a:t>
            </a:r>
            <a:r>
              <a:rPr lang="en-US" sz="3600" dirty="0" err="1" smtClean="0">
                <a:latin typeface="Script MT Bold" pitchFamily="66" charset="0"/>
              </a:rPr>
              <a:t>dapat</a:t>
            </a:r>
            <a:r>
              <a:rPr lang="en-US" sz="3600" dirty="0" smtClean="0">
                <a:latin typeface="Script MT Bold" pitchFamily="66" charset="0"/>
              </a:rPr>
              <a:t> </a:t>
            </a:r>
            <a:r>
              <a:rPr lang="en-US" sz="3600" dirty="0" err="1" smtClean="0">
                <a:latin typeface="Script MT Bold" pitchFamily="66" charset="0"/>
              </a:rPr>
              <a:t>menjadi</a:t>
            </a:r>
            <a:r>
              <a:rPr lang="en-US" sz="3600" dirty="0" smtClean="0">
                <a:latin typeface="Script MT Bold" pitchFamily="66" charset="0"/>
              </a:rPr>
              <a:t> </a:t>
            </a:r>
            <a:r>
              <a:rPr lang="en-US" sz="3600" dirty="0" err="1" smtClean="0">
                <a:latin typeface="Script MT Bold" pitchFamily="66" charset="0"/>
              </a:rPr>
              <a:t>malapetaka</a:t>
            </a:r>
            <a:endParaRPr lang="en-US" sz="36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1E801927-9651-465E-9F18-94326D75E4BC}" type="slidenum">
              <a:rPr lang="en-US"/>
              <a:pPr>
                <a:defRPr/>
              </a:pPr>
              <a:t>25</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sebagai</a:t>
            </a:r>
            <a:r>
              <a:rPr lang="id-ID" sz="3600" b="1" dirty="0" smtClean="0">
                <a:solidFill>
                  <a:schemeClr val="tx1"/>
                </a:solidFill>
                <a:latin typeface="Berlin Sans FB Demi" pitchFamily="34" charset="0"/>
              </a:rPr>
              <a:t>:</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Makhluk</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Bhineka</a:t>
            </a:r>
            <a:endParaRPr lang="en-US" sz="3600" b="1" dirty="0" smtClean="0">
              <a:solidFill>
                <a:schemeClr val="tx1"/>
              </a:solidFill>
              <a:latin typeface="Berlin Sans FB Demi" pitchFamily="34" charset="0"/>
            </a:endParaRPr>
          </a:p>
        </p:txBody>
      </p:sp>
      <p:sp>
        <p:nvSpPr>
          <p:cNvPr id="16387" name="Rectangle 3"/>
          <p:cNvSpPr>
            <a:spLocks noGrp="1" noChangeArrowheads="1"/>
          </p:cNvSpPr>
          <p:nvPr>
            <p:ph idx="1"/>
          </p:nvPr>
        </p:nvSpPr>
        <p:spPr>
          <a:xfrm>
            <a:off x="457200" y="1828800"/>
            <a:ext cx="8153400" cy="4297363"/>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eaLnBrk="1" hangingPunct="1">
              <a:lnSpc>
                <a:spcPct val="90000"/>
              </a:lnSpc>
            </a:pPr>
            <a:r>
              <a:rPr lang="en-US" sz="4400" dirty="0" err="1" smtClean="0">
                <a:latin typeface="Script MT Bold" pitchFamily="66" charset="0"/>
              </a:rPr>
              <a:t>Manusia</a:t>
            </a:r>
            <a:r>
              <a:rPr lang="en-US" sz="4400" dirty="0" smtClean="0">
                <a:latin typeface="Script MT Bold" pitchFamily="66" charset="0"/>
              </a:rPr>
              <a:t> </a:t>
            </a:r>
            <a:r>
              <a:rPr lang="en-US" sz="4400" dirty="0" err="1" smtClean="0">
                <a:latin typeface="Script MT Bold" pitchFamily="66" charset="0"/>
              </a:rPr>
              <a:t>memiliki</a:t>
            </a:r>
            <a:r>
              <a:rPr lang="en-US" sz="4400" dirty="0" smtClean="0">
                <a:latin typeface="Script MT Bold" pitchFamily="66" charset="0"/>
              </a:rPr>
              <a:t> </a:t>
            </a:r>
            <a:r>
              <a:rPr lang="en-US" sz="4400" dirty="0" err="1" smtClean="0">
                <a:latin typeface="Script MT Bold" pitchFamily="66" charset="0"/>
              </a:rPr>
              <a:t>kecerdasan</a:t>
            </a:r>
            <a:r>
              <a:rPr lang="en-US" sz="4400" dirty="0" smtClean="0">
                <a:latin typeface="Script MT Bold" pitchFamily="66" charset="0"/>
              </a:rPr>
              <a:t>:</a:t>
            </a:r>
          </a:p>
          <a:p>
            <a:pPr eaLnBrk="1" hangingPunct="1">
              <a:lnSpc>
                <a:spcPct val="90000"/>
              </a:lnSpc>
              <a:buFontTx/>
              <a:buNone/>
            </a:pPr>
            <a:r>
              <a:rPr lang="en-US" sz="4400" dirty="0" smtClean="0">
                <a:latin typeface="Script MT Bold" pitchFamily="66" charset="0"/>
              </a:rPr>
              <a:t>	1. </a:t>
            </a:r>
            <a:r>
              <a:rPr lang="en-US" sz="4400" dirty="0" err="1" smtClean="0">
                <a:latin typeface="Script MT Bold" pitchFamily="66" charset="0"/>
              </a:rPr>
              <a:t>Logika-matematik</a:t>
            </a:r>
            <a:endParaRPr lang="en-US" sz="4400" dirty="0" smtClean="0">
              <a:latin typeface="Script MT Bold" pitchFamily="66" charset="0"/>
            </a:endParaRPr>
          </a:p>
          <a:p>
            <a:pPr eaLnBrk="1" hangingPunct="1">
              <a:lnSpc>
                <a:spcPct val="90000"/>
              </a:lnSpc>
              <a:buFontTx/>
              <a:buNone/>
            </a:pPr>
            <a:r>
              <a:rPr lang="en-US" sz="4400" dirty="0" smtClean="0">
                <a:latin typeface="Script MT Bold" pitchFamily="66" charset="0"/>
              </a:rPr>
              <a:t>	2. </a:t>
            </a:r>
            <a:r>
              <a:rPr lang="en-US" sz="4400" dirty="0" err="1" smtClean="0">
                <a:latin typeface="Script MT Bold" pitchFamily="66" charset="0"/>
              </a:rPr>
              <a:t>Linguistik</a:t>
            </a:r>
            <a:endParaRPr lang="en-US" sz="4400" dirty="0" smtClean="0">
              <a:latin typeface="Script MT Bold" pitchFamily="66" charset="0"/>
            </a:endParaRPr>
          </a:p>
          <a:p>
            <a:pPr eaLnBrk="1" hangingPunct="1">
              <a:lnSpc>
                <a:spcPct val="90000"/>
              </a:lnSpc>
              <a:buFontTx/>
              <a:buNone/>
            </a:pPr>
            <a:r>
              <a:rPr lang="en-US" sz="4400" dirty="0" smtClean="0">
                <a:latin typeface="Script MT Bold" pitchFamily="66" charset="0"/>
              </a:rPr>
              <a:t>	3. </a:t>
            </a:r>
            <a:r>
              <a:rPr lang="en-US" sz="4400" dirty="0" err="1" smtClean="0">
                <a:latin typeface="Script MT Bold" pitchFamily="66" charset="0"/>
              </a:rPr>
              <a:t>Musikal</a:t>
            </a:r>
            <a:endParaRPr lang="en-US" sz="4400" dirty="0" smtClean="0">
              <a:latin typeface="Script MT Bold" pitchFamily="66" charset="0"/>
            </a:endParaRPr>
          </a:p>
          <a:p>
            <a:pPr eaLnBrk="1" hangingPunct="1">
              <a:lnSpc>
                <a:spcPct val="90000"/>
              </a:lnSpc>
              <a:buFontTx/>
              <a:buNone/>
            </a:pPr>
            <a:r>
              <a:rPr lang="en-US" sz="4400" dirty="0" smtClean="0">
                <a:latin typeface="Script MT Bold" pitchFamily="66" charset="0"/>
              </a:rPr>
              <a:t>	4. </a:t>
            </a:r>
            <a:r>
              <a:rPr lang="en-US" sz="4400" dirty="0" err="1" smtClean="0">
                <a:latin typeface="Script MT Bold" pitchFamily="66" charset="0"/>
              </a:rPr>
              <a:t>Jasmani-kinestetik</a:t>
            </a:r>
            <a:endParaRPr lang="en-US" sz="4400" dirty="0" smtClean="0">
              <a:latin typeface="Script MT Bold" pitchFamily="66" charset="0"/>
            </a:endParaRPr>
          </a:p>
          <a:p>
            <a:pPr eaLnBrk="1" hangingPunct="1">
              <a:lnSpc>
                <a:spcPct val="90000"/>
              </a:lnSpc>
              <a:buFontTx/>
              <a:buNone/>
            </a:pPr>
            <a:r>
              <a:rPr lang="en-US" sz="4400" dirty="0" smtClean="0">
                <a:latin typeface="Script MT Bold" pitchFamily="66" charset="0"/>
              </a:rPr>
              <a:t>	</a:t>
            </a:r>
            <a:r>
              <a:rPr lang="id-ID" sz="4400" dirty="0" smtClean="0">
                <a:latin typeface="Script MT Bold" pitchFamily="66" charset="0"/>
              </a:rPr>
              <a:t> </a:t>
            </a:r>
            <a:endParaRPr lang="en-US" sz="44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FC92740A-84A0-4804-8119-9D9D623B991B}" type="slidenum">
              <a:rPr lang="en-US"/>
              <a:pPr>
                <a:defRPr/>
              </a:pPr>
              <a:t>26</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685800"/>
            <a:ext cx="8153400" cy="4297363"/>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90000"/>
              </a:lnSpc>
              <a:buFontTx/>
              <a:buNone/>
            </a:pPr>
            <a:r>
              <a:rPr lang="en-US" sz="4800" dirty="0" smtClean="0">
                <a:latin typeface="Script MT Bold" pitchFamily="66" charset="0"/>
              </a:rPr>
              <a:t>	5. Spatial</a:t>
            </a:r>
          </a:p>
          <a:p>
            <a:pPr eaLnBrk="1" hangingPunct="1">
              <a:lnSpc>
                <a:spcPct val="90000"/>
              </a:lnSpc>
              <a:buFontTx/>
              <a:buNone/>
            </a:pPr>
            <a:r>
              <a:rPr lang="en-US" sz="4800" dirty="0" smtClean="0">
                <a:latin typeface="Script MT Bold" pitchFamily="66" charset="0"/>
              </a:rPr>
              <a:t>	6. Interpersonal</a:t>
            </a:r>
          </a:p>
          <a:p>
            <a:pPr eaLnBrk="1" hangingPunct="1">
              <a:lnSpc>
                <a:spcPct val="90000"/>
              </a:lnSpc>
              <a:buFontTx/>
              <a:buNone/>
            </a:pPr>
            <a:r>
              <a:rPr lang="en-US" sz="4800" dirty="0" smtClean="0">
                <a:latin typeface="Script MT Bold" pitchFamily="66" charset="0"/>
              </a:rPr>
              <a:t>	7. Intrapersonal</a:t>
            </a:r>
          </a:p>
          <a:p>
            <a:pPr eaLnBrk="1" hangingPunct="1">
              <a:lnSpc>
                <a:spcPct val="90000"/>
              </a:lnSpc>
              <a:buFontTx/>
              <a:buNone/>
            </a:pPr>
            <a:r>
              <a:rPr lang="en-US" sz="4800" dirty="0" smtClean="0">
                <a:latin typeface="Script MT Bold" pitchFamily="66" charset="0"/>
              </a:rPr>
              <a:t>	8. Natural</a:t>
            </a:r>
          </a:p>
          <a:p>
            <a:pPr eaLnBrk="1" hangingPunct="1">
              <a:lnSpc>
                <a:spcPct val="90000"/>
              </a:lnSpc>
              <a:buFontTx/>
              <a:buNone/>
            </a:pPr>
            <a:r>
              <a:rPr lang="en-US" sz="4800" dirty="0" smtClean="0">
                <a:latin typeface="Script MT Bold" pitchFamily="66" charset="0"/>
              </a:rPr>
              <a:t>	9. Spiritual</a:t>
            </a:r>
          </a:p>
        </p:txBody>
      </p:sp>
      <p:sp>
        <p:nvSpPr>
          <p:cNvPr id="4" name="Slide Number Placeholder 3"/>
          <p:cNvSpPr>
            <a:spLocks noGrp="1"/>
          </p:cNvSpPr>
          <p:nvPr>
            <p:ph type="sldNum" sz="quarter" idx="12"/>
          </p:nvPr>
        </p:nvSpPr>
        <p:spPr/>
        <p:txBody>
          <a:bodyPr/>
          <a:lstStyle/>
          <a:p>
            <a:pPr>
              <a:defRPr/>
            </a:pPr>
            <a:fld id="{FC92740A-84A0-4804-8119-9D9D623B991B}" type="slidenum">
              <a:rPr lang="en-US"/>
              <a:pPr>
                <a:defRPr/>
              </a:pPr>
              <a:t>27</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001000" cy="114300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sebagai</a:t>
            </a:r>
            <a:r>
              <a:rPr lang="id-ID" sz="3600" b="1" dirty="0" smtClean="0">
                <a:solidFill>
                  <a:schemeClr val="tx1"/>
                </a:solidFill>
                <a:latin typeface="Berlin Sans FB Demi" pitchFamily="34" charset="0"/>
              </a:rPr>
              <a:t>:</a:t>
            </a:r>
            <a:br>
              <a:rPr lang="id-ID" sz="3600" b="1" dirty="0" smtClean="0">
                <a:solidFill>
                  <a:schemeClr val="tx1"/>
                </a:solidFill>
                <a:latin typeface="Berlin Sans FB Demi" pitchFamily="34" charset="0"/>
              </a:rPr>
            </a:br>
            <a:r>
              <a:rPr lang="en-US" sz="3600" b="1" dirty="0" err="1" smtClean="0">
                <a:solidFill>
                  <a:schemeClr val="tx1"/>
                </a:solidFill>
                <a:latin typeface="Berlin Sans FB Demi" pitchFamily="34" charset="0"/>
              </a:rPr>
              <a:t>Makhluk</a:t>
            </a:r>
            <a:r>
              <a:rPr lang="en-US" sz="3600" b="1" dirty="0" smtClean="0">
                <a:solidFill>
                  <a:schemeClr val="tx1"/>
                </a:solidFill>
                <a:latin typeface="Berlin Sans FB Demi" pitchFamily="34" charset="0"/>
              </a:rPr>
              <a:t> Individual </a:t>
            </a:r>
            <a:r>
              <a:rPr lang="en-US" sz="3600" b="1" dirty="0" err="1" smtClean="0">
                <a:solidFill>
                  <a:schemeClr val="tx1"/>
                </a:solidFill>
                <a:latin typeface="Berlin Sans FB Demi" pitchFamily="34" charset="0"/>
              </a:rPr>
              <a:t>dan</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Makhluk</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Sosial</a:t>
            </a:r>
            <a:endParaRPr lang="en-US" sz="3600" b="1" dirty="0" smtClean="0">
              <a:solidFill>
                <a:schemeClr val="tx1"/>
              </a:solidFill>
              <a:latin typeface="Berlin Sans FB Demi" pitchFamily="34" charset="0"/>
            </a:endParaRPr>
          </a:p>
        </p:txBody>
      </p:sp>
      <p:sp>
        <p:nvSpPr>
          <p:cNvPr id="17411" name="Rectangle 3"/>
          <p:cNvSpPr>
            <a:spLocks noGrp="1" noChangeArrowheads="1"/>
          </p:cNvSpPr>
          <p:nvPr>
            <p:ph idx="1"/>
          </p:nvPr>
        </p:nvSpPr>
        <p:spPr>
          <a:xfrm>
            <a:off x="457200" y="1828800"/>
            <a:ext cx="8001000" cy="4297363"/>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90000"/>
              </a:lnSpc>
            </a:pPr>
            <a:r>
              <a:rPr lang="en-US" sz="4800" dirty="0" err="1" smtClean="0">
                <a:latin typeface="Script MT Bold" pitchFamily="66" charset="0"/>
              </a:rPr>
              <a:t>Manusia</a:t>
            </a:r>
            <a:r>
              <a:rPr lang="en-US" sz="4800" dirty="0" smtClean="0">
                <a:latin typeface="Script MT Bold" pitchFamily="66" charset="0"/>
              </a:rPr>
              <a:t> </a:t>
            </a:r>
            <a:r>
              <a:rPr lang="en-US" sz="4800" dirty="0" err="1" smtClean="0">
                <a:latin typeface="Script MT Bold" pitchFamily="66" charset="0"/>
              </a:rPr>
              <a:t>adalah</a:t>
            </a:r>
            <a:r>
              <a:rPr lang="en-US" sz="4800" dirty="0" smtClean="0">
                <a:latin typeface="Script MT Bold" pitchFamily="66" charset="0"/>
              </a:rPr>
              <a:t> </a:t>
            </a:r>
            <a:r>
              <a:rPr lang="en-US" sz="4800" dirty="0" err="1" smtClean="0">
                <a:latin typeface="Script MT Bold" pitchFamily="66" charset="0"/>
              </a:rPr>
              <a:t>makhluk</a:t>
            </a:r>
            <a:r>
              <a:rPr lang="en-US" sz="4800" dirty="0" smtClean="0">
                <a:latin typeface="Script MT Bold" pitchFamily="66" charset="0"/>
              </a:rPr>
              <a:t> individual (</a:t>
            </a:r>
            <a:r>
              <a:rPr lang="en-US" sz="4800" dirty="0" err="1" smtClean="0">
                <a:latin typeface="Script MT Bold" pitchFamily="66" charset="0"/>
              </a:rPr>
              <a:t>berbeda</a:t>
            </a:r>
            <a:r>
              <a:rPr lang="en-US" sz="4800" dirty="0" smtClean="0">
                <a:latin typeface="Script MT Bold" pitchFamily="66" charset="0"/>
              </a:rPr>
              <a:t> yang </a:t>
            </a:r>
            <a:r>
              <a:rPr lang="en-US" sz="4800" dirty="0" err="1" smtClean="0">
                <a:latin typeface="Script MT Bold" pitchFamily="66" charset="0"/>
              </a:rPr>
              <a:t>satu</a:t>
            </a:r>
            <a:r>
              <a:rPr lang="en-US" sz="4800" dirty="0" smtClean="0">
                <a:latin typeface="Script MT Bold" pitchFamily="66" charset="0"/>
              </a:rPr>
              <a:t> </a:t>
            </a:r>
            <a:r>
              <a:rPr lang="en-US" sz="4800" dirty="0" err="1" smtClean="0">
                <a:latin typeface="Script MT Bold" pitchFamily="66" charset="0"/>
              </a:rPr>
              <a:t>dari</a:t>
            </a:r>
            <a:r>
              <a:rPr lang="en-US" sz="4800" dirty="0" smtClean="0">
                <a:latin typeface="Script MT Bold" pitchFamily="66" charset="0"/>
              </a:rPr>
              <a:t> yang lain) </a:t>
            </a:r>
            <a:r>
              <a:rPr lang="en-US" sz="4800" dirty="0" err="1" smtClean="0">
                <a:latin typeface="Script MT Bold" pitchFamily="66" charset="0"/>
              </a:rPr>
              <a:t>sehingga</a:t>
            </a:r>
            <a:r>
              <a:rPr lang="en-US" sz="4800" dirty="0" smtClean="0">
                <a:latin typeface="Script MT Bold" pitchFamily="66" charset="0"/>
              </a:rPr>
              <a:t> </a:t>
            </a:r>
            <a:r>
              <a:rPr lang="en-US" sz="4800" dirty="0" err="1" smtClean="0">
                <a:latin typeface="Script MT Bold" pitchFamily="66" charset="0"/>
              </a:rPr>
              <a:t>sebagai</a:t>
            </a:r>
            <a:r>
              <a:rPr lang="en-US" sz="4800" dirty="0" smtClean="0">
                <a:latin typeface="Script MT Bold" pitchFamily="66" charset="0"/>
              </a:rPr>
              <a:t> </a:t>
            </a:r>
            <a:r>
              <a:rPr lang="en-US" sz="4800" dirty="0" err="1" smtClean="0">
                <a:latin typeface="Script MT Bold" pitchFamily="66" charset="0"/>
              </a:rPr>
              <a:t>konsekuansinya</a:t>
            </a:r>
            <a:r>
              <a:rPr lang="en-US" sz="4800" dirty="0" smtClean="0">
                <a:latin typeface="Script MT Bold" pitchFamily="66" charset="0"/>
              </a:rPr>
              <a:t> </a:t>
            </a:r>
            <a:r>
              <a:rPr lang="en-US" sz="4800" dirty="0" err="1" smtClean="0">
                <a:latin typeface="Script MT Bold" pitchFamily="66" charset="0"/>
              </a:rPr>
              <a:t>harus</a:t>
            </a:r>
            <a:r>
              <a:rPr lang="en-US" sz="4800" dirty="0" smtClean="0">
                <a:latin typeface="Script MT Bold" pitchFamily="66" charset="0"/>
              </a:rPr>
              <a:t> </a:t>
            </a:r>
            <a:r>
              <a:rPr lang="en-US" sz="4800" dirty="0" err="1" smtClean="0">
                <a:latin typeface="Script MT Bold" pitchFamily="66" charset="0"/>
              </a:rPr>
              <a:t>menjadi</a:t>
            </a:r>
            <a:r>
              <a:rPr lang="en-US" sz="4800" dirty="0" smtClean="0">
                <a:latin typeface="Script MT Bold" pitchFamily="66" charset="0"/>
              </a:rPr>
              <a:t> </a:t>
            </a:r>
            <a:r>
              <a:rPr lang="en-US" sz="4800" dirty="0" err="1" smtClean="0">
                <a:latin typeface="Script MT Bold" pitchFamily="66" charset="0"/>
              </a:rPr>
              <a:t>makhluk</a:t>
            </a:r>
            <a:r>
              <a:rPr lang="en-US" sz="4800" dirty="0" smtClean="0">
                <a:latin typeface="Script MT Bold" pitchFamily="66" charset="0"/>
              </a:rPr>
              <a:t> </a:t>
            </a:r>
            <a:r>
              <a:rPr lang="en-US" sz="4800" dirty="0" err="1" smtClean="0">
                <a:latin typeface="Script MT Bold" pitchFamily="66" charset="0"/>
              </a:rPr>
              <a:t>sosial</a:t>
            </a:r>
            <a:endParaRPr lang="en-US" sz="4800" dirty="0" smtClean="0">
              <a:latin typeface="Script MT Bold" pitchFamily="66" charset="0"/>
            </a:endParaRPr>
          </a:p>
          <a:p>
            <a:pPr eaLnBrk="1" hangingPunct="1">
              <a:lnSpc>
                <a:spcPct val="90000"/>
              </a:lnSpc>
              <a:buNone/>
            </a:pPr>
            <a:endParaRPr lang="en-US"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07D583B5-9336-48B2-AF7E-FA6B2B040339}" type="slidenum">
              <a:rPr lang="en-US"/>
              <a:pPr>
                <a:defRPr/>
              </a:pPr>
              <a:t>28</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762000"/>
            <a:ext cx="8001000" cy="4297363"/>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eaLnBrk="1" hangingPunct="1">
              <a:lnSpc>
                <a:spcPct val="90000"/>
              </a:lnSpc>
            </a:pPr>
            <a:r>
              <a:rPr lang="en-US" sz="4800" dirty="0" err="1" smtClean="0">
                <a:latin typeface="Script MT Bold" pitchFamily="66" charset="0"/>
              </a:rPr>
              <a:t>Wujud</a:t>
            </a:r>
            <a:r>
              <a:rPr lang="en-US" sz="4800" dirty="0" smtClean="0">
                <a:latin typeface="Script MT Bold" pitchFamily="66" charset="0"/>
              </a:rPr>
              <a:t> </a:t>
            </a:r>
            <a:r>
              <a:rPr lang="en-US" sz="4800" dirty="0" err="1" smtClean="0">
                <a:latin typeface="Script MT Bold" pitchFamily="66" charset="0"/>
              </a:rPr>
              <a:t>makhluk</a:t>
            </a:r>
            <a:r>
              <a:rPr lang="en-US" sz="4800" dirty="0" smtClean="0">
                <a:latin typeface="Script MT Bold" pitchFamily="66" charset="0"/>
              </a:rPr>
              <a:t> </a:t>
            </a:r>
            <a:r>
              <a:rPr lang="en-US" sz="4800" dirty="0" err="1" smtClean="0">
                <a:latin typeface="Script MT Bold" pitchFamily="66" charset="0"/>
              </a:rPr>
              <a:t>sosial</a:t>
            </a:r>
            <a:r>
              <a:rPr lang="en-US" sz="4800" dirty="0" smtClean="0">
                <a:latin typeface="Script MT Bold" pitchFamily="66" charset="0"/>
              </a:rPr>
              <a:t> </a:t>
            </a:r>
            <a:r>
              <a:rPr lang="en-US" sz="4800" dirty="0" err="1" smtClean="0">
                <a:latin typeface="Script MT Bold" pitchFamily="66" charset="0"/>
              </a:rPr>
              <a:t>adalah</a:t>
            </a:r>
            <a:r>
              <a:rPr lang="en-US" sz="4800" dirty="0" smtClean="0">
                <a:latin typeface="Script MT Bold" pitchFamily="66" charset="0"/>
              </a:rPr>
              <a:t> </a:t>
            </a:r>
            <a:r>
              <a:rPr lang="en-US" sz="4800" dirty="0" err="1" smtClean="0">
                <a:latin typeface="Script MT Bold" pitchFamily="66" charset="0"/>
              </a:rPr>
              <a:t>interaksi</a:t>
            </a:r>
            <a:r>
              <a:rPr lang="en-US" sz="4800" dirty="0" smtClean="0">
                <a:latin typeface="Script MT Bold" pitchFamily="66" charset="0"/>
              </a:rPr>
              <a:t> </a:t>
            </a:r>
            <a:r>
              <a:rPr lang="en-US" sz="4800" dirty="0" err="1" smtClean="0">
                <a:latin typeface="Script MT Bold" pitchFamily="66" charset="0"/>
              </a:rPr>
              <a:t>antar</a:t>
            </a:r>
            <a:r>
              <a:rPr lang="en-US" sz="4800" dirty="0" smtClean="0">
                <a:latin typeface="Script MT Bold" pitchFamily="66" charset="0"/>
              </a:rPr>
              <a:t> </a:t>
            </a:r>
            <a:r>
              <a:rPr lang="en-US" sz="4800" dirty="0" err="1" smtClean="0">
                <a:latin typeface="Script MT Bold" pitchFamily="66" charset="0"/>
              </a:rPr>
              <a:t>manusia</a:t>
            </a:r>
            <a:endParaRPr lang="en-US" sz="4800" dirty="0" smtClean="0">
              <a:latin typeface="Script MT Bold" pitchFamily="66" charset="0"/>
            </a:endParaRPr>
          </a:p>
          <a:p>
            <a:pPr eaLnBrk="1" hangingPunct="1">
              <a:lnSpc>
                <a:spcPct val="90000"/>
              </a:lnSpc>
            </a:pPr>
            <a:r>
              <a:rPr lang="en-US" sz="4800" dirty="0" err="1" smtClean="0">
                <a:latin typeface="Script MT Bold" pitchFamily="66" charset="0"/>
              </a:rPr>
              <a:t>Bentuk</a:t>
            </a:r>
            <a:r>
              <a:rPr lang="en-US" sz="4800" dirty="0" smtClean="0">
                <a:latin typeface="Script MT Bold" pitchFamily="66" charset="0"/>
              </a:rPr>
              <a:t> </a:t>
            </a:r>
            <a:r>
              <a:rPr lang="en-US" sz="4800" dirty="0" err="1" smtClean="0">
                <a:latin typeface="Script MT Bold" pitchFamily="66" charset="0"/>
              </a:rPr>
              <a:t>interaksi</a:t>
            </a:r>
            <a:r>
              <a:rPr lang="en-US" sz="4800" dirty="0" smtClean="0">
                <a:latin typeface="Script MT Bold" pitchFamily="66" charset="0"/>
              </a:rPr>
              <a:t> </a:t>
            </a:r>
            <a:r>
              <a:rPr lang="en-US" sz="4800" dirty="0" err="1" smtClean="0">
                <a:latin typeface="Script MT Bold" pitchFamily="66" charset="0"/>
              </a:rPr>
              <a:t>dapat</a:t>
            </a:r>
            <a:r>
              <a:rPr lang="en-US" sz="4800" dirty="0" smtClean="0">
                <a:latin typeface="Script MT Bold" pitchFamily="66" charset="0"/>
              </a:rPr>
              <a:t> </a:t>
            </a:r>
            <a:r>
              <a:rPr lang="en-US" sz="4800" dirty="0" err="1" smtClean="0">
                <a:latin typeface="Script MT Bold" pitchFamily="66" charset="0"/>
              </a:rPr>
              <a:t>koperatif</a:t>
            </a:r>
            <a:r>
              <a:rPr lang="en-US" sz="4800" dirty="0" smtClean="0">
                <a:latin typeface="Script MT Bold" pitchFamily="66" charset="0"/>
              </a:rPr>
              <a:t> </a:t>
            </a:r>
            <a:r>
              <a:rPr lang="en-US" sz="4800" dirty="0" err="1" smtClean="0">
                <a:latin typeface="Script MT Bold" pitchFamily="66" charset="0"/>
              </a:rPr>
              <a:t>dan</a:t>
            </a:r>
            <a:r>
              <a:rPr lang="en-US" sz="4800" dirty="0" smtClean="0">
                <a:latin typeface="Script MT Bold" pitchFamily="66" charset="0"/>
              </a:rPr>
              <a:t> </a:t>
            </a:r>
            <a:r>
              <a:rPr lang="en-US" sz="4800" dirty="0" err="1" smtClean="0">
                <a:latin typeface="Script MT Bold" pitchFamily="66" charset="0"/>
              </a:rPr>
              <a:t>dapat</a:t>
            </a:r>
            <a:r>
              <a:rPr lang="en-US" sz="4800" dirty="0" smtClean="0">
                <a:latin typeface="Script MT Bold" pitchFamily="66" charset="0"/>
              </a:rPr>
              <a:t> pula </a:t>
            </a:r>
            <a:r>
              <a:rPr lang="en-US" sz="4800" dirty="0" err="1" smtClean="0">
                <a:latin typeface="Script MT Bold" pitchFamily="66" charset="0"/>
              </a:rPr>
              <a:t>kompetitif</a:t>
            </a:r>
            <a:endParaRPr lang="en-US"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07D583B5-9336-48B2-AF7E-FA6B2B040339}" type="slidenum">
              <a:rPr lang="en-US"/>
              <a:pPr>
                <a:defRPr/>
              </a:pPr>
              <a:t>29</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algn="r"/>
            <a:r>
              <a:rPr lang="en-US" sz="3600" dirty="0" smtClean="0"/>
              <a:t/>
            </a:r>
            <a:br>
              <a:rPr lang="en-US" sz="3600" dirty="0" smtClean="0"/>
            </a:br>
            <a:r>
              <a:rPr lang="en-US" sz="3600" dirty="0" smtClean="0"/>
              <a:t/>
            </a:r>
            <a:br>
              <a:rPr lang="en-US" sz="3600" dirty="0" smtClean="0"/>
            </a:br>
            <a:r>
              <a:rPr lang="en-US" sz="3600" b="1" i="1" dirty="0" err="1" smtClean="0"/>
              <a:t>Sepintas</a:t>
            </a:r>
            <a:r>
              <a:rPr lang="en-US" sz="3600" b="1" i="1" dirty="0" smtClean="0"/>
              <a:t> </a:t>
            </a:r>
            <a:r>
              <a:rPr lang="en-US" sz="3600" b="1" i="1" dirty="0" err="1" smtClean="0"/>
              <a:t>tentang</a:t>
            </a:r>
            <a:r>
              <a:rPr lang="en-US" sz="3600" b="1" i="1" dirty="0" smtClean="0"/>
              <a:t> </a:t>
            </a:r>
            <a:r>
              <a:rPr lang="en-US" sz="3600" b="1" i="1" dirty="0" err="1" smtClean="0"/>
              <a:t>Geografi</a:t>
            </a:r>
            <a:r>
              <a:rPr lang="en-US" sz="3600" b="1" i="1" dirty="0" smtClean="0"/>
              <a:t> </a:t>
            </a:r>
            <a:r>
              <a:rPr lang="en-US" sz="3600" b="1" i="1" dirty="0" err="1" smtClean="0"/>
              <a:t>Budaya</a:t>
            </a:r>
            <a:r>
              <a:rPr lang="en-US" sz="3600" dirty="0" smtClean="0"/>
              <a:t/>
            </a:r>
            <a:br>
              <a:rPr lang="en-US" sz="3600" dirty="0" smtClean="0"/>
            </a:br>
            <a:r>
              <a:rPr lang="id-ID" sz="3600" dirty="0" smtClean="0"/>
              <a:t/>
            </a:r>
            <a:br>
              <a:rPr lang="id-ID" sz="3600" dirty="0" smtClean="0"/>
            </a:br>
            <a:r>
              <a:rPr lang="en-US" sz="3600" b="1" dirty="0" err="1" smtClean="0">
                <a:latin typeface="Lucida Calligraphy" pitchFamily="66" charset="0"/>
              </a:rPr>
              <a:t>Geografi</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r>
              <a:rPr lang="en-US" sz="3600" b="1" dirty="0" err="1" smtClean="0">
                <a:latin typeface="Lucida Calligraphy" pitchFamily="66" charset="0"/>
              </a:rPr>
              <a:t>merupakan</a:t>
            </a:r>
            <a:r>
              <a:rPr lang="en-US" sz="3600" b="1" dirty="0" smtClean="0">
                <a:latin typeface="Lucida Calligraphy" pitchFamily="66" charset="0"/>
              </a:rPr>
              <a:t> </a:t>
            </a:r>
            <a:r>
              <a:rPr lang="en-US" sz="3600" b="1" dirty="0" err="1" smtClean="0">
                <a:latin typeface="Lucida Calligraphy" pitchFamily="66" charset="0"/>
              </a:rPr>
              <a:t>pengetahuan</a:t>
            </a:r>
            <a:r>
              <a:rPr lang="en-US" sz="3600" b="1" dirty="0" smtClean="0">
                <a:latin typeface="Lucida Calligraphy" pitchFamily="66" charset="0"/>
              </a:rPr>
              <a:t> yang </a:t>
            </a:r>
            <a:r>
              <a:rPr lang="en-US" sz="3600" b="1" dirty="0" err="1" smtClean="0">
                <a:latin typeface="Lucida Calligraphy" pitchFamily="66" charset="0"/>
              </a:rPr>
              <a:t>mempelajari</a:t>
            </a:r>
            <a:r>
              <a:rPr lang="en-US" sz="3600" b="1" dirty="0" smtClean="0">
                <a:latin typeface="Lucida Calligraphy" pitchFamily="66" charset="0"/>
              </a:rPr>
              <a:t> </a:t>
            </a:r>
            <a:r>
              <a:rPr lang="en-US" sz="3600" b="1" dirty="0" err="1" smtClean="0">
                <a:latin typeface="Lucida Calligraphy" pitchFamily="66" charset="0"/>
              </a:rPr>
              <a:t>bumi</a:t>
            </a:r>
            <a:r>
              <a:rPr lang="en-US" sz="3600" b="1" dirty="0" smtClean="0">
                <a:latin typeface="Lucida Calligraphy" pitchFamily="66" charset="0"/>
              </a:rPr>
              <a:t> </a:t>
            </a:r>
            <a:r>
              <a:rPr lang="en-US" sz="3600" b="1" dirty="0" err="1" smtClean="0">
                <a:latin typeface="Lucida Calligraphy" pitchFamily="66" charset="0"/>
              </a:rPr>
              <a:t>dan</a:t>
            </a:r>
            <a:r>
              <a:rPr lang="en-US" sz="3600" b="1" dirty="0" smtClean="0">
                <a:latin typeface="Lucida Calligraphy" pitchFamily="66" charset="0"/>
              </a:rPr>
              <a:t> </a:t>
            </a:r>
            <a:r>
              <a:rPr lang="en-US" sz="3600" b="1" dirty="0" err="1" smtClean="0">
                <a:latin typeface="Lucida Calligraphy" pitchFamily="66" charset="0"/>
              </a:rPr>
              <a:t>kehidupan</a:t>
            </a:r>
            <a:r>
              <a:rPr lang="en-US" sz="3600" b="1" dirty="0" smtClean="0">
                <a:latin typeface="Lucida Calligraphy" pitchFamily="66" charset="0"/>
              </a:rPr>
              <a:t> yang </a:t>
            </a:r>
            <a:r>
              <a:rPr lang="en-US" sz="3600" b="1" dirty="0" err="1" smtClean="0">
                <a:latin typeface="Lucida Calligraphy" pitchFamily="66" charset="0"/>
              </a:rPr>
              <a:t>ada</a:t>
            </a:r>
            <a:r>
              <a:rPr lang="en-US" sz="3600" b="1" dirty="0" smtClean="0">
                <a:latin typeface="Lucida Calligraphy" pitchFamily="66" charset="0"/>
              </a:rPr>
              <a:t> </a:t>
            </a:r>
            <a:r>
              <a:rPr lang="en-US" sz="3600" b="1" dirty="0" err="1" smtClean="0">
                <a:latin typeface="Lucida Calligraphy" pitchFamily="66" charset="0"/>
              </a:rPr>
              <a:t>diatasnya</a:t>
            </a:r>
            <a:r>
              <a:rPr lang="en-US" sz="3600" b="1" dirty="0" smtClean="0">
                <a:latin typeface="Lucida Calligraphy" pitchFamily="66" charset="0"/>
              </a:rPr>
              <a:t>, </a:t>
            </a:r>
            <a:r>
              <a:rPr lang="en-US" sz="3600" b="1" dirty="0" err="1" smtClean="0">
                <a:latin typeface="Lucida Calligraphy" pitchFamily="66" charset="0"/>
              </a:rPr>
              <a:t>mempengaruhi</a:t>
            </a:r>
            <a:r>
              <a:rPr lang="en-US" sz="3600" b="1" dirty="0" smtClean="0">
                <a:latin typeface="Lucida Calligraphy" pitchFamily="66" charset="0"/>
              </a:rPr>
              <a:t> : </a:t>
            </a:r>
            <a:br>
              <a:rPr lang="en-US" sz="3600" b="1" dirty="0" smtClean="0">
                <a:latin typeface="Lucida Calligraphy" pitchFamily="66" charset="0"/>
              </a:rPr>
            </a:br>
            <a:r>
              <a:rPr lang="en-US" sz="3600" b="1" dirty="0" smtClean="0">
                <a:latin typeface="Lucida Calligraphy" pitchFamily="66" charset="0"/>
              </a:rPr>
              <a:t>=</a:t>
            </a:r>
            <a:r>
              <a:rPr lang="en-US" sz="3600" b="1" dirty="0" err="1" smtClean="0">
                <a:latin typeface="Lucida Calligraphy" pitchFamily="66" charset="0"/>
              </a:rPr>
              <a:t>pandangan</a:t>
            </a:r>
            <a:r>
              <a:rPr lang="en-US" sz="3600" b="1" dirty="0" smtClean="0">
                <a:latin typeface="Lucida Calligraphy" pitchFamily="66" charset="0"/>
              </a:rPr>
              <a:t> </a:t>
            </a:r>
            <a:r>
              <a:rPr lang="en-US" sz="3600" b="1" dirty="0" err="1" smtClean="0">
                <a:latin typeface="Lucida Calligraphy" pitchFamily="66" charset="0"/>
              </a:rPr>
              <a:t>hidup</a:t>
            </a:r>
            <a:r>
              <a:rPr lang="en-US" sz="3600" b="1" dirty="0" smtClean="0">
                <a:latin typeface="Lucida Calligraphy" pitchFamily="66" charset="0"/>
              </a:rPr>
              <a:t> </a:t>
            </a:r>
            <a:r>
              <a:rPr lang="en-US" sz="3600" b="1" dirty="0" err="1" smtClean="0">
                <a:latin typeface="Lucida Calligraphy" pitchFamily="66" charset="0"/>
              </a:rPr>
              <a:t>kita</a:t>
            </a:r>
            <a:r>
              <a:rPr lang="en-US" sz="3600" b="1" dirty="0" smtClean="0">
                <a:latin typeface="Lucida Calligraphy" pitchFamily="66" charset="0"/>
              </a:rPr>
              <a:t/>
            </a:r>
            <a:br>
              <a:rPr lang="en-US" sz="3600" b="1" dirty="0" smtClean="0">
                <a:latin typeface="Lucida Calligraphy" pitchFamily="66" charset="0"/>
              </a:rPr>
            </a:br>
            <a:r>
              <a:rPr lang="en-US" sz="3600" b="1" dirty="0" smtClean="0">
                <a:latin typeface="Lucida Calligraphy" pitchFamily="66" charset="0"/>
              </a:rPr>
              <a:t>=</a:t>
            </a:r>
            <a:r>
              <a:rPr lang="en-US" sz="3600" b="1" dirty="0" err="1" smtClean="0">
                <a:latin typeface="Lucida Calligraphy" pitchFamily="66" charset="0"/>
              </a:rPr>
              <a:t>makanan</a:t>
            </a:r>
            <a:r>
              <a:rPr lang="en-US" sz="3600" b="1" dirty="0" smtClean="0">
                <a:latin typeface="Lucida Calligraphy" pitchFamily="66" charset="0"/>
              </a:rPr>
              <a:t> yang </a:t>
            </a:r>
            <a:r>
              <a:rPr lang="en-US" sz="3600" b="1" dirty="0" err="1" smtClean="0">
                <a:latin typeface="Lucida Calligraphy" pitchFamily="66" charset="0"/>
              </a:rPr>
              <a:t>kita</a:t>
            </a:r>
            <a:r>
              <a:rPr lang="en-US" sz="3600" b="1" dirty="0" smtClean="0">
                <a:latin typeface="Lucida Calligraphy" pitchFamily="66" charset="0"/>
              </a:rPr>
              <a:t> </a:t>
            </a:r>
            <a:r>
              <a:rPr lang="en-US" sz="3600" b="1" dirty="0" err="1" smtClean="0">
                <a:latin typeface="Lucida Calligraphy" pitchFamily="66" charset="0"/>
              </a:rPr>
              <a:t>konsumsi</a:t>
            </a:r>
            <a:r>
              <a:rPr lang="en-US" sz="3600" b="1" dirty="0" smtClean="0">
                <a:latin typeface="Lucida Calligraphy" pitchFamily="66" charset="0"/>
              </a:rPr>
              <a:t/>
            </a:r>
            <a:br>
              <a:rPr lang="en-US" sz="3600" b="1" dirty="0" smtClean="0">
                <a:latin typeface="Lucida Calligraphy" pitchFamily="66" charset="0"/>
              </a:rPr>
            </a:br>
            <a:r>
              <a:rPr lang="en-US" sz="3600" b="1" dirty="0" smtClean="0">
                <a:latin typeface="Lucida Calligraphy" pitchFamily="66" charset="0"/>
              </a:rPr>
              <a:t>	=</a:t>
            </a:r>
            <a:r>
              <a:rPr lang="en-US" sz="3600" b="1" dirty="0" err="1" smtClean="0">
                <a:latin typeface="Lucida Calligraphy" pitchFamily="66" charset="0"/>
              </a:rPr>
              <a:t>rumah</a:t>
            </a:r>
            <a:r>
              <a:rPr lang="en-US" sz="3600" b="1" dirty="0" smtClean="0">
                <a:latin typeface="Lucida Calligraphy" pitchFamily="66" charset="0"/>
              </a:rPr>
              <a:t> yang </a:t>
            </a:r>
            <a:r>
              <a:rPr lang="en-US" sz="3600" b="1" dirty="0" err="1" smtClean="0">
                <a:latin typeface="Lucida Calligraphy" pitchFamily="66" charset="0"/>
              </a:rPr>
              <a:t>kita</a:t>
            </a:r>
            <a:r>
              <a:rPr lang="en-US" sz="3600" b="1" dirty="0" smtClean="0">
                <a:latin typeface="Lucida Calligraphy" pitchFamily="66" charset="0"/>
              </a:rPr>
              <a:t> </a:t>
            </a:r>
            <a:r>
              <a:rPr lang="en-US" sz="3600" b="1" dirty="0" err="1" smtClean="0">
                <a:latin typeface="Lucida Calligraphy" pitchFamily="66" charset="0"/>
              </a:rPr>
              <a:t>tinggali</a:t>
            </a:r>
            <a:r>
              <a:rPr lang="en-US" sz="3600" b="1" dirty="0" smtClean="0">
                <a:latin typeface="Lucida Calligraphy" pitchFamily="66" charset="0"/>
              </a:rPr>
              <a:t/>
            </a:r>
            <a:br>
              <a:rPr lang="en-US" sz="3600" b="1" dirty="0" smtClean="0">
                <a:latin typeface="Lucida Calligraphy" pitchFamily="66" charset="0"/>
              </a:rPr>
            </a:br>
            <a:r>
              <a:rPr lang="en-US" sz="3600" b="1" dirty="0" smtClean="0">
                <a:latin typeface="Lucida Calligraphy" pitchFamily="66" charset="0"/>
              </a:rPr>
              <a:t>	=</a:t>
            </a:r>
            <a:r>
              <a:rPr lang="en-US" sz="3600" b="1" dirty="0" err="1" smtClean="0">
                <a:latin typeface="Lucida Calligraphy" pitchFamily="66" charset="0"/>
              </a:rPr>
              <a:t>pakaian</a:t>
            </a:r>
            <a:r>
              <a:rPr lang="en-US" sz="3600" b="1" dirty="0" smtClean="0">
                <a:latin typeface="Lucida Calligraphy" pitchFamily="66" charset="0"/>
              </a:rPr>
              <a:t> yang </a:t>
            </a:r>
            <a:r>
              <a:rPr lang="en-US" sz="3600" b="1" dirty="0" err="1" smtClean="0">
                <a:latin typeface="Lucida Calligraphy" pitchFamily="66" charset="0"/>
              </a:rPr>
              <a:t>kita</a:t>
            </a:r>
            <a:r>
              <a:rPr lang="en-US" sz="3600" b="1" dirty="0" smtClean="0">
                <a:latin typeface="Lucida Calligraphy" pitchFamily="66" charset="0"/>
              </a:rPr>
              <a:t> </a:t>
            </a:r>
            <a:r>
              <a:rPr lang="en-US" sz="3600" b="1" dirty="0" err="1" smtClean="0">
                <a:latin typeface="Lucida Calligraphy" pitchFamily="66" charset="0"/>
              </a:rPr>
              <a:t>pakai</a:t>
            </a:r>
            <a:r>
              <a:rPr lang="en-US" sz="3600" b="1" dirty="0" smtClean="0">
                <a:latin typeface="Lucida Calligraphy" pitchFamily="66" charset="0"/>
              </a:rPr>
              <a:t>  </a:t>
            </a:r>
            <a:r>
              <a:rPr lang="en-US" sz="3600" dirty="0" smtClean="0">
                <a:latin typeface="Lucida Calligraphy" pitchFamily="66" charset="0"/>
              </a:rPr>
              <a:t> </a:t>
            </a:r>
            <a:br>
              <a:rPr lang="en-US" sz="3600" dirty="0" smtClean="0">
                <a:latin typeface="Lucida Calligraphy" pitchFamily="66" charset="0"/>
              </a:rPr>
            </a:br>
            <a:r>
              <a:rPr lang="en-US" sz="3600" dirty="0" smtClean="0">
                <a:latin typeface="Lucida Calligraphy" pitchFamily="66" charset="0"/>
              </a:rPr>
              <a:t>	 </a:t>
            </a:r>
            <a:r>
              <a:rPr lang="en-US" sz="3600" dirty="0" smtClean="0"/>
              <a:t/>
            </a:r>
            <a:br>
              <a:rPr lang="en-US" sz="3600" dirty="0" smtClean="0"/>
            </a:br>
            <a:endParaRPr lang="en-US" sz="3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001000" cy="1935162"/>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3200" b="1" dirty="0" err="1" smtClean="0">
                <a:solidFill>
                  <a:schemeClr val="tx1"/>
                </a:solidFill>
                <a:latin typeface="Berlin Sans FB Demi" pitchFamily="34" charset="0"/>
              </a:rPr>
              <a:t>Manusia</a:t>
            </a:r>
            <a:r>
              <a:rPr lang="en-US" sz="3200" b="1" dirty="0" smtClean="0">
                <a:solidFill>
                  <a:schemeClr val="tx1"/>
                </a:solidFill>
                <a:latin typeface="Berlin Sans FB Demi" pitchFamily="34" charset="0"/>
              </a:rPr>
              <a:t> </a:t>
            </a:r>
            <a:r>
              <a:rPr lang="en-US" sz="3200" b="1" dirty="0" err="1" smtClean="0">
                <a:solidFill>
                  <a:schemeClr val="tx1"/>
                </a:solidFill>
                <a:latin typeface="Berlin Sans FB Demi" pitchFamily="34" charset="0"/>
              </a:rPr>
              <a:t>adalah</a:t>
            </a:r>
            <a:r>
              <a:rPr lang="id-ID" sz="3200" b="1" dirty="0" smtClean="0">
                <a:solidFill>
                  <a:schemeClr val="tx1"/>
                </a:solidFill>
                <a:latin typeface="Berlin Sans FB Demi" pitchFamily="34" charset="0"/>
              </a:rPr>
              <a:t>:</a:t>
            </a:r>
            <a:br>
              <a:rPr lang="id-ID" sz="3200" b="1" dirty="0" smtClean="0">
                <a:solidFill>
                  <a:schemeClr val="tx1"/>
                </a:solidFill>
                <a:latin typeface="Berlin Sans FB Demi" pitchFamily="34" charset="0"/>
              </a:rPr>
            </a:br>
            <a:r>
              <a:rPr lang="id-ID" sz="3200" b="1" dirty="0" smtClean="0">
                <a:solidFill>
                  <a:schemeClr val="tx1"/>
                </a:solidFill>
                <a:latin typeface="Berlin Sans FB Demi" pitchFamily="34" charset="0"/>
              </a:rPr>
              <a:t>K</a:t>
            </a:r>
            <a:r>
              <a:rPr lang="en-US" sz="3200" b="1" dirty="0" err="1" smtClean="0">
                <a:solidFill>
                  <a:schemeClr val="tx1"/>
                </a:solidFill>
                <a:latin typeface="Berlin Sans FB Demi" pitchFamily="34" charset="0"/>
              </a:rPr>
              <a:t>elembutan</a:t>
            </a:r>
            <a:r>
              <a:rPr lang="en-US" sz="3200" b="1" dirty="0" smtClean="0">
                <a:solidFill>
                  <a:schemeClr val="tx1"/>
                </a:solidFill>
                <a:latin typeface="Berlin Sans FB Demi" pitchFamily="34" charset="0"/>
              </a:rPr>
              <a:t> </a:t>
            </a:r>
            <a:r>
              <a:rPr lang="en-US" sz="3200" b="1" dirty="0" err="1" smtClean="0">
                <a:solidFill>
                  <a:schemeClr val="tx1"/>
                </a:solidFill>
                <a:latin typeface="Berlin Sans FB Demi" pitchFamily="34" charset="0"/>
              </a:rPr>
              <a:t>Illahi</a:t>
            </a:r>
            <a:r>
              <a:rPr lang="en-US" sz="3200" b="1" dirty="0" smtClean="0">
                <a:solidFill>
                  <a:schemeClr val="tx1"/>
                </a:solidFill>
                <a:latin typeface="Berlin Sans FB Demi" pitchFamily="34" charset="0"/>
              </a:rPr>
              <a:t>, </a:t>
            </a:r>
            <a:r>
              <a:rPr lang="en-US" sz="3200" b="1" dirty="0" err="1" smtClean="0">
                <a:solidFill>
                  <a:schemeClr val="tx1"/>
                </a:solidFill>
                <a:latin typeface="Berlin Sans FB Demi" pitchFamily="34" charset="0"/>
              </a:rPr>
              <a:t>ruh</a:t>
            </a:r>
            <a:r>
              <a:rPr lang="en-US" sz="3200" b="1" dirty="0" smtClean="0">
                <a:solidFill>
                  <a:schemeClr val="tx1"/>
                </a:solidFill>
                <a:latin typeface="Berlin Sans FB Demi" pitchFamily="34" charset="0"/>
              </a:rPr>
              <a:t> </a:t>
            </a:r>
            <a:r>
              <a:rPr lang="en-US" sz="3200" b="1" dirty="0" err="1" smtClean="0">
                <a:solidFill>
                  <a:schemeClr val="tx1"/>
                </a:solidFill>
                <a:latin typeface="Berlin Sans FB Demi" pitchFamily="34" charset="0"/>
              </a:rPr>
              <a:t>suci</a:t>
            </a:r>
            <a:r>
              <a:rPr lang="en-US" sz="3200" b="1" dirty="0" smtClean="0">
                <a:solidFill>
                  <a:schemeClr val="tx1"/>
                </a:solidFill>
                <a:latin typeface="Berlin Sans FB Demi" pitchFamily="34" charset="0"/>
              </a:rPr>
              <a:t> </a:t>
            </a:r>
            <a:r>
              <a:rPr lang="id-ID" sz="3200" b="1" dirty="0" smtClean="0">
                <a:solidFill>
                  <a:schemeClr val="tx1"/>
                </a:solidFill>
                <a:latin typeface="Berlin Sans FB Demi" pitchFamily="34" charset="0"/>
              </a:rPr>
              <a:t>yang langsung ditiupkan oleh </a:t>
            </a:r>
            <a:r>
              <a:rPr lang="en-US" sz="3200" b="1" dirty="0" smtClean="0">
                <a:solidFill>
                  <a:schemeClr val="tx1"/>
                </a:solidFill>
                <a:latin typeface="Berlin Sans FB Demi" pitchFamily="34" charset="0"/>
              </a:rPr>
              <a:t>Yang </a:t>
            </a:r>
            <a:r>
              <a:rPr lang="en-US" sz="3200" b="1" dirty="0" err="1" smtClean="0">
                <a:solidFill>
                  <a:schemeClr val="tx1"/>
                </a:solidFill>
                <a:latin typeface="Berlin Sans FB Demi" pitchFamily="34" charset="0"/>
              </a:rPr>
              <a:t>Maha</a:t>
            </a:r>
            <a:r>
              <a:rPr lang="en-US" sz="3200" b="1" dirty="0" smtClean="0">
                <a:solidFill>
                  <a:schemeClr val="tx1"/>
                </a:solidFill>
                <a:latin typeface="Berlin Sans FB Demi" pitchFamily="34" charset="0"/>
              </a:rPr>
              <a:t> </a:t>
            </a:r>
            <a:r>
              <a:rPr lang="en-US" sz="3200" b="1" dirty="0" err="1" smtClean="0">
                <a:solidFill>
                  <a:schemeClr val="tx1"/>
                </a:solidFill>
                <a:latin typeface="Berlin Sans FB Demi" pitchFamily="34" charset="0"/>
              </a:rPr>
              <a:t>Pengasih</a:t>
            </a:r>
            <a:r>
              <a:rPr lang="en-US" sz="3200" b="1" dirty="0" smtClean="0">
                <a:solidFill>
                  <a:schemeClr val="tx1"/>
                </a:solidFill>
                <a:latin typeface="Berlin Sans FB Demi" pitchFamily="34" charset="0"/>
              </a:rPr>
              <a:t> </a:t>
            </a:r>
            <a:r>
              <a:rPr lang="en-US" sz="3200" b="1" dirty="0" err="1" smtClean="0">
                <a:solidFill>
                  <a:schemeClr val="tx1"/>
                </a:solidFill>
                <a:latin typeface="Berlin Sans FB Demi" pitchFamily="34" charset="0"/>
              </a:rPr>
              <a:t>dan</a:t>
            </a:r>
            <a:r>
              <a:rPr lang="en-US" sz="3200" b="1" dirty="0" smtClean="0">
                <a:solidFill>
                  <a:schemeClr val="tx1"/>
                </a:solidFill>
                <a:latin typeface="Berlin Sans FB Demi" pitchFamily="34" charset="0"/>
              </a:rPr>
              <a:t> </a:t>
            </a:r>
            <a:r>
              <a:rPr lang="en-US" sz="3200" b="1" dirty="0" err="1" smtClean="0">
                <a:solidFill>
                  <a:schemeClr val="tx1"/>
                </a:solidFill>
                <a:latin typeface="Berlin Sans FB Demi" pitchFamily="34" charset="0"/>
              </a:rPr>
              <a:t>Maha</a:t>
            </a:r>
            <a:r>
              <a:rPr lang="en-US" sz="3200" b="1" dirty="0" smtClean="0">
                <a:solidFill>
                  <a:schemeClr val="tx1"/>
                </a:solidFill>
                <a:latin typeface="Berlin Sans FB Demi" pitchFamily="34" charset="0"/>
              </a:rPr>
              <a:t> </a:t>
            </a:r>
            <a:r>
              <a:rPr lang="en-US" sz="3200" b="1" dirty="0" err="1" smtClean="0">
                <a:solidFill>
                  <a:schemeClr val="tx1"/>
                </a:solidFill>
                <a:latin typeface="Berlin Sans FB Demi" pitchFamily="34" charset="0"/>
              </a:rPr>
              <a:t>Penyayang</a:t>
            </a:r>
            <a:endParaRPr lang="en-US" sz="3200" b="1" dirty="0" smtClean="0">
              <a:solidFill>
                <a:schemeClr val="tx1"/>
              </a:solidFill>
              <a:latin typeface="Berlin Sans FB Demi" pitchFamily="34" charset="0"/>
            </a:endParaRPr>
          </a:p>
        </p:txBody>
      </p:sp>
      <p:sp>
        <p:nvSpPr>
          <p:cNvPr id="12291" name="Rectangle 3"/>
          <p:cNvSpPr>
            <a:spLocks noGrp="1" noChangeArrowheads="1"/>
          </p:cNvSpPr>
          <p:nvPr>
            <p:ph idx="1"/>
          </p:nvPr>
        </p:nvSpPr>
        <p:spPr>
          <a:xfrm>
            <a:off x="457200" y="2286000"/>
            <a:ext cx="8001000" cy="38100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420624" indent="-384048" eaLnBrk="1" fontAlgn="auto" hangingPunct="1">
              <a:spcAft>
                <a:spcPts val="0"/>
              </a:spcAft>
              <a:buFont typeface="Wingdings 2"/>
              <a:buChar char=""/>
              <a:defRPr/>
            </a:pPr>
            <a:r>
              <a:rPr lang="en-US" sz="4800" dirty="0" err="1" smtClean="0">
                <a:latin typeface="Script MT Bold" pitchFamily="66" charset="0"/>
              </a:rPr>
              <a:t>Ditiupkan</a:t>
            </a:r>
            <a:r>
              <a:rPr lang="en-US" sz="4800" dirty="0" smtClean="0">
                <a:latin typeface="Script MT Bold" pitchFamily="66" charset="0"/>
              </a:rPr>
              <a:t> </a:t>
            </a:r>
            <a:r>
              <a:rPr lang="en-US" sz="4800" dirty="0" err="1" smtClean="0">
                <a:latin typeface="Script MT Bold" pitchFamily="66" charset="0"/>
              </a:rPr>
              <a:t>ruh</a:t>
            </a:r>
            <a:r>
              <a:rPr lang="en-US" sz="4800" dirty="0" smtClean="0">
                <a:latin typeface="Script MT Bold" pitchFamily="66" charset="0"/>
              </a:rPr>
              <a:t> </a:t>
            </a:r>
            <a:r>
              <a:rPr lang="en-US" sz="4800" dirty="0" err="1" smtClean="0">
                <a:latin typeface="Script MT Bold" pitchFamily="66" charset="0"/>
              </a:rPr>
              <a:t>Tuhan</a:t>
            </a:r>
            <a:r>
              <a:rPr lang="en-US" sz="4800" dirty="0" smtClean="0">
                <a:latin typeface="Script MT Bold" pitchFamily="66" charset="0"/>
              </a:rPr>
              <a:t> </a:t>
            </a:r>
            <a:r>
              <a:rPr lang="en-US" sz="4800" dirty="0" err="1" smtClean="0">
                <a:latin typeface="Script MT Bold" pitchFamily="66" charset="0"/>
              </a:rPr>
              <a:t>pada</a:t>
            </a:r>
            <a:r>
              <a:rPr lang="en-US" sz="4800" dirty="0" smtClean="0">
                <a:latin typeface="Script MT Bold" pitchFamily="66" charset="0"/>
              </a:rPr>
              <a:t> </a:t>
            </a:r>
            <a:r>
              <a:rPr lang="en-US" sz="4800" dirty="0" err="1" smtClean="0">
                <a:latin typeface="Script MT Bold" pitchFamily="66" charset="0"/>
              </a:rPr>
              <a:t>usia</a:t>
            </a:r>
            <a:r>
              <a:rPr lang="en-US" sz="4800" dirty="0" smtClean="0">
                <a:latin typeface="Script MT Bold" pitchFamily="66" charset="0"/>
              </a:rPr>
              <a:t> </a:t>
            </a:r>
            <a:r>
              <a:rPr lang="en-US" sz="4800" dirty="0" err="1" smtClean="0">
                <a:latin typeface="Script MT Bold" pitchFamily="66" charset="0"/>
              </a:rPr>
              <a:t>kandungan</a:t>
            </a:r>
            <a:r>
              <a:rPr lang="en-US" sz="4800" dirty="0" smtClean="0">
                <a:latin typeface="Script MT Bold" pitchFamily="66" charset="0"/>
              </a:rPr>
              <a:t> 4 </a:t>
            </a:r>
            <a:r>
              <a:rPr lang="en-US" sz="4800" dirty="0" err="1" smtClean="0">
                <a:latin typeface="Script MT Bold" pitchFamily="66" charset="0"/>
              </a:rPr>
              <a:t>bulan</a:t>
            </a:r>
            <a:r>
              <a:rPr lang="en-US" sz="4800" dirty="0" smtClean="0">
                <a:latin typeface="Script MT Bold" pitchFamily="66" charset="0"/>
              </a:rPr>
              <a:t> 10 </a:t>
            </a:r>
            <a:r>
              <a:rPr lang="en-US" sz="4800" dirty="0" err="1" smtClean="0">
                <a:latin typeface="Script MT Bold" pitchFamily="66" charset="0"/>
              </a:rPr>
              <a:t>hari</a:t>
            </a:r>
            <a:endParaRPr lang="en-US" sz="4800" dirty="0" smtClean="0">
              <a:latin typeface="Script MT Bold" pitchFamily="66" charset="0"/>
            </a:endParaRPr>
          </a:p>
          <a:p>
            <a:pPr marL="420624" indent="-384048" eaLnBrk="1" fontAlgn="auto" hangingPunct="1">
              <a:spcAft>
                <a:spcPts val="0"/>
              </a:spcAft>
              <a:buFont typeface="Wingdings 2"/>
              <a:buChar char=""/>
              <a:defRPr/>
            </a:pPr>
            <a:r>
              <a:rPr lang="en-US" sz="4800" dirty="0" err="1" smtClean="0">
                <a:latin typeface="Script MT Bold" pitchFamily="66" charset="0"/>
              </a:rPr>
              <a:t>Makhluk</a:t>
            </a:r>
            <a:r>
              <a:rPr lang="en-US" sz="4800" dirty="0" smtClean="0">
                <a:latin typeface="Script MT Bold" pitchFamily="66" charset="0"/>
              </a:rPr>
              <a:t> </a:t>
            </a:r>
            <a:r>
              <a:rPr lang="en-US" sz="4800" dirty="0" err="1" smtClean="0">
                <a:latin typeface="Script MT Bold" pitchFamily="66" charset="0"/>
              </a:rPr>
              <a:t>jasmani</a:t>
            </a:r>
            <a:r>
              <a:rPr lang="en-US" sz="4800" dirty="0" smtClean="0">
                <a:latin typeface="Script MT Bold" pitchFamily="66" charset="0"/>
              </a:rPr>
              <a:t> </a:t>
            </a:r>
            <a:r>
              <a:rPr lang="en-US" sz="4800" dirty="0" err="1" smtClean="0">
                <a:latin typeface="Script MT Bold" pitchFamily="66" charset="0"/>
              </a:rPr>
              <a:t>dan</a:t>
            </a:r>
            <a:r>
              <a:rPr lang="en-US" sz="4800" dirty="0" smtClean="0">
                <a:latin typeface="Script MT Bold" pitchFamily="66" charset="0"/>
              </a:rPr>
              <a:t> </a:t>
            </a:r>
            <a:r>
              <a:rPr lang="en-US" sz="4800" dirty="0" err="1" smtClean="0">
                <a:latin typeface="Script MT Bold" pitchFamily="66" charset="0"/>
              </a:rPr>
              <a:t>ruhani</a:t>
            </a:r>
            <a:endParaRPr lang="en-US" sz="4800" dirty="0" smtClean="0">
              <a:latin typeface="Script MT Bold" pitchFamily="66" charset="0"/>
            </a:endParaRPr>
          </a:p>
          <a:p>
            <a:pPr marL="420624" indent="-384048" eaLnBrk="1" fontAlgn="auto" hangingPunct="1">
              <a:spcAft>
                <a:spcPts val="0"/>
              </a:spcAft>
              <a:buNone/>
              <a:defRPr/>
            </a:pPr>
            <a:endParaRPr lang="en-US"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864B81D8-BC13-44DC-9B8B-4C2176A2A083}" type="slidenum">
              <a:rPr lang="en-US"/>
              <a:pPr>
                <a:defRPr/>
              </a:pPr>
              <a:t>30</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609600"/>
            <a:ext cx="8001000" cy="51816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420624" indent="-384048" eaLnBrk="1" fontAlgn="auto" hangingPunct="1">
              <a:spcAft>
                <a:spcPts val="0"/>
              </a:spcAft>
              <a:buFont typeface="Wingdings 2"/>
              <a:buChar char=""/>
              <a:defRPr/>
            </a:pPr>
            <a:r>
              <a:rPr lang="en-US" sz="4400" dirty="0" err="1" smtClean="0">
                <a:latin typeface="Script MT Bold" pitchFamily="66" charset="0"/>
              </a:rPr>
              <a:t>Jasmani</a:t>
            </a:r>
            <a:r>
              <a:rPr lang="en-US" sz="4400" dirty="0" smtClean="0">
                <a:latin typeface="Script MT Bold" pitchFamily="66" charset="0"/>
              </a:rPr>
              <a:t> </a:t>
            </a:r>
            <a:r>
              <a:rPr lang="en-US" sz="4400" dirty="0" err="1" smtClean="0">
                <a:latin typeface="Script MT Bold" pitchFamily="66" charset="0"/>
              </a:rPr>
              <a:t>sebagai</a:t>
            </a:r>
            <a:r>
              <a:rPr lang="en-US" sz="4400" dirty="0" smtClean="0">
                <a:latin typeface="Script MT Bold" pitchFamily="66" charset="0"/>
              </a:rPr>
              <a:t> </a:t>
            </a:r>
            <a:r>
              <a:rPr lang="en-US" sz="4400" dirty="0" err="1" smtClean="0">
                <a:latin typeface="Script MT Bold" pitchFamily="66" charset="0"/>
              </a:rPr>
              <a:t>kendaraan</a:t>
            </a:r>
            <a:r>
              <a:rPr lang="en-US" sz="4400" dirty="0" smtClean="0">
                <a:latin typeface="Script MT Bold" pitchFamily="66" charset="0"/>
              </a:rPr>
              <a:t> </a:t>
            </a:r>
            <a:r>
              <a:rPr lang="en-US" sz="4400" dirty="0" err="1" smtClean="0">
                <a:latin typeface="Script MT Bold" pitchFamily="66" charset="0"/>
              </a:rPr>
              <a:t>ruh</a:t>
            </a:r>
            <a:r>
              <a:rPr lang="en-US" sz="4400" dirty="0" smtClean="0">
                <a:latin typeface="Script MT Bold" pitchFamily="66" charset="0"/>
              </a:rPr>
              <a:t> </a:t>
            </a:r>
            <a:r>
              <a:rPr lang="en-US" sz="4400" dirty="0" err="1" smtClean="0">
                <a:latin typeface="Script MT Bold" pitchFamily="66" charset="0"/>
              </a:rPr>
              <a:t>untuk</a:t>
            </a:r>
            <a:r>
              <a:rPr lang="en-US" sz="4400" dirty="0" smtClean="0">
                <a:latin typeface="Script MT Bold" pitchFamily="66" charset="0"/>
              </a:rPr>
              <a:t> </a:t>
            </a:r>
            <a:r>
              <a:rPr lang="en-US" sz="4400" dirty="0" err="1" smtClean="0">
                <a:latin typeface="Script MT Bold" pitchFamily="66" charset="0"/>
              </a:rPr>
              <a:t>melaksanakan</a:t>
            </a:r>
            <a:r>
              <a:rPr lang="en-US" sz="4400" dirty="0" smtClean="0">
                <a:latin typeface="Script MT Bold" pitchFamily="66" charset="0"/>
              </a:rPr>
              <a:t> </a:t>
            </a:r>
            <a:r>
              <a:rPr lang="en-US" sz="4400" dirty="0" err="1" smtClean="0">
                <a:latin typeface="Script MT Bold" pitchFamily="66" charset="0"/>
              </a:rPr>
              <a:t>tugas</a:t>
            </a:r>
            <a:r>
              <a:rPr lang="en-US" sz="4400" dirty="0" smtClean="0">
                <a:latin typeface="Script MT Bold" pitchFamily="66" charset="0"/>
              </a:rPr>
              <a:t> </a:t>
            </a:r>
            <a:r>
              <a:rPr lang="en-US" sz="4400" dirty="0" err="1" smtClean="0">
                <a:latin typeface="Script MT Bold" pitchFamily="66" charset="0"/>
              </a:rPr>
              <a:t>kekhalifahan</a:t>
            </a:r>
            <a:r>
              <a:rPr lang="en-US" sz="4400" dirty="0" smtClean="0">
                <a:latin typeface="Script MT Bold" pitchFamily="66" charset="0"/>
              </a:rPr>
              <a:t> </a:t>
            </a:r>
            <a:r>
              <a:rPr lang="en-US" sz="4400" dirty="0" err="1" smtClean="0">
                <a:latin typeface="Script MT Bold" pitchFamily="66" charset="0"/>
              </a:rPr>
              <a:t>di</a:t>
            </a:r>
            <a:r>
              <a:rPr lang="en-US" sz="4400" dirty="0" smtClean="0">
                <a:latin typeface="Script MT Bold" pitchFamily="66" charset="0"/>
              </a:rPr>
              <a:t> </a:t>
            </a:r>
            <a:r>
              <a:rPr lang="en-US" sz="4400" dirty="0" err="1" smtClean="0">
                <a:latin typeface="Script MT Bold" pitchFamily="66" charset="0"/>
              </a:rPr>
              <a:t>muka</a:t>
            </a:r>
            <a:r>
              <a:rPr lang="en-US" sz="4400" dirty="0" smtClean="0">
                <a:latin typeface="Script MT Bold" pitchFamily="66" charset="0"/>
              </a:rPr>
              <a:t> </a:t>
            </a:r>
            <a:r>
              <a:rPr lang="en-US" sz="4400" dirty="0" err="1" smtClean="0">
                <a:latin typeface="Script MT Bold" pitchFamily="66" charset="0"/>
              </a:rPr>
              <a:t>bumi</a:t>
            </a:r>
            <a:endParaRPr lang="en-US" sz="4400" dirty="0" smtClean="0">
              <a:latin typeface="Script MT Bold" pitchFamily="66" charset="0"/>
            </a:endParaRPr>
          </a:p>
          <a:p>
            <a:pPr marL="420624" indent="-384048" eaLnBrk="1" fontAlgn="auto" hangingPunct="1">
              <a:spcAft>
                <a:spcPts val="0"/>
              </a:spcAft>
              <a:buFont typeface="Wingdings 2"/>
              <a:buChar char=""/>
              <a:defRPr/>
            </a:pPr>
            <a:r>
              <a:rPr lang="en-US" sz="4400" dirty="0" err="1" smtClean="0">
                <a:latin typeface="Script MT Bold" pitchFamily="66" charset="0"/>
              </a:rPr>
              <a:t>Jasmani</a:t>
            </a:r>
            <a:r>
              <a:rPr lang="en-US" sz="4400" dirty="0" smtClean="0">
                <a:latin typeface="Script MT Bold" pitchFamily="66" charset="0"/>
              </a:rPr>
              <a:t> </a:t>
            </a:r>
            <a:r>
              <a:rPr lang="en-US" sz="4400" dirty="0" err="1" smtClean="0">
                <a:latin typeface="Script MT Bold" pitchFamily="66" charset="0"/>
              </a:rPr>
              <a:t>akan</a:t>
            </a:r>
            <a:r>
              <a:rPr lang="en-US" sz="4400" dirty="0" smtClean="0">
                <a:latin typeface="Script MT Bold" pitchFamily="66" charset="0"/>
              </a:rPr>
              <a:t> </a:t>
            </a:r>
            <a:r>
              <a:rPr lang="en-US" sz="4400" dirty="0" err="1" smtClean="0">
                <a:latin typeface="Script MT Bold" pitchFamily="66" charset="0"/>
              </a:rPr>
              <a:t>kembali</a:t>
            </a:r>
            <a:r>
              <a:rPr lang="en-US" sz="4400" dirty="0" smtClean="0">
                <a:latin typeface="Script MT Bold" pitchFamily="66" charset="0"/>
              </a:rPr>
              <a:t> </a:t>
            </a:r>
            <a:r>
              <a:rPr lang="en-US" sz="4400" dirty="0" err="1" smtClean="0">
                <a:latin typeface="Script MT Bold" pitchFamily="66" charset="0"/>
              </a:rPr>
              <a:t>ke</a:t>
            </a:r>
            <a:r>
              <a:rPr lang="en-US" sz="4400" dirty="0" smtClean="0">
                <a:latin typeface="Script MT Bold" pitchFamily="66" charset="0"/>
              </a:rPr>
              <a:t> </a:t>
            </a:r>
            <a:r>
              <a:rPr lang="en-US" sz="4400" dirty="0" err="1" smtClean="0">
                <a:latin typeface="Script MT Bold" pitchFamily="66" charset="0"/>
              </a:rPr>
              <a:t>tanah</a:t>
            </a:r>
            <a:r>
              <a:rPr lang="en-US" sz="4400" dirty="0" smtClean="0">
                <a:latin typeface="Script MT Bold" pitchFamily="66" charset="0"/>
              </a:rPr>
              <a:t>, </a:t>
            </a:r>
            <a:r>
              <a:rPr lang="en-US" sz="4400" dirty="0" err="1" smtClean="0">
                <a:latin typeface="Script MT Bold" pitchFamily="66" charset="0"/>
              </a:rPr>
              <a:t>ruh</a:t>
            </a:r>
            <a:r>
              <a:rPr lang="en-US" sz="4400" dirty="0" smtClean="0">
                <a:latin typeface="Script MT Bold" pitchFamily="66" charset="0"/>
              </a:rPr>
              <a:t> </a:t>
            </a:r>
            <a:r>
              <a:rPr lang="en-US" sz="4400" dirty="0" err="1" smtClean="0">
                <a:latin typeface="Script MT Bold" pitchFamily="66" charset="0"/>
              </a:rPr>
              <a:t>akan</a:t>
            </a:r>
            <a:r>
              <a:rPr lang="en-US" sz="4400" dirty="0" smtClean="0">
                <a:latin typeface="Script MT Bold" pitchFamily="66" charset="0"/>
              </a:rPr>
              <a:t> </a:t>
            </a:r>
            <a:r>
              <a:rPr lang="en-US" sz="4400" dirty="0" err="1" smtClean="0">
                <a:latin typeface="Script MT Bold" pitchFamily="66" charset="0"/>
              </a:rPr>
              <a:t>kembali</a:t>
            </a:r>
            <a:r>
              <a:rPr lang="en-US" sz="4400" dirty="0" smtClean="0">
                <a:latin typeface="Script MT Bold" pitchFamily="66" charset="0"/>
              </a:rPr>
              <a:t> </a:t>
            </a:r>
            <a:r>
              <a:rPr lang="en-US" sz="4400" dirty="0" err="1" smtClean="0">
                <a:latin typeface="Script MT Bold" pitchFamily="66" charset="0"/>
              </a:rPr>
              <a:t>ke</a:t>
            </a:r>
            <a:r>
              <a:rPr lang="en-US" sz="4400" dirty="0" smtClean="0">
                <a:latin typeface="Script MT Bold" pitchFamily="66" charset="0"/>
              </a:rPr>
              <a:t> </a:t>
            </a:r>
            <a:r>
              <a:rPr lang="en-US" sz="4400" dirty="0" err="1" smtClean="0">
                <a:latin typeface="Script MT Bold" pitchFamily="66" charset="0"/>
              </a:rPr>
              <a:t>Tuhan</a:t>
            </a:r>
            <a:r>
              <a:rPr lang="en-US" sz="4400" dirty="0" smtClean="0">
                <a:latin typeface="Script MT Bold" pitchFamily="66" charset="0"/>
              </a:rPr>
              <a:t> Yang </a:t>
            </a:r>
            <a:r>
              <a:rPr lang="en-US" sz="4400" dirty="0" err="1" smtClean="0">
                <a:latin typeface="Script MT Bold" pitchFamily="66" charset="0"/>
              </a:rPr>
              <a:t>Maha</a:t>
            </a:r>
            <a:r>
              <a:rPr lang="en-US" sz="4400" dirty="0" smtClean="0">
                <a:latin typeface="Script MT Bold" pitchFamily="66" charset="0"/>
              </a:rPr>
              <a:t> </a:t>
            </a:r>
            <a:r>
              <a:rPr lang="en-US" sz="4400" dirty="0" err="1" smtClean="0">
                <a:latin typeface="Script MT Bold" pitchFamily="66" charset="0"/>
              </a:rPr>
              <a:t>Pengasih</a:t>
            </a:r>
            <a:r>
              <a:rPr lang="en-US" sz="4400" dirty="0" smtClean="0">
                <a:latin typeface="Script MT Bold" pitchFamily="66" charset="0"/>
              </a:rPr>
              <a:t> </a:t>
            </a:r>
            <a:r>
              <a:rPr lang="en-US" sz="4400" dirty="0" err="1" smtClean="0">
                <a:latin typeface="Script MT Bold" pitchFamily="66" charset="0"/>
              </a:rPr>
              <a:t>dan</a:t>
            </a:r>
            <a:r>
              <a:rPr lang="en-US" sz="4400" dirty="0" smtClean="0">
                <a:latin typeface="Script MT Bold" pitchFamily="66" charset="0"/>
              </a:rPr>
              <a:t> </a:t>
            </a:r>
            <a:r>
              <a:rPr lang="en-US" sz="4400" dirty="0" err="1" smtClean="0">
                <a:latin typeface="Script MT Bold" pitchFamily="66" charset="0"/>
              </a:rPr>
              <a:t>Maha</a:t>
            </a:r>
            <a:r>
              <a:rPr lang="en-US" sz="4400" dirty="0" smtClean="0">
                <a:latin typeface="Script MT Bold" pitchFamily="66" charset="0"/>
              </a:rPr>
              <a:t> </a:t>
            </a:r>
            <a:r>
              <a:rPr lang="en-US" sz="4400" dirty="0" err="1" smtClean="0">
                <a:latin typeface="Script MT Bold" pitchFamily="66" charset="0"/>
              </a:rPr>
              <a:t>Penyayang</a:t>
            </a:r>
            <a:endParaRPr lang="en-US" sz="44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864B81D8-BC13-44DC-9B8B-4C2176A2A083}" type="slidenum">
              <a:rPr lang="en-US"/>
              <a:pPr>
                <a:defRPr/>
              </a:pPr>
              <a:t>31</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7200"/>
            <a:ext cx="8153400" cy="1143000"/>
          </a:xfrm>
        </p:spPr>
        <p:style>
          <a:lnRef idx="2">
            <a:schemeClr val="dk1"/>
          </a:lnRef>
          <a:fillRef idx="1">
            <a:schemeClr val="lt1"/>
          </a:fillRef>
          <a:effectRef idx="0">
            <a:schemeClr val="dk1"/>
          </a:effectRef>
          <a:fontRef idx="minor">
            <a:schemeClr val="dk1"/>
          </a:fontRef>
        </p:style>
        <p:txBody>
          <a:bodyPr/>
          <a:lstStyle/>
          <a:p>
            <a:pPr eaLnBrk="1" hangingPunct="1"/>
            <a:r>
              <a:rPr lang="en-US" sz="3600" b="1" dirty="0" err="1" smtClean="0">
                <a:solidFill>
                  <a:schemeClr val="tx1"/>
                </a:solidFill>
                <a:latin typeface="Berlin Sans FB Demi" pitchFamily="34" charset="0"/>
              </a:rPr>
              <a:t>Struktur</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Tubuh</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yang </a:t>
            </a:r>
            <a:r>
              <a:rPr lang="en-US" sz="3600" b="1" dirty="0" err="1" smtClean="0">
                <a:solidFill>
                  <a:schemeClr val="tx1"/>
                </a:solidFill>
                <a:latin typeface="Berlin Sans FB Demi" pitchFamily="34" charset="0"/>
              </a:rPr>
              <a:t>Unggul</a:t>
            </a:r>
            <a:endParaRPr lang="en-US" sz="3600" b="1" dirty="0" smtClean="0">
              <a:solidFill>
                <a:schemeClr val="tx1"/>
              </a:solidFill>
              <a:latin typeface="Berlin Sans FB Demi" pitchFamily="34" charset="0"/>
            </a:endParaRPr>
          </a:p>
        </p:txBody>
      </p:sp>
      <p:sp>
        <p:nvSpPr>
          <p:cNvPr id="19459" name="Rectangle 3"/>
          <p:cNvSpPr>
            <a:spLocks noGrp="1" noChangeArrowheads="1"/>
          </p:cNvSpPr>
          <p:nvPr>
            <p:ph idx="1"/>
          </p:nvPr>
        </p:nvSpPr>
        <p:spPr>
          <a:xfrm>
            <a:off x="457200" y="1981200"/>
            <a:ext cx="8153400" cy="4144963"/>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800" dirty="0" err="1" smtClean="0">
                <a:latin typeface="Script MT Bold" pitchFamily="66" charset="0"/>
              </a:rPr>
              <a:t>Kemampuan</a:t>
            </a:r>
            <a:r>
              <a:rPr lang="en-US" sz="4800" dirty="0" smtClean="0">
                <a:latin typeface="Script MT Bold" pitchFamily="66" charset="0"/>
              </a:rPr>
              <a:t> </a:t>
            </a:r>
            <a:r>
              <a:rPr lang="en-US" sz="4800" dirty="0" err="1" smtClean="0">
                <a:latin typeface="Script MT Bold" pitchFamily="66" charset="0"/>
              </a:rPr>
              <a:t>berdiri</a:t>
            </a:r>
            <a:r>
              <a:rPr lang="en-US" sz="4800" dirty="0" smtClean="0">
                <a:latin typeface="Script MT Bold" pitchFamily="66" charset="0"/>
              </a:rPr>
              <a:t> </a:t>
            </a:r>
            <a:r>
              <a:rPr lang="en-US" sz="4800" dirty="0" err="1" smtClean="0">
                <a:latin typeface="Script MT Bold" pitchFamily="66" charset="0"/>
              </a:rPr>
              <a:t>tegak</a:t>
            </a:r>
            <a:endParaRPr lang="en-US" sz="4800" dirty="0" smtClean="0">
              <a:latin typeface="Script MT Bold" pitchFamily="66" charset="0"/>
            </a:endParaRPr>
          </a:p>
          <a:p>
            <a:pPr eaLnBrk="1" hangingPunct="1"/>
            <a:r>
              <a:rPr lang="en-US" sz="4800" dirty="0" err="1" smtClean="0">
                <a:latin typeface="Script MT Bold" pitchFamily="66" charset="0"/>
              </a:rPr>
              <a:t>Struktur</a:t>
            </a:r>
            <a:r>
              <a:rPr lang="en-US" sz="4800" dirty="0" smtClean="0">
                <a:latin typeface="Script MT Bold" pitchFamily="66" charset="0"/>
              </a:rPr>
              <a:t> </a:t>
            </a:r>
            <a:r>
              <a:rPr lang="en-US" sz="4800" dirty="0" err="1" smtClean="0">
                <a:latin typeface="Script MT Bold" pitchFamily="66" charset="0"/>
              </a:rPr>
              <a:t>jari-jari</a:t>
            </a:r>
            <a:r>
              <a:rPr lang="en-US" sz="4800" dirty="0" smtClean="0">
                <a:latin typeface="Script MT Bold" pitchFamily="66" charset="0"/>
              </a:rPr>
              <a:t> </a:t>
            </a:r>
            <a:r>
              <a:rPr lang="en-US" sz="4800" dirty="0" err="1" smtClean="0">
                <a:latin typeface="Script MT Bold" pitchFamily="66" charset="0"/>
              </a:rPr>
              <a:t>tangan</a:t>
            </a:r>
            <a:r>
              <a:rPr lang="en-US" sz="4800" dirty="0" smtClean="0">
                <a:latin typeface="Script MT Bold" pitchFamily="66" charset="0"/>
              </a:rPr>
              <a:t> yang </a:t>
            </a:r>
            <a:r>
              <a:rPr lang="en-US" sz="4800" dirty="0" err="1" smtClean="0">
                <a:latin typeface="Script MT Bold" pitchFamily="66" charset="0"/>
              </a:rPr>
              <a:t>sempurna</a:t>
            </a:r>
            <a:endParaRPr lang="en-US" sz="4800" dirty="0" smtClean="0">
              <a:latin typeface="Script MT Bold" pitchFamily="66" charset="0"/>
            </a:endParaRPr>
          </a:p>
          <a:p>
            <a:pPr eaLnBrk="1" hangingPunct="1"/>
            <a:r>
              <a:rPr lang="en-US" sz="4800" dirty="0" err="1" smtClean="0">
                <a:latin typeface="Script MT Bold" pitchFamily="66" charset="0"/>
              </a:rPr>
              <a:t>Struktur</a:t>
            </a:r>
            <a:r>
              <a:rPr lang="en-US" sz="4800" dirty="0" smtClean="0">
                <a:latin typeface="Script MT Bold" pitchFamily="66" charset="0"/>
              </a:rPr>
              <a:t> </a:t>
            </a:r>
            <a:r>
              <a:rPr lang="en-US" sz="4800" dirty="0" err="1" smtClean="0">
                <a:latin typeface="Script MT Bold" pitchFamily="66" charset="0"/>
              </a:rPr>
              <a:t>otak</a:t>
            </a:r>
            <a:r>
              <a:rPr lang="en-US" sz="4800" dirty="0" smtClean="0">
                <a:latin typeface="Script MT Bold" pitchFamily="66" charset="0"/>
              </a:rPr>
              <a:t> yang </a:t>
            </a:r>
            <a:r>
              <a:rPr lang="en-US" sz="4800" dirty="0" err="1" smtClean="0">
                <a:latin typeface="Script MT Bold" pitchFamily="66" charset="0"/>
              </a:rPr>
              <a:t>unggul</a:t>
            </a:r>
            <a:endParaRPr lang="en-US"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30493B98-71C2-4F61-9008-20CC13AACFF7}" type="slidenum">
              <a:rPr lang="en-US"/>
              <a:pPr>
                <a:defRPr/>
              </a:pPr>
              <a:t>32</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sebagai</a:t>
            </a:r>
            <a:r>
              <a:rPr lang="id-ID" sz="3600" b="1" dirty="0" smtClean="0">
                <a:solidFill>
                  <a:schemeClr val="tx1"/>
                </a:solidFill>
                <a:latin typeface="Berlin Sans FB Demi" pitchFamily="34" charset="0"/>
              </a:rPr>
              <a:t>:</a:t>
            </a:r>
            <a:br>
              <a:rPr lang="id-ID" sz="3600" b="1" dirty="0" smtClean="0">
                <a:solidFill>
                  <a:schemeClr val="tx1"/>
                </a:solidFill>
                <a:latin typeface="Berlin Sans FB Demi" pitchFamily="34" charset="0"/>
              </a:rPr>
            </a:br>
            <a:r>
              <a:rPr lang="en-US" sz="3600" b="1" dirty="0" err="1" smtClean="0">
                <a:solidFill>
                  <a:schemeClr val="tx1"/>
                </a:solidFill>
                <a:latin typeface="Berlin Sans FB Demi" pitchFamily="34" charset="0"/>
              </a:rPr>
              <a:t>Khalifah</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Tuhan</a:t>
            </a:r>
            <a:endParaRPr lang="en-US" sz="3600" b="1" dirty="0" smtClean="0">
              <a:solidFill>
                <a:schemeClr val="tx1"/>
              </a:solidFill>
              <a:latin typeface="Berlin Sans FB Demi" pitchFamily="34" charset="0"/>
            </a:endParaRPr>
          </a:p>
        </p:txBody>
      </p:sp>
      <p:sp>
        <p:nvSpPr>
          <p:cNvPr id="20483" name="Rectangle 3"/>
          <p:cNvSpPr>
            <a:spLocks noGrp="1" noChangeArrowheads="1"/>
          </p:cNvSpPr>
          <p:nvPr>
            <p:ph idx="1"/>
          </p:nvPr>
        </p:nvSpPr>
        <p:spPr>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800" dirty="0" err="1" smtClean="0">
                <a:latin typeface="Script MT Bold" pitchFamily="66" charset="0"/>
              </a:rPr>
              <a:t>Keunggulan</a:t>
            </a:r>
            <a:r>
              <a:rPr lang="en-US" sz="4800" dirty="0" smtClean="0">
                <a:latin typeface="Script MT Bold" pitchFamily="66" charset="0"/>
              </a:rPr>
              <a:t> </a:t>
            </a:r>
            <a:r>
              <a:rPr lang="en-US" sz="4800" dirty="0" err="1" smtClean="0">
                <a:latin typeface="Script MT Bold" pitchFamily="66" charset="0"/>
              </a:rPr>
              <a:t>manusia</a:t>
            </a:r>
            <a:r>
              <a:rPr lang="en-US" sz="4800" dirty="0" smtClean="0">
                <a:latin typeface="Script MT Bold" pitchFamily="66" charset="0"/>
              </a:rPr>
              <a:t> </a:t>
            </a:r>
            <a:r>
              <a:rPr lang="en-US" sz="4800" dirty="0" err="1" smtClean="0">
                <a:latin typeface="Script MT Bold" pitchFamily="66" charset="0"/>
              </a:rPr>
              <a:t>atas</a:t>
            </a:r>
            <a:r>
              <a:rPr lang="en-US" sz="4800" dirty="0" smtClean="0">
                <a:latin typeface="Script MT Bold" pitchFamily="66" charset="0"/>
              </a:rPr>
              <a:t> </a:t>
            </a:r>
            <a:r>
              <a:rPr lang="en-US" sz="4800" dirty="0" err="1" smtClean="0">
                <a:latin typeface="Script MT Bold" pitchFamily="66" charset="0"/>
              </a:rPr>
              <a:t>makhluk</a:t>
            </a:r>
            <a:r>
              <a:rPr lang="en-US" sz="4800" dirty="0" smtClean="0">
                <a:latin typeface="Script MT Bold" pitchFamily="66" charset="0"/>
              </a:rPr>
              <a:t> lain </a:t>
            </a:r>
            <a:r>
              <a:rPr lang="en-US" sz="4800" dirty="0" err="1" smtClean="0">
                <a:latin typeface="Script MT Bold" pitchFamily="66" charset="0"/>
              </a:rPr>
              <a:t>memungkinkan</a:t>
            </a:r>
            <a:r>
              <a:rPr lang="en-US" sz="4800" dirty="0" smtClean="0">
                <a:latin typeface="Script MT Bold" pitchFamily="66" charset="0"/>
              </a:rPr>
              <a:t> </a:t>
            </a:r>
            <a:r>
              <a:rPr lang="en-US" sz="4800" dirty="0" err="1" smtClean="0">
                <a:latin typeface="Script MT Bold" pitchFamily="66" charset="0"/>
              </a:rPr>
              <a:t>manusia</a:t>
            </a:r>
            <a:r>
              <a:rPr lang="en-US" sz="4800" dirty="0" smtClean="0">
                <a:latin typeface="Script MT Bold" pitchFamily="66" charset="0"/>
              </a:rPr>
              <a:t> </a:t>
            </a:r>
            <a:r>
              <a:rPr lang="en-US" sz="4800" dirty="0" err="1" smtClean="0">
                <a:latin typeface="Script MT Bold" pitchFamily="66" charset="0"/>
              </a:rPr>
              <a:t>dijadikan</a:t>
            </a:r>
            <a:r>
              <a:rPr lang="en-US" sz="4800" dirty="0" smtClean="0">
                <a:latin typeface="Script MT Bold" pitchFamily="66" charset="0"/>
              </a:rPr>
              <a:t> </a:t>
            </a:r>
            <a:r>
              <a:rPr lang="en-US" sz="4800" dirty="0" err="1" smtClean="0">
                <a:latin typeface="Script MT Bold" pitchFamily="66" charset="0"/>
              </a:rPr>
              <a:t>khalifah</a:t>
            </a:r>
            <a:r>
              <a:rPr lang="en-US" sz="4800" dirty="0" smtClean="0">
                <a:latin typeface="Script MT Bold" pitchFamily="66" charset="0"/>
              </a:rPr>
              <a:t> </a:t>
            </a:r>
            <a:r>
              <a:rPr lang="en-US" sz="4800" dirty="0" err="1" smtClean="0">
                <a:latin typeface="Script MT Bold" pitchFamily="66" charset="0"/>
              </a:rPr>
              <a:t>Tuhan</a:t>
            </a:r>
            <a:r>
              <a:rPr lang="en-US" sz="4800" dirty="0" smtClean="0">
                <a:latin typeface="Script MT Bold" pitchFamily="66" charset="0"/>
              </a:rPr>
              <a:t> </a:t>
            </a:r>
            <a:r>
              <a:rPr lang="en-US" sz="4800" dirty="0" err="1" smtClean="0">
                <a:latin typeface="Script MT Bold" pitchFamily="66" charset="0"/>
              </a:rPr>
              <a:t>di</a:t>
            </a:r>
            <a:r>
              <a:rPr lang="en-US" sz="4800" dirty="0" smtClean="0">
                <a:latin typeface="Script MT Bold" pitchFamily="66" charset="0"/>
              </a:rPr>
              <a:t> </a:t>
            </a:r>
            <a:r>
              <a:rPr lang="en-US" sz="4800" dirty="0" err="1" smtClean="0">
                <a:latin typeface="Script MT Bold" pitchFamily="66" charset="0"/>
              </a:rPr>
              <a:t>muka</a:t>
            </a:r>
            <a:r>
              <a:rPr lang="en-US" sz="4800" dirty="0" smtClean="0">
                <a:latin typeface="Script MT Bold" pitchFamily="66" charset="0"/>
              </a:rPr>
              <a:t> </a:t>
            </a:r>
            <a:r>
              <a:rPr lang="en-US" sz="4800" dirty="0" err="1" smtClean="0">
                <a:latin typeface="Script MT Bold" pitchFamily="66" charset="0"/>
              </a:rPr>
              <a:t>bumi</a:t>
            </a:r>
            <a:endParaRPr lang="en-US" sz="4800" dirty="0" smtClean="0">
              <a:latin typeface="Script MT Bold" pitchFamily="66" charset="0"/>
            </a:endParaRPr>
          </a:p>
          <a:p>
            <a:pPr eaLnBrk="1" hangingPunct="1">
              <a:buNone/>
            </a:pPr>
            <a:endParaRPr lang="en-US"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87112328-07A6-4029-B6F9-6E7D2817DA32}" type="slidenum">
              <a:rPr lang="en-US"/>
              <a:pPr>
                <a:defRPr/>
              </a:pPr>
              <a:t>33</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685800"/>
            <a:ext cx="8229600" cy="4525963"/>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800" dirty="0" err="1" smtClean="0">
                <a:latin typeface="Script MT Bold" pitchFamily="66" charset="0"/>
              </a:rPr>
              <a:t>Keunggulan</a:t>
            </a:r>
            <a:r>
              <a:rPr lang="en-US" sz="4800" dirty="0" smtClean="0">
                <a:latin typeface="Script MT Bold" pitchFamily="66" charset="0"/>
              </a:rPr>
              <a:t> </a:t>
            </a:r>
            <a:r>
              <a:rPr lang="en-US" sz="4800" dirty="0" err="1" smtClean="0">
                <a:latin typeface="Script MT Bold" pitchFamily="66" charset="0"/>
              </a:rPr>
              <a:t>manusia</a:t>
            </a:r>
            <a:r>
              <a:rPr lang="en-US" sz="4800" dirty="0" smtClean="0">
                <a:latin typeface="Script MT Bold" pitchFamily="66" charset="0"/>
              </a:rPr>
              <a:t> </a:t>
            </a:r>
            <a:r>
              <a:rPr lang="en-US" sz="4800" dirty="0" err="1" smtClean="0">
                <a:latin typeface="Script MT Bold" pitchFamily="66" charset="0"/>
              </a:rPr>
              <a:t>atas</a:t>
            </a:r>
            <a:r>
              <a:rPr lang="en-US" sz="4800" dirty="0" smtClean="0">
                <a:latin typeface="Script MT Bold" pitchFamily="66" charset="0"/>
              </a:rPr>
              <a:t> </a:t>
            </a:r>
            <a:r>
              <a:rPr lang="en-US" sz="4800" dirty="0" err="1" smtClean="0">
                <a:latin typeface="Script MT Bold" pitchFamily="66" charset="0"/>
              </a:rPr>
              <a:t>makhluk</a:t>
            </a:r>
            <a:r>
              <a:rPr lang="en-US" sz="4800" dirty="0" smtClean="0">
                <a:latin typeface="Script MT Bold" pitchFamily="66" charset="0"/>
              </a:rPr>
              <a:t> lain </a:t>
            </a:r>
            <a:r>
              <a:rPr lang="en-US" sz="4800" dirty="0" err="1" smtClean="0">
                <a:latin typeface="Script MT Bold" pitchFamily="66" charset="0"/>
              </a:rPr>
              <a:t>memungkinkan</a:t>
            </a:r>
            <a:r>
              <a:rPr lang="en-US" sz="4800" dirty="0" smtClean="0">
                <a:latin typeface="Script MT Bold" pitchFamily="66" charset="0"/>
              </a:rPr>
              <a:t>  </a:t>
            </a:r>
            <a:r>
              <a:rPr lang="en-US" sz="4800" dirty="0" err="1" smtClean="0">
                <a:latin typeface="Script MT Bold" pitchFamily="66" charset="0"/>
              </a:rPr>
              <a:t>manusia</a:t>
            </a:r>
            <a:r>
              <a:rPr lang="en-US" sz="4800" dirty="0" smtClean="0">
                <a:latin typeface="Script MT Bold" pitchFamily="66" charset="0"/>
              </a:rPr>
              <a:t> </a:t>
            </a:r>
            <a:r>
              <a:rPr lang="en-US" sz="4800" dirty="0" err="1" smtClean="0">
                <a:latin typeface="Script MT Bold" pitchFamily="66" charset="0"/>
              </a:rPr>
              <a:t>membangun</a:t>
            </a:r>
            <a:r>
              <a:rPr lang="en-US" sz="4800" dirty="0" smtClean="0">
                <a:latin typeface="Script MT Bold" pitchFamily="66" charset="0"/>
              </a:rPr>
              <a:t> </a:t>
            </a:r>
            <a:r>
              <a:rPr lang="en-US" sz="4800" dirty="0" err="1" smtClean="0">
                <a:latin typeface="Script MT Bold" pitchFamily="66" charset="0"/>
              </a:rPr>
              <a:t>kehidupan</a:t>
            </a:r>
            <a:r>
              <a:rPr lang="en-US" sz="4800" dirty="0" smtClean="0">
                <a:latin typeface="Script MT Bold" pitchFamily="66" charset="0"/>
              </a:rPr>
              <a:t> </a:t>
            </a:r>
            <a:r>
              <a:rPr lang="en-US" sz="4800" dirty="0" err="1" smtClean="0">
                <a:latin typeface="Script MT Bold" pitchFamily="66" charset="0"/>
              </a:rPr>
              <a:t>bersama</a:t>
            </a:r>
            <a:r>
              <a:rPr lang="en-US" sz="4800" dirty="0" smtClean="0">
                <a:latin typeface="Script MT Bold" pitchFamily="66" charset="0"/>
              </a:rPr>
              <a:t> yang </a:t>
            </a:r>
            <a:r>
              <a:rPr lang="en-US" sz="4800" dirty="0" err="1" smtClean="0">
                <a:latin typeface="Script MT Bold" pitchFamily="66" charset="0"/>
              </a:rPr>
              <a:t>lebih</a:t>
            </a:r>
            <a:r>
              <a:rPr lang="en-US" sz="4800" dirty="0" smtClean="0">
                <a:latin typeface="Script MT Bold" pitchFamily="66" charset="0"/>
              </a:rPr>
              <a:t> </a:t>
            </a:r>
            <a:r>
              <a:rPr lang="en-US" sz="4800" dirty="0" err="1" smtClean="0">
                <a:latin typeface="Script MT Bold" pitchFamily="66" charset="0"/>
              </a:rPr>
              <a:t>baik</a:t>
            </a:r>
            <a:r>
              <a:rPr lang="en-US" sz="4800" dirty="0" smtClean="0">
                <a:latin typeface="Script MT Bold" pitchFamily="66" charset="0"/>
              </a:rPr>
              <a:t> </a:t>
            </a:r>
            <a:r>
              <a:rPr lang="en-US" sz="4800" dirty="0" err="1" smtClean="0">
                <a:latin typeface="Script MT Bold" pitchFamily="66" charset="0"/>
              </a:rPr>
              <a:t>atau</a:t>
            </a:r>
            <a:r>
              <a:rPr lang="en-US" sz="4800" dirty="0" smtClean="0">
                <a:latin typeface="Script MT Bold" pitchFamily="66" charset="0"/>
              </a:rPr>
              <a:t> </a:t>
            </a:r>
            <a:r>
              <a:rPr lang="en-US" sz="4800" dirty="0" err="1" smtClean="0">
                <a:latin typeface="Script MT Bold" pitchFamily="66" charset="0"/>
              </a:rPr>
              <a:t>sebaliknya</a:t>
            </a:r>
            <a:r>
              <a:rPr lang="en-US" sz="4800" dirty="0" smtClean="0">
                <a:latin typeface="Script MT Bold" pitchFamily="66" charset="0"/>
              </a:rPr>
              <a:t> </a:t>
            </a:r>
            <a:r>
              <a:rPr lang="en-US" sz="4800" dirty="0" err="1" smtClean="0">
                <a:latin typeface="Script MT Bold" pitchFamily="66" charset="0"/>
              </a:rPr>
              <a:t>menimbulkan</a:t>
            </a:r>
            <a:r>
              <a:rPr lang="en-US" sz="4800" dirty="0" smtClean="0">
                <a:latin typeface="Script MT Bold" pitchFamily="66" charset="0"/>
              </a:rPr>
              <a:t> </a:t>
            </a:r>
            <a:r>
              <a:rPr lang="en-US" sz="4800" dirty="0" err="1" smtClean="0">
                <a:latin typeface="Script MT Bold" pitchFamily="66" charset="0"/>
              </a:rPr>
              <a:t>malapetaka</a:t>
            </a:r>
            <a:endParaRPr lang="en-US"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87112328-07A6-4029-B6F9-6E7D2817DA32}" type="slidenum">
              <a:rPr lang="en-US"/>
              <a:pPr>
                <a:defRPr/>
              </a:pPr>
              <a:t>34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228600"/>
            <a:ext cx="7467600" cy="114300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sz="3600" b="1" dirty="0" err="1" smtClean="0">
                <a:solidFill>
                  <a:schemeClr val="tx1"/>
                </a:solidFill>
                <a:latin typeface="Berlin Sans FB Demi" pitchFamily="34" charset="0"/>
              </a:rPr>
              <a:t>Manusia</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sebagai</a:t>
            </a:r>
            <a:r>
              <a:rPr lang="id-ID" sz="3600" b="1" dirty="0" smtClean="0">
                <a:solidFill>
                  <a:schemeClr val="tx1"/>
                </a:solidFill>
                <a:latin typeface="Berlin Sans FB Demi" pitchFamily="34" charset="0"/>
              </a:rPr>
              <a:t>:</a:t>
            </a:r>
            <a:br>
              <a:rPr lang="id-ID" sz="3600" b="1" dirty="0" smtClean="0">
                <a:solidFill>
                  <a:schemeClr val="tx1"/>
                </a:solidFill>
                <a:latin typeface="Berlin Sans FB Demi" pitchFamily="34" charset="0"/>
              </a:rPr>
            </a:br>
            <a:r>
              <a:rPr lang="en-US" sz="3600" b="1" dirty="0" err="1" smtClean="0">
                <a:solidFill>
                  <a:schemeClr val="tx1"/>
                </a:solidFill>
                <a:latin typeface="Berlin Sans FB Demi" pitchFamily="34" charset="0"/>
              </a:rPr>
              <a:t>Pengemban</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Misi</a:t>
            </a:r>
            <a:r>
              <a:rPr lang="en-US" sz="3600" b="1" dirty="0" smtClean="0">
                <a:solidFill>
                  <a:schemeClr val="tx1"/>
                </a:solidFill>
                <a:latin typeface="Berlin Sans FB Demi" pitchFamily="34" charset="0"/>
              </a:rPr>
              <a:t> </a:t>
            </a:r>
            <a:r>
              <a:rPr lang="en-US" sz="3600" b="1" dirty="0" err="1" smtClean="0">
                <a:solidFill>
                  <a:schemeClr val="tx1"/>
                </a:solidFill>
                <a:latin typeface="Berlin Sans FB Demi" pitchFamily="34" charset="0"/>
              </a:rPr>
              <a:t>Pendidik</a:t>
            </a:r>
            <a:r>
              <a:rPr lang="id-ID" sz="3600" b="1" dirty="0" smtClean="0">
                <a:solidFill>
                  <a:schemeClr val="tx1"/>
                </a:solidFill>
                <a:latin typeface="Berlin Sans FB Demi" pitchFamily="34" charset="0"/>
              </a:rPr>
              <a:t>an</a:t>
            </a:r>
            <a:endParaRPr lang="en-US" sz="3600" b="1" dirty="0" smtClean="0">
              <a:solidFill>
                <a:schemeClr val="tx1"/>
              </a:solidFill>
              <a:latin typeface="Berlin Sans FB Demi" pitchFamily="34" charset="0"/>
            </a:endParaRPr>
          </a:p>
        </p:txBody>
      </p:sp>
      <p:sp>
        <p:nvSpPr>
          <p:cNvPr id="15363" name="Rectangle 3"/>
          <p:cNvSpPr>
            <a:spLocks noGrp="1" noChangeArrowheads="1"/>
          </p:cNvSpPr>
          <p:nvPr>
            <p:ph idx="1"/>
          </p:nvPr>
        </p:nvSpPr>
        <p:spPr>
          <a:xfrm>
            <a:off x="457200" y="1600200"/>
            <a:ext cx="8229600" cy="45720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420624" indent="-384048" eaLnBrk="1" fontAlgn="auto" hangingPunct="1">
              <a:spcAft>
                <a:spcPts val="0"/>
              </a:spcAft>
              <a:buFont typeface="Wingdings 2"/>
              <a:buChar char=""/>
              <a:defRPr/>
            </a:pPr>
            <a:r>
              <a:rPr lang="en-US" sz="3600" dirty="0" err="1" smtClean="0">
                <a:latin typeface="Script MT Bold" pitchFamily="66" charset="0"/>
              </a:rPr>
              <a:t>Semua</a:t>
            </a:r>
            <a:r>
              <a:rPr lang="en-US" sz="3600" dirty="0" smtClean="0">
                <a:latin typeface="Script MT Bold" pitchFamily="66" charset="0"/>
              </a:rPr>
              <a:t> </a:t>
            </a:r>
            <a:r>
              <a:rPr lang="en-US" sz="3600" dirty="0" err="1" smtClean="0">
                <a:latin typeface="Script MT Bold" pitchFamily="66" charset="0"/>
              </a:rPr>
              <a:t>manusia</a:t>
            </a:r>
            <a:r>
              <a:rPr lang="en-US" sz="3600" dirty="0" smtClean="0">
                <a:latin typeface="Script MT Bold" pitchFamily="66" charset="0"/>
              </a:rPr>
              <a:t> </a:t>
            </a:r>
            <a:r>
              <a:rPr lang="en-US" sz="3600" dirty="0" err="1" smtClean="0">
                <a:latin typeface="Script MT Bold" pitchFamily="66" charset="0"/>
              </a:rPr>
              <a:t>pada</a:t>
            </a:r>
            <a:r>
              <a:rPr lang="en-US" sz="3600" dirty="0" smtClean="0">
                <a:latin typeface="Script MT Bold" pitchFamily="66" charset="0"/>
              </a:rPr>
              <a:t> </a:t>
            </a:r>
            <a:r>
              <a:rPr lang="en-US" sz="3600" dirty="0" err="1" smtClean="0">
                <a:latin typeface="Script MT Bold" pitchFamily="66" charset="0"/>
              </a:rPr>
              <a:t>hakikatnya</a:t>
            </a:r>
            <a:r>
              <a:rPr lang="en-US" sz="3600" dirty="0" smtClean="0">
                <a:latin typeface="Script MT Bold" pitchFamily="66" charset="0"/>
              </a:rPr>
              <a:t> </a:t>
            </a:r>
            <a:r>
              <a:rPr lang="en-US" sz="3600" dirty="0" err="1" smtClean="0">
                <a:latin typeface="Script MT Bold" pitchFamily="66" charset="0"/>
              </a:rPr>
              <a:t>adalah</a:t>
            </a:r>
            <a:r>
              <a:rPr lang="en-US" sz="3600" dirty="0" smtClean="0">
                <a:latin typeface="Script MT Bold" pitchFamily="66" charset="0"/>
              </a:rPr>
              <a:t> </a:t>
            </a:r>
            <a:r>
              <a:rPr lang="en-US" sz="3600" dirty="0" err="1" smtClean="0">
                <a:latin typeface="Script MT Bold" pitchFamily="66" charset="0"/>
              </a:rPr>
              <a:t>pendidik</a:t>
            </a:r>
            <a:r>
              <a:rPr lang="en-US" sz="3600" dirty="0" smtClean="0">
                <a:latin typeface="Script MT Bold" pitchFamily="66" charset="0"/>
              </a:rPr>
              <a:t> </a:t>
            </a:r>
            <a:r>
              <a:rPr lang="en-US" sz="3600" dirty="0" err="1" smtClean="0">
                <a:latin typeface="Script MT Bold" pitchFamily="66" charset="0"/>
              </a:rPr>
              <a:t>meskipun</a:t>
            </a:r>
            <a:r>
              <a:rPr lang="en-US" sz="3600" dirty="0" smtClean="0">
                <a:latin typeface="Script MT Bold" pitchFamily="66" charset="0"/>
              </a:rPr>
              <a:t> </a:t>
            </a:r>
            <a:r>
              <a:rPr lang="en-US" sz="3600" dirty="0" err="1" smtClean="0">
                <a:latin typeface="Script MT Bold" pitchFamily="66" charset="0"/>
              </a:rPr>
              <a:t>bukan</a:t>
            </a:r>
            <a:r>
              <a:rPr lang="en-US" sz="3600" dirty="0" smtClean="0">
                <a:latin typeface="Script MT Bold" pitchFamily="66" charset="0"/>
              </a:rPr>
              <a:t> </a:t>
            </a:r>
            <a:r>
              <a:rPr lang="en-US" sz="3600" dirty="0" err="1" smtClean="0">
                <a:latin typeface="Script MT Bold" pitchFamily="66" charset="0"/>
              </a:rPr>
              <a:t>tenaga</a:t>
            </a:r>
            <a:r>
              <a:rPr lang="en-US" sz="3600" dirty="0" smtClean="0">
                <a:latin typeface="Script MT Bold" pitchFamily="66" charset="0"/>
              </a:rPr>
              <a:t> </a:t>
            </a:r>
            <a:r>
              <a:rPr lang="en-US" sz="3600" dirty="0" err="1" smtClean="0">
                <a:latin typeface="Script MT Bold" pitchFamily="66" charset="0"/>
              </a:rPr>
              <a:t>kependidikan</a:t>
            </a:r>
            <a:endParaRPr lang="en-US" sz="3600" dirty="0" smtClean="0">
              <a:latin typeface="Script MT Bold" pitchFamily="66" charset="0"/>
            </a:endParaRPr>
          </a:p>
          <a:p>
            <a:pPr marL="420624" indent="-384048" eaLnBrk="1" fontAlgn="auto" hangingPunct="1">
              <a:spcAft>
                <a:spcPts val="0"/>
              </a:spcAft>
              <a:buFont typeface="Wingdings 2"/>
              <a:buChar char=""/>
              <a:defRPr/>
            </a:pPr>
            <a:r>
              <a:rPr lang="en-US" sz="3600" dirty="0" err="1" smtClean="0">
                <a:latin typeface="Script MT Bold" pitchFamily="66" charset="0"/>
              </a:rPr>
              <a:t>Sebagai</a:t>
            </a:r>
            <a:r>
              <a:rPr lang="en-US" sz="3600" dirty="0" smtClean="0">
                <a:latin typeface="Script MT Bold" pitchFamily="66" charset="0"/>
              </a:rPr>
              <a:t> </a:t>
            </a:r>
            <a:r>
              <a:rPr lang="en-US" sz="3600" dirty="0" err="1" smtClean="0">
                <a:latin typeface="Script MT Bold" pitchFamily="66" charset="0"/>
              </a:rPr>
              <a:t>pendidik</a:t>
            </a:r>
            <a:r>
              <a:rPr lang="en-US" sz="3600" dirty="0" smtClean="0">
                <a:latin typeface="Script MT Bold" pitchFamily="66" charset="0"/>
              </a:rPr>
              <a:t>, </a:t>
            </a:r>
            <a:r>
              <a:rPr lang="en-US" sz="3600" dirty="0" err="1" smtClean="0">
                <a:latin typeface="Script MT Bold" pitchFamily="66" charset="0"/>
              </a:rPr>
              <a:t>semua</a:t>
            </a:r>
            <a:r>
              <a:rPr lang="en-US" sz="3600" dirty="0" smtClean="0">
                <a:latin typeface="Script MT Bold" pitchFamily="66" charset="0"/>
              </a:rPr>
              <a:t> </a:t>
            </a:r>
            <a:r>
              <a:rPr lang="en-US" sz="3600" dirty="0" err="1" smtClean="0">
                <a:latin typeface="Script MT Bold" pitchFamily="66" charset="0"/>
              </a:rPr>
              <a:t>manusia</a:t>
            </a:r>
            <a:r>
              <a:rPr lang="en-US" sz="3600" dirty="0" smtClean="0">
                <a:latin typeface="Script MT Bold" pitchFamily="66" charset="0"/>
              </a:rPr>
              <a:t> </a:t>
            </a:r>
            <a:r>
              <a:rPr lang="en-US" sz="3600" dirty="0" err="1" smtClean="0">
                <a:latin typeface="Script MT Bold" pitchFamily="66" charset="0"/>
              </a:rPr>
              <a:t>mengemban</a:t>
            </a:r>
            <a:r>
              <a:rPr lang="en-US" sz="3600" dirty="0" smtClean="0">
                <a:latin typeface="Script MT Bold" pitchFamily="66" charset="0"/>
              </a:rPr>
              <a:t> </a:t>
            </a:r>
            <a:r>
              <a:rPr lang="en-US" sz="3600" dirty="0" err="1" smtClean="0">
                <a:latin typeface="Script MT Bold" pitchFamily="66" charset="0"/>
              </a:rPr>
              <a:t>misi</a:t>
            </a:r>
            <a:r>
              <a:rPr lang="en-US" sz="3600" dirty="0" smtClean="0">
                <a:latin typeface="Script MT Bold" pitchFamily="66" charset="0"/>
              </a:rPr>
              <a:t> </a:t>
            </a:r>
            <a:r>
              <a:rPr lang="en-US" sz="3600" dirty="0" err="1" smtClean="0">
                <a:latin typeface="Script MT Bold" pitchFamily="66" charset="0"/>
              </a:rPr>
              <a:t>untuk</a:t>
            </a:r>
            <a:r>
              <a:rPr lang="en-US" sz="3600" dirty="0" smtClean="0">
                <a:latin typeface="Script MT Bold" pitchFamily="66" charset="0"/>
              </a:rPr>
              <a:t> </a:t>
            </a:r>
            <a:r>
              <a:rPr lang="en-US" sz="3600" dirty="0" err="1" smtClean="0">
                <a:latin typeface="Script MT Bold" pitchFamily="66" charset="0"/>
              </a:rPr>
              <a:t>membangun</a:t>
            </a:r>
            <a:r>
              <a:rPr lang="en-US" sz="3600" dirty="0" smtClean="0">
                <a:latin typeface="Script MT Bold" pitchFamily="66" charset="0"/>
              </a:rPr>
              <a:t> </a:t>
            </a:r>
            <a:r>
              <a:rPr lang="en-US" sz="3600" dirty="0" err="1" smtClean="0">
                <a:latin typeface="Script MT Bold" pitchFamily="66" charset="0"/>
              </a:rPr>
              <a:t>kehidupan</a:t>
            </a:r>
            <a:r>
              <a:rPr lang="en-US" sz="3600" dirty="0" smtClean="0">
                <a:latin typeface="Script MT Bold" pitchFamily="66" charset="0"/>
              </a:rPr>
              <a:t> </a:t>
            </a:r>
            <a:r>
              <a:rPr lang="en-US" sz="3600" dirty="0" err="1" smtClean="0">
                <a:latin typeface="Script MT Bold" pitchFamily="66" charset="0"/>
              </a:rPr>
              <a:t>bersama</a:t>
            </a:r>
            <a:r>
              <a:rPr lang="en-US" sz="3600" dirty="0" smtClean="0">
                <a:latin typeface="Script MT Bold" pitchFamily="66" charset="0"/>
              </a:rPr>
              <a:t> yang </a:t>
            </a:r>
            <a:r>
              <a:rPr lang="en-US" sz="3600" dirty="0" err="1" smtClean="0">
                <a:latin typeface="Script MT Bold" pitchFamily="66" charset="0"/>
              </a:rPr>
              <a:t>lebih</a:t>
            </a:r>
            <a:r>
              <a:rPr lang="en-US" sz="3600" dirty="0" smtClean="0">
                <a:latin typeface="Script MT Bold" pitchFamily="66" charset="0"/>
              </a:rPr>
              <a:t> </a:t>
            </a:r>
            <a:r>
              <a:rPr lang="en-US" sz="3600" dirty="0" err="1" smtClean="0">
                <a:latin typeface="Script MT Bold" pitchFamily="66" charset="0"/>
              </a:rPr>
              <a:t>baik</a:t>
            </a:r>
            <a:r>
              <a:rPr lang="en-US" sz="3600" dirty="0" smtClean="0">
                <a:latin typeface="Script MT Bold" pitchFamily="66" charset="0"/>
              </a:rPr>
              <a:t> </a:t>
            </a:r>
            <a:r>
              <a:rPr lang="en-US" sz="3600" dirty="0" err="1" smtClean="0">
                <a:latin typeface="Script MT Bold" pitchFamily="66" charset="0"/>
              </a:rPr>
              <a:t>dalam</a:t>
            </a:r>
            <a:r>
              <a:rPr lang="en-US" sz="3600" dirty="0" smtClean="0">
                <a:latin typeface="Script MT Bold" pitchFamily="66" charset="0"/>
              </a:rPr>
              <a:t> </a:t>
            </a:r>
            <a:r>
              <a:rPr lang="en-US" sz="3600" dirty="0" err="1" smtClean="0">
                <a:latin typeface="Script MT Bold" pitchFamily="66" charset="0"/>
              </a:rPr>
              <a:t>rangka</a:t>
            </a:r>
            <a:r>
              <a:rPr lang="en-US" sz="3600" dirty="0" smtClean="0">
                <a:latin typeface="Script MT Bold" pitchFamily="66" charset="0"/>
              </a:rPr>
              <a:t> </a:t>
            </a:r>
            <a:r>
              <a:rPr lang="en-US" sz="3600" dirty="0" err="1" smtClean="0">
                <a:latin typeface="Script MT Bold" pitchFamily="66" charset="0"/>
              </a:rPr>
              <a:t>meningkatkan</a:t>
            </a:r>
            <a:r>
              <a:rPr lang="en-US" sz="3600" dirty="0" smtClean="0">
                <a:latin typeface="Script MT Bold" pitchFamily="66" charset="0"/>
              </a:rPr>
              <a:t> </a:t>
            </a:r>
            <a:r>
              <a:rPr lang="en-US" sz="3600" dirty="0" err="1" smtClean="0">
                <a:latin typeface="Script MT Bold" pitchFamily="66" charset="0"/>
              </a:rPr>
              <a:t>kualitas</a:t>
            </a:r>
            <a:r>
              <a:rPr lang="en-US" sz="3600" dirty="0" smtClean="0">
                <a:latin typeface="Script MT Bold" pitchFamily="66" charset="0"/>
              </a:rPr>
              <a:t> </a:t>
            </a:r>
            <a:r>
              <a:rPr lang="en-US" sz="3600" dirty="0" err="1" smtClean="0">
                <a:latin typeface="Script MT Bold" pitchFamily="66" charset="0"/>
              </a:rPr>
              <a:t>pengabdian</a:t>
            </a:r>
            <a:r>
              <a:rPr lang="en-US" sz="3600" dirty="0" smtClean="0">
                <a:latin typeface="Script MT Bold" pitchFamily="66" charset="0"/>
              </a:rPr>
              <a:t> </a:t>
            </a:r>
            <a:r>
              <a:rPr lang="en-US" sz="3600" dirty="0" err="1" smtClean="0">
                <a:latin typeface="Script MT Bold" pitchFamily="66" charset="0"/>
              </a:rPr>
              <a:t>kepada</a:t>
            </a:r>
            <a:r>
              <a:rPr lang="en-US" sz="3600" dirty="0" smtClean="0">
                <a:latin typeface="Script MT Bold" pitchFamily="66" charset="0"/>
              </a:rPr>
              <a:t> </a:t>
            </a:r>
            <a:r>
              <a:rPr lang="en-US" sz="3600" dirty="0" err="1" smtClean="0">
                <a:latin typeface="Script MT Bold" pitchFamily="66" charset="0"/>
              </a:rPr>
              <a:t>Tuhan</a:t>
            </a:r>
            <a:r>
              <a:rPr lang="en-US" sz="3600" dirty="0" smtClean="0">
                <a:latin typeface="Script MT Bold" pitchFamily="66" charset="0"/>
              </a:rPr>
              <a:t> Yang </a:t>
            </a:r>
            <a:r>
              <a:rPr lang="en-US" sz="3600" dirty="0" err="1" smtClean="0">
                <a:latin typeface="Script MT Bold" pitchFamily="66" charset="0"/>
              </a:rPr>
              <a:t>Esa</a:t>
            </a:r>
            <a:endParaRPr lang="en-US" sz="3600" dirty="0" smtClean="0">
              <a:latin typeface="Script MT Bold" pitchFamily="66" charset="0"/>
            </a:endParaRPr>
          </a:p>
          <a:p>
            <a:pPr marL="420624" indent="-384048" eaLnBrk="1" fontAlgn="auto" hangingPunct="1">
              <a:spcAft>
                <a:spcPts val="0"/>
              </a:spcAft>
              <a:buNone/>
              <a:defRPr/>
            </a:pPr>
            <a:endParaRPr lang="en-US" sz="36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2AA4C3A7-C0B5-4399-A2F4-791E34B92E01}" type="slidenum">
              <a:rPr lang="en-US"/>
              <a:pPr>
                <a:defRPr/>
              </a:pPr>
              <a:t>35</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762000"/>
            <a:ext cx="8229600" cy="49530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420624" indent="-384048" eaLnBrk="1" fontAlgn="auto" hangingPunct="1">
              <a:spcAft>
                <a:spcPts val="0"/>
              </a:spcAft>
              <a:buNone/>
              <a:defRPr/>
            </a:pPr>
            <a:endParaRPr lang="en-US" sz="4800" dirty="0" smtClean="0">
              <a:latin typeface="Script MT Bold" pitchFamily="66" charset="0"/>
            </a:endParaRPr>
          </a:p>
          <a:p>
            <a:pPr marL="420624" indent="-384048" eaLnBrk="1" fontAlgn="auto" hangingPunct="1">
              <a:spcAft>
                <a:spcPts val="0"/>
              </a:spcAft>
              <a:buFont typeface="Wingdings 2"/>
              <a:buChar char=""/>
              <a:defRPr/>
            </a:pPr>
            <a:r>
              <a:rPr lang="en-US" sz="4800" dirty="0" err="1" smtClean="0">
                <a:latin typeface="Script MT Bold" pitchFamily="66" charset="0"/>
              </a:rPr>
              <a:t>Tanpa</a:t>
            </a:r>
            <a:r>
              <a:rPr lang="en-US" sz="4800" dirty="0" smtClean="0">
                <a:latin typeface="Script MT Bold" pitchFamily="66" charset="0"/>
              </a:rPr>
              <a:t> </a:t>
            </a:r>
            <a:r>
              <a:rPr lang="en-US" sz="4800" dirty="0" err="1" smtClean="0">
                <a:latin typeface="Script MT Bold" pitchFamily="66" charset="0"/>
              </a:rPr>
              <a:t>adanya</a:t>
            </a:r>
            <a:r>
              <a:rPr lang="en-US" sz="4800" dirty="0" smtClean="0">
                <a:latin typeface="Script MT Bold" pitchFamily="66" charset="0"/>
              </a:rPr>
              <a:t> </a:t>
            </a:r>
            <a:r>
              <a:rPr lang="en-US" sz="4800" dirty="0" err="1" smtClean="0">
                <a:latin typeface="Script MT Bold" pitchFamily="66" charset="0"/>
              </a:rPr>
              <a:t>kesadaran</a:t>
            </a:r>
            <a:r>
              <a:rPr lang="en-US" sz="4800" dirty="0" smtClean="0">
                <a:latin typeface="Script MT Bold" pitchFamily="66" charset="0"/>
              </a:rPr>
              <a:t> </a:t>
            </a:r>
            <a:r>
              <a:rPr lang="en-US" sz="4800" dirty="0" err="1" smtClean="0">
                <a:latin typeface="Script MT Bold" pitchFamily="66" charset="0"/>
              </a:rPr>
              <a:t>bahwa</a:t>
            </a:r>
            <a:r>
              <a:rPr lang="en-US" sz="4800" dirty="0" smtClean="0">
                <a:latin typeface="Script MT Bold" pitchFamily="66" charset="0"/>
              </a:rPr>
              <a:t> </a:t>
            </a:r>
            <a:r>
              <a:rPr lang="en-US" sz="4800" dirty="0" err="1" smtClean="0">
                <a:latin typeface="Script MT Bold" pitchFamily="66" charset="0"/>
              </a:rPr>
              <a:t>manusia</a:t>
            </a:r>
            <a:r>
              <a:rPr lang="en-US" sz="4800" dirty="0" smtClean="0">
                <a:latin typeface="Script MT Bold" pitchFamily="66" charset="0"/>
              </a:rPr>
              <a:t> </a:t>
            </a:r>
            <a:r>
              <a:rPr lang="en-US" sz="4800" dirty="0" err="1" smtClean="0">
                <a:latin typeface="Script MT Bold" pitchFamily="66" charset="0"/>
              </a:rPr>
              <a:t>adalah</a:t>
            </a:r>
            <a:r>
              <a:rPr lang="en-US" sz="4800" dirty="0" smtClean="0">
                <a:latin typeface="Script MT Bold" pitchFamily="66" charset="0"/>
              </a:rPr>
              <a:t> </a:t>
            </a:r>
            <a:r>
              <a:rPr lang="en-US" sz="4800" dirty="0" err="1" smtClean="0">
                <a:latin typeface="Script MT Bold" pitchFamily="66" charset="0"/>
              </a:rPr>
              <a:t>pendidik</a:t>
            </a:r>
            <a:r>
              <a:rPr lang="en-US" sz="4800" dirty="0" smtClean="0">
                <a:latin typeface="Script MT Bold" pitchFamily="66" charset="0"/>
              </a:rPr>
              <a:t>, </a:t>
            </a:r>
            <a:r>
              <a:rPr lang="en-US" sz="4800" dirty="0" err="1" smtClean="0">
                <a:latin typeface="Script MT Bold" pitchFamily="66" charset="0"/>
              </a:rPr>
              <a:t>manusia</a:t>
            </a:r>
            <a:r>
              <a:rPr lang="en-US" sz="4800" dirty="0" smtClean="0">
                <a:latin typeface="Script MT Bold" pitchFamily="66" charset="0"/>
              </a:rPr>
              <a:t> </a:t>
            </a:r>
            <a:r>
              <a:rPr lang="en-US" sz="4800" dirty="0" err="1" smtClean="0">
                <a:latin typeface="Script MT Bold" pitchFamily="66" charset="0"/>
              </a:rPr>
              <a:t>dapat</a:t>
            </a:r>
            <a:r>
              <a:rPr lang="en-US" sz="4800" dirty="0" smtClean="0">
                <a:latin typeface="Script MT Bold" pitchFamily="66" charset="0"/>
              </a:rPr>
              <a:t> </a:t>
            </a:r>
            <a:r>
              <a:rPr lang="en-US" sz="4800" dirty="0" err="1" smtClean="0">
                <a:latin typeface="Script MT Bold" pitchFamily="66" charset="0"/>
              </a:rPr>
              <a:t>menimbulkan</a:t>
            </a:r>
            <a:r>
              <a:rPr lang="en-US" sz="4800" dirty="0" smtClean="0">
                <a:latin typeface="Script MT Bold" pitchFamily="66" charset="0"/>
              </a:rPr>
              <a:t> </a:t>
            </a:r>
            <a:r>
              <a:rPr lang="en-US" sz="4800" dirty="0" err="1" smtClean="0">
                <a:latin typeface="Script MT Bold" pitchFamily="66" charset="0"/>
              </a:rPr>
              <a:t>kerusakan</a:t>
            </a:r>
            <a:r>
              <a:rPr lang="en-US" sz="4800" dirty="0" smtClean="0">
                <a:latin typeface="Script MT Bold" pitchFamily="66" charset="0"/>
              </a:rPr>
              <a:t> </a:t>
            </a:r>
            <a:r>
              <a:rPr lang="en-US" sz="4800" dirty="0" err="1" smtClean="0">
                <a:latin typeface="Script MT Bold" pitchFamily="66" charset="0"/>
              </a:rPr>
              <a:t>di</a:t>
            </a:r>
            <a:r>
              <a:rPr lang="en-US" sz="4800" dirty="0" smtClean="0">
                <a:latin typeface="Script MT Bold" pitchFamily="66" charset="0"/>
              </a:rPr>
              <a:t> </a:t>
            </a:r>
            <a:r>
              <a:rPr lang="en-US" sz="4800" dirty="0" err="1" smtClean="0">
                <a:latin typeface="Script MT Bold" pitchFamily="66" charset="0"/>
              </a:rPr>
              <a:t>muka</a:t>
            </a:r>
            <a:r>
              <a:rPr lang="en-US" sz="4800" dirty="0" smtClean="0">
                <a:latin typeface="Script MT Bold" pitchFamily="66" charset="0"/>
              </a:rPr>
              <a:t> </a:t>
            </a:r>
            <a:r>
              <a:rPr lang="en-US" sz="4800" dirty="0" err="1" smtClean="0">
                <a:latin typeface="Script MT Bold" pitchFamily="66" charset="0"/>
              </a:rPr>
              <a:t>bumi</a:t>
            </a:r>
            <a:endParaRPr lang="en-US"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2AA4C3A7-C0B5-4399-A2F4-791E34B92E01}" type="slidenum">
              <a:rPr lang="en-US"/>
              <a:pPr>
                <a:defRPr/>
              </a:pPr>
              <a:t>36</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077200" cy="1143000"/>
          </a:xfrm>
        </p:spPr>
        <p:style>
          <a:lnRef idx="2">
            <a:schemeClr val="dk1"/>
          </a:lnRef>
          <a:fillRef idx="1">
            <a:schemeClr val="lt1"/>
          </a:fillRef>
          <a:effectRef idx="0">
            <a:schemeClr val="dk1"/>
          </a:effectRef>
          <a:fontRef idx="minor">
            <a:schemeClr val="dk1"/>
          </a:fontRef>
        </p:style>
        <p:txBody>
          <a:bodyPr/>
          <a:lstStyle/>
          <a:p>
            <a:r>
              <a:rPr lang="id-ID" sz="3200" b="1" dirty="0" smtClean="0"/>
              <a:t>Pesan Hasan Al Bashri ( pada zaman Rasulullah SAW masih hidup)</a:t>
            </a:r>
          </a:p>
        </p:txBody>
      </p:sp>
      <p:sp>
        <p:nvSpPr>
          <p:cNvPr id="22531" name="Content Placeholder 2"/>
          <p:cNvSpPr>
            <a:spLocks noGrp="1"/>
          </p:cNvSpPr>
          <p:nvPr>
            <p:ph idx="1"/>
          </p:nvPr>
        </p:nvSpPr>
        <p:spPr>
          <a:xfrm>
            <a:off x="457200" y="1752600"/>
            <a:ext cx="8077200" cy="32766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a:buFont typeface="Arial" charset="0"/>
              <a:buChar char="•"/>
            </a:pPr>
            <a:r>
              <a:rPr lang="id-ID" sz="4800" dirty="0" smtClean="0">
                <a:latin typeface="Script MT Bold" pitchFamily="66" charset="0"/>
              </a:rPr>
              <a:t>Aku tahu rezekiku tak mungkin diambil orang lain</a:t>
            </a:r>
            <a:r>
              <a:rPr lang="en-US" sz="4800" dirty="0" smtClean="0">
                <a:latin typeface="Script MT Bold" pitchFamily="66" charset="0"/>
              </a:rPr>
              <a:t>; </a:t>
            </a:r>
            <a:r>
              <a:rPr lang="id-ID" sz="4800" dirty="0" smtClean="0">
                <a:latin typeface="Script MT Bold" pitchFamily="66" charset="0"/>
              </a:rPr>
              <a:t>Karenanya hatiku tenang.</a:t>
            </a:r>
          </a:p>
          <a:p>
            <a:pPr>
              <a:buNone/>
            </a:pPr>
            <a:endParaRPr lang="id-ID" sz="4800" dirty="0" smtClean="0">
              <a:latin typeface="Script MT Bold" pitchFamily="66" charset="0"/>
            </a:endParaRPr>
          </a:p>
          <a:p>
            <a:pPr>
              <a:buNone/>
            </a:pPr>
            <a:endParaRPr lang="id-ID"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5993C7AC-81A8-459F-A5E2-242D33B96B35}" type="slidenum">
              <a:rPr lang="en-US" smtClean="0"/>
              <a:pPr>
                <a:defRPr/>
              </a:pPr>
              <a:t>37</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533400" y="762000"/>
            <a:ext cx="8077200" cy="46482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a:buFont typeface="Arial" charset="0"/>
              <a:buChar char="•"/>
            </a:pPr>
            <a:r>
              <a:rPr lang="id-ID" sz="4800" dirty="0" smtClean="0">
                <a:latin typeface="Script MT Bold" pitchFamily="66" charset="0"/>
              </a:rPr>
              <a:t>Aku tahu amal-amal ku tak mungkin dilakukan orang lain</a:t>
            </a:r>
            <a:r>
              <a:rPr lang="en-US" sz="4800" dirty="0" smtClean="0">
                <a:latin typeface="Script MT Bold" pitchFamily="66" charset="0"/>
              </a:rPr>
              <a:t>; </a:t>
            </a:r>
            <a:r>
              <a:rPr lang="id-ID" sz="4800" dirty="0" smtClean="0">
                <a:latin typeface="Script MT Bold" pitchFamily="66" charset="0"/>
              </a:rPr>
              <a:t>Maka, aku sibukkan diriku dengan bekerja dan beramal.</a:t>
            </a:r>
          </a:p>
          <a:p>
            <a:pPr>
              <a:buNone/>
            </a:pPr>
            <a:endParaRPr lang="id-ID" sz="4800" dirty="0"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5993C7AC-81A8-459F-A5E2-242D33B96B35}" type="slidenum">
              <a:rPr lang="en-US" smtClean="0"/>
              <a:pPr>
                <a:defRPr/>
              </a:pPr>
              <a:t>38</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ln w="38100">
            <a:solidFill>
              <a:schemeClr val="bg1"/>
            </a:solidFill>
          </a:ln>
        </p:spPr>
        <p:txBody>
          <a:bodyPr>
            <a:normAutofit fontScale="90000"/>
          </a:bodyPr>
          <a:lstStyle/>
          <a:p>
            <a:pPr algn="l"/>
            <a:r>
              <a:rPr lang="en-US" dirty="0" smtClean="0">
                <a:latin typeface="Script MT Bold" pitchFamily="66" charset="0"/>
              </a:rPr>
              <a:t>* </a:t>
            </a:r>
            <a:r>
              <a:rPr lang="id-ID" dirty="0" smtClean="0">
                <a:latin typeface="Script MT Bold" pitchFamily="66" charset="0"/>
              </a:rPr>
              <a:t>Aku tahu, Allah selalu </a:t>
            </a:r>
            <a:r>
              <a:rPr lang="en-US" dirty="0" smtClean="0">
                <a:latin typeface="Script MT Bold" pitchFamily="66" charset="0"/>
              </a:rPr>
              <a:t> </a:t>
            </a:r>
            <a:br>
              <a:rPr lang="en-US" dirty="0" smtClean="0">
                <a:latin typeface="Script MT Bold" pitchFamily="66" charset="0"/>
              </a:rPr>
            </a:br>
            <a:r>
              <a:rPr lang="en-US" dirty="0" smtClean="0">
                <a:latin typeface="Script MT Bold" pitchFamily="66" charset="0"/>
              </a:rPr>
              <a:t>   </a:t>
            </a:r>
            <a:r>
              <a:rPr lang="id-ID" dirty="0" smtClean="0">
                <a:latin typeface="Script MT Bold" pitchFamily="66" charset="0"/>
              </a:rPr>
              <a:t>melihatku</a:t>
            </a:r>
            <a:r>
              <a:rPr lang="en-US" dirty="0" smtClean="0">
                <a:latin typeface="Script MT Bold" pitchFamily="66" charset="0"/>
              </a:rPr>
              <a:t>; </a:t>
            </a:r>
            <a:r>
              <a:rPr lang="id-ID" dirty="0" smtClean="0">
                <a:latin typeface="Script MT Bold" pitchFamily="66" charset="0"/>
              </a:rPr>
              <a:t>Karenanya, aku malu </a:t>
            </a:r>
            <a:r>
              <a:rPr lang="en-US" dirty="0" smtClean="0">
                <a:latin typeface="Script MT Bold" pitchFamily="66" charset="0"/>
              </a:rPr>
              <a:t/>
            </a:r>
            <a:br>
              <a:rPr lang="en-US" dirty="0" smtClean="0">
                <a:latin typeface="Script MT Bold" pitchFamily="66" charset="0"/>
              </a:rPr>
            </a:br>
            <a:r>
              <a:rPr lang="en-US" dirty="0" smtClean="0">
                <a:latin typeface="Script MT Bold" pitchFamily="66" charset="0"/>
              </a:rPr>
              <a:t>   </a:t>
            </a:r>
            <a:r>
              <a:rPr lang="id-ID" dirty="0" smtClean="0">
                <a:latin typeface="Script MT Bold" pitchFamily="66" charset="0"/>
              </a:rPr>
              <a:t>bila Allah mendapatiku  </a:t>
            </a:r>
            <a:r>
              <a:rPr lang="en-US" dirty="0" smtClean="0">
                <a:latin typeface="Script MT Bold" pitchFamily="66" charset="0"/>
              </a:rPr>
              <a:t/>
            </a:r>
            <a:br>
              <a:rPr lang="en-US" dirty="0" smtClean="0">
                <a:latin typeface="Script MT Bold" pitchFamily="66" charset="0"/>
              </a:rPr>
            </a:br>
            <a:r>
              <a:rPr lang="en-US" dirty="0" smtClean="0">
                <a:latin typeface="Script MT Bold" pitchFamily="66" charset="0"/>
              </a:rPr>
              <a:t>   </a:t>
            </a:r>
            <a:r>
              <a:rPr lang="id-ID" dirty="0" smtClean="0">
                <a:latin typeface="Script MT Bold" pitchFamily="66" charset="0"/>
              </a:rPr>
              <a:t>melakukan maksiat</a:t>
            </a:r>
            <a:r>
              <a:rPr lang="en-US" dirty="0" smtClean="0">
                <a:latin typeface="Script MT Bold" pitchFamily="66" charset="0"/>
              </a:rPr>
              <a:t/>
            </a:r>
            <a:br>
              <a:rPr lang="en-US" dirty="0" smtClean="0">
                <a:latin typeface="Script MT Bold" pitchFamily="66" charset="0"/>
              </a:rPr>
            </a:br>
            <a:r>
              <a:rPr lang="id-ID" dirty="0" smtClean="0">
                <a:latin typeface="Script MT Bold" pitchFamily="66" charset="0"/>
              </a:rPr>
              <a:t/>
            </a:r>
            <a:br>
              <a:rPr lang="id-ID" dirty="0" smtClean="0">
                <a:latin typeface="Script MT Bold" pitchFamily="66" charset="0"/>
              </a:rPr>
            </a:br>
            <a:r>
              <a:rPr lang="en-US" dirty="0" smtClean="0">
                <a:latin typeface="Script MT Bold" pitchFamily="66" charset="0"/>
              </a:rPr>
              <a:t>* </a:t>
            </a:r>
            <a:r>
              <a:rPr lang="id-ID" dirty="0" smtClean="0">
                <a:latin typeface="Script MT Bold" pitchFamily="66" charset="0"/>
              </a:rPr>
              <a:t>Aku tahu, kematian menantiku</a:t>
            </a:r>
            <a:br>
              <a:rPr lang="id-ID" dirty="0" smtClean="0">
                <a:latin typeface="Script MT Bold" pitchFamily="66" charset="0"/>
              </a:rPr>
            </a:br>
            <a:r>
              <a:rPr lang="en-US" dirty="0" smtClean="0">
                <a:latin typeface="Script MT Bold" pitchFamily="66" charset="0"/>
              </a:rPr>
              <a:t>   </a:t>
            </a:r>
            <a:r>
              <a:rPr lang="id-ID" dirty="0" smtClean="0">
                <a:latin typeface="Script MT Bold" pitchFamily="66" charset="0"/>
              </a:rPr>
              <a:t>Maka, kusiapkan bekal untuk </a:t>
            </a:r>
            <a:r>
              <a:rPr lang="en-US" dirty="0" smtClean="0">
                <a:latin typeface="Script MT Bold" pitchFamily="66" charset="0"/>
              </a:rPr>
              <a:t/>
            </a:r>
            <a:br>
              <a:rPr lang="en-US" dirty="0" smtClean="0">
                <a:latin typeface="Script MT Bold" pitchFamily="66" charset="0"/>
              </a:rPr>
            </a:br>
            <a:r>
              <a:rPr lang="en-US" dirty="0" smtClean="0">
                <a:latin typeface="Script MT Bold" pitchFamily="66" charset="0"/>
              </a:rPr>
              <a:t>   </a:t>
            </a:r>
            <a:r>
              <a:rPr lang="id-ID" dirty="0" smtClean="0">
                <a:latin typeface="Script MT Bold" pitchFamily="66" charset="0"/>
              </a:rPr>
              <a:t>berjumpa dengan Rabb-ku</a:t>
            </a:r>
            <a:br>
              <a:rPr lang="id-ID" dirty="0" smtClean="0">
                <a:latin typeface="Script MT Bold" pitchFamily="66" charset="0"/>
              </a:rPr>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a:solidFill>
            <a:schemeClr val="bg1"/>
          </a:solidFill>
          <a:ln w="28575">
            <a:solidFill>
              <a:schemeClr val="bg1"/>
            </a:solidFill>
          </a:ln>
        </p:spPr>
        <p:txBody>
          <a:bodyPr>
            <a:noAutofit/>
          </a:bodyPr>
          <a:lstStyle/>
          <a:p>
            <a:pPr algn="r"/>
            <a:r>
              <a:rPr lang="en-US" sz="3600" dirty="0" smtClean="0">
                <a:latin typeface="Lucida Calligraphy" pitchFamily="66" charset="0"/>
              </a:rPr>
              <a:t> </a:t>
            </a:r>
            <a:br>
              <a:rPr lang="en-US" sz="3600" dirty="0" smtClean="0">
                <a:latin typeface="Lucida Calligraphy" pitchFamily="66" charset="0"/>
              </a:rPr>
            </a:br>
            <a:r>
              <a:rPr lang="en-US" sz="3600" dirty="0" smtClean="0">
                <a:latin typeface="Lucida Calligraphy" pitchFamily="66" charset="0"/>
              </a:rPr>
              <a:t>	</a:t>
            </a:r>
            <a:r>
              <a:rPr lang="en-US" sz="3600" b="1" dirty="0" smtClean="0">
                <a:latin typeface="Lucida Calligraphy" pitchFamily="66" charset="0"/>
              </a:rPr>
              <a:t>=</a:t>
            </a:r>
            <a:r>
              <a:rPr lang="en-US" sz="3600" b="1" dirty="0" err="1" smtClean="0">
                <a:latin typeface="Lucida Calligraphy" pitchFamily="66" charset="0"/>
              </a:rPr>
              <a:t>kesenian</a:t>
            </a:r>
            <a:r>
              <a:rPr lang="en-US" sz="3600" b="1" dirty="0" smtClean="0">
                <a:latin typeface="Lucida Calligraphy" pitchFamily="66" charset="0"/>
              </a:rPr>
              <a:t> yang  </a:t>
            </a:r>
            <a:r>
              <a:rPr lang="en-US" sz="3600" b="1" dirty="0" err="1" smtClean="0">
                <a:latin typeface="Lucida Calligraphy" pitchFamily="66" charset="0"/>
              </a:rPr>
              <a:t>berkembang</a:t>
            </a:r>
            <a:r>
              <a:rPr lang="en-US" sz="3600" b="1" dirty="0" smtClean="0">
                <a:latin typeface="Lucida Calligraphy" pitchFamily="66" charset="0"/>
              </a:rPr>
              <a:t> </a:t>
            </a:r>
            <a:r>
              <a:rPr lang="en-US" sz="3600" b="1" dirty="0" err="1" smtClean="0">
                <a:latin typeface="Lucida Calligraphy" pitchFamily="66" charset="0"/>
              </a:rPr>
              <a:t>dimasyarakat</a:t>
            </a:r>
            <a:r>
              <a:rPr lang="en-US" sz="3600" b="1" dirty="0" smtClean="0">
                <a:latin typeface="Lucida Calligraphy" pitchFamily="66" charset="0"/>
              </a:rPr>
              <a:t/>
            </a:r>
            <a:br>
              <a:rPr lang="en-US" sz="3600" b="1" dirty="0" smtClean="0">
                <a:latin typeface="Lucida Calligraphy" pitchFamily="66" charset="0"/>
              </a:rPr>
            </a:br>
            <a:r>
              <a:rPr lang="en-US" sz="3600" b="1" dirty="0" smtClean="0">
                <a:latin typeface="Lucida Calligraphy" pitchFamily="66" charset="0"/>
              </a:rPr>
              <a:t>=</a:t>
            </a:r>
            <a:r>
              <a:rPr lang="en-US" sz="3600" b="1" dirty="0" err="1" smtClean="0">
                <a:latin typeface="Lucida Calligraphy" pitchFamily="66" charset="0"/>
              </a:rPr>
              <a:t>alat-alat</a:t>
            </a:r>
            <a:r>
              <a:rPr lang="en-US" sz="3600" b="1" dirty="0" smtClean="0">
                <a:latin typeface="Lucida Calligraphy" pitchFamily="66" charset="0"/>
              </a:rPr>
              <a:t> yang </a:t>
            </a:r>
            <a:r>
              <a:rPr lang="en-US" sz="3600" b="1" dirty="0" err="1" smtClean="0">
                <a:latin typeface="Lucida Calligraphy" pitchFamily="66" charset="0"/>
              </a:rPr>
              <a:t>kita</a:t>
            </a:r>
            <a:r>
              <a:rPr lang="en-US" sz="3600" b="1" dirty="0" smtClean="0">
                <a:latin typeface="Lucida Calligraphy" pitchFamily="66" charset="0"/>
              </a:rPr>
              <a:t> </a:t>
            </a:r>
            <a:r>
              <a:rPr lang="en-US" sz="3600" b="1" dirty="0" err="1" smtClean="0">
                <a:latin typeface="Lucida Calligraphy" pitchFamily="66" charset="0"/>
              </a:rPr>
              <a:t>gunakan</a:t>
            </a:r>
            <a:r>
              <a:rPr lang="en-US" sz="3600" b="1" dirty="0" smtClean="0">
                <a:latin typeface="Lucida Calligraphy" pitchFamily="66" charset="0"/>
              </a:rPr>
              <a:t/>
            </a:r>
            <a:br>
              <a:rPr lang="en-US" sz="3600" b="1" dirty="0" smtClean="0">
                <a:latin typeface="Lucida Calligraphy" pitchFamily="66" charset="0"/>
              </a:rPr>
            </a:br>
            <a:r>
              <a:rPr lang="en-US" sz="3600" b="1" dirty="0" smtClean="0">
                <a:latin typeface="Lucida Calligraphy" pitchFamily="66" charset="0"/>
              </a:rPr>
              <a:t>	=</a:t>
            </a:r>
            <a:r>
              <a:rPr lang="en-US" sz="3600" b="1" dirty="0" err="1" smtClean="0">
                <a:latin typeface="Lucida Calligraphy" pitchFamily="66" charset="0"/>
              </a:rPr>
              <a:t>tempat</a:t>
            </a:r>
            <a:r>
              <a:rPr lang="en-US" sz="3600" b="1" dirty="0" smtClean="0">
                <a:latin typeface="Lucida Calligraphy" pitchFamily="66" charset="0"/>
              </a:rPr>
              <a:t> </a:t>
            </a:r>
            <a:r>
              <a:rPr lang="en-US" sz="3600" b="1" dirty="0" err="1" smtClean="0">
                <a:latin typeface="Lucida Calligraphy" pitchFamily="66" charset="0"/>
              </a:rPr>
              <a:t>rekreasi</a:t>
            </a:r>
            <a:r>
              <a:rPr lang="en-US" sz="3600" b="1" dirty="0" smtClean="0">
                <a:latin typeface="Lucida Calligraphy" pitchFamily="66" charset="0"/>
              </a:rPr>
              <a:t> yang </a:t>
            </a:r>
            <a:r>
              <a:rPr lang="en-US" sz="3600" b="1" dirty="0" err="1" smtClean="0">
                <a:latin typeface="Lucida Calligraphy" pitchFamily="66" charset="0"/>
              </a:rPr>
              <a:t>kita</a:t>
            </a:r>
            <a:r>
              <a:rPr lang="id-ID" sz="3600" b="1" dirty="0" smtClean="0">
                <a:latin typeface="Lucida Calligraphy" pitchFamily="66" charset="0"/>
              </a:rPr>
              <a:t>-</a:t>
            </a:r>
            <a:r>
              <a:rPr lang="en-US" sz="3600" b="1" dirty="0" smtClean="0">
                <a:latin typeface="Lucida Calligraphy" pitchFamily="66" charset="0"/>
              </a:rPr>
              <a:t> </a:t>
            </a:r>
            <a:r>
              <a:rPr lang="en-US" sz="3600" b="1" dirty="0" err="1" smtClean="0">
                <a:latin typeface="Lucida Calligraphy" pitchFamily="66" charset="0"/>
              </a:rPr>
              <a:t>nikmati</a:t>
            </a:r>
            <a:r>
              <a:rPr lang="en-US" sz="3600" b="1" dirty="0" smtClean="0">
                <a:latin typeface="Lucida Calligraphy" pitchFamily="66" charset="0"/>
              </a:rPr>
              <a:t/>
            </a:r>
            <a:br>
              <a:rPr lang="en-US" sz="3600" b="1" dirty="0" smtClean="0">
                <a:latin typeface="Lucida Calligraphy" pitchFamily="66" charset="0"/>
              </a:rPr>
            </a:br>
            <a:r>
              <a:rPr lang="en-US" sz="3600" b="1" dirty="0" smtClean="0">
                <a:latin typeface="Lucida Calligraphy" pitchFamily="66" charset="0"/>
              </a:rPr>
              <a:t>	=</a:t>
            </a:r>
            <a:r>
              <a:rPr lang="en-US" sz="3600" b="1" dirty="0" err="1" smtClean="0">
                <a:latin typeface="Lucida Calligraphy" pitchFamily="66" charset="0"/>
              </a:rPr>
              <a:t>obyek</a:t>
            </a:r>
            <a:r>
              <a:rPr lang="en-US" sz="3600" b="1" dirty="0" smtClean="0">
                <a:latin typeface="Lucida Calligraphy" pitchFamily="66" charset="0"/>
              </a:rPr>
              <a:t> </a:t>
            </a:r>
            <a:r>
              <a:rPr lang="en-US" sz="3600" b="1" dirty="0" err="1" smtClean="0">
                <a:latin typeface="Lucida Calligraphy" pitchFamily="66" charset="0"/>
              </a:rPr>
              <a:t>penelitian</a:t>
            </a:r>
            <a:r>
              <a:rPr lang="en-US" sz="3600" b="1" dirty="0" smtClean="0">
                <a:latin typeface="Lucida Calligraphy" pitchFamily="66" charset="0"/>
              </a:rPr>
              <a:t> yang </a:t>
            </a:r>
            <a:r>
              <a:rPr lang="en-US" sz="3600" b="1" dirty="0" err="1" smtClean="0">
                <a:latin typeface="Lucida Calligraphy" pitchFamily="66" charset="0"/>
              </a:rPr>
              <a:t>kita</a:t>
            </a:r>
            <a:r>
              <a:rPr lang="id-ID" sz="3600" b="1" dirty="0" smtClean="0">
                <a:latin typeface="Lucida Calligraphy" pitchFamily="66" charset="0"/>
              </a:rPr>
              <a:t>-</a:t>
            </a:r>
            <a:r>
              <a:rPr lang="en-US" sz="3600" b="1" dirty="0" smtClean="0">
                <a:latin typeface="Lucida Calligraphy" pitchFamily="66" charset="0"/>
              </a:rPr>
              <a:t> </a:t>
            </a:r>
            <a:r>
              <a:rPr lang="en-US" sz="3600" b="1" dirty="0" err="1" smtClean="0">
                <a:latin typeface="Lucida Calligraphy" pitchFamily="66" charset="0"/>
              </a:rPr>
              <a:t>amati</a:t>
            </a:r>
            <a:r>
              <a:rPr lang="en-US" sz="3600" b="1" dirty="0" smtClean="0">
                <a:latin typeface="Lucida Calligraphy" pitchFamily="66" charset="0"/>
              </a:rPr>
              <a:t/>
            </a:r>
            <a:br>
              <a:rPr lang="en-US" sz="3600" b="1" dirty="0" smtClean="0">
                <a:latin typeface="Lucida Calligraphy" pitchFamily="66" charset="0"/>
              </a:rPr>
            </a:br>
            <a:r>
              <a:rPr lang="en-US" sz="3600" b="1" dirty="0" smtClean="0">
                <a:latin typeface="Lucida Calligraphy" pitchFamily="66" charset="0"/>
              </a:rPr>
              <a:t>  	= </a:t>
            </a:r>
            <a:r>
              <a:rPr lang="en-US" sz="3600" b="1" dirty="0" err="1" smtClean="0">
                <a:latin typeface="Lucida Calligraphy" pitchFamily="66" charset="0"/>
              </a:rPr>
              <a:t>sistem</a:t>
            </a:r>
            <a:r>
              <a:rPr lang="en-US" sz="3600" b="1" dirty="0" smtClean="0">
                <a:latin typeface="Lucida Calligraphy" pitchFamily="66" charset="0"/>
              </a:rPr>
              <a:t> </a:t>
            </a:r>
            <a:r>
              <a:rPr lang="en-US" sz="3600" b="1" dirty="0" err="1" smtClean="0">
                <a:latin typeface="Lucida Calligraphy" pitchFamily="66" charset="0"/>
              </a:rPr>
              <a:t>pemerintahan</a:t>
            </a:r>
            <a:r>
              <a:rPr lang="en-US" sz="3600" b="1" dirty="0" smtClean="0">
                <a:latin typeface="Lucida Calligraphy" pitchFamily="66" charset="0"/>
              </a:rPr>
              <a:t>, </a:t>
            </a:r>
            <a:r>
              <a:rPr lang="en-US" sz="3600" b="1" dirty="0" err="1" smtClean="0">
                <a:latin typeface="Lucida Calligraphy" pitchFamily="66" charset="0"/>
              </a:rPr>
              <a:t>perkawinan</a:t>
            </a:r>
            <a:r>
              <a:rPr lang="en-US" sz="3600" b="1" dirty="0" smtClean="0">
                <a:latin typeface="Lucida Calligraphy" pitchFamily="66" charset="0"/>
              </a:rPr>
              <a:t>, </a:t>
            </a:r>
            <a:r>
              <a:rPr lang="en-US" sz="3600" b="1" dirty="0" err="1" smtClean="0">
                <a:latin typeface="Lucida Calligraphy" pitchFamily="66" charset="0"/>
              </a:rPr>
              <a:t>politik</a:t>
            </a:r>
            <a:r>
              <a:rPr lang="en-US" sz="3600" b="1" dirty="0" smtClean="0">
                <a:latin typeface="Lucida Calligraphy" pitchFamily="66" charset="0"/>
              </a:rPr>
              <a:t> yang </a:t>
            </a:r>
            <a:r>
              <a:rPr lang="en-US" sz="3600" b="1" dirty="0" err="1" smtClean="0">
                <a:latin typeface="Lucida Calligraphy" pitchFamily="66" charset="0"/>
              </a:rPr>
              <a:t>kita</a:t>
            </a:r>
            <a:r>
              <a:rPr lang="id-ID" sz="3600" b="1" dirty="0" smtClean="0">
                <a:latin typeface="Lucida Calligraphy" pitchFamily="66" charset="0"/>
              </a:rPr>
              <a:t>-</a:t>
            </a:r>
            <a:r>
              <a:rPr lang="en-US" sz="3600" b="1" dirty="0" smtClean="0">
                <a:latin typeface="Lucida Calligraphy" pitchFamily="66" charset="0"/>
              </a:rPr>
              <a:t> </a:t>
            </a:r>
            <a:r>
              <a:rPr lang="en-US" sz="3600" b="1" dirty="0" err="1" smtClean="0">
                <a:latin typeface="Lucida Calligraphy" pitchFamily="66" charset="0"/>
              </a:rPr>
              <a:t>ikuti</a:t>
            </a:r>
            <a:r>
              <a:rPr lang="id-ID" sz="3600" b="1" dirty="0" smtClean="0">
                <a:latin typeface="Lucida Calligraphy" pitchFamily="66" charset="0"/>
              </a:rPr>
              <a:t>, </a:t>
            </a:r>
            <a:r>
              <a:rPr lang="en-US" sz="3600" b="1" dirty="0" err="1" smtClean="0">
                <a:latin typeface="Lucida Calligraphy" pitchFamily="66" charset="0"/>
              </a:rPr>
              <a:t>dsb</a:t>
            </a:r>
            <a:r>
              <a:rPr lang="en-US" sz="3600" b="1" dirty="0" smtClean="0">
                <a:latin typeface="Lucida Calligraphy" pitchFamily="66" charset="0"/>
              </a:rPr>
              <a:t>. </a:t>
            </a:r>
            <a:br>
              <a:rPr lang="en-US" sz="3600" b="1" dirty="0" smtClean="0">
                <a:latin typeface="Lucida Calligraphy" pitchFamily="66" charset="0"/>
              </a:rPr>
            </a:br>
            <a:endParaRPr lang="en-US" sz="36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09600"/>
            <a:ext cx="7772400" cy="5562600"/>
          </a:xfrm>
        </p:spPr>
        <p:style>
          <a:lnRef idx="2">
            <a:schemeClr val="dk1"/>
          </a:lnRef>
          <a:fillRef idx="1">
            <a:schemeClr val="lt1"/>
          </a:fillRef>
          <a:effectRef idx="0">
            <a:schemeClr val="dk1"/>
          </a:effectRef>
          <a:fontRef idx="minor">
            <a:schemeClr val="dk1"/>
          </a:fontRef>
        </p:style>
        <p:txBody>
          <a:bodyPr>
            <a:normAutofit/>
          </a:bodyPr>
          <a:lstStyle/>
          <a:p>
            <a:pPr algn="r" eaLnBrk="1" fontAlgn="auto" hangingPunct="1">
              <a:spcAft>
                <a:spcPts val="0"/>
              </a:spcAft>
              <a:defRPr/>
            </a:pPr>
            <a:r>
              <a:rPr lang="id-ID" sz="4900" u="sng" dirty="0" smtClean="0">
                <a:latin typeface="Script MT Bold" pitchFamily="66" charset="0"/>
                <a:cs typeface="MV Boli" pitchFamily="2" charset="0"/>
              </a:rPr>
              <a:t>Semoga Sekarang Anda sudah tau:</a:t>
            </a:r>
            <a:br>
              <a:rPr lang="id-ID" sz="4900" u="sng" dirty="0" smtClean="0">
                <a:latin typeface="Script MT Bold" pitchFamily="66" charset="0"/>
                <a:cs typeface="MV Boli" pitchFamily="2" charset="0"/>
              </a:rPr>
            </a:br>
            <a:r>
              <a:rPr lang="id-ID" sz="6000" u="sng" dirty="0" smtClean="0">
                <a:latin typeface="Script MT Bold" pitchFamily="66" charset="0"/>
                <a:cs typeface="MV Boli" pitchFamily="2" charset="0"/>
              </a:rPr>
              <a:t/>
            </a:r>
            <a:br>
              <a:rPr lang="id-ID" sz="6000" u="sng" dirty="0" smtClean="0">
                <a:latin typeface="Script MT Bold" pitchFamily="66" charset="0"/>
                <a:cs typeface="MV Boli" pitchFamily="2" charset="0"/>
              </a:rPr>
            </a:br>
            <a:r>
              <a:rPr lang="id-ID" sz="3600" u="sng" dirty="0" smtClean="0">
                <a:latin typeface="Script MT Bold" pitchFamily="66" charset="0"/>
                <a:cs typeface="MV Boli" pitchFamily="2" charset="0"/>
              </a:rPr>
              <a:t>1. siapa </a:t>
            </a:r>
            <a:r>
              <a:rPr lang="en-US" sz="3600" u="sng" dirty="0" smtClean="0">
                <a:latin typeface="Script MT Bold" pitchFamily="66" charset="0"/>
                <a:cs typeface="MV Boli" pitchFamily="2" charset="0"/>
              </a:rPr>
              <a:t>A</a:t>
            </a:r>
            <a:r>
              <a:rPr lang="id-ID" sz="3600" u="sng" dirty="0" smtClean="0">
                <a:latin typeface="Script MT Bold" pitchFamily="66" charset="0"/>
                <a:cs typeface="MV Boli" pitchFamily="2" charset="0"/>
              </a:rPr>
              <a:t>nda?</a:t>
            </a:r>
            <a:br>
              <a:rPr lang="id-ID" sz="3600" u="sng" dirty="0" smtClean="0">
                <a:latin typeface="Script MT Bold" pitchFamily="66" charset="0"/>
                <a:cs typeface="MV Boli" pitchFamily="2" charset="0"/>
              </a:rPr>
            </a:br>
            <a:r>
              <a:rPr lang="id-ID" sz="3600" u="sng" dirty="0" smtClean="0">
                <a:latin typeface="Script MT Bold" pitchFamily="66" charset="0"/>
                <a:cs typeface="MV Boli" pitchFamily="2" charset="0"/>
              </a:rPr>
              <a:t>2. Apa Manfaat </a:t>
            </a:r>
            <a:r>
              <a:rPr lang="en-US" sz="3600" u="sng" dirty="0" smtClean="0">
                <a:latin typeface="Script MT Bold" pitchFamily="66" charset="0"/>
                <a:cs typeface="MV Boli" pitchFamily="2" charset="0"/>
              </a:rPr>
              <a:t>A</a:t>
            </a:r>
            <a:r>
              <a:rPr lang="id-ID" sz="3600" u="sng" dirty="0" smtClean="0">
                <a:latin typeface="Script MT Bold" pitchFamily="66" charset="0"/>
                <a:cs typeface="MV Boli" pitchFamily="2" charset="0"/>
              </a:rPr>
              <a:t>nda bagi masa </a:t>
            </a:r>
            <a:r>
              <a:rPr lang="en-US" sz="3600" u="sng" dirty="0" smtClean="0">
                <a:latin typeface="Script MT Bold" pitchFamily="66" charset="0"/>
                <a:cs typeface="MV Boli" pitchFamily="2" charset="0"/>
              </a:rPr>
              <a:t> </a:t>
            </a:r>
            <a:br>
              <a:rPr lang="en-US" sz="3600" u="sng" dirty="0" smtClean="0">
                <a:latin typeface="Script MT Bold" pitchFamily="66" charset="0"/>
                <a:cs typeface="MV Boli" pitchFamily="2" charset="0"/>
              </a:rPr>
            </a:br>
            <a:r>
              <a:rPr lang="en-US" sz="3600" u="sng" dirty="0" smtClean="0">
                <a:latin typeface="Script MT Bold" pitchFamily="66" charset="0"/>
                <a:cs typeface="MV Boli" pitchFamily="2" charset="0"/>
              </a:rPr>
              <a:t>    </a:t>
            </a:r>
            <a:r>
              <a:rPr lang="id-ID" sz="3600" u="sng" dirty="0" smtClean="0">
                <a:latin typeface="Script MT Bold" pitchFamily="66" charset="0"/>
                <a:cs typeface="MV Boli" pitchFamily="2" charset="0"/>
              </a:rPr>
              <a:t>depan anak </a:t>
            </a:r>
            <a:r>
              <a:rPr lang="en-US" sz="3600" u="sng" dirty="0" smtClean="0">
                <a:latin typeface="Script MT Bold" pitchFamily="66" charset="0"/>
                <a:cs typeface="MV Boli" pitchFamily="2" charset="0"/>
              </a:rPr>
              <a:t>I</a:t>
            </a:r>
            <a:r>
              <a:rPr lang="id-ID" sz="3600" u="sng" dirty="0" smtClean="0">
                <a:latin typeface="Script MT Bold" pitchFamily="66" charset="0"/>
                <a:cs typeface="MV Boli" pitchFamily="2" charset="0"/>
              </a:rPr>
              <a:t>ndonesia melalui </a:t>
            </a:r>
            <a:r>
              <a:rPr lang="en-US" sz="3600" u="sng" dirty="0" smtClean="0">
                <a:latin typeface="Script MT Bold" pitchFamily="66" charset="0"/>
                <a:cs typeface="MV Boli" pitchFamily="2" charset="0"/>
              </a:rPr>
              <a:t/>
            </a:r>
            <a:br>
              <a:rPr lang="en-US" sz="3600" u="sng" dirty="0" smtClean="0">
                <a:latin typeface="Script MT Bold" pitchFamily="66" charset="0"/>
                <a:cs typeface="MV Boli" pitchFamily="2" charset="0"/>
              </a:rPr>
            </a:br>
            <a:r>
              <a:rPr lang="en-US" sz="3600" u="sng" dirty="0" smtClean="0">
                <a:latin typeface="Script MT Bold" pitchFamily="66" charset="0"/>
                <a:cs typeface="MV Boli" pitchFamily="2" charset="0"/>
              </a:rPr>
              <a:t>    </a:t>
            </a:r>
            <a:r>
              <a:rPr lang="id-ID" sz="3600" u="sng" dirty="0" smtClean="0">
                <a:latin typeface="Script MT Bold" pitchFamily="66" charset="0"/>
                <a:cs typeface="MV Boli" pitchFamily="2" charset="0"/>
              </a:rPr>
              <a:t>kiprah dalam  program </a:t>
            </a:r>
            <a:r>
              <a:rPr lang="en-US" sz="3600" u="sng" dirty="0" smtClean="0">
                <a:latin typeface="Script MT Bold" pitchFamily="66" charset="0"/>
                <a:cs typeface="MV Boli" pitchFamily="2" charset="0"/>
              </a:rPr>
              <a:t> </a:t>
            </a:r>
            <a:br>
              <a:rPr lang="en-US" sz="3600" u="sng" dirty="0" smtClean="0">
                <a:latin typeface="Script MT Bold" pitchFamily="66" charset="0"/>
                <a:cs typeface="MV Boli" pitchFamily="2" charset="0"/>
              </a:rPr>
            </a:br>
            <a:r>
              <a:rPr lang="en-US" sz="3600" u="sng" dirty="0" smtClean="0">
                <a:latin typeface="Script MT Bold" pitchFamily="66" charset="0"/>
                <a:cs typeface="MV Boli" pitchFamily="2" charset="0"/>
              </a:rPr>
              <a:t>    </a:t>
            </a:r>
            <a:r>
              <a:rPr lang="en-US" sz="3600" u="sng" dirty="0" err="1" smtClean="0">
                <a:latin typeface="Script MT Bold" pitchFamily="66" charset="0"/>
                <a:cs typeface="MV Boli" pitchFamily="2" charset="0"/>
              </a:rPr>
              <a:t>ini</a:t>
            </a:r>
            <a:endParaRPr sz="6000" u="sng" smtClean="0">
              <a:latin typeface="Script MT Bold" pitchFamily="66" charset="0"/>
            </a:endParaRPr>
          </a:p>
        </p:txBody>
      </p:sp>
      <p:sp>
        <p:nvSpPr>
          <p:cNvPr id="4" name="Slide Number Placeholder 3"/>
          <p:cNvSpPr>
            <a:spLocks noGrp="1"/>
          </p:cNvSpPr>
          <p:nvPr>
            <p:ph type="sldNum" sz="quarter" idx="12"/>
          </p:nvPr>
        </p:nvSpPr>
        <p:spPr/>
        <p:txBody>
          <a:bodyPr/>
          <a:lstStyle/>
          <a:p>
            <a:pPr>
              <a:defRPr/>
            </a:pPr>
            <a:fld id="{F17FD158-500A-4C60-B282-E1F6DB7AD771}" type="slidenum">
              <a:rPr lang="en-US"/>
              <a:pPr>
                <a:defRPr/>
              </a:pPr>
              <a:t>40</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style>
          <a:lnRef idx="2">
            <a:schemeClr val="dk1"/>
          </a:lnRef>
          <a:fillRef idx="1">
            <a:schemeClr val="lt1"/>
          </a:fillRef>
          <a:effectRef idx="0">
            <a:schemeClr val="dk1"/>
          </a:effectRef>
          <a:fontRef idx="minor">
            <a:schemeClr val="dk1"/>
          </a:fontRef>
        </p:style>
        <p:txBody>
          <a:bodyPr/>
          <a:lstStyle/>
          <a:p>
            <a:r>
              <a:rPr lang="en-US" b="1" dirty="0" smtClean="0"/>
              <a:t>BAHAN KULIAH LAIN </a:t>
            </a:r>
            <a:br>
              <a:rPr lang="en-US" b="1" dirty="0" smtClean="0"/>
            </a:br>
            <a:r>
              <a:rPr lang="en-US" b="1" dirty="0" smtClean="0"/>
              <a:t>MENYUSUL/ DICERMATI SENDIRI.</a:t>
            </a:r>
            <a:br>
              <a:rPr lang="en-US" b="1" dirty="0" smtClean="0"/>
            </a:br>
            <a:r>
              <a:rPr lang="en-US" b="1" dirty="0" smtClean="0"/>
              <a:t/>
            </a:r>
            <a:br>
              <a:rPr lang="en-US" b="1" dirty="0" smtClean="0"/>
            </a:br>
            <a:r>
              <a:rPr lang="en-US" b="1" i="1" dirty="0" smtClean="0">
                <a:latin typeface="Algerian" pitchFamily="82" charset="0"/>
              </a:rPr>
              <a:t>TERIMA KASIH</a:t>
            </a:r>
            <a:endParaRPr lang="en-US" b="1" i="1" dirty="0">
              <a:latin typeface="Algerian" pitchFamily="8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style>
          <a:lnRef idx="2">
            <a:schemeClr val="dk1"/>
          </a:lnRef>
          <a:fillRef idx="1">
            <a:schemeClr val="lt1"/>
          </a:fillRef>
          <a:effectRef idx="0">
            <a:schemeClr val="dk1"/>
          </a:effectRef>
          <a:fontRef idx="minor">
            <a:schemeClr val="dk1"/>
          </a:fontRef>
        </p:style>
        <p:txBody>
          <a:bodyPr/>
          <a:lstStyle/>
          <a:p>
            <a:pPr algn="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Selamat</a:t>
            </a:r>
            <a:r>
              <a:rPr lang="en-US" dirty="0" smtClean="0"/>
              <a:t> </a:t>
            </a:r>
            <a:r>
              <a:rPr lang="en-US" dirty="0" err="1" smtClean="0"/>
              <a:t>belajar</a:t>
            </a:r>
            <a:r>
              <a:rPr lang="en-US" dirty="0" smtClean="0"/>
              <a:t> </a:t>
            </a:r>
            <a:endParaRPr lang="en-US" dirty="0"/>
          </a:p>
        </p:txBody>
      </p:sp>
      <p:pic>
        <p:nvPicPr>
          <p:cNvPr id="3" name="Picture 2"/>
          <p:cNvPicPr/>
          <p:nvPr/>
        </p:nvPicPr>
        <p:blipFill>
          <a:blip r:embed="rId2"/>
          <a:srcRect/>
          <a:stretch>
            <a:fillRect/>
          </a:stretch>
        </p:blipFill>
        <p:spPr bwMode="auto">
          <a:xfrm>
            <a:off x="457200" y="304801"/>
            <a:ext cx="8229599" cy="4648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r"/>
            <a:r>
              <a:rPr lang="en-US" sz="3600" b="1" dirty="0" err="1" smtClean="0">
                <a:latin typeface="Lucida Calligraphy" pitchFamily="66" charset="0"/>
              </a:rPr>
              <a:t>Geografi</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r>
              <a:rPr lang="en-US" sz="3600" b="1" dirty="0" err="1" smtClean="0">
                <a:latin typeface="Lucida Calligraphy" pitchFamily="66" charset="0"/>
              </a:rPr>
              <a:t>dapat</a:t>
            </a:r>
            <a:r>
              <a:rPr lang="en-US" sz="3600" b="1" dirty="0" smtClean="0">
                <a:latin typeface="Lucida Calligraphy" pitchFamily="66" charset="0"/>
              </a:rPr>
              <a:t> </a:t>
            </a:r>
            <a:r>
              <a:rPr lang="en-US" sz="3600" b="1" dirty="0" err="1" smtClean="0">
                <a:latin typeface="Lucida Calligraphy" pitchFamily="66" charset="0"/>
              </a:rPr>
              <a:t>memberikan</a:t>
            </a:r>
            <a:r>
              <a:rPr lang="en-US" sz="3600" b="1" dirty="0" smtClean="0">
                <a:latin typeface="Lucida Calligraphy" pitchFamily="66" charset="0"/>
              </a:rPr>
              <a:t> </a:t>
            </a:r>
            <a:r>
              <a:rPr lang="en-US" sz="3600" b="1" dirty="0" err="1" smtClean="0">
                <a:latin typeface="Lucida Calligraphy" pitchFamily="66" charset="0"/>
              </a:rPr>
              <a:t>kombinasi</a:t>
            </a:r>
            <a:r>
              <a:rPr lang="en-US" sz="3600" b="1" dirty="0" smtClean="0">
                <a:latin typeface="Lucida Calligraphy" pitchFamily="66" charset="0"/>
              </a:rPr>
              <a:t> yang </a:t>
            </a:r>
            <a:r>
              <a:rPr lang="en-US" sz="3600" b="1" dirty="0" err="1" smtClean="0">
                <a:latin typeface="Lucida Calligraphy" pitchFamily="66" charset="0"/>
              </a:rPr>
              <a:t>kuat</a:t>
            </a:r>
            <a:r>
              <a:rPr lang="en-US" sz="3600" b="1" dirty="0" smtClean="0">
                <a:latin typeface="Lucida Calligraphy" pitchFamily="66" charset="0"/>
              </a:rPr>
              <a:t> </a:t>
            </a:r>
            <a:r>
              <a:rPr lang="en-US" sz="3600" b="1" dirty="0" err="1" smtClean="0">
                <a:latin typeface="Lucida Calligraphy" pitchFamily="66" charset="0"/>
              </a:rPr>
              <a:t>serta</a:t>
            </a:r>
            <a:r>
              <a:rPr lang="en-US" sz="3600" b="1" dirty="0" smtClean="0">
                <a:latin typeface="Lucida Calligraphy" pitchFamily="66" charset="0"/>
              </a:rPr>
              <a:t> </a:t>
            </a:r>
            <a:r>
              <a:rPr lang="en-US" sz="3600" b="1" dirty="0" err="1" smtClean="0">
                <a:latin typeface="Lucida Calligraphy" pitchFamily="66" charset="0"/>
              </a:rPr>
              <a:t>perangkat</a:t>
            </a:r>
            <a:r>
              <a:rPr lang="en-US" sz="3600" b="1" dirty="0" smtClean="0">
                <a:latin typeface="Lucida Calligraphy" pitchFamily="66" charset="0"/>
              </a:rPr>
              <a:t> </a:t>
            </a:r>
            <a:r>
              <a:rPr lang="en-US" sz="3600" b="1" dirty="0" err="1" smtClean="0">
                <a:latin typeface="Lucida Calligraphy" pitchFamily="66" charset="0"/>
              </a:rPr>
              <a:t>konseptual</a:t>
            </a:r>
            <a:r>
              <a:rPr lang="en-US" sz="3600" b="1" dirty="0" smtClean="0">
                <a:latin typeface="Lucida Calligraphy" pitchFamily="66" charset="0"/>
              </a:rPr>
              <a:t> </a:t>
            </a:r>
            <a:r>
              <a:rPr lang="en-US" sz="3600" b="1" dirty="0" err="1" smtClean="0">
                <a:latin typeface="Lucida Calligraphy" pitchFamily="66" charset="0"/>
              </a:rPr>
              <a:t>untuk</a:t>
            </a:r>
            <a:r>
              <a:rPr lang="en-US" sz="3600" b="1" dirty="0" smtClean="0">
                <a:latin typeface="Lucida Calligraphy" pitchFamily="66" charset="0"/>
              </a:rPr>
              <a:t> </a:t>
            </a:r>
            <a:r>
              <a:rPr lang="en-US" sz="3600" b="1" dirty="0" err="1" smtClean="0">
                <a:latin typeface="Lucida Calligraphy" pitchFamily="66" charset="0"/>
              </a:rPr>
              <a:t>memahami</a:t>
            </a:r>
            <a:r>
              <a:rPr lang="en-US" sz="3600" b="1" dirty="0" smtClean="0">
                <a:latin typeface="Lucida Calligraphy" pitchFamily="66" charset="0"/>
              </a:rPr>
              <a:t>, </a:t>
            </a:r>
            <a:r>
              <a:rPr lang="en-US" sz="3600" b="1" dirty="0" err="1" smtClean="0">
                <a:latin typeface="Lucida Calligraphy" pitchFamily="66" charset="0"/>
              </a:rPr>
              <a:t>menganalisa</a:t>
            </a:r>
            <a:r>
              <a:rPr lang="en-US" sz="3600" b="1" dirty="0" smtClean="0">
                <a:latin typeface="Lucida Calligraphy" pitchFamily="66" charset="0"/>
              </a:rPr>
              <a:t>, </a:t>
            </a:r>
            <a:r>
              <a:rPr lang="en-US" sz="3600" b="1" dirty="0" err="1" smtClean="0">
                <a:latin typeface="Lucida Calligraphy" pitchFamily="66" charset="0"/>
              </a:rPr>
              <a:t>merencanakan</a:t>
            </a:r>
            <a:r>
              <a:rPr lang="en-US" sz="3600" b="1" dirty="0" smtClean="0">
                <a:latin typeface="Lucida Calligraphy" pitchFamily="66" charset="0"/>
              </a:rPr>
              <a:t>, </a:t>
            </a:r>
            <a:r>
              <a:rPr lang="en-US" sz="3600" b="1" dirty="0" err="1" smtClean="0">
                <a:latin typeface="Lucida Calligraphy" pitchFamily="66" charset="0"/>
              </a:rPr>
              <a:t>memberi</a:t>
            </a:r>
            <a:r>
              <a:rPr lang="en-US" sz="3600" b="1" dirty="0" smtClean="0">
                <a:latin typeface="Lucida Calligraphy" pitchFamily="66" charset="0"/>
              </a:rPr>
              <a:t> </a:t>
            </a:r>
            <a:r>
              <a:rPr lang="en-US" sz="3600" b="1" dirty="0" err="1" smtClean="0">
                <a:latin typeface="Lucida Calligraphy" pitchFamily="66" charset="0"/>
              </a:rPr>
              <a:t>solusi</a:t>
            </a:r>
            <a:r>
              <a:rPr lang="en-US" sz="3600" b="1" dirty="0" smtClean="0">
                <a:latin typeface="Lucida Calligraphy" pitchFamily="66" charset="0"/>
              </a:rPr>
              <a:t> </a:t>
            </a:r>
            <a:r>
              <a:rPr lang="en-US" sz="3600" b="1" dirty="0" err="1" smtClean="0">
                <a:latin typeface="Lucida Calligraphy" pitchFamily="66" charset="0"/>
              </a:rPr>
              <a:t>untuk</a:t>
            </a:r>
            <a:r>
              <a:rPr lang="en-US" sz="3600" b="1" dirty="0" smtClean="0">
                <a:latin typeface="Lucida Calligraphy" pitchFamily="66" charset="0"/>
              </a:rPr>
              <a:t> </a:t>
            </a:r>
            <a:r>
              <a:rPr lang="en-US" sz="3600" b="1" dirty="0" err="1" smtClean="0">
                <a:latin typeface="Lucida Calligraphy" pitchFamily="66" charset="0"/>
              </a:rPr>
              <a:t>memecahkan</a:t>
            </a:r>
            <a:r>
              <a:rPr lang="en-US" sz="3600" b="1" dirty="0" smtClean="0">
                <a:latin typeface="Lucida Calligraphy" pitchFamily="66" charset="0"/>
              </a:rPr>
              <a:t> </a:t>
            </a:r>
            <a:r>
              <a:rPr lang="en-US" sz="3600" b="1" dirty="0" err="1" smtClean="0">
                <a:latin typeface="Lucida Calligraphy" pitchFamily="66" charset="0"/>
              </a:rPr>
              <a:t>dan</a:t>
            </a:r>
            <a:r>
              <a:rPr lang="en-US" sz="3600" b="1" dirty="0" smtClean="0">
                <a:latin typeface="Lucida Calligraphy" pitchFamily="66" charset="0"/>
              </a:rPr>
              <a:t> </a:t>
            </a:r>
            <a:r>
              <a:rPr lang="en-US" sz="3600" b="1" dirty="0" err="1" smtClean="0">
                <a:latin typeface="Lucida Calligraphy" pitchFamily="66" charset="0"/>
              </a:rPr>
              <a:t>mengatasi</a:t>
            </a:r>
            <a:r>
              <a:rPr lang="en-US" sz="3600" b="1" dirty="0" smtClean="0">
                <a:latin typeface="Lucida Calligraphy" pitchFamily="66" charset="0"/>
              </a:rPr>
              <a:t> </a:t>
            </a:r>
            <a:r>
              <a:rPr lang="en-US" sz="3600" b="1" dirty="0" err="1" smtClean="0">
                <a:latin typeface="Lucida Calligraphy" pitchFamily="66" charset="0"/>
              </a:rPr>
              <a:t>masalah</a:t>
            </a:r>
            <a:r>
              <a:rPr lang="en-US" sz="3600" b="1" dirty="0" smtClean="0">
                <a:latin typeface="Lucida Calligraphy" pitchFamily="66" charset="0"/>
              </a:rPr>
              <a:t> </a:t>
            </a:r>
            <a:r>
              <a:rPr lang="en-US" sz="3600" b="1" dirty="0" err="1" smtClean="0">
                <a:latin typeface="Lucida Calligraphy" pitchFamily="66" charset="0"/>
              </a:rPr>
              <a:t>sosial</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yang </a:t>
            </a:r>
            <a:r>
              <a:rPr lang="en-US" sz="3600" b="1" dirty="0" err="1" smtClean="0">
                <a:latin typeface="Lucida Calligraphy" pitchFamily="66" charset="0"/>
              </a:rPr>
              <a:t>sangat</a:t>
            </a:r>
            <a:r>
              <a:rPr lang="en-US" sz="3600" b="1" dirty="0" smtClean="0">
                <a:latin typeface="Lucida Calligraphy" pitchFamily="66" charset="0"/>
              </a:rPr>
              <a:t> </a:t>
            </a:r>
            <a:r>
              <a:rPr lang="en-US" sz="3600" b="1" dirty="0" err="1" smtClean="0">
                <a:latin typeface="Lucida Calligraphy" pitchFamily="66" charset="0"/>
              </a:rPr>
              <a:t>kompleks</a:t>
            </a:r>
            <a:r>
              <a:rPr lang="en-US" sz="3600" b="1" dirty="0" smtClean="0">
                <a:latin typeface="Lucida Calligraphy" pitchFamily="66" charset="0"/>
              </a:rPr>
              <a:t>.</a:t>
            </a:r>
            <a:br>
              <a:rPr lang="en-US" sz="3600" b="1" dirty="0" smtClean="0">
                <a:latin typeface="Lucida Calligraphy" pitchFamily="66" charset="0"/>
              </a:rPr>
            </a:br>
            <a:r>
              <a:rPr lang="en-US" sz="3600" dirty="0" smtClean="0">
                <a:latin typeface="Lucida Calligraphy" pitchFamily="66" charset="0"/>
              </a:rPr>
              <a:t/>
            </a:r>
            <a:br>
              <a:rPr lang="en-US" sz="3600" dirty="0" smtClean="0">
                <a:latin typeface="Lucida Calligraphy" pitchFamily="66" charset="0"/>
              </a:rPr>
            </a:br>
            <a:r>
              <a:rPr lang="en-US" sz="3600" dirty="0" smtClean="0">
                <a:latin typeface="Lucida Calligraphy" pitchFamily="66" charset="0"/>
              </a:rPr>
              <a:t>(</a:t>
            </a:r>
            <a:r>
              <a:rPr lang="en-US" sz="2000" b="1" dirty="0" err="1" smtClean="0">
                <a:latin typeface="Lucida Calligraphy" pitchFamily="66" charset="0"/>
              </a:rPr>
              <a:t>di</a:t>
            </a:r>
            <a:r>
              <a:rPr lang="en-US" sz="2000" b="1" dirty="0" smtClean="0">
                <a:latin typeface="Lucida Calligraphy" pitchFamily="66" charset="0"/>
              </a:rPr>
              <a:t> Indonesia </a:t>
            </a:r>
            <a:r>
              <a:rPr lang="en-US" sz="2000" b="1" dirty="0" err="1" smtClean="0">
                <a:latin typeface="Lucida Calligraphy" pitchFamily="66" charset="0"/>
              </a:rPr>
              <a:t>belum</a:t>
            </a:r>
            <a:r>
              <a:rPr lang="en-US" sz="2000" b="1" dirty="0" smtClean="0">
                <a:latin typeface="Lucida Calligraphy" pitchFamily="66" charset="0"/>
              </a:rPr>
              <a:t>  </a:t>
            </a:r>
            <a:r>
              <a:rPr lang="en-US" sz="2000" b="1" dirty="0" err="1" smtClean="0">
                <a:latin typeface="Lucida Calligraphy" pitchFamily="66" charset="0"/>
              </a:rPr>
              <a:t>banyak</a:t>
            </a:r>
            <a:r>
              <a:rPr lang="en-US" sz="2000" b="1" dirty="0" smtClean="0">
                <a:latin typeface="Lucida Calligraphy" pitchFamily="66" charset="0"/>
              </a:rPr>
              <a:t> </a:t>
            </a:r>
            <a:r>
              <a:rPr lang="en-US" sz="2000" b="1" dirty="0" err="1" smtClean="0">
                <a:latin typeface="Lucida Calligraphy" pitchFamily="66" charset="0"/>
              </a:rPr>
              <a:t>memanfaatkan</a:t>
            </a:r>
            <a:r>
              <a:rPr lang="en-US" sz="3600" dirty="0" smtClean="0">
                <a:latin typeface="Lucida Calligraphy" pitchFamily="66" charset="0"/>
              </a:rPr>
              <a:t>)</a:t>
            </a:r>
            <a:endParaRPr lang="en-US" sz="3600" dirty="0">
              <a:latin typeface="Lucida Calligraphy"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bodyPr>
          <a:lstStyle/>
          <a:p>
            <a:pPr algn="r"/>
            <a:r>
              <a:rPr lang="en-US" sz="4000" dirty="0" smtClean="0"/>
              <a:t> </a:t>
            </a:r>
            <a:r>
              <a:rPr lang="en-US" sz="3600" b="1" dirty="0" err="1" smtClean="0">
                <a:latin typeface="Lucida Calligraphy" pitchFamily="66" charset="0"/>
              </a:rPr>
              <a:t>Geografi</a:t>
            </a:r>
            <a:r>
              <a:rPr lang="en-US" sz="3600" b="1" dirty="0" smtClean="0">
                <a:latin typeface="Lucida Calligraphy" pitchFamily="66" charset="0"/>
              </a:rPr>
              <a:t> </a:t>
            </a:r>
            <a:r>
              <a:rPr lang="en-US" sz="3600" b="1" dirty="0" err="1" smtClean="0">
                <a:latin typeface="Lucida Calligraphy" pitchFamily="66" charset="0"/>
              </a:rPr>
              <a:t>berpengaruh</a:t>
            </a:r>
            <a:r>
              <a:rPr lang="en-US" sz="3600" b="1" dirty="0" smtClean="0">
                <a:latin typeface="Lucida Calligraphy" pitchFamily="66" charset="0"/>
              </a:rPr>
              <a:t> </a:t>
            </a:r>
            <a:r>
              <a:rPr lang="en-US" sz="3600" b="1" dirty="0" err="1" smtClean="0">
                <a:latin typeface="Lucida Calligraphy" pitchFamily="66" charset="0"/>
              </a:rPr>
              <a:t>terhadap</a:t>
            </a:r>
            <a:r>
              <a:rPr lang="en-US" sz="3600" b="1" dirty="0" smtClean="0">
                <a:latin typeface="Lucida Calligraphy" pitchFamily="66" charset="0"/>
              </a:rPr>
              <a:t> (</a:t>
            </a:r>
            <a:r>
              <a:rPr lang="en-US" sz="2700" b="1" dirty="0" err="1" smtClean="0">
                <a:latin typeface="Lucida Calligraphy" pitchFamily="66" charset="0"/>
              </a:rPr>
              <a:t>perilaku</a:t>
            </a:r>
            <a:r>
              <a:rPr lang="en-US" sz="2700" b="1" dirty="0" smtClean="0">
                <a:latin typeface="Lucida Calligraphy" pitchFamily="66" charset="0"/>
              </a:rPr>
              <a:t> </a:t>
            </a:r>
            <a:r>
              <a:rPr lang="en-US" sz="2700" b="1" dirty="0" err="1" smtClean="0">
                <a:latin typeface="Lucida Calligraphy" pitchFamily="66" charset="0"/>
              </a:rPr>
              <a:t>manusia</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br>
              <a:rPr lang="en-US" sz="3600" b="1" dirty="0" smtClean="0">
                <a:latin typeface="Lucida Calligraphy" pitchFamily="66" charset="0"/>
              </a:rPr>
            </a:br>
            <a:r>
              <a:rPr lang="en-US" sz="3600" b="1" dirty="0" err="1" smtClean="0">
                <a:latin typeface="Lucida Calligraphy" pitchFamily="66" charset="0"/>
              </a:rPr>
              <a:t>apabila</a:t>
            </a:r>
            <a:r>
              <a:rPr lang="en-US" sz="3600" b="1" dirty="0" smtClean="0">
                <a:latin typeface="Lucida Calligraphy" pitchFamily="66" charset="0"/>
              </a:rPr>
              <a:t> </a:t>
            </a:r>
            <a:r>
              <a:rPr lang="en-US" sz="3600" b="1" dirty="0" err="1" smtClean="0">
                <a:latin typeface="Lucida Calligraphy" pitchFamily="66" charset="0"/>
              </a:rPr>
              <a:t>lingkungan</a:t>
            </a:r>
            <a:r>
              <a:rPr lang="en-US" sz="3600" b="1" dirty="0" smtClean="0">
                <a:latin typeface="Lucida Calligraphy" pitchFamily="66" charset="0"/>
              </a:rPr>
              <a:t> </a:t>
            </a:r>
            <a:r>
              <a:rPr lang="en-US" sz="3600" b="1" dirty="0" err="1" smtClean="0">
                <a:latin typeface="Lucida Calligraphy" pitchFamily="66" charset="0"/>
              </a:rPr>
              <a:t>mempengaruhi</a:t>
            </a:r>
            <a:r>
              <a:rPr lang="en-US" sz="3600" b="1" dirty="0" smtClean="0">
                <a:latin typeface="Lucida Calligraphy" pitchFamily="66" charset="0"/>
              </a:rPr>
              <a:t> </a:t>
            </a:r>
            <a:r>
              <a:rPr lang="en-US" sz="3600" b="1" dirty="0" err="1" smtClean="0">
                <a:latin typeface="Lucida Calligraphy" pitchFamily="66" charset="0"/>
              </a:rPr>
              <a:t>perubahan</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br>
              <a:rPr lang="en-US" sz="3600" b="1" dirty="0" smtClean="0">
                <a:latin typeface="Lucida Calligraphy" pitchFamily="66" charset="0"/>
              </a:rPr>
            </a:br>
            <a:r>
              <a:rPr lang="en-US" sz="3600" b="1" dirty="0" err="1" smtClean="0">
                <a:latin typeface="Lucida Calligraphy" pitchFamily="66" charset="0"/>
              </a:rPr>
              <a:t>Lingkungan</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r>
              <a:rPr lang="en-US" sz="3600" b="1" dirty="0" err="1" smtClean="0">
                <a:latin typeface="Lucida Calligraphy" pitchFamily="66" charset="0"/>
              </a:rPr>
              <a:t>membentuk</a:t>
            </a:r>
            <a:r>
              <a:rPr lang="en-US" sz="3600" b="1" dirty="0" smtClean="0">
                <a:latin typeface="Lucida Calligraphy" pitchFamily="66" charset="0"/>
              </a:rPr>
              <a:t> </a:t>
            </a:r>
            <a:r>
              <a:rPr lang="en-US" sz="3600" b="1" dirty="0" err="1" smtClean="0">
                <a:latin typeface="Lucida Calligraphy" pitchFamily="66" charset="0"/>
              </a:rPr>
              <a:t>ekosistem</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br>
              <a:rPr lang="en-US" sz="3600" b="1" dirty="0" smtClean="0">
                <a:latin typeface="Lucida Calligraphy" pitchFamily="66" charset="0"/>
              </a:rPr>
            </a:br>
            <a:r>
              <a:rPr lang="en-US" sz="3600" b="1" dirty="0" err="1" smtClean="0">
                <a:latin typeface="Lucida Calligraphy" pitchFamily="66" charset="0"/>
              </a:rPr>
              <a:t>Ekosistem</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r>
              <a:rPr lang="en-US" sz="3600" b="1" dirty="0" err="1" smtClean="0">
                <a:latin typeface="Lucida Calligraphy" pitchFamily="66" charset="0"/>
              </a:rPr>
              <a:t>menciptakan</a:t>
            </a:r>
            <a:r>
              <a:rPr lang="en-US" sz="3600" b="1" dirty="0" smtClean="0">
                <a:latin typeface="Lucida Calligraphy" pitchFamily="66" charset="0"/>
              </a:rPr>
              <a:t> </a:t>
            </a:r>
            <a:r>
              <a:rPr lang="en-US" sz="3600" b="1" dirty="0" err="1" smtClean="0">
                <a:latin typeface="Lucida Calligraphy" pitchFamily="66" charset="0"/>
              </a:rPr>
              <a:t>ekologi</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br>
              <a:rPr lang="en-US" sz="3600" b="1" dirty="0" smtClean="0">
                <a:latin typeface="Lucida Calligraphy" pitchFamily="66" charset="0"/>
              </a:rPr>
            </a:br>
            <a:r>
              <a:rPr lang="en-US" sz="3600" b="1" dirty="0" smtClean="0">
                <a:latin typeface="Lucida Calligraphy" pitchFamily="66" charset="0"/>
              </a:rPr>
              <a:t/>
            </a:r>
            <a:br>
              <a:rPr lang="en-US" sz="3600" b="1" dirty="0" smtClean="0">
                <a:latin typeface="Lucida Calligraphy" pitchFamily="66" charset="0"/>
              </a:rPr>
            </a:br>
            <a:r>
              <a:rPr lang="en-US" sz="3100" b="1" u="sng" dirty="0" err="1" smtClean="0">
                <a:latin typeface="Lucida Calligraphy" pitchFamily="66" charset="0"/>
              </a:rPr>
              <a:t>Ekologi</a:t>
            </a:r>
            <a:r>
              <a:rPr lang="en-US" sz="3100" b="1" u="sng" dirty="0" smtClean="0">
                <a:latin typeface="Lucida Calligraphy" pitchFamily="66" charset="0"/>
              </a:rPr>
              <a:t> </a:t>
            </a:r>
            <a:r>
              <a:rPr lang="en-US" sz="3100" b="1" u="sng" dirty="0" err="1" smtClean="0">
                <a:latin typeface="Lucida Calligraphy" pitchFamily="66" charset="0"/>
              </a:rPr>
              <a:t>budaya</a:t>
            </a:r>
            <a:r>
              <a:rPr lang="en-US" sz="3100" b="1" u="sng" dirty="0" smtClean="0">
                <a:latin typeface="Lucida Calligraphy" pitchFamily="66" charset="0"/>
              </a:rPr>
              <a:t> </a:t>
            </a:r>
            <a:r>
              <a:rPr lang="en-US" sz="3100" b="1" u="sng" dirty="0" err="1" smtClean="0">
                <a:latin typeface="Lucida Calligraphy" pitchFamily="66" charset="0"/>
              </a:rPr>
              <a:t>sangat</a:t>
            </a:r>
            <a:r>
              <a:rPr lang="en-US" sz="3100" b="1" u="sng" dirty="0" smtClean="0">
                <a:latin typeface="Lucida Calligraphy" pitchFamily="66" charset="0"/>
              </a:rPr>
              <a:t> </a:t>
            </a:r>
            <a:r>
              <a:rPr lang="en-US" sz="3100" b="1" u="sng" dirty="0" err="1" smtClean="0">
                <a:latin typeface="Lucida Calligraphy" pitchFamily="66" charset="0"/>
              </a:rPr>
              <a:t>dipengaruhi</a:t>
            </a:r>
            <a:r>
              <a:rPr lang="en-US" sz="3100" b="1" u="sng" dirty="0" smtClean="0">
                <a:latin typeface="Lucida Calligraphy" pitchFamily="66" charset="0"/>
              </a:rPr>
              <a:t> </a:t>
            </a:r>
            <a:r>
              <a:rPr lang="en-US" sz="3100" b="1" u="sng" dirty="0" err="1" smtClean="0">
                <a:latin typeface="Lucida Calligraphy" pitchFamily="66" charset="0"/>
              </a:rPr>
              <a:t>oleh</a:t>
            </a:r>
            <a:r>
              <a:rPr lang="en-US" sz="3100" b="1" u="sng" dirty="0" smtClean="0">
                <a:latin typeface="Lucida Calligraphy" pitchFamily="66" charset="0"/>
              </a:rPr>
              <a:t> </a:t>
            </a:r>
            <a:r>
              <a:rPr lang="en-US" sz="3100" b="1" i="1" u="sng" dirty="0" smtClean="0">
                <a:latin typeface="Lucida Calligraphy" pitchFamily="66" charset="0"/>
              </a:rPr>
              <a:t>political space </a:t>
            </a:r>
            <a:r>
              <a:rPr lang="en-US" sz="3100" b="1" i="1" u="sng" dirty="0" err="1" smtClean="0">
                <a:latin typeface="Lucida Calligraphy" pitchFamily="66" charset="0"/>
              </a:rPr>
              <a:t>dan</a:t>
            </a:r>
            <a:r>
              <a:rPr lang="en-US" sz="3100" b="1" i="1" u="sng" dirty="0" smtClean="0">
                <a:latin typeface="Lucida Calligraphy" pitchFamily="66" charset="0"/>
              </a:rPr>
              <a:t> cultural agency.</a:t>
            </a:r>
            <a:endParaRPr lang="en-US" sz="3100" b="1" i="1" u="sng" dirty="0">
              <a:latin typeface="Lucida Calligraphy"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bodyPr>
          <a:lstStyle/>
          <a:p>
            <a:pPr algn="r"/>
            <a:r>
              <a:rPr lang="en-US" dirty="0" smtClean="0"/>
              <a:t/>
            </a:r>
            <a:br>
              <a:rPr lang="en-US" dirty="0" smtClean="0"/>
            </a:br>
            <a:r>
              <a:rPr lang="en-US" b="1" dirty="0" err="1" smtClean="0">
                <a:latin typeface="Lucida Calligraphy" pitchFamily="66" charset="0"/>
              </a:rPr>
              <a:t>Unsur</a:t>
            </a:r>
            <a:r>
              <a:rPr lang="en-US" b="1" dirty="0" smtClean="0">
                <a:latin typeface="Lucida Calligraphy" pitchFamily="66" charset="0"/>
              </a:rPr>
              <a:t> yang </a:t>
            </a:r>
            <a:r>
              <a:rPr lang="en-US" b="1" dirty="0" err="1" smtClean="0">
                <a:latin typeface="Lucida Calligraphy" pitchFamily="66" charset="0"/>
              </a:rPr>
              <a:t>terkena</a:t>
            </a:r>
            <a:r>
              <a:rPr lang="en-US" b="1" dirty="0" smtClean="0">
                <a:latin typeface="Lucida Calligraphy" pitchFamily="66" charset="0"/>
              </a:rPr>
              <a:t> </a:t>
            </a:r>
            <a:r>
              <a:rPr lang="en-US" b="1" dirty="0" err="1" smtClean="0">
                <a:latin typeface="Lucida Calligraphy" pitchFamily="66" charset="0"/>
              </a:rPr>
              <a:t>dampak</a:t>
            </a:r>
            <a:r>
              <a:rPr lang="en-US" b="1" dirty="0" smtClean="0">
                <a:latin typeface="Lucida Calligraphy" pitchFamily="66" charset="0"/>
              </a:rPr>
              <a:t> </a:t>
            </a:r>
            <a:r>
              <a:rPr lang="en-US" b="1" dirty="0" err="1" smtClean="0">
                <a:latin typeface="Lucida Calligraphy" pitchFamily="66" charset="0"/>
              </a:rPr>
              <a:t>langsung</a:t>
            </a:r>
            <a:r>
              <a:rPr lang="en-US" b="1" dirty="0" smtClean="0">
                <a:latin typeface="Lucida Calligraphy" pitchFamily="66" charset="0"/>
              </a:rPr>
              <a:t> </a:t>
            </a:r>
            <a:r>
              <a:rPr lang="en-US" b="1" dirty="0" err="1" smtClean="0">
                <a:latin typeface="Lucida Calligraphy" pitchFamily="66" charset="0"/>
              </a:rPr>
              <a:t>dari</a:t>
            </a:r>
            <a:r>
              <a:rPr lang="en-US" b="1" dirty="0" smtClean="0">
                <a:latin typeface="Lucida Calligraphy" pitchFamily="66" charset="0"/>
              </a:rPr>
              <a:t> </a:t>
            </a:r>
            <a:r>
              <a:rPr lang="en-US" b="1" dirty="0" err="1" smtClean="0">
                <a:latin typeface="Lucida Calligraphy" pitchFamily="66" charset="0"/>
              </a:rPr>
              <a:t>perubahan</a:t>
            </a:r>
            <a:r>
              <a:rPr lang="en-US" b="1" dirty="0" smtClean="0">
                <a:latin typeface="Lucida Calligraphy" pitchFamily="66" charset="0"/>
              </a:rPr>
              <a:t> </a:t>
            </a:r>
            <a:r>
              <a:rPr lang="en-US" b="1" dirty="0" err="1" smtClean="0">
                <a:latin typeface="Lucida Calligraphy" pitchFamily="66" charset="0"/>
              </a:rPr>
              <a:t>budaya</a:t>
            </a:r>
            <a:r>
              <a:rPr lang="en-US" b="1" dirty="0" smtClean="0">
                <a:latin typeface="Lucida Calligraphy" pitchFamily="66" charset="0"/>
              </a:rPr>
              <a:t> </a:t>
            </a:r>
            <a:r>
              <a:rPr lang="en-US" b="1" dirty="0" err="1" smtClean="0">
                <a:latin typeface="Lucida Calligraphy" pitchFamily="66" charset="0"/>
              </a:rPr>
              <a:t>adalah</a:t>
            </a:r>
            <a:r>
              <a:rPr lang="en-US" b="1" dirty="0" smtClean="0">
                <a:latin typeface="Lucida Calligraphy" pitchFamily="66" charset="0"/>
              </a:rPr>
              <a:t> :</a:t>
            </a:r>
            <a:br>
              <a:rPr lang="en-US" b="1" dirty="0" smtClean="0">
                <a:latin typeface="Lucida Calligraphy" pitchFamily="66" charset="0"/>
              </a:rPr>
            </a:br>
            <a:r>
              <a:rPr lang="en-US" b="1" dirty="0" smtClean="0">
                <a:latin typeface="Lucida Calligraphy" pitchFamily="66" charset="0"/>
              </a:rPr>
              <a:t>=</a:t>
            </a:r>
            <a:r>
              <a:rPr lang="en-US" b="1" i="1" dirty="0" err="1" smtClean="0">
                <a:latin typeface="Lucida Calligraphy" pitchFamily="66" charset="0"/>
              </a:rPr>
              <a:t>bahasa</a:t>
            </a:r>
            <a:r>
              <a:rPr lang="en-US" b="1" i="1" dirty="0" smtClean="0">
                <a:latin typeface="Lucida Calligraphy" pitchFamily="66" charset="0"/>
              </a:rPr>
              <a:t/>
            </a:r>
            <a:br>
              <a:rPr lang="en-US" b="1" i="1" dirty="0" smtClean="0">
                <a:latin typeface="Lucida Calligraphy" pitchFamily="66" charset="0"/>
              </a:rPr>
            </a:br>
            <a:r>
              <a:rPr lang="en-US" b="1" i="1" dirty="0" smtClean="0">
                <a:latin typeface="Lucida Calligraphy" pitchFamily="66" charset="0"/>
              </a:rPr>
              <a:t>=system </a:t>
            </a:r>
            <a:r>
              <a:rPr lang="en-US" b="1" i="1" dirty="0" err="1" smtClean="0">
                <a:latin typeface="Lucida Calligraphy" pitchFamily="66" charset="0"/>
              </a:rPr>
              <a:t>teknologi</a:t>
            </a:r>
            <a:r>
              <a:rPr lang="en-US" b="1" i="1" dirty="0" smtClean="0">
                <a:latin typeface="Lucida Calligraphy" pitchFamily="66" charset="0"/>
              </a:rPr>
              <a:t/>
            </a:r>
            <a:br>
              <a:rPr lang="en-US" b="1" i="1" dirty="0" smtClean="0">
                <a:latin typeface="Lucida Calligraphy" pitchFamily="66" charset="0"/>
              </a:rPr>
            </a:br>
            <a:r>
              <a:rPr lang="en-US" b="1" i="1" dirty="0" smtClean="0">
                <a:latin typeface="Lucida Calligraphy" pitchFamily="66" charset="0"/>
              </a:rPr>
              <a:t>=system </a:t>
            </a:r>
            <a:r>
              <a:rPr lang="en-US" b="1" i="1" dirty="0" err="1" smtClean="0">
                <a:latin typeface="Lucida Calligraphy" pitchFamily="66" charset="0"/>
              </a:rPr>
              <a:t>kemasyakakatan</a:t>
            </a:r>
            <a:r>
              <a:rPr lang="en-US" b="1" i="1" dirty="0" smtClean="0">
                <a:latin typeface="Lucida Calligraphy" pitchFamily="66" charset="0"/>
              </a:rPr>
              <a:t/>
            </a:r>
            <a:br>
              <a:rPr lang="en-US" b="1" i="1" dirty="0" smtClean="0">
                <a:latin typeface="Lucida Calligraphy" pitchFamily="66" charset="0"/>
              </a:rPr>
            </a:br>
            <a:r>
              <a:rPr lang="en-US" b="1" i="1" dirty="0" smtClean="0">
                <a:latin typeface="Lucida Calligraphy" pitchFamily="66" charset="0"/>
              </a:rPr>
              <a:t>=system </a:t>
            </a:r>
            <a:r>
              <a:rPr lang="en-US" b="1" i="1" dirty="0" err="1" smtClean="0">
                <a:latin typeface="Lucida Calligraphy" pitchFamily="66" charset="0"/>
              </a:rPr>
              <a:t>mata</a:t>
            </a:r>
            <a:r>
              <a:rPr lang="en-US" b="1" i="1" dirty="0" smtClean="0">
                <a:latin typeface="Lucida Calligraphy" pitchFamily="66" charset="0"/>
              </a:rPr>
              <a:t> </a:t>
            </a:r>
            <a:r>
              <a:rPr lang="en-US" b="1" i="1" dirty="0" err="1" smtClean="0">
                <a:latin typeface="Lucida Calligraphy" pitchFamily="66" charset="0"/>
              </a:rPr>
              <a:t>pencaharian</a:t>
            </a:r>
            <a:r>
              <a:rPr lang="en-US" b="1" i="1" dirty="0" smtClean="0">
                <a:latin typeface="Lucida Calligraphy" pitchFamily="66" charset="0"/>
              </a:rPr>
              <a:t/>
            </a:r>
            <a:br>
              <a:rPr lang="en-US" b="1" i="1" dirty="0" smtClean="0">
                <a:latin typeface="Lucida Calligraphy" pitchFamily="66" charset="0"/>
              </a:rPr>
            </a:br>
            <a:r>
              <a:rPr lang="en-US" b="1" i="1" dirty="0" smtClean="0">
                <a:latin typeface="Lucida Calligraphy" pitchFamily="66" charset="0"/>
              </a:rPr>
              <a:t>=system </a:t>
            </a:r>
            <a:r>
              <a:rPr lang="en-US" b="1" i="1" dirty="0" err="1" smtClean="0">
                <a:latin typeface="Lucida Calligraphy" pitchFamily="66" charset="0"/>
              </a:rPr>
              <a:t>kepercayaan</a:t>
            </a:r>
            <a:r>
              <a:rPr lang="en-US" b="1" i="1" dirty="0" smtClean="0">
                <a:latin typeface="Lucida Calligraphy" pitchFamily="66" charset="0"/>
              </a:rPr>
              <a:t/>
            </a:r>
            <a:br>
              <a:rPr lang="en-US" b="1" i="1" dirty="0" smtClean="0">
                <a:latin typeface="Lucida Calligraphy" pitchFamily="66" charset="0"/>
              </a:rPr>
            </a:br>
            <a:r>
              <a:rPr lang="en-US" b="1" i="1" dirty="0" smtClean="0">
                <a:latin typeface="Lucida Calligraphy" pitchFamily="66" charset="0"/>
              </a:rPr>
              <a:t>=system </a:t>
            </a:r>
            <a:r>
              <a:rPr lang="en-US" b="1" i="1" dirty="0" err="1" smtClean="0">
                <a:latin typeface="Lucida Calligraphy" pitchFamily="66" charset="0"/>
              </a:rPr>
              <a:t>pengetahuan</a:t>
            </a:r>
            <a:r>
              <a:rPr lang="en-US" b="1" i="1" dirty="0" smtClean="0">
                <a:latin typeface="Lucida Calligraphy" pitchFamily="66" charset="0"/>
              </a:rPr>
              <a:t/>
            </a:r>
            <a:br>
              <a:rPr lang="en-US" b="1" i="1" dirty="0" smtClean="0">
                <a:latin typeface="Lucida Calligraphy" pitchFamily="66" charset="0"/>
              </a:rPr>
            </a:br>
            <a:r>
              <a:rPr lang="en-US" b="1" i="1" dirty="0" smtClean="0">
                <a:latin typeface="Lucida Calligraphy" pitchFamily="66" charset="0"/>
              </a:rPr>
              <a:t>=</a:t>
            </a:r>
            <a:r>
              <a:rPr lang="en-US" b="1" i="1" dirty="0" err="1" smtClean="0">
                <a:latin typeface="Lucida Calligraphy" pitchFamily="66" charset="0"/>
              </a:rPr>
              <a:t>kesenian</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r"/>
            <a:r>
              <a:rPr lang="en-US" sz="3600" b="1" dirty="0" err="1" smtClean="0">
                <a:latin typeface="Lucida Calligraphy" pitchFamily="66" charset="0"/>
              </a:rPr>
              <a:t>Apa</a:t>
            </a:r>
            <a:r>
              <a:rPr lang="en-US" sz="3600" b="1" dirty="0" smtClean="0">
                <a:latin typeface="Lucida Calligraphy" pitchFamily="66" charset="0"/>
              </a:rPr>
              <a:t> yang </a:t>
            </a:r>
            <a:r>
              <a:rPr lang="en-US" sz="3600" b="1" dirty="0" err="1" smtClean="0">
                <a:latin typeface="Lucida Calligraphy" pitchFamily="66" charset="0"/>
              </a:rPr>
              <a:t>dikemukakan</a:t>
            </a:r>
            <a:r>
              <a:rPr lang="en-US" sz="3600" b="1" dirty="0" smtClean="0">
                <a:latin typeface="Lucida Calligraphy" pitchFamily="66" charset="0"/>
              </a:rPr>
              <a:t> </a:t>
            </a:r>
            <a:r>
              <a:rPr lang="en-US" sz="3600" b="1" dirty="0" err="1" smtClean="0">
                <a:latin typeface="Lucida Calligraphy" pitchFamily="66" charset="0"/>
              </a:rPr>
              <a:t>tentang</a:t>
            </a:r>
            <a:r>
              <a:rPr lang="en-US" sz="3600" b="1" dirty="0" smtClean="0">
                <a:latin typeface="Lucida Calligraphy" pitchFamily="66" charset="0"/>
              </a:rPr>
              <a:t> </a:t>
            </a:r>
            <a:r>
              <a:rPr lang="en-US" sz="3600" b="1" dirty="0" err="1" smtClean="0">
                <a:latin typeface="Lucida Calligraphy" pitchFamily="66" charset="0"/>
              </a:rPr>
              <a:t>geografi</a:t>
            </a:r>
            <a:r>
              <a:rPr lang="en-US" sz="3600" b="1" dirty="0" smtClean="0">
                <a:latin typeface="Lucida Calligraphy" pitchFamily="66" charset="0"/>
              </a:rPr>
              <a:t> </a:t>
            </a:r>
            <a:r>
              <a:rPr lang="en-US" sz="3600" b="1" dirty="0" err="1" smtClean="0">
                <a:latin typeface="Lucida Calligraphy" pitchFamily="66" charset="0"/>
              </a:rPr>
              <a:t>budaya</a:t>
            </a:r>
            <a:r>
              <a:rPr lang="en-US" sz="3600" b="1" dirty="0" smtClean="0">
                <a:latin typeface="Lucida Calligraphy" pitchFamily="66" charset="0"/>
              </a:rPr>
              <a:t> </a:t>
            </a:r>
            <a:r>
              <a:rPr lang="en-US" sz="3600" b="1" dirty="0" err="1" smtClean="0">
                <a:latin typeface="Lucida Calligraphy" pitchFamily="66" charset="0"/>
              </a:rPr>
              <a:t>tersebut</a:t>
            </a:r>
            <a:r>
              <a:rPr lang="en-US" sz="3600" b="1" dirty="0" smtClean="0">
                <a:latin typeface="Lucida Calligraphy" pitchFamily="66" charset="0"/>
              </a:rPr>
              <a:t> </a:t>
            </a:r>
            <a:r>
              <a:rPr lang="en-US" sz="3600" b="1" dirty="0" err="1" smtClean="0">
                <a:latin typeface="Lucida Calligraphy" pitchFamily="66" charset="0"/>
              </a:rPr>
              <a:t>sangatlah</a:t>
            </a:r>
            <a:r>
              <a:rPr lang="en-US" sz="3600" b="1" dirty="0" smtClean="0">
                <a:latin typeface="Lucida Calligraphy" pitchFamily="66" charset="0"/>
              </a:rPr>
              <a:t> </a:t>
            </a:r>
            <a:r>
              <a:rPr lang="en-US" sz="3600" b="1" dirty="0" err="1" smtClean="0">
                <a:latin typeface="Lucida Calligraphy" pitchFamily="66" charset="0"/>
              </a:rPr>
              <a:t>komplek</a:t>
            </a:r>
            <a:r>
              <a:rPr lang="en-US" sz="3600" b="1" dirty="0" smtClean="0">
                <a:latin typeface="Lucida Calligraphy" pitchFamily="66" charset="0"/>
              </a:rPr>
              <a:t> </a:t>
            </a:r>
            <a:r>
              <a:rPr lang="en-US" sz="3600" b="1" dirty="0" err="1" smtClean="0">
                <a:latin typeface="Lucida Calligraphy" pitchFamily="66" charset="0"/>
              </a:rPr>
              <a:t>dan</a:t>
            </a:r>
            <a:r>
              <a:rPr lang="en-US" sz="3600" b="1" dirty="0" smtClean="0">
                <a:latin typeface="Lucida Calligraphy" pitchFamily="66" charset="0"/>
              </a:rPr>
              <a:t> </a:t>
            </a:r>
            <a:r>
              <a:rPr lang="en-US" sz="3600" b="1" dirty="0" err="1" smtClean="0">
                <a:latin typeface="Lucida Calligraphy" pitchFamily="66" charset="0"/>
              </a:rPr>
              <a:t>penting</a:t>
            </a:r>
            <a:r>
              <a:rPr lang="en-US" sz="3600" b="1" dirty="0" smtClean="0">
                <a:latin typeface="Lucida Calligraphy" pitchFamily="66" charset="0"/>
              </a:rPr>
              <a:t> </a:t>
            </a:r>
            <a:r>
              <a:rPr lang="en-US" sz="3600" b="1" dirty="0" err="1" smtClean="0">
                <a:latin typeface="Lucida Calligraphy" pitchFamily="66" charset="0"/>
              </a:rPr>
              <a:t>untuk</a:t>
            </a:r>
            <a:r>
              <a:rPr lang="en-US" sz="3600" b="1" dirty="0" smtClean="0">
                <a:latin typeface="Lucida Calligraphy" pitchFamily="66" charset="0"/>
              </a:rPr>
              <a:t> </a:t>
            </a:r>
            <a:r>
              <a:rPr lang="en-US" sz="3600" b="1" dirty="0" err="1" smtClean="0">
                <a:latin typeface="Lucida Calligraphy" pitchFamily="66" charset="0"/>
              </a:rPr>
              <a:t>dipelajari</a:t>
            </a:r>
            <a:r>
              <a:rPr lang="en-US" sz="3600" b="1" dirty="0" smtClean="0">
                <a:latin typeface="Lucida Calligraphy" pitchFamily="66" charset="0"/>
              </a:rPr>
              <a:t>.</a:t>
            </a:r>
            <a:br>
              <a:rPr lang="en-US" sz="3600" b="1" dirty="0" smtClean="0">
                <a:latin typeface="Lucida Calligraphy" pitchFamily="66" charset="0"/>
              </a:rPr>
            </a:br>
            <a:r>
              <a:rPr lang="en-US" sz="3600" b="1" dirty="0" smtClean="0">
                <a:latin typeface="Lucida Calligraphy" pitchFamily="66" charset="0"/>
              </a:rPr>
              <a:t/>
            </a:r>
            <a:br>
              <a:rPr lang="en-US" sz="3600" b="1" dirty="0" smtClean="0">
                <a:latin typeface="Lucida Calligraphy" pitchFamily="66" charset="0"/>
              </a:rPr>
            </a:br>
            <a:r>
              <a:rPr lang="en-US" sz="3600" b="1" dirty="0" err="1" smtClean="0">
                <a:latin typeface="Lucida Calligraphy" pitchFamily="66" charset="0"/>
              </a:rPr>
              <a:t>Maka</a:t>
            </a:r>
            <a:r>
              <a:rPr lang="en-US" sz="3600" b="1" dirty="0" smtClean="0">
                <a:latin typeface="Lucida Calligraphy" pitchFamily="66" charset="0"/>
              </a:rPr>
              <a:t> </a:t>
            </a:r>
            <a:r>
              <a:rPr lang="en-US" sz="3600" b="1" dirty="0" err="1" smtClean="0">
                <a:latin typeface="Lucida Calligraphy" pitchFamily="66" charset="0"/>
              </a:rPr>
              <a:t>dalam</a:t>
            </a:r>
            <a:r>
              <a:rPr lang="en-US" sz="3600" b="1" dirty="0" smtClean="0">
                <a:latin typeface="Lucida Calligraphy" pitchFamily="66" charset="0"/>
              </a:rPr>
              <a:t> </a:t>
            </a:r>
            <a:r>
              <a:rPr lang="en-US" sz="3600" b="1" dirty="0" err="1" smtClean="0">
                <a:latin typeface="Lucida Calligraphy" pitchFamily="66" charset="0"/>
              </a:rPr>
              <a:t>bab-bab</a:t>
            </a:r>
            <a:r>
              <a:rPr lang="en-US" sz="3600" b="1" dirty="0" smtClean="0">
                <a:latin typeface="Lucida Calligraphy" pitchFamily="66" charset="0"/>
              </a:rPr>
              <a:t> </a:t>
            </a:r>
            <a:r>
              <a:rPr lang="en-US" sz="3600" b="1" dirty="0" err="1" smtClean="0">
                <a:latin typeface="Lucida Calligraphy" pitchFamily="66" charset="0"/>
              </a:rPr>
              <a:t>berikut</a:t>
            </a:r>
            <a:r>
              <a:rPr lang="en-US" sz="3600" b="1" dirty="0" smtClean="0">
                <a:latin typeface="Lucida Calligraphy" pitchFamily="66" charset="0"/>
              </a:rPr>
              <a:t> </a:t>
            </a:r>
            <a:r>
              <a:rPr lang="en-US" sz="3600" b="1" dirty="0" err="1" smtClean="0">
                <a:latin typeface="Lucida Calligraphy" pitchFamily="66" charset="0"/>
              </a:rPr>
              <a:t>akan</a:t>
            </a:r>
            <a:r>
              <a:rPr lang="en-US" sz="3600" b="1" dirty="0" smtClean="0">
                <a:latin typeface="Lucida Calligraphy" pitchFamily="66" charset="0"/>
              </a:rPr>
              <a:t> </a:t>
            </a:r>
            <a:r>
              <a:rPr lang="en-US" sz="3600" b="1" dirty="0" err="1" smtClean="0">
                <a:latin typeface="Lucida Calligraphy" pitchFamily="66" charset="0"/>
              </a:rPr>
              <a:t>kita</a:t>
            </a:r>
            <a:r>
              <a:rPr lang="en-US" sz="3600" b="1" dirty="0" smtClean="0">
                <a:latin typeface="Lucida Calligraphy" pitchFamily="66" charset="0"/>
              </a:rPr>
              <a:t> </a:t>
            </a:r>
            <a:r>
              <a:rPr lang="en-US" sz="3600" b="1" dirty="0" err="1" smtClean="0">
                <a:latin typeface="Lucida Calligraphy" pitchFamily="66" charset="0"/>
              </a:rPr>
              <a:t>diskusikan</a:t>
            </a:r>
            <a:r>
              <a:rPr lang="en-US" sz="3600" b="1" dirty="0" smtClean="0">
                <a:latin typeface="Lucida Calligraphy" pitchFamily="66" charset="0"/>
              </a:rPr>
              <a:t> </a:t>
            </a:r>
            <a:r>
              <a:rPr lang="en-US" sz="3600" b="1" dirty="0" err="1" smtClean="0">
                <a:latin typeface="Lucida Calligraphy" pitchFamily="66" charset="0"/>
              </a:rPr>
              <a:t>bersama</a:t>
            </a:r>
            <a:r>
              <a:rPr lang="en-US" sz="3600" b="1" dirty="0" smtClean="0">
                <a:latin typeface="Lucida Calligraphy" pitchFamily="66" charset="0"/>
              </a:rPr>
              <a:t> “</a:t>
            </a:r>
            <a:r>
              <a:rPr lang="en-US" sz="3600" b="1" i="1" u="sng" dirty="0" err="1" smtClean="0">
                <a:latin typeface="Lucida Calligraphy" pitchFamily="66" charset="0"/>
              </a:rPr>
              <a:t>apa</a:t>
            </a:r>
            <a:r>
              <a:rPr lang="en-US" sz="3600" b="1" i="1" u="sng" dirty="0" smtClean="0">
                <a:latin typeface="Lucida Calligraphy" pitchFamily="66" charset="0"/>
              </a:rPr>
              <a:t>, </a:t>
            </a:r>
            <a:r>
              <a:rPr lang="en-US" sz="3600" b="1" i="1" u="sng" dirty="0" err="1" smtClean="0">
                <a:latin typeface="Lucida Calligraphy" pitchFamily="66" charset="0"/>
              </a:rPr>
              <a:t>bagaimana</a:t>
            </a:r>
            <a:r>
              <a:rPr lang="en-US" sz="3600" b="1" i="1" u="sng" dirty="0" smtClean="0">
                <a:latin typeface="Lucida Calligraphy" pitchFamily="66" charset="0"/>
              </a:rPr>
              <a:t>, </a:t>
            </a:r>
            <a:r>
              <a:rPr lang="en-US" sz="3600" b="1" i="1" u="sng" dirty="0" err="1" smtClean="0">
                <a:latin typeface="Lucida Calligraphy" pitchFamily="66" charset="0"/>
              </a:rPr>
              <a:t>mengapa</a:t>
            </a:r>
            <a:r>
              <a:rPr lang="en-US" sz="3600" b="1" i="1" u="sng" dirty="0" smtClean="0">
                <a:latin typeface="Lucida Calligraphy" pitchFamily="66" charset="0"/>
              </a:rPr>
              <a:t>, </a:t>
            </a:r>
            <a:r>
              <a:rPr lang="en-US" sz="3600" b="1" i="1" u="sng" dirty="0" err="1" smtClean="0">
                <a:latin typeface="Lucida Calligraphy" pitchFamily="66" charset="0"/>
              </a:rPr>
              <a:t>dimana</a:t>
            </a:r>
            <a:r>
              <a:rPr lang="en-US" sz="3600" b="1" i="1" u="sng" dirty="0" smtClean="0">
                <a:latin typeface="Lucida Calligraphy" pitchFamily="66" charset="0"/>
              </a:rPr>
              <a:t>, </a:t>
            </a:r>
            <a:r>
              <a:rPr lang="en-US" sz="3600" b="1" i="1" u="sng" dirty="0" err="1" smtClean="0">
                <a:latin typeface="Lucida Calligraphy" pitchFamily="66" charset="0"/>
              </a:rPr>
              <a:t>kapan</a:t>
            </a:r>
            <a:r>
              <a:rPr lang="en-US" sz="3600" b="1" i="1" u="sng" dirty="0" smtClean="0">
                <a:latin typeface="Lucida Calligraphy" pitchFamily="66" charset="0"/>
              </a:rPr>
              <a:t> </a:t>
            </a:r>
            <a:r>
              <a:rPr lang="en-US" sz="3600" b="1" i="1" u="sng" dirty="0" err="1" smtClean="0">
                <a:latin typeface="Lucida Calligraphy" pitchFamily="66" charset="0"/>
              </a:rPr>
              <a:t>dan</a:t>
            </a:r>
            <a:r>
              <a:rPr lang="en-US" sz="3600" b="1" i="1" u="sng" dirty="0" smtClean="0">
                <a:latin typeface="Lucida Calligraphy" pitchFamily="66" charset="0"/>
              </a:rPr>
              <a:t> </a:t>
            </a:r>
            <a:r>
              <a:rPr lang="en-US" sz="3600" b="1" i="1" u="sng" dirty="0" err="1" smtClean="0">
                <a:latin typeface="Lucida Calligraphy" pitchFamily="66" charset="0"/>
              </a:rPr>
              <a:t>siapa</a:t>
            </a:r>
            <a:r>
              <a:rPr lang="en-US" sz="3600" b="1" i="1" u="sng" dirty="0" smtClean="0">
                <a:latin typeface="Lucida Calligraphy" pitchFamily="66" charset="0"/>
              </a:rPr>
              <a:t> </a:t>
            </a:r>
            <a:r>
              <a:rPr lang="en-US" sz="3600" b="1" i="1" u="sng" dirty="0" err="1" smtClean="0">
                <a:latin typeface="Lucida Calligraphy" pitchFamily="66" charset="0"/>
              </a:rPr>
              <a:t>geografi</a:t>
            </a:r>
            <a:r>
              <a:rPr lang="en-US" sz="3600" b="1" i="1" u="sng" dirty="0" smtClean="0">
                <a:latin typeface="Lucida Calligraphy" pitchFamily="66" charset="0"/>
              </a:rPr>
              <a:t> </a:t>
            </a:r>
            <a:r>
              <a:rPr lang="en-US" sz="3600" b="1" i="1" u="sng" dirty="0" err="1" smtClean="0">
                <a:latin typeface="Lucida Calligraphy" pitchFamily="66" charset="0"/>
              </a:rPr>
              <a:t>budaya</a:t>
            </a:r>
            <a:r>
              <a:rPr lang="en-US" sz="3600" b="1" i="1" u="sng" dirty="0" smtClean="0">
                <a:latin typeface="Lucida Calligraphy" pitchFamily="66" charset="0"/>
              </a:rPr>
              <a:t> </a:t>
            </a:r>
            <a:r>
              <a:rPr lang="en-US" sz="3600" b="1" i="1" u="sng" dirty="0" err="1" smtClean="0">
                <a:latin typeface="Lucida Calligraphy" pitchFamily="66" charset="0"/>
              </a:rPr>
              <a:t>itu</a:t>
            </a:r>
            <a:r>
              <a:rPr lang="en-US" sz="3600" b="1" dirty="0" smtClean="0">
                <a:latin typeface="Lucida Calligraphy" pitchFamily="66" charset="0"/>
              </a:rPr>
              <a:t>”</a:t>
            </a:r>
            <a:endParaRPr lang="en-US" sz="3600" b="1" dirty="0">
              <a:latin typeface="Lucida Calligraphy"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28601"/>
            <a:ext cx="8786812" cy="586740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marL="342900" indent="-342900" algn="r">
              <a:defRPr/>
            </a:pPr>
            <a:endParaRPr lang="id-ID" sz="3200" b="1" u="sng" dirty="0" smtClean="0">
              <a:solidFill>
                <a:schemeClr val="tx1"/>
              </a:solidFill>
              <a:latin typeface="Lucida Calligraphy" pitchFamily="66" charset="0"/>
            </a:endParaRPr>
          </a:p>
          <a:p>
            <a:pPr marL="342900" indent="-342900" algn="r">
              <a:defRPr/>
            </a:pPr>
            <a:endParaRPr lang="id-ID" sz="3200" b="1" u="sng" dirty="0" smtClean="0">
              <a:solidFill>
                <a:schemeClr val="tx1"/>
              </a:solidFill>
              <a:latin typeface="Lucida Calligraphy" pitchFamily="66" charset="0"/>
            </a:endParaRPr>
          </a:p>
          <a:p>
            <a:pPr marL="342900" indent="-342900" algn="r">
              <a:defRPr/>
            </a:pPr>
            <a:r>
              <a:rPr lang="en-US" sz="3200" b="1" u="sng" dirty="0" err="1" smtClean="0">
                <a:solidFill>
                  <a:schemeClr val="tx1"/>
                </a:solidFill>
                <a:latin typeface="Lucida Calligraphy" pitchFamily="66" charset="0"/>
              </a:rPr>
              <a:t>Sebelum</a:t>
            </a:r>
            <a:r>
              <a:rPr lang="en-US" sz="3200" b="1" u="sng" dirty="0" smtClean="0">
                <a:solidFill>
                  <a:schemeClr val="tx1"/>
                </a:solidFill>
                <a:latin typeface="Lucida Calligraphy" pitchFamily="66" charset="0"/>
              </a:rPr>
              <a:t> </a:t>
            </a:r>
            <a:r>
              <a:rPr lang="en-US" sz="3200" b="1" u="sng" dirty="0" err="1">
                <a:solidFill>
                  <a:schemeClr val="tx1"/>
                </a:solidFill>
                <a:latin typeface="Lucida Calligraphy" pitchFamily="66" charset="0"/>
              </a:rPr>
              <a:t>mempelajari</a:t>
            </a:r>
            <a:r>
              <a:rPr lang="en-US" sz="3200" b="1" u="sng" dirty="0">
                <a:solidFill>
                  <a:schemeClr val="tx1"/>
                </a:solidFill>
                <a:latin typeface="Lucida Calligraphy" pitchFamily="66" charset="0"/>
              </a:rPr>
              <a:t>  </a:t>
            </a:r>
            <a:r>
              <a:rPr lang="en-US" sz="3200" b="1" u="sng" dirty="0" err="1">
                <a:solidFill>
                  <a:schemeClr val="tx1"/>
                </a:solidFill>
                <a:latin typeface="Lucida Calligraphy" pitchFamily="66" charset="0"/>
              </a:rPr>
              <a:t>geografi</a:t>
            </a:r>
            <a:r>
              <a:rPr lang="en-US" sz="3200" b="1" u="sng" dirty="0">
                <a:solidFill>
                  <a:schemeClr val="tx1"/>
                </a:solidFill>
                <a:latin typeface="Lucida Calligraphy" pitchFamily="66" charset="0"/>
              </a:rPr>
              <a:t> </a:t>
            </a:r>
            <a:r>
              <a:rPr lang="en-US" sz="3200" b="1" u="sng" dirty="0" err="1">
                <a:solidFill>
                  <a:schemeClr val="tx1"/>
                </a:solidFill>
                <a:latin typeface="Lucida Calligraphy" pitchFamily="66" charset="0"/>
              </a:rPr>
              <a:t>budaya</a:t>
            </a:r>
            <a:r>
              <a:rPr lang="en-US" sz="3200" b="1" u="sng" dirty="0">
                <a:solidFill>
                  <a:schemeClr val="tx1"/>
                </a:solidFill>
                <a:latin typeface="Lucida Calligraphy" pitchFamily="66" charset="0"/>
              </a:rPr>
              <a:t> </a:t>
            </a:r>
            <a:r>
              <a:rPr lang="en-US" sz="3200" b="1" u="sng" dirty="0" err="1">
                <a:solidFill>
                  <a:schemeClr val="tx1"/>
                </a:solidFill>
                <a:latin typeface="Lucida Calligraphy" pitchFamily="66" charset="0"/>
              </a:rPr>
              <a:t>perlu</a:t>
            </a:r>
            <a:r>
              <a:rPr lang="en-US" sz="3200" b="1" u="sng" dirty="0">
                <a:solidFill>
                  <a:schemeClr val="tx1"/>
                </a:solidFill>
                <a:latin typeface="Lucida Calligraphy" pitchFamily="66" charset="0"/>
              </a:rPr>
              <a:t> </a:t>
            </a:r>
            <a:r>
              <a:rPr lang="en-US" sz="3200" b="1" u="sng" dirty="0" err="1">
                <a:solidFill>
                  <a:schemeClr val="tx1"/>
                </a:solidFill>
                <a:latin typeface="Lucida Calligraphy" pitchFamily="66" charset="0"/>
              </a:rPr>
              <a:t>diingatkan</a:t>
            </a:r>
            <a:r>
              <a:rPr lang="en-US" sz="3200" b="1" u="sng" dirty="0">
                <a:solidFill>
                  <a:schemeClr val="tx1"/>
                </a:solidFill>
                <a:latin typeface="Lucida Calligraphy" pitchFamily="66" charset="0"/>
              </a:rPr>
              <a:t> </a:t>
            </a:r>
            <a:r>
              <a:rPr lang="en-US" sz="3200" b="1" u="sng" dirty="0" err="1" smtClean="0">
                <a:solidFill>
                  <a:schemeClr val="tx1"/>
                </a:solidFill>
                <a:latin typeface="Lucida Calligraphy" pitchFamily="66" charset="0"/>
              </a:rPr>
              <a:t>terlebihdahulu</a:t>
            </a:r>
            <a:r>
              <a:rPr lang="en-US" sz="3200" b="1" u="sng" dirty="0" smtClean="0">
                <a:solidFill>
                  <a:schemeClr val="tx1"/>
                </a:solidFill>
                <a:latin typeface="Lucida Calligraphy" pitchFamily="66" charset="0"/>
              </a:rPr>
              <a:t> </a:t>
            </a:r>
            <a:r>
              <a:rPr lang="en-US" sz="3200" b="1" u="sng" dirty="0" err="1">
                <a:solidFill>
                  <a:schemeClr val="tx1"/>
                </a:solidFill>
                <a:latin typeface="Lucida Calligraphy" pitchFamily="66" charset="0"/>
              </a:rPr>
              <a:t>dengan</a:t>
            </a:r>
            <a:r>
              <a:rPr lang="en-US" sz="3200" b="1" u="sng" dirty="0">
                <a:solidFill>
                  <a:schemeClr val="tx1"/>
                </a:solidFill>
                <a:latin typeface="Lucida Calligraphy" pitchFamily="66" charset="0"/>
              </a:rPr>
              <a:t> </a:t>
            </a:r>
            <a:r>
              <a:rPr lang="en-US" sz="3200" b="1" u="sng" dirty="0" err="1">
                <a:solidFill>
                  <a:schemeClr val="tx1"/>
                </a:solidFill>
                <a:latin typeface="Lucida Calligraphy" pitchFamily="66" charset="0"/>
              </a:rPr>
              <a:t>pertanyaan</a:t>
            </a:r>
            <a:r>
              <a:rPr lang="en-US" sz="3200" b="1" u="sng" dirty="0">
                <a:solidFill>
                  <a:schemeClr val="tx1"/>
                </a:solidFill>
                <a:latin typeface="Lucida Calligraphy" pitchFamily="66" charset="0"/>
              </a:rPr>
              <a:t> </a:t>
            </a:r>
            <a:r>
              <a:rPr lang="id-ID" sz="3200" b="1" u="sng" dirty="0" smtClean="0">
                <a:solidFill>
                  <a:schemeClr val="tx1"/>
                </a:solidFill>
                <a:latin typeface="Lucida Calligraphy" pitchFamily="66" charset="0"/>
              </a:rPr>
              <a:t> </a:t>
            </a:r>
            <a:r>
              <a:rPr lang="en-US" sz="3200" b="1" u="sng" dirty="0" smtClean="0">
                <a:solidFill>
                  <a:schemeClr val="tx1"/>
                </a:solidFill>
                <a:latin typeface="Lucida Calligraphy" pitchFamily="66" charset="0"/>
              </a:rPr>
              <a:t> </a:t>
            </a:r>
          </a:p>
          <a:p>
            <a:pPr marL="342900" indent="-342900" algn="r">
              <a:defRPr/>
            </a:pPr>
            <a:r>
              <a:rPr lang="en-US" sz="3200" b="1" u="sng" dirty="0" err="1" smtClean="0">
                <a:solidFill>
                  <a:schemeClr val="tx1"/>
                </a:solidFill>
                <a:latin typeface="Lucida Calligraphy" pitchFamily="66" charset="0"/>
              </a:rPr>
              <a:t>antara</a:t>
            </a:r>
            <a:r>
              <a:rPr lang="en-US" sz="3200" b="1" u="sng" dirty="0" smtClean="0">
                <a:solidFill>
                  <a:schemeClr val="tx1"/>
                </a:solidFill>
                <a:latin typeface="Lucida Calligraphy" pitchFamily="66" charset="0"/>
              </a:rPr>
              <a:t> </a:t>
            </a:r>
            <a:r>
              <a:rPr lang="en-US" sz="3200" b="1" u="sng" dirty="0">
                <a:solidFill>
                  <a:schemeClr val="tx1"/>
                </a:solidFill>
                <a:latin typeface="Lucida Calligraphy" pitchFamily="66" charset="0"/>
              </a:rPr>
              <a:t>lain </a:t>
            </a:r>
            <a:r>
              <a:rPr lang="en-US" sz="3200" b="1" u="sng" dirty="0" err="1" smtClean="0">
                <a:solidFill>
                  <a:schemeClr val="tx1"/>
                </a:solidFill>
                <a:latin typeface="Lucida Calligraphy" pitchFamily="66" charset="0"/>
              </a:rPr>
              <a:t>sebagai</a:t>
            </a:r>
            <a:r>
              <a:rPr lang="en-US" sz="3200" b="1" u="sng" dirty="0" smtClean="0">
                <a:solidFill>
                  <a:schemeClr val="tx1"/>
                </a:solidFill>
                <a:latin typeface="Lucida Calligraphy" pitchFamily="66" charset="0"/>
              </a:rPr>
              <a:t> </a:t>
            </a:r>
            <a:r>
              <a:rPr lang="en-US" sz="3200" b="1" u="sng" dirty="0" err="1" smtClean="0">
                <a:solidFill>
                  <a:schemeClr val="tx1"/>
                </a:solidFill>
                <a:latin typeface="Lucida Calligraphy" pitchFamily="66" charset="0"/>
              </a:rPr>
              <a:t>berikut</a:t>
            </a:r>
            <a:r>
              <a:rPr lang="en-US" sz="3200" b="1" u="sng" dirty="0" smtClean="0">
                <a:solidFill>
                  <a:schemeClr val="tx1"/>
                </a:solidFill>
                <a:latin typeface="Lucida Calligraphy" pitchFamily="66" charset="0"/>
              </a:rPr>
              <a:t> </a:t>
            </a:r>
            <a:r>
              <a:rPr lang="en-US" sz="3200" b="1" u="sng" dirty="0">
                <a:solidFill>
                  <a:schemeClr val="tx1"/>
                </a:solidFill>
                <a:latin typeface="Lucida Calligraphy" pitchFamily="66" charset="0"/>
              </a:rPr>
              <a:t>: </a:t>
            </a:r>
          </a:p>
          <a:p>
            <a:pPr algn="r">
              <a:defRPr/>
            </a:pPr>
            <a:endParaRPr lang="en-US" sz="3200" b="1" i="1" dirty="0">
              <a:solidFill>
                <a:schemeClr val="tx1"/>
              </a:solidFill>
              <a:latin typeface="Lucida Calligraphy" pitchFamily="66" charset="0"/>
            </a:endParaRPr>
          </a:p>
          <a:p>
            <a:pPr marL="342900" indent="-342900" algn="r">
              <a:defRPr/>
            </a:pPr>
            <a:r>
              <a:rPr lang="en-US" sz="3200" b="1" i="1" dirty="0" err="1" smtClean="0">
                <a:solidFill>
                  <a:schemeClr val="tx1"/>
                </a:solidFill>
                <a:latin typeface="Lucida Calligraphy" pitchFamily="66" charset="0"/>
              </a:rPr>
              <a:t>Mengapa</a:t>
            </a:r>
            <a:r>
              <a:rPr lang="en-US" sz="3200" b="1" i="1" dirty="0" smtClean="0">
                <a:solidFill>
                  <a:schemeClr val="tx1"/>
                </a:solidFill>
                <a:latin typeface="Lucida Calligraphy" pitchFamily="66" charset="0"/>
              </a:rPr>
              <a:t> </a:t>
            </a:r>
            <a:r>
              <a:rPr lang="en-US" sz="3200" b="1" i="1" dirty="0" err="1">
                <a:solidFill>
                  <a:schemeClr val="tx1"/>
                </a:solidFill>
                <a:latin typeface="Lucida Calligraphy" pitchFamily="66" charset="0"/>
              </a:rPr>
              <a:t>bahasa</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disetiap</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daerah</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bisa</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berbeda</a:t>
            </a:r>
            <a:r>
              <a:rPr lang="en-US" sz="3200" b="1" i="1" dirty="0">
                <a:solidFill>
                  <a:schemeClr val="tx1"/>
                </a:solidFill>
                <a:latin typeface="Lucida Calligraphy" pitchFamily="66" charset="0"/>
              </a:rPr>
              <a:t> </a:t>
            </a:r>
            <a:r>
              <a:rPr lang="en-US" sz="3200" b="1" i="1" dirty="0" smtClean="0">
                <a:solidFill>
                  <a:schemeClr val="tx1"/>
                </a:solidFill>
                <a:latin typeface="Lucida Calligraphy" pitchFamily="66" charset="0"/>
              </a:rPr>
              <a:t>?</a:t>
            </a:r>
            <a:endParaRPr lang="en-US" sz="3200" b="1" i="1" dirty="0">
              <a:solidFill>
                <a:schemeClr val="tx1"/>
              </a:solidFill>
              <a:latin typeface="Lucida Calligraphy" pitchFamily="66" charset="0"/>
            </a:endParaRPr>
          </a:p>
          <a:p>
            <a:pPr marL="342900" indent="-342900" algn="r">
              <a:defRPr/>
            </a:pPr>
            <a:r>
              <a:rPr lang="en-US" sz="3200" b="1" i="1" dirty="0" err="1">
                <a:solidFill>
                  <a:schemeClr val="tx1"/>
                </a:solidFill>
                <a:latin typeface="Lucida Calligraphy" pitchFamily="66" charset="0"/>
              </a:rPr>
              <a:t>Mengapa</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dialek</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daerah</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satu</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berbeda</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dengan</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lainnya</a:t>
            </a:r>
            <a:r>
              <a:rPr lang="en-US" sz="3200" b="1" i="1" dirty="0">
                <a:solidFill>
                  <a:schemeClr val="tx1"/>
                </a:solidFill>
                <a:latin typeface="Lucida Calligraphy" pitchFamily="66" charset="0"/>
              </a:rPr>
              <a:t> ?</a:t>
            </a:r>
          </a:p>
          <a:p>
            <a:pPr marL="342900" indent="-342900" algn="r">
              <a:defRPr/>
            </a:pPr>
            <a:r>
              <a:rPr lang="en-US" sz="3200" b="1" i="1" dirty="0" err="1">
                <a:solidFill>
                  <a:schemeClr val="tx1"/>
                </a:solidFill>
                <a:latin typeface="Lucida Calligraphy" pitchFamily="66" charset="0"/>
              </a:rPr>
              <a:t>Mengapa</a:t>
            </a:r>
            <a:r>
              <a:rPr lang="en-US" sz="3200" b="1" i="1" dirty="0">
                <a:solidFill>
                  <a:schemeClr val="tx1"/>
                </a:solidFill>
                <a:latin typeface="Lucida Calligraphy" pitchFamily="66" charset="0"/>
              </a:rPr>
              <a:t> </a:t>
            </a:r>
            <a:r>
              <a:rPr lang="en-US" sz="3200" b="1" i="1" dirty="0" err="1">
                <a:solidFill>
                  <a:schemeClr val="tx1"/>
                </a:solidFill>
                <a:latin typeface="Lucida Calligraphy" pitchFamily="66" charset="0"/>
              </a:rPr>
              <a:t>pakaian</a:t>
            </a:r>
            <a:r>
              <a:rPr lang="en-US" sz="3200" b="1" i="1" dirty="0">
                <a:solidFill>
                  <a:schemeClr val="tx1"/>
                </a:solidFill>
                <a:latin typeface="Lucida Calligraphy" pitchFamily="66" charset="0"/>
              </a:rPr>
              <a:t>  </a:t>
            </a:r>
            <a:r>
              <a:rPr lang="en-US" sz="3200" b="1" i="1" dirty="0" err="1" smtClean="0">
                <a:solidFill>
                  <a:schemeClr val="tx1"/>
                </a:solidFill>
                <a:latin typeface="Lucida Calligraphy" pitchFamily="66" charset="0"/>
              </a:rPr>
              <a:t>di</a:t>
            </a:r>
            <a:r>
              <a:rPr lang="en-US" sz="3200" b="1" i="1" dirty="0" smtClean="0">
                <a:solidFill>
                  <a:schemeClr val="tx1"/>
                </a:solidFill>
                <a:latin typeface="Lucida Calligraphy" pitchFamily="66" charset="0"/>
              </a:rPr>
              <a:t> </a:t>
            </a:r>
            <a:r>
              <a:rPr lang="en-US" sz="3200" b="1" i="1" dirty="0" err="1">
                <a:solidFill>
                  <a:schemeClr val="tx1"/>
                </a:solidFill>
                <a:latin typeface="Lucida Calligraphy" pitchFamily="66" charset="0"/>
              </a:rPr>
              <a:t>daerah</a:t>
            </a:r>
            <a:r>
              <a:rPr lang="en-US" sz="3200" b="1" i="1" dirty="0">
                <a:solidFill>
                  <a:schemeClr val="tx1"/>
                </a:solidFill>
                <a:latin typeface="Lucida Calligraphy" pitchFamily="66" charset="0"/>
              </a:rPr>
              <a:t> </a:t>
            </a:r>
            <a:r>
              <a:rPr lang="en-US" sz="3200" b="1" i="1" dirty="0" smtClean="0">
                <a:solidFill>
                  <a:schemeClr val="tx1"/>
                </a:solidFill>
                <a:latin typeface="Lucida Calligraphy" pitchFamily="66" charset="0"/>
              </a:rPr>
              <a:t> </a:t>
            </a:r>
            <a:r>
              <a:rPr lang="en-US" sz="3200" b="1" i="1" dirty="0" err="1" smtClean="0">
                <a:solidFill>
                  <a:schemeClr val="tx1"/>
                </a:solidFill>
                <a:latin typeface="Lucida Calligraphy" pitchFamily="66" charset="0"/>
              </a:rPr>
              <a:t>satu</a:t>
            </a:r>
            <a:r>
              <a:rPr lang="en-US" sz="3200" b="1" i="1" dirty="0" smtClean="0">
                <a:solidFill>
                  <a:schemeClr val="tx1"/>
                </a:solidFill>
                <a:latin typeface="Lucida Calligraphy" pitchFamily="66" charset="0"/>
              </a:rPr>
              <a:t> </a:t>
            </a:r>
            <a:r>
              <a:rPr lang="en-US" sz="3200" b="1" i="1" dirty="0" err="1" smtClean="0">
                <a:solidFill>
                  <a:schemeClr val="tx1"/>
                </a:solidFill>
                <a:latin typeface="Lucida Calligraphy" pitchFamily="66" charset="0"/>
              </a:rPr>
              <a:t>berbeda-beda</a:t>
            </a:r>
            <a:r>
              <a:rPr lang="en-US" sz="3200" b="1" i="1" dirty="0" smtClean="0">
                <a:solidFill>
                  <a:schemeClr val="tx1"/>
                </a:solidFill>
                <a:latin typeface="Lucida Calligraphy" pitchFamily="66" charset="0"/>
              </a:rPr>
              <a:t> </a:t>
            </a:r>
            <a:r>
              <a:rPr lang="en-US" sz="3200" b="1" i="1" dirty="0" err="1" smtClean="0">
                <a:solidFill>
                  <a:schemeClr val="tx1"/>
                </a:solidFill>
                <a:latin typeface="Lucida Calligraphy" pitchFamily="66" charset="0"/>
              </a:rPr>
              <a:t>dengan</a:t>
            </a:r>
            <a:r>
              <a:rPr lang="en-US" sz="3200" b="1" i="1" dirty="0" smtClean="0">
                <a:solidFill>
                  <a:schemeClr val="tx1"/>
                </a:solidFill>
                <a:latin typeface="Lucida Calligraphy" pitchFamily="66" charset="0"/>
              </a:rPr>
              <a:t> </a:t>
            </a:r>
            <a:r>
              <a:rPr lang="en-US" sz="3200" b="1" i="1" dirty="0" err="1" smtClean="0">
                <a:solidFill>
                  <a:schemeClr val="tx1"/>
                </a:solidFill>
                <a:latin typeface="Lucida Calligraphy" pitchFamily="66" charset="0"/>
              </a:rPr>
              <a:t>daerah</a:t>
            </a:r>
            <a:r>
              <a:rPr lang="en-US" sz="3200" b="1" i="1" dirty="0" smtClean="0">
                <a:solidFill>
                  <a:schemeClr val="tx1"/>
                </a:solidFill>
                <a:latin typeface="Lucida Calligraphy" pitchFamily="66" charset="0"/>
              </a:rPr>
              <a:t> lain </a:t>
            </a:r>
            <a:r>
              <a:rPr lang="en-US" sz="3200" b="1" i="1" dirty="0">
                <a:solidFill>
                  <a:schemeClr val="tx1"/>
                </a:solidFill>
                <a:latin typeface="Lucida Calligraphy" pitchFamily="66" charset="0"/>
              </a:rPr>
              <a:t>?</a:t>
            </a:r>
          </a:p>
          <a:p>
            <a:pPr marL="342900" indent="-342900" algn="r">
              <a:defRPr/>
            </a:pPr>
            <a:r>
              <a:rPr lang="id-ID" sz="3200" b="1" i="1" dirty="0" smtClean="0">
                <a:solidFill>
                  <a:schemeClr val="tx1"/>
                </a:solidFill>
                <a:latin typeface="Lucida Calligraphy" pitchFamily="66" charset="0"/>
              </a:rPr>
              <a:t> </a:t>
            </a:r>
            <a:endParaRPr lang="en-US" sz="3200" b="1" i="1" dirty="0">
              <a:solidFill>
                <a:schemeClr val="tx1"/>
              </a:solidFill>
              <a:latin typeface="Lucida Calligraphy" pitchFamily="66" charset="0"/>
            </a:endParaRPr>
          </a:p>
          <a:p>
            <a:pPr marL="342900" indent="-342900" algn="r">
              <a:defRPr/>
            </a:pPr>
            <a:r>
              <a:rPr lang="en-US" sz="3200" b="1" i="1" dirty="0" smtClean="0">
                <a:solidFill>
                  <a:schemeClr val="tx1"/>
                </a:solidFill>
                <a:latin typeface="Lucida Calligraphy" pitchFamily="66" charset="0"/>
              </a:rPr>
              <a:t> </a:t>
            </a:r>
            <a:endParaRPr lang="en-US" sz="3200" b="1" i="1" dirty="0">
              <a:solidFill>
                <a:schemeClr val="tx1"/>
              </a:solidFill>
              <a:latin typeface="Lucida Calligraphy"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979</Words>
  <Application>Microsoft Office PowerPoint</Application>
  <PresentationFormat>On-screen Show (4:3)</PresentationFormat>
  <Paragraphs>195</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Slide</vt:lpstr>
      <vt:lpstr>Slide 1</vt:lpstr>
      <vt:lpstr>TUGAS INDIVIDU : PERTAMA  MENGENAL BUDAYA SEKITAR TEMPAT TINGGAL ANDA, YANG TERKAIT DENGAN KONDISI GEOGRAFI  (ditentukan bersama dosen)</vt:lpstr>
      <vt:lpstr>  Sepintas tentang Geografi Budaya  Geografi budaya, merupakan pengetahuan yang mempelajari bumi dan kehidupan yang ada diatasnya, mempengaruhi :  =pandangan hidup kita =makanan yang kita konsumsi  =rumah yang kita tinggali  =pakaian yang kita pakai       </vt:lpstr>
      <vt:lpstr>   =kesenian yang  berkembang dimasyarakat =alat-alat yang kita gunakan  =tempat rekreasi yang kita- nikmati  =obyek penelitian yang kita- amati    = sistem pemerintahan, perkawinan, politik yang kita- ikuti, dsb.  </vt:lpstr>
      <vt:lpstr>Geografi budaya dapat memberikan kombinasi yang kuat serta perangkat konseptual untuk memahami, menganalisa, merencanakan, memberi solusi untuk memecahkan dan mengatasi masalah sosial budaya yang sangat kompleks.  (di Indonesia belum  banyak memanfaatkan)</vt:lpstr>
      <vt:lpstr> Geografi berpengaruh terhadap (perilaku manusia)  budaya,  apabila lingkungan mempengaruhi perubahan budaya.  Lingkungan budaya membentuk ekosistem budaya.  Ekosistem budaya menciptakan ekologi budaya.   Ekologi budaya sangat dipengaruhi oleh political space dan cultural agency.</vt:lpstr>
      <vt:lpstr> Unsur yang terkena dampak langsung dari perubahan budaya adalah : =bahasa =system teknologi =system kemasyakakatan =system mata pencaharian =system kepercayaan =system pengetahuan =kesenian </vt:lpstr>
      <vt:lpstr>Apa yang dikemukakan tentang geografi budaya tersebut sangatlah komplek dan penting untuk dipelajari.  Maka dalam bab-bab berikut akan kita diskusikan bersama “apa, bagaimana, mengapa, dimana, kapan dan siapa geografi budaya itu”</vt:lpstr>
      <vt:lpstr>Slide 9</vt:lpstr>
      <vt:lpstr>Slide 10</vt:lpstr>
      <vt:lpstr>   Mengapa ada petani, nelayan, pegawai, pedagang? Mengapa  bermakanan pokok gandum, beras, jagung ? Mengapa sistem hukum, sistem kekerabatan berbeda ? Mengapa daerah satu maju daerah lain tertinggal ?   </vt:lpstr>
      <vt:lpstr>     Mengapa ada tari klasik, modern, tradisional dan kontemporer ? Mengapa ada upacara, sesaji ? Mengapa ada negara berkembang dan negara maju ? Dsb.  </vt:lpstr>
      <vt:lpstr>Slide 13</vt:lpstr>
      <vt:lpstr>   “MANUSIA”  ?  </vt:lpstr>
      <vt:lpstr>HAKIKAT MANUSIA:  Siapakah aku ini?</vt:lpstr>
      <vt:lpstr>PERTANYAAN KLASIK TENTANG HAKIKAT MANUSIA</vt:lpstr>
      <vt:lpstr>JAWABAN:</vt:lpstr>
      <vt:lpstr>HAKIKAT MANUSIA</vt:lpstr>
      <vt:lpstr>Slide 19</vt:lpstr>
      <vt:lpstr>Manusia sebagai: Makhluk Biologis</vt:lpstr>
      <vt:lpstr>Manusia sebagai: Makhluk Berpikir dan Bernalar</vt:lpstr>
      <vt:lpstr>Manusia adalah: Makhluk Berbudaya dan Beradab</vt:lpstr>
      <vt:lpstr>Slide 23</vt:lpstr>
      <vt:lpstr>Manusia sebagai: Makhluk Berpotensi Unggul</vt:lpstr>
      <vt:lpstr>Manusia sebagai: Makhluk Susila atau  Bermoral</vt:lpstr>
      <vt:lpstr>Manusia sebagai: Makhluk Bhineka</vt:lpstr>
      <vt:lpstr>Slide 27</vt:lpstr>
      <vt:lpstr>Manusia sebagai: Makhluk Individual dan Makhluk Sosial</vt:lpstr>
      <vt:lpstr>Slide 29</vt:lpstr>
      <vt:lpstr>Manusia adalah: Kelembutan Illahi, ruh suci yang langsung ditiupkan oleh Yang Maha Pengasih dan Maha Penyayang</vt:lpstr>
      <vt:lpstr>Slide 31</vt:lpstr>
      <vt:lpstr>Struktur Tubuh Manusia yang Unggul</vt:lpstr>
      <vt:lpstr>Manusia sebagai: Khalifah Tuhan</vt:lpstr>
      <vt:lpstr>Slide 34</vt:lpstr>
      <vt:lpstr>Manusia sebagai: Pengemban Misi Pendidikan</vt:lpstr>
      <vt:lpstr>Slide 36</vt:lpstr>
      <vt:lpstr>Pesan Hasan Al Bashri ( pada zaman Rasulullah SAW masih hidup)</vt:lpstr>
      <vt:lpstr>Slide 38</vt:lpstr>
      <vt:lpstr>* Aku tahu, Allah selalu      melihatku; Karenanya, aku malu     bila Allah mendapatiku      melakukan maksiat  * Aku tahu, kematian menantiku    Maka, kusiapkan bekal untuk     berjumpa dengan Rabb-ku </vt:lpstr>
      <vt:lpstr>Semoga Sekarang Anda sudah tau:  1. siapa Anda? 2. Apa Manfaat Anda bagi masa       depan anak Indonesia melalui      kiprah dalam  program       ini</vt:lpstr>
      <vt:lpstr>BAHAN KULIAH LAIN  MENYUSUL/ DICERMATI SENDIRI.  TERIMA KASIH</vt:lpstr>
      <vt:lpstr>       Selamat belajar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toshiba</cp:lastModifiedBy>
  <cp:revision>274</cp:revision>
  <dcterms:created xsi:type="dcterms:W3CDTF">2006-08-16T00:00:00Z</dcterms:created>
  <dcterms:modified xsi:type="dcterms:W3CDTF">2014-04-09T15:59:42Z</dcterms:modified>
</cp:coreProperties>
</file>