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6"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8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2240C-F811-4B0C-B378-A6C3842DEF3C}"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651E1-636F-4E5C-94D5-21B981F5B5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2240C-F811-4B0C-B378-A6C3842DEF3C}" type="datetimeFigureOut">
              <a:rPr lang="en-US" smtClean="0"/>
              <a:pPr/>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651E1-636F-4E5C-94D5-21B981F5B5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latin typeface="+mn-lt"/>
              </a:rPr>
              <a:t>EVALUASI MODEL PEMBELAJARAN PRODUKSI BUSANA PERORANGAN DENGAN PENDEKATAN COOPERATIVE LEARING BERBASIS LAPANGAN BAGI MAHASISA PRODI PENDIDIKAN TEKNIK BUSANA FT UNY</a:t>
            </a:r>
            <a:endParaRPr lang="en-US" sz="2000" dirty="0">
              <a:latin typeface="+mn-lt"/>
            </a:endParaRPr>
          </a:p>
        </p:txBody>
      </p:sp>
      <p:sp>
        <p:nvSpPr>
          <p:cNvPr id="3" name="Subtitle 2"/>
          <p:cNvSpPr>
            <a:spLocks noGrp="1"/>
          </p:cNvSpPr>
          <p:nvPr>
            <p:ph type="subTitle" idx="1"/>
          </p:nvPr>
        </p:nvSpPr>
        <p:spPr/>
        <p:txBody>
          <a:bodyPr/>
          <a:lstStyle/>
          <a:p>
            <a:r>
              <a:rPr lang="en-US" dirty="0" err="1" smtClean="0"/>
              <a:t>Oleh</a:t>
            </a:r>
            <a:endParaRPr lang="en-US" dirty="0" smtClean="0"/>
          </a:p>
          <a:p>
            <a:r>
              <a:rPr lang="en-US" dirty="0" err="1" smtClean="0"/>
              <a:t>Prapti</a:t>
            </a:r>
            <a:r>
              <a:rPr lang="en-US" dirty="0" smtClean="0"/>
              <a:t> </a:t>
            </a:r>
            <a:r>
              <a:rPr lang="en-US" dirty="0" err="1" smtClean="0"/>
              <a:t>Karomah</a:t>
            </a:r>
            <a:r>
              <a:rPr lang="en-US" dirty="0" smtClean="0"/>
              <a:t> </a:t>
            </a:r>
            <a:r>
              <a:rPr lang="en-US" dirty="0" err="1" smtClean="0"/>
              <a:t>dkk</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202362"/>
          </a:xfrm>
        </p:spPr>
        <p:txBody>
          <a:bodyPr>
            <a:normAutofit/>
          </a:bodyPr>
          <a:lstStyle/>
          <a:p>
            <a:pPr algn="l"/>
            <a:r>
              <a:rPr lang="en-US" sz="2400" i="1" dirty="0" err="1" smtClean="0">
                <a:solidFill>
                  <a:srgbClr val="C00000"/>
                </a:solidFill>
              </a:rPr>
              <a:t>Latar</a:t>
            </a:r>
            <a:r>
              <a:rPr lang="en-US" sz="2400" i="1" dirty="0" smtClean="0">
                <a:solidFill>
                  <a:srgbClr val="C00000"/>
                </a:solidFill>
              </a:rPr>
              <a:t> </a:t>
            </a:r>
            <a:r>
              <a:rPr lang="en-US" sz="2400" i="1" dirty="0" err="1" smtClean="0">
                <a:solidFill>
                  <a:srgbClr val="C00000"/>
                </a:solidFill>
              </a:rPr>
              <a:t>Belakang</a:t>
            </a:r>
            <a:r>
              <a:rPr lang="en-US" sz="2400" i="1" dirty="0" smtClean="0">
                <a:solidFill>
                  <a:srgbClr val="C00000"/>
                </a:solidFill>
              </a:rPr>
              <a:t> </a:t>
            </a:r>
            <a:r>
              <a:rPr lang="en-US" sz="2400" i="1" dirty="0" err="1" smtClean="0">
                <a:solidFill>
                  <a:srgbClr val="C00000"/>
                </a:solidFill>
              </a:rPr>
              <a:t>Masalah</a:t>
            </a:r>
            <a:r>
              <a:rPr lang="en-US" sz="2400" i="1" dirty="0" smtClean="0">
                <a:solidFill>
                  <a:srgbClr val="C00000"/>
                </a:solidFill>
              </a:rPr>
              <a:t/>
            </a:r>
            <a:br>
              <a:rPr lang="en-US" sz="2400" i="1" dirty="0" smtClean="0">
                <a:solidFill>
                  <a:srgbClr val="C00000"/>
                </a:solidFill>
              </a:rPr>
            </a:br>
            <a:r>
              <a:rPr lang="en-US" sz="2400" i="1" dirty="0" smtClean="0"/>
              <a:t/>
            </a:r>
            <a:br>
              <a:rPr lang="en-US" sz="2400" i="1" dirty="0" smtClean="0"/>
            </a:br>
            <a:r>
              <a:rPr lang="en-US" sz="2400" dirty="0" smtClean="0"/>
              <a:t>1. </a:t>
            </a:r>
            <a:r>
              <a:rPr lang="en-US" sz="2400" dirty="0" err="1" smtClean="0"/>
              <a:t>T</a:t>
            </a:r>
            <a:r>
              <a:rPr lang="en-US" sz="2400" dirty="0" err="1" smtClean="0"/>
              <a:t>idak</a:t>
            </a:r>
            <a:r>
              <a:rPr lang="en-US" sz="2400" dirty="0" smtClean="0"/>
              <a:t> </a:t>
            </a:r>
            <a:r>
              <a:rPr lang="en-US" sz="2400" dirty="0" err="1" smtClean="0"/>
              <a:t>adanya</a:t>
            </a:r>
            <a:r>
              <a:rPr lang="en-US" sz="2400" dirty="0" smtClean="0"/>
              <a:t> </a:t>
            </a:r>
            <a:r>
              <a:rPr lang="en-US" sz="2400" dirty="0" err="1" smtClean="0"/>
              <a:t>keseimbangan</a:t>
            </a:r>
            <a:r>
              <a:rPr lang="en-US" sz="2400" dirty="0" smtClean="0"/>
              <a:t> </a:t>
            </a:r>
            <a:r>
              <a:rPr lang="en-US" sz="2400" dirty="0" err="1" smtClean="0"/>
              <a:t>antara</a:t>
            </a:r>
            <a:r>
              <a:rPr lang="en-US" sz="2400" dirty="0" smtClean="0"/>
              <a:t> </a:t>
            </a:r>
            <a:r>
              <a:rPr lang="en-US" sz="2400" dirty="0" err="1" smtClean="0"/>
              <a:t>pencari</a:t>
            </a:r>
            <a:r>
              <a:rPr lang="en-US" sz="2400" dirty="0" smtClean="0"/>
              <a:t> </a:t>
            </a:r>
            <a:r>
              <a:rPr lang="en-US" sz="2400" dirty="0" err="1" smtClean="0"/>
              <a:t>kerja</a:t>
            </a:r>
            <a:r>
              <a:rPr lang="en-US" sz="2400" dirty="0" smtClean="0"/>
              <a:t> </a:t>
            </a:r>
            <a:r>
              <a:rPr lang="en-US" sz="2400" dirty="0" err="1" smtClean="0"/>
              <a:t>dengan</a:t>
            </a:r>
            <a:r>
              <a:rPr lang="en-US" sz="2400" dirty="0" smtClean="0"/>
              <a:t> </a:t>
            </a:r>
            <a:r>
              <a:rPr lang="en-US" sz="2400" dirty="0" err="1" smtClean="0"/>
              <a:t>penyedia</a:t>
            </a:r>
            <a:r>
              <a:rPr lang="en-US" sz="2400" dirty="0" smtClean="0"/>
              <a:t> </a:t>
            </a:r>
            <a:r>
              <a:rPr lang="en-US" sz="2400" dirty="0" err="1" smtClean="0"/>
              <a:t>lapangan</a:t>
            </a:r>
            <a:r>
              <a:rPr lang="en-US" sz="2400" dirty="0" smtClean="0"/>
              <a:t> </a:t>
            </a:r>
            <a:r>
              <a:rPr lang="en-US" sz="2400" dirty="0" err="1" smtClean="0"/>
              <a:t>kerja</a:t>
            </a:r>
            <a:r>
              <a:rPr lang="en-US" sz="2400" dirty="0" smtClean="0"/>
              <a:t> </a:t>
            </a:r>
            <a:r>
              <a:rPr lang="en-US" sz="2400" dirty="0" smtClean="0"/>
              <a:t/>
            </a:r>
            <a:br>
              <a:rPr lang="en-US" sz="2400" dirty="0" smtClean="0"/>
            </a:br>
            <a:r>
              <a:rPr lang="en-US" sz="2400" dirty="0" smtClean="0"/>
              <a:t>2. </a:t>
            </a:r>
            <a:r>
              <a:rPr lang="en-US" sz="2400" dirty="0" err="1" smtClean="0"/>
              <a:t>Masih</a:t>
            </a:r>
            <a:r>
              <a:rPr lang="en-US" sz="2400" dirty="0" smtClean="0"/>
              <a:t> </a:t>
            </a:r>
            <a:r>
              <a:rPr lang="en-US" sz="2400" dirty="0" err="1" smtClean="0"/>
              <a:t>banyak</a:t>
            </a:r>
            <a:r>
              <a:rPr lang="en-US" sz="2400" dirty="0" smtClean="0"/>
              <a:t> </a:t>
            </a:r>
            <a:r>
              <a:rPr lang="en-US" sz="2400" dirty="0" err="1" smtClean="0"/>
              <a:t>mahasiswa</a:t>
            </a:r>
            <a:r>
              <a:rPr lang="en-US" sz="2400" dirty="0" smtClean="0"/>
              <a:t> yang </a:t>
            </a:r>
            <a:r>
              <a:rPr lang="en-US" sz="2400" dirty="0" err="1" smtClean="0"/>
              <a:t>lambat</a:t>
            </a:r>
            <a:r>
              <a:rPr lang="en-US" sz="2400" dirty="0" smtClean="0"/>
              <a:t> </a:t>
            </a:r>
            <a:r>
              <a:rPr lang="en-US" sz="2400" dirty="0" err="1" smtClean="0"/>
              <a:t>memperoleh</a:t>
            </a:r>
            <a:r>
              <a:rPr lang="en-US" sz="2400" dirty="0" smtClean="0"/>
              <a:t> order </a:t>
            </a:r>
            <a:br>
              <a:rPr lang="en-US" sz="2400" dirty="0" smtClean="0"/>
            </a:br>
            <a:r>
              <a:rPr lang="en-US" sz="2400" dirty="0" smtClean="0"/>
              <a:t>3. </a:t>
            </a:r>
            <a:r>
              <a:rPr lang="en-US" sz="2400" dirty="0" err="1" smtClean="0"/>
              <a:t>Mahasiswa</a:t>
            </a:r>
            <a:r>
              <a:rPr lang="en-US" sz="2400" dirty="0" smtClean="0"/>
              <a:t> </a:t>
            </a:r>
            <a:r>
              <a:rPr lang="en-US" sz="2400" dirty="0" err="1" smtClean="0"/>
              <a:t>merasa</a:t>
            </a:r>
            <a:r>
              <a:rPr lang="en-US" sz="2400" dirty="0" smtClean="0"/>
              <a:t> </a:t>
            </a:r>
            <a:r>
              <a:rPr lang="en-US" sz="2400" dirty="0" err="1" smtClean="0"/>
              <a:t>kurang</a:t>
            </a:r>
            <a:r>
              <a:rPr lang="en-US" sz="2400" dirty="0" smtClean="0"/>
              <a:t> </a:t>
            </a:r>
            <a:r>
              <a:rPr lang="en-US" sz="2400" dirty="0" err="1" smtClean="0"/>
              <a:t>percaya</a:t>
            </a:r>
            <a:r>
              <a:rPr lang="en-US" sz="2400" dirty="0" smtClean="0"/>
              <a:t> </a:t>
            </a:r>
            <a:r>
              <a:rPr lang="en-US" sz="2400" dirty="0" err="1" smtClean="0"/>
              <a:t>diri</a:t>
            </a:r>
            <a:r>
              <a:rPr lang="en-US" sz="2400" dirty="0" smtClean="0"/>
              <a:t> </a:t>
            </a:r>
            <a:r>
              <a:rPr lang="en-US" sz="2400" dirty="0" err="1" smtClean="0"/>
              <a:t>untuk</a:t>
            </a:r>
            <a:r>
              <a:rPr lang="en-US" sz="2400" dirty="0" smtClean="0"/>
              <a:t> </a:t>
            </a:r>
            <a:r>
              <a:rPr lang="en-US" sz="2400" dirty="0" err="1" smtClean="0"/>
              <a:t>membuka</a:t>
            </a:r>
            <a:r>
              <a:rPr lang="en-US" sz="2400" dirty="0" smtClean="0"/>
              <a:t> </a:t>
            </a:r>
            <a:r>
              <a:rPr lang="en-US" sz="2400" dirty="0" err="1" smtClean="0"/>
              <a:t>suatu</a:t>
            </a:r>
            <a:r>
              <a:rPr lang="en-US" sz="2400" dirty="0" smtClean="0"/>
              <a:t> </a:t>
            </a:r>
            <a:r>
              <a:rPr lang="en-US" sz="2400" dirty="0" err="1" smtClean="0"/>
              <a:t>usaha</a:t>
            </a:r>
            <a:r>
              <a:rPr lang="en-US" sz="2400" dirty="0" smtClean="0"/>
              <a:t/>
            </a:r>
            <a:br>
              <a:rPr lang="en-US" sz="2400" dirty="0" smtClean="0"/>
            </a:br>
            <a:r>
              <a:rPr lang="en-US" sz="2400" dirty="0" smtClean="0"/>
              <a:t>4, </a:t>
            </a:r>
            <a:r>
              <a:rPr lang="en-US" sz="2400" dirty="0" err="1" smtClean="0"/>
              <a:t>Situasi</a:t>
            </a:r>
            <a:r>
              <a:rPr lang="en-US" sz="2400" dirty="0" smtClean="0"/>
              <a:t> </a:t>
            </a:r>
            <a:r>
              <a:rPr lang="en-US" sz="2400" dirty="0" err="1" smtClean="0"/>
              <a:t>pembelajaran</a:t>
            </a:r>
            <a:r>
              <a:rPr lang="en-US" sz="2400" dirty="0" smtClean="0"/>
              <a:t> </a:t>
            </a:r>
            <a:r>
              <a:rPr lang="en-US" sz="2400" dirty="0" err="1" smtClean="0"/>
              <a:t>didalam</a:t>
            </a:r>
            <a:r>
              <a:rPr lang="en-US" sz="2400" dirty="0" smtClean="0"/>
              <a:t> </a:t>
            </a:r>
            <a:r>
              <a:rPr lang="en-US" sz="2400" dirty="0" err="1" smtClean="0"/>
              <a:t>kampus</a:t>
            </a:r>
            <a:r>
              <a:rPr lang="en-US" sz="2400" dirty="0" smtClean="0"/>
              <a:t> </a:t>
            </a:r>
            <a:r>
              <a:rPr lang="en-US" sz="2400" dirty="0" err="1" smtClean="0"/>
              <a:t>belum</a:t>
            </a:r>
            <a:r>
              <a:rPr lang="en-US" sz="2400" dirty="0" smtClean="0"/>
              <a:t> </a:t>
            </a:r>
            <a:r>
              <a:rPr lang="en-US" sz="2400" dirty="0" err="1" smtClean="0"/>
              <a:t>memberikan</a:t>
            </a:r>
            <a:r>
              <a:rPr lang="en-US" sz="2400" dirty="0" smtClean="0"/>
              <a:t> </a:t>
            </a:r>
            <a:r>
              <a:rPr lang="en-US" sz="2400" dirty="0" err="1" smtClean="0"/>
              <a:t>dampak</a:t>
            </a:r>
            <a:r>
              <a:rPr lang="en-US" sz="2400" dirty="0" smtClean="0"/>
              <a:t> </a:t>
            </a:r>
            <a:r>
              <a:rPr lang="en-US" sz="2400" dirty="0" err="1" smtClean="0"/>
              <a:t>terhadap</a:t>
            </a:r>
            <a:r>
              <a:rPr lang="en-US" sz="2400" dirty="0" smtClean="0"/>
              <a:t> </a:t>
            </a:r>
            <a:r>
              <a:rPr lang="en-US" sz="2400" dirty="0" err="1" smtClean="0"/>
              <a:t>berkembangnya</a:t>
            </a:r>
            <a:r>
              <a:rPr lang="en-US" sz="2400" dirty="0" smtClean="0"/>
              <a:t> </a:t>
            </a:r>
            <a:r>
              <a:rPr lang="en-US" sz="2400" dirty="0" err="1" smtClean="0"/>
              <a:t>jiwa</a:t>
            </a:r>
            <a:r>
              <a:rPr lang="en-US" sz="2400" dirty="0" smtClean="0"/>
              <a:t> </a:t>
            </a:r>
            <a:r>
              <a:rPr lang="en-US" sz="2400" dirty="0" err="1" smtClean="0"/>
              <a:t>wirausaha</a:t>
            </a:r>
            <a:r>
              <a:rPr lang="en-US" sz="2400" dirty="0" smtClean="0"/>
              <a:t> </a:t>
            </a:r>
            <a:r>
              <a:rPr lang="en-US" sz="2400" dirty="0" err="1" smtClean="0"/>
              <a:t>bagi</a:t>
            </a:r>
            <a:r>
              <a:rPr lang="en-US" sz="2400" dirty="0" smtClean="0"/>
              <a:t> </a:t>
            </a:r>
            <a:r>
              <a:rPr lang="en-US" sz="2400" dirty="0" err="1" smtClean="0"/>
              <a:t>mahasiswa</a:t>
            </a:r>
            <a:r>
              <a:rPr lang="en-US" sz="2400" dirty="0" smtClean="0"/>
              <a:t/>
            </a:r>
            <a:br>
              <a:rPr lang="en-US" sz="2400" dirty="0" smtClean="0"/>
            </a:br>
            <a:r>
              <a:rPr lang="en-US" sz="2400" dirty="0" smtClean="0"/>
              <a:t>5 </a:t>
            </a:r>
            <a:r>
              <a:rPr lang="en-US" sz="2400" dirty="0" err="1" smtClean="0"/>
              <a:t>Perlunya</a:t>
            </a:r>
            <a:r>
              <a:rPr lang="en-US" sz="2400" dirty="0" smtClean="0"/>
              <a:t> </a:t>
            </a:r>
            <a:r>
              <a:rPr lang="en-US" sz="2400" dirty="0" err="1" smtClean="0"/>
              <a:t>evaluasi</a:t>
            </a:r>
            <a:r>
              <a:rPr lang="en-US" sz="2400" dirty="0" smtClean="0"/>
              <a:t> program </a:t>
            </a:r>
            <a:r>
              <a:rPr lang="en-US" sz="2400" dirty="0" err="1" smtClean="0"/>
              <a:t>pembelajaran</a:t>
            </a:r>
            <a:r>
              <a:rPr lang="en-US" sz="2400" dirty="0" smtClean="0"/>
              <a:t> </a:t>
            </a:r>
            <a:r>
              <a:rPr lang="en-US" sz="2400" dirty="0" err="1" smtClean="0"/>
              <a:t>produksi</a:t>
            </a:r>
            <a:r>
              <a:rPr lang="en-US" sz="2400" dirty="0" smtClean="0"/>
              <a:t> </a:t>
            </a:r>
            <a:r>
              <a:rPr lang="en-US" sz="2400" dirty="0" err="1" smtClean="0"/>
              <a:t>Busana</a:t>
            </a:r>
            <a:r>
              <a:rPr lang="en-US" sz="2400" dirty="0" smtClean="0"/>
              <a:t> </a:t>
            </a:r>
            <a:r>
              <a:rPr lang="en-US" sz="2400" dirty="0" err="1" smtClean="0"/>
              <a:t>Perorangan</a:t>
            </a:r>
            <a:r>
              <a:rPr lang="en-US" sz="2400" dirty="0" smtClean="0"/>
              <a:t> agar </a:t>
            </a:r>
            <a:r>
              <a:rPr lang="en-US" sz="2400" dirty="0" err="1" smtClean="0"/>
              <a:t>dapat</a:t>
            </a:r>
            <a:r>
              <a:rPr lang="en-US" sz="2400" dirty="0" smtClean="0"/>
              <a:t> </a:t>
            </a:r>
            <a:r>
              <a:rPr lang="en-US" sz="2400" dirty="0" err="1" smtClean="0"/>
              <a:t>diketahui</a:t>
            </a:r>
            <a:r>
              <a:rPr lang="en-US" sz="2400" dirty="0" smtClean="0"/>
              <a:t> </a:t>
            </a:r>
            <a:r>
              <a:rPr lang="en-US" sz="2400" dirty="0" err="1" smtClean="0"/>
              <a:t>efektifitasya</a:t>
            </a:r>
            <a:r>
              <a:rPr lang="en-US" sz="2400" dirty="0" smtClean="0"/>
              <a:t/>
            </a:r>
            <a:br>
              <a:rPr lang="en-US" sz="2400" dirty="0" smtClean="0"/>
            </a:br>
            <a:r>
              <a:rPr lang="en-US" sz="2400" i="1" dirty="0" smtClean="0"/>
              <a:t/>
            </a:r>
            <a:br>
              <a:rPr lang="en-US" sz="2400" i="1" dirty="0" smtClean="0"/>
            </a:br>
            <a:endParaRPr lang="en-US" sz="2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Tujuan</a:t>
            </a:r>
            <a:r>
              <a:rPr lang="en-US" dirty="0" smtClean="0">
                <a:solidFill>
                  <a:srgbClr val="FF0000"/>
                </a:solidFill>
              </a:rPr>
              <a:t> </a:t>
            </a:r>
            <a:r>
              <a:rPr lang="en-US" dirty="0" err="1" smtClean="0">
                <a:solidFill>
                  <a:srgbClr val="FF0000"/>
                </a:solidFill>
              </a:rPr>
              <a:t>Penelitian</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buNone/>
            </a:pPr>
            <a:r>
              <a:rPr lang="id-ID" dirty="0" smtClean="0"/>
              <a:t>Untuk mengetahui</a:t>
            </a:r>
            <a:endParaRPr lang="en-US" dirty="0" smtClean="0"/>
          </a:p>
          <a:p>
            <a:pPr lvl="0"/>
            <a:r>
              <a:rPr lang="id-ID" dirty="0" smtClean="0"/>
              <a:t> </a:t>
            </a:r>
            <a:r>
              <a:rPr lang="en-US" dirty="0" smtClean="0"/>
              <a:t>E</a:t>
            </a:r>
            <a:r>
              <a:rPr lang="id-ID" dirty="0" smtClean="0"/>
              <a:t>fektifitas </a:t>
            </a:r>
            <a:r>
              <a:rPr lang="en-US" dirty="0" smtClean="0"/>
              <a:t>C</a:t>
            </a:r>
            <a:r>
              <a:rPr lang="id-ID" dirty="0" smtClean="0"/>
              <a:t>onte</a:t>
            </a:r>
            <a:r>
              <a:rPr lang="en-US" dirty="0" err="1" smtClean="0"/>
              <a:t>xt</a:t>
            </a:r>
            <a:endParaRPr lang="en-US" dirty="0" smtClean="0"/>
          </a:p>
          <a:p>
            <a:pPr lvl="0"/>
            <a:r>
              <a:rPr lang="en-US" dirty="0" err="1" smtClean="0"/>
              <a:t>Efektifitas</a:t>
            </a:r>
            <a:r>
              <a:rPr lang="en-US" dirty="0" smtClean="0"/>
              <a:t> Input</a:t>
            </a:r>
          </a:p>
          <a:p>
            <a:pPr lvl="0"/>
            <a:r>
              <a:rPr lang="en-US" dirty="0" err="1" smtClean="0"/>
              <a:t>Efektifitas</a:t>
            </a:r>
            <a:r>
              <a:rPr lang="en-US" dirty="0" smtClean="0"/>
              <a:t> Process </a:t>
            </a:r>
          </a:p>
          <a:p>
            <a:pPr lvl="0"/>
            <a:r>
              <a:rPr lang="en-US" dirty="0" err="1" smtClean="0"/>
              <a:t>Efektifitas</a:t>
            </a:r>
            <a:r>
              <a:rPr lang="en-US" dirty="0" smtClean="0"/>
              <a:t> Product</a:t>
            </a:r>
          </a:p>
          <a:p>
            <a:pPr lvl="0">
              <a:buNone/>
            </a:pPr>
            <a:r>
              <a:rPr lang="id-ID" dirty="0" smtClean="0"/>
              <a:t> padapembelajaranPoduksiBusanaPeroranga</a:t>
            </a:r>
            <a:r>
              <a:rPr lang="en-US" dirty="0" err="1" smtClean="0"/>
              <a:t>ndengan</a:t>
            </a:r>
            <a:r>
              <a:rPr lang="en-US" dirty="0" smtClean="0"/>
              <a:t> </a:t>
            </a:r>
            <a:r>
              <a:rPr lang="en-US" dirty="0" err="1" smtClean="0"/>
              <a:t>pendekatan</a:t>
            </a:r>
            <a:r>
              <a:rPr lang="en-US" dirty="0" smtClean="0"/>
              <a:t> </a:t>
            </a:r>
            <a:r>
              <a:rPr lang="en-US" i="1" dirty="0" smtClean="0"/>
              <a:t>cooperative learning</a:t>
            </a:r>
            <a:r>
              <a:rPr lang="en-US" dirty="0" smtClean="0"/>
              <a:t> </a:t>
            </a:r>
            <a:r>
              <a:rPr lang="en-US" dirty="0" err="1" smtClean="0"/>
              <a:t>berbasis</a:t>
            </a:r>
            <a:r>
              <a:rPr lang="en-US" dirty="0" smtClean="0"/>
              <a:t> </a:t>
            </a:r>
            <a:r>
              <a:rPr lang="en-US" dirty="0" err="1" smtClean="0"/>
              <a:t>lapangan</a:t>
            </a:r>
            <a:r>
              <a:rPr lang="en-US" dirty="0" smtClean="0"/>
              <a:t> </a:t>
            </a:r>
            <a:r>
              <a:rPr lang="id-ID" dirty="0" smtClean="0"/>
              <a:t>pada mahasiswa Prodi Pendidikan Teknik Busana FT UNY</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C000"/>
                </a:solidFill>
              </a:rPr>
              <a:t>Kajian</a:t>
            </a:r>
            <a:r>
              <a:rPr lang="en-US" dirty="0" smtClean="0">
                <a:solidFill>
                  <a:srgbClr val="FFC000"/>
                </a:solidFill>
              </a:rPr>
              <a:t> </a:t>
            </a:r>
            <a:r>
              <a:rPr lang="en-US" dirty="0" err="1" smtClean="0">
                <a:solidFill>
                  <a:srgbClr val="FFC000"/>
                </a:solidFill>
              </a:rPr>
              <a:t>Pustaka</a:t>
            </a:r>
            <a:endParaRPr lang="en-US" dirty="0">
              <a:solidFill>
                <a:srgbClr val="FFC000"/>
              </a:solidFill>
            </a:endParaRPr>
          </a:p>
        </p:txBody>
      </p:sp>
      <p:sp>
        <p:nvSpPr>
          <p:cNvPr id="3" name="Content Placeholder 2"/>
          <p:cNvSpPr>
            <a:spLocks noGrp="1"/>
          </p:cNvSpPr>
          <p:nvPr>
            <p:ph idx="1"/>
          </p:nvPr>
        </p:nvSpPr>
        <p:spPr/>
        <p:txBody>
          <a:bodyPr/>
          <a:lstStyle/>
          <a:p>
            <a:endParaRPr lang="en-US" dirty="0" smtClean="0"/>
          </a:p>
          <a:p>
            <a:r>
              <a:rPr lang="en-US" dirty="0" err="1" smtClean="0"/>
              <a:t>Kajian</a:t>
            </a:r>
            <a:r>
              <a:rPr lang="en-US" dirty="0" smtClean="0"/>
              <a:t> </a:t>
            </a:r>
            <a:r>
              <a:rPr lang="en-US" dirty="0" err="1" smtClean="0"/>
              <a:t>tentang</a:t>
            </a:r>
            <a:r>
              <a:rPr lang="en-US" dirty="0" smtClean="0"/>
              <a:t>  Program yang </a:t>
            </a:r>
            <a:r>
              <a:rPr lang="en-US" dirty="0" err="1" smtClean="0"/>
              <a:t>dievaluasi</a:t>
            </a:r>
            <a:endParaRPr lang="en-US" dirty="0" smtClean="0"/>
          </a:p>
          <a:p>
            <a:r>
              <a:rPr lang="en-US" dirty="0" err="1" smtClean="0"/>
              <a:t>Kajian</a:t>
            </a:r>
            <a:r>
              <a:rPr lang="en-US" dirty="0" smtClean="0"/>
              <a:t> </a:t>
            </a:r>
            <a:r>
              <a:rPr lang="en-US" dirty="0" err="1" smtClean="0"/>
              <a:t>tentang</a:t>
            </a:r>
            <a:r>
              <a:rPr lang="en-US" dirty="0" smtClean="0"/>
              <a:t> model </a:t>
            </a:r>
            <a:r>
              <a:rPr lang="en-US" dirty="0" err="1" smtClean="0"/>
              <a:t>evaluasi</a:t>
            </a:r>
            <a:r>
              <a:rPr lang="en-US" dirty="0" smtClean="0"/>
              <a:t> program</a:t>
            </a:r>
          </a:p>
          <a:p>
            <a:r>
              <a:rPr lang="en-US" dirty="0" err="1" smtClean="0"/>
              <a:t>Kajian</a:t>
            </a:r>
            <a:r>
              <a:rPr lang="en-US" dirty="0" smtClean="0"/>
              <a:t> </a:t>
            </a:r>
            <a:r>
              <a:rPr lang="en-US" dirty="0" err="1" smtClean="0"/>
              <a:t>Tentang</a:t>
            </a:r>
            <a:r>
              <a:rPr lang="en-US" dirty="0" smtClean="0"/>
              <a:t> </a:t>
            </a:r>
            <a:r>
              <a:rPr lang="en-US" dirty="0" err="1" smtClean="0"/>
              <a:t>Pembelajaran</a:t>
            </a:r>
            <a:r>
              <a:rPr lang="en-US" dirty="0" smtClean="0"/>
              <a:t> </a:t>
            </a:r>
            <a:r>
              <a:rPr lang="en-US" dirty="0" err="1" smtClean="0"/>
              <a:t>Produksi</a:t>
            </a:r>
            <a:r>
              <a:rPr lang="en-US" dirty="0" smtClean="0"/>
              <a:t> </a:t>
            </a:r>
            <a:r>
              <a:rPr lang="en-US" dirty="0" err="1" smtClean="0"/>
              <a:t>Busana</a:t>
            </a:r>
            <a:r>
              <a:rPr lang="en-US" dirty="0" smtClean="0"/>
              <a:t> </a:t>
            </a:r>
            <a:r>
              <a:rPr lang="en-US" dirty="0" err="1" smtClean="0"/>
              <a:t>Perorangan</a:t>
            </a:r>
            <a:endParaRPr lang="en-US" dirty="0" smtClean="0"/>
          </a:p>
          <a:p>
            <a:r>
              <a:rPr lang="en-US" dirty="0" err="1" smtClean="0"/>
              <a:t>Kajian</a:t>
            </a:r>
            <a:r>
              <a:rPr lang="en-US" dirty="0" smtClean="0"/>
              <a:t> </a:t>
            </a:r>
            <a:r>
              <a:rPr lang="en-US" dirty="0" err="1" smtClean="0"/>
              <a:t>tentang</a:t>
            </a:r>
            <a:r>
              <a:rPr lang="en-US" dirty="0" smtClean="0"/>
              <a:t> model </a:t>
            </a:r>
            <a:r>
              <a:rPr lang="en-US" dirty="0" err="1" smtClean="0"/>
              <a:t>Pembelajaran</a:t>
            </a:r>
            <a:r>
              <a:rPr lang="en-US" dirty="0" smtClean="0"/>
              <a:t> </a:t>
            </a:r>
            <a:r>
              <a:rPr lang="en-US" dirty="0" err="1" smtClean="0"/>
              <a:t>Kooperatif</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7030A0"/>
                </a:solidFill>
              </a:rPr>
              <a:t>Metode</a:t>
            </a:r>
            <a:r>
              <a:rPr lang="en-US" dirty="0" smtClean="0">
                <a:solidFill>
                  <a:srgbClr val="7030A0"/>
                </a:solidFill>
              </a:rPr>
              <a:t> </a:t>
            </a:r>
            <a:r>
              <a:rPr lang="en-US" dirty="0" err="1" smtClean="0">
                <a:solidFill>
                  <a:srgbClr val="7030A0"/>
                </a:solidFill>
              </a:rPr>
              <a:t>penelitian</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sz="2800" dirty="0" err="1" smtClean="0"/>
              <a:t>Pendekatan</a:t>
            </a:r>
            <a:r>
              <a:rPr lang="en-US" sz="2800" dirty="0" smtClean="0"/>
              <a:t> </a:t>
            </a:r>
            <a:r>
              <a:rPr lang="en-US" sz="2800" dirty="0" err="1" smtClean="0"/>
              <a:t>Penelitian</a:t>
            </a:r>
            <a:r>
              <a:rPr lang="en-US" sz="2800" dirty="0" smtClean="0"/>
              <a:t>: </a:t>
            </a:r>
            <a:r>
              <a:rPr lang="en-US" sz="2800" dirty="0" err="1" smtClean="0"/>
              <a:t>Evaluasi</a:t>
            </a:r>
            <a:r>
              <a:rPr lang="en-US" sz="2800" dirty="0" smtClean="0"/>
              <a:t> Model CIPP</a:t>
            </a:r>
          </a:p>
          <a:p>
            <a:pPr>
              <a:buNone/>
            </a:pPr>
            <a:r>
              <a:rPr lang="en-US" sz="2800" dirty="0" smtClean="0"/>
              <a:t>                                                                                    </a:t>
            </a:r>
            <a:r>
              <a:rPr lang="en-US" sz="2800" dirty="0" err="1" smtClean="0"/>
              <a:t>Input,context,process,product</a:t>
            </a:r>
            <a:endParaRPr lang="en-US" sz="2800" dirty="0" smtClean="0"/>
          </a:p>
          <a:p>
            <a:r>
              <a:rPr lang="en-US" sz="2800" dirty="0" err="1" smtClean="0"/>
              <a:t>Tempat</a:t>
            </a:r>
            <a:r>
              <a:rPr lang="en-US" sz="2800" dirty="0" smtClean="0"/>
              <a:t> </a:t>
            </a:r>
            <a:r>
              <a:rPr lang="en-US" sz="2800" dirty="0" err="1" smtClean="0"/>
              <a:t>penelitian</a:t>
            </a:r>
            <a:r>
              <a:rPr lang="en-US" sz="2800" dirty="0" smtClean="0"/>
              <a:t>        :</a:t>
            </a:r>
            <a:r>
              <a:rPr lang="en-US" sz="2800" dirty="0" err="1" smtClean="0"/>
              <a:t>Prodi</a:t>
            </a:r>
            <a:r>
              <a:rPr lang="en-US" sz="2800" dirty="0" smtClean="0"/>
              <a:t> </a:t>
            </a:r>
            <a:r>
              <a:rPr lang="en-US" sz="2800" dirty="0" err="1" smtClean="0"/>
              <a:t>Busana</a:t>
            </a:r>
            <a:r>
              <a:rPr lang="en-US" sz="2800" dirty="0" smtClean="0"/>
              <a:t> </a:t>
            </a:r>
            <a:r>
              <a:rPr lang="en-US" sz="2800" dirty="0" err="1" smtClean="0"/>
              <a:t>dan</a:t>
            </a:r>
            <a:r>
              <a:rPr lang="en-US" sz="2800" dirty="0" smtClean="0"/>
              <a:t> </a:t>
            </a:r>
            <a:r>
              <a:rPr lang="en-US" sz="2800" dirty="0" err="1" smtClean="0"/>
              <a:t>Butik</a:t>
            </a:r>
            <a:r>
              <a:rPr lang="en-US" sz="2800" dirty="0" smtClean="0"/>
              <a:t> BUNY</a:t>
            </a:r>
          </a:p>
          <a:p>
            <a:r>
              <a:rPr lang="en-US" sz="2800" dirty="0" err="1" smtClean="0"/>
              <a:t>Subyek</a:t>
            </a:r>
            <a:r>
              <a:rPr lang="en-US" sz="2800" dirty="0" smtClean="0"/>
              <a:t> </a:t>
            </a:r>
            <a:r>
              <a:rPr lang="en-US" sz="2800" dirty="0" err="1" smtClean="0"/>
              <a:t>Penelitian</a:t>
            </a:r>
            <a:r>
              <a:rPr lang="en-US" sz="2800" dirty="0" smtClean="0"/>
              <a:t>                    :</a:t>
            </a:r>
            <a:r>
              <a:rPr lang="en-US" sz="2800" dirty="0" err="1" smtClean="0"/>
              <a:t>Dosen,mahasiswa,teknisi</a:t>
            </a:r>
            <a:endParaRPr lang="en-US" sz="2800" dirty="0" smtClean="0"/>
          </a:p>
          <a:p>
            <a:r>
              <a:rPr lang="en-US" sz="2800" dirty="0" smtClean="0"/>
              <a:t>T. </a:t>
            </a:r>
            <a:r>
              <a:rPr lang="en-US" sz="2800" dirty="0" err="1" smtClean="0"/>
              <a:t>Pengumpulan</a:t>
            </a:r>
            <a:r>
              <a:rPr lang="en-US" sz="2800" dirty="0" smtClean="0"/>
              <a:t> Data   :</a:t>
            </a:r>
            <a:r>
              <a:rPr lang="en-US" sz="2800" dirty="0" err="1" smtClean="0"/>
              <a:t>Observasi,wawancara</a:t>
            </a:r>
            <a:endParaRPr lang="en-US" sz="2800" dirty="0" smtClean="0"/>
          </a:p>
          <a:p>
            <a:pPr>
              <a:buNone/>
            </a:pPr>
            <a:r>
              <a:rPr lang="en-US" sz="2800" dirty="0" smtClean="0"/>
              <a:t>                                                    </a:t>
            </a:r>
            <a:r>
              <a:rPr lang="en-US" sz="2800" dirty="0" err="1" smtClean="0"/>
              <a:t>dokumentasi</a:t>
            </a:r>
            <a:endParaRPr lang="en-US" sz="2800" dirty="0" smtClean="0"/>
          </a:p>
          <a:p>
            <a:r>
              <a:rPr lang="en-US" sz="2800" dirty="0" err="1" smtClean="0"/>
              <a:t>Analisis</a:t>
            </a:r>
            <a:r>
              <a:rPr lang="en-US" sz="2800" dirty="0" smtClean="0"/>
              <a:t> data                   :</a:t>
            </a:r>
            <a:r>
              <a:rPr lang="en-US" sz="2800" dirty="0" err="1" smtClean="0"/>
              <a:t>deskriptif</a:t>
            </a:r>
            <a:r>
              <a:rPr lang="en-US" sz="2800" dirty="0" smtClean="0"/>
              <a:t> </a:t>
            </a:r>
            <a:r>
              <a:rPr lang="en-US" sz="2800" dirty="0" err="1" smtClean="0"/>
              <a:t>kualitatif</a:t>
            </a:r>
            <a:r>
              <a:rPr lang="en-US" sz="2800" dirty="0" smtClean="0"/>
              <a:t>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r>
              <a:rPr lang="en-US" dirty="0" err="1" smtClean="0"/>
              <a:t>dan</a:t>
            </a:r>
            <a:r>
              <a:rPr lang="en-US" dirty="0" smtClean="0"/>
              <a:t> </a:t>
            </a:r>
            <a:r>
              <a:rPr lang="en-US" dirty="0" err="1" smtClean="0"/>
              <a:t>pembahasan</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rgbClr val="FF0000"/>
                </a:solidFill>
              </a:rPr>
              <a:t>CONTEXT</a:t>
            </a:r>
          </a:p>
          <a:p>
            <a:r>
              <a:rPr lang="en-US" sz="2400" dirty="0" smtClean="0"/>
              <a:t>Mata </a:t>
            </a:r>
            <a:r>
              <a:rPr lang="en-US" sz="2400" dirty="0" err="1" smtClean="0"/>
              <a:t>kuliah</a:t>
            </a:r>
            <a:r>
              <a:rPr lang="en-US" sz="2400" dirty="0" smtClean="0"/>
              <a:t> </a:t>
            </a:r>
            <a:r>
              <a:rPr lang="en-US" sz="2400" dirty="0" err="1" smtClean="0"/>
              <a:t>tertera</a:t>
            </a:r>
            <a:r>
              <a:rPr lang="en-US" sz="2400" dirty="0" smtClean="0"/>
              <a:t> </a:t>
            </a:r>
            <a:r>
              <a:rPr lang="en-US" sz="2400" dirty="0" err="1" smtClean="0"/>
              <a:t>pada</a:t>
            </a:r>
            <a:r>
              <a:rPr lang="en-US" sz="2400" dirty="0" smtClean="0"/>
              <a:t> </a:t>
            </a:r>
            <a:r>
              <a:rPr lang="en-US" sz="2400" dirty="0" err="1" smtClean="0"/>
              <a:t>kurikulum</a:t>
            </a:r>
            <a:r>
              <a:rPr lang="en-US" sz="2400" dirty="0" smtClean="0"/>
              <a:t> 2009</a:t>
            </a:r>
          </a:p>
          <a:p>
            <a:r>
              <a:rPr lang="en-US" sz="2400" dirty="0" err="1" smtClean="0"/>
              <a:t>Tantangan</a:t>
            </a:r>
            <a:r>
              <a:rPr lang="en-US" sz="2400" dirty="0" smtClean="0"/>
              <a:t> </a:t>
            </a:r>
            <a:r>
              <a:rPr lang="en-US" sz="2400" dirty="0" err="1" smtClean="0"/>
              <a:t>masa</a:t>
            </a:r>
            <a:r>
              <a:rPr lang="en-US" sz="2400" dirty="0" smtClean="0"/>
              <a:t> </a:t>
            </a:r>
            <a:r>
              <a:rPr lang="en-US" sz="2400" dirty="0" err="1" smtClean="0"/>
              <a:t>depan</a:t>
            </a:r>
            <a:r>
              <a:rPr lang="en-US" sz="2400" dirty="0" smtClean="0"/>
              <a:t> </a:t>
            </a:r>
            <a:r>
              <a:rPr lang="en-US" sz="2400" dirty="0" err="1" smtClean="0"/>
              <a:t>lulusan</a:t>
            </a:r>
            <a:endParaRPr lang="en-US" sz="2400" dirty="0" smtClean="0"/>
          </a:p>
          <a:p>
            <a:r>
              <a:rPr lang="en-US" sz="2400" dirty="0" err="1" smtClean="0"/>
              <a:t>Kebutuhan</a:t>
            </a:r>
            <a:r>
              <a:rPr lang="en-US" sz="2400" dirty="0" smtClean="0"/>
              <a:t> </a:t>
            </a:r>
            <a:r>
              <a:rPr lang="en-US" sz="2400" dirty="0" err="1" smtClean="0"/>
              <a:t>mahasiswa</a:t>
            </a:r>
            <a:r>
              <a:rPr lang="en-US" sz="2400" dirty="0" smtClean="0"/>
              <a:t> </a:t>
            </a:r>
            <a:r>
              <a:rPr lang="en-US" sz="2400" dirty="0" err="1" smtClean="0"/>
              <a:t>tentang</a:t>
            </a:r>
            <a:r>
              <a:rPr lang="en-US" sz="2400" dirty="0" smtClean="0"/>
              <a:t> </a:t>
            </a:r>
            <a:r>
              <a:rPr lang="en-US" sz="2400" dirty="0" err="1" smtClean="0"/>
              <a:t>materi</a:t>
            </a:r>
            <a:r>
              <a:rPr lang="en-US" sz="2400" dirty="0" smtClean="0"/>
              <a:t> </a:t>
            </a:r>
            <a:r>
              <a:rPr lang="en-US" sz="2400" dirty="0" err="1" smtClean="0"/>
              <a:t>pada</a:t>
            </a:r>
            <a:r>
              <a:rPr lang="en-US" sz="2400" dirty="0" smtClean="0"/>
              <a:t> </a:t>
            </a:r>
            <a:r>
              <a:rPr lang="en-US" sz="2400" dirty="0" err="1" smtClean="0"/>
              <a:t>pembelajaran</a:t>
            </a:r>
            <a:r>
              <a:rPr lang="en-US" sz="2400" dirty="0" smtClean="0"/>
              <a:t> </a:t>
            </a:r>
            <a:r>
              <a:rPr lang="en-US" sz="2400" dirty="0" err="1" smtClean="0"/>
              <a:t>produksi</a:t>
            </a:r>
            <a:r>
              <a:rPr lang="en-US" sz="2400" dirty="0" smtClean="0"/>
              <a:t> </a:t>
            </a:r>
            <a:r>
              <a:rPr lang="en-US" sz="2400" dirty="0" err="1" smtClean="0"/>
              <a:t>busana</a:t>
            </a:r>
            <a:r>
              <a:rPr lang="en-US" sz="2400" dirty="0" smtClean="0"/>
              <a:t> </a:t>
            </a:r>
            <a:r>
              <a:rPr lang="en-US" sz="2400" dirty="0" err="1" smtClean="0"/>
              <a:t>perorangan</a:t>
            </a:r>
            <a:endParaRPr lang="en-US" sz="2400" dirty="0" smtClean="0"/>
          </a:p>
          <a:p>
            <a:r>
              <a:rPr lang="en-US" sz="2400" dirty="0" err="1" smtClean="0"/>
              <a:t>Animo</a:t>
            </a:r>
            <a:r>
              <a:rPr lang="en-US" sz="2400" dirty="0" smtClean="0"/>
              <a:t> </a:t>
            </a:r>
            <a:r>
              <a:rPr lang="en-US" sz="2400" dirty="0" err="1" smtClean="0"/>
              <a:t>mahasiswa</a:t>
            </a:r>
            <a:r>
              <a:rPr lang="en-US" sz="2400" dirty="0" smtClean="0"/>
              <a:t> yang </a:t>
            </a:r>
            <a:r>
              <a:rPr lang="en-US" sz="2400" dirty="0" err="1" smtClean="0"/>
              <a:t>berminat</a:t>
            </a:r>
            <a:r>
              <a:rPr lang="en-US" sz="2400" dirty="0" smtClean="0"/>
              <a:t> </a:t>
            </a:r>
            <a:r>
              <a:rPr lang="en-US" sz="2400" dirty="0" err="1" smtClean="0"/>
              <a:t>masuk</a:t>
            </a:r>
            <a:r>
              <a:rPr lang="en-US" sz="2400" dirty="0" smtClean="0"/>
              <a:t> </a:t>
            </a:r>
            <a:r>
              <a:rPr lang="en-US" sz="2400" dirty="0" err="1" smtClean="0"/>
              <a:t>Prodi</a:t>
            </a:r>
            <a:r>
              <a:rPr lang="en-US" sz="2400" dirty="0" smtClean="0"/>
              <a:t> </a:t>
            </a:r>
            <a:r>
              <a:rPr lang="en-US" sz="2400" dirty="0" err="1" smtClean="0"/>
              <a:t>Busana</a:t>
            </a:r>
            <a:endParaRPr lang="en-US" sz="2400" dirty="0" smtClean="0"/>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HASIL PENELITIAN DAN PEMBAHASAN</a:t>
            </a:r>
            <a:endParaRPr lang="en-US" dirty="0"/>
          </a:p>
        </p:txBody>
      </p:sp>
      <p:sp>
        <p:nvSpPr>
          <p:cNvPr id="3" name="Content Placeholder 2"/>
          <p:cNvSpPr>
            <a:spLocks noGrp="1"/>
          </p:cNvSpPr>
          <p:nvPr>
            <p:ph idx="1"/>
          </p:nvPr>
        </p:nvSpPr>
        <p:spPr/>
        <p:txBody>
          <a:bodyPr/>
          <a:lstStyle/>
          <a:p>
            <a:pPr>
              <a:buNone/>
            </a:pPr>
            <a:r>
              <a:rPr lang="en-US" dirty="0" smtClean="0">
                <a:solidFill>
                  <a:srgbClr val="C00000"/>
                </a:solidFill>
              </a:rPr>
              <a:t>INPUT</a:t>
            </a:r>
          </a:p>
          <a:p>
            <a:r>
              <a:rPr lang="en-US" dirty="0" err="1" smtClean="0"/>
              <a:t>Tujuan</a:t>
            </a:r>
            <a:r>
              <a:rPr lang="en-US" dirty="0" smtClean="0"/>
              <a:t> </a:t>
            </a:r>
            <a:r>
              <a:rPr lang="en-US" dirty="0" err="1" smtClean="0"/>
              <a:t>dan</a:t>
            </a:r>
            <a:r>
              <a:rPr lang="en-US" dirty="0" smtClean="0"/>
              <a:t> </a:t>
            </a:r>
            <a:r>
              <a:rPr lang="en-US" dirty="0" err="1" smtClean="0"/>
              <a:t>sasaran</a:t>
            </a:r>
            <a:r>
              <a:rPr lang="en-US" dirty="0" smtClean="0"/>
              <a:t> </a:t>
            </a:r>
            <a:r>
              <a:rPr lang="en-US" dirty="0" err="1" smtClean="0"/>
              <a:t>mutu</a:t>
            </a:r>
            <a:r>
              <a:rPr lang="en-US" dirty="0" smtClean="0"/>
              <a:t> </a:t>
            </a:r>
            <a:r>
              <a:rPr lang="en-US" dirty="0" err="1" smtClean="0"/>
              <a:t>pembelajaran</a:t>
            </a:r>
            <a:r>
              <a:rPr lang="en-US" dirty="0" smtClean="0"/>
              <a:t> </a:t>
            </a:r>
            <a:r>
              <a:rPr lang="en-US" dirty="0" err="1" smtClean="0"/>
              <a:t>jelas</a:t>
            </a:r>
            <a:endParaRPr lang="en-US" dirty="0" smtClean="0"/>
          </a:p>
          <a:p>
            <a:r>
              <a:rPr lang="en-US" dirty="0" err="1" smtClean="0"/>
              <a:t>Keberadaan</a:t>
            </a:r>
            <a:r>
              <a:rPr lang="en-US" dirty="0" smtClean="0"/>
              <a:t> </a:t>
            </a:r>
            <a:r>
              <a:rPr lang="en-US" dirty="0" err="1" smtClean="0"/>
              <a:t>mahasiswa</a:t>
            </a:r>
            <a:r>
              <a:rPr lang="en-US" dirty="0" smtClean="0"/>
              <a:t> </a:t>
            </a:r>
            <a:r>
              <a:rPr lang="en-US" dirty="0" err="1" smtClean="0"/>
              <a:t>dan</a:t>
            </a:r>
            <a:r>
              <a:rPr lang="en-US" dirty="0" smtClean="0"/>
              <a:t> </a:t>
            </a:r>
            <a:r>
              <a:rPr lang="en-US" dirty="0" err="1" smtClean="0"/>
              <a:t>dosen</a:t>
            </a:r>
            <a:r>
              <a:rPr lang="en-US" dirty="0" smtClean="0"/>
              <a:t> </a:t>
            </a:r>
            <a:r>
              <a:rPr lang="en-US" dirty="0" err="1" smtClean="0"/>
              <a:t>terencana</a:t>
            </a:r>
            <a:endParaRPr lang="en-US" dirty="0" smtClean="0"/>
          </a:p>
          <a:p>
            <a:r>
              <a:rPr lang="en-US" dirty="0" err="1" smtClean="0"/>
              <a:t>Keberadaan</a:t>
            </a:r>
            <a:r>
              <a:rPr lang="en-US" dirty="0" smtClean="0"/>
              <a:t> </a:t>
            </a:r>
            <a:r>
              <a:rPr lang="en-US" dirty="0" err="1" smtClean="0"/>
              <a:t>Sarana</a:t>
            </a:r>
            <a:r>
              <a:rPr lang="en-US" dirty="0" smtClean="0"/>
              <a:t> </a:t>
            </a:r>
            <a:r>
              <a:rPr lang="en-US" dirty="0" err="1" smtClean="0"/>
              <a:t>dan</a:t>
            </a:r>
            <a:r>
              <a:rPr lang="en-US" dirty="0" smtClean="0"/>
              <a:t> </a:t>
            </a:r>
            <a:r>
              <a:rPr lang="en-US" dirty="0" err="1" smtClean="0"/>
              <a:t>prasarana</a:t>
            </a:r>
            <a:r>
              <a:rPr lang="en-US" dirty="0" smtClean="0"/>
              <a:t>  </a:t>
            </a:r>
          </a:p>
          <a:p>
            <a:r>
              <a:rPr lang="en-US" dirty="0" err="1" smtClean="0"/>
              <a:t>Manajemen</a:t>
            </a:r>
            <a:r>
              <a:rPr lang="en-US" dirty="0" smtClean="0"/>
              <a:t> </a:t>
            </a:r>
            <a:r>
              <a:rPr lang="en-US" dirty="0" err="1" smtClean="0"/>
              <a:t>pebelajaran</a:t>
            </a:r>
            <a:r>
              <a:rPr lang="en-US" dirty="0" smtClean="0"/>
              <a:t> </a:t>
            </a:r>
            <a:r>
              <a:rPr lang="en-US" dirty="0" err="1" smtClean="0"/>
              <a:t>terencana</a:t>
            </a:r>
            <a:endParaRPr lang="en-US" dirty="0" smtClean="0"/>
          </a:p>
          <a:p>
            <a:r>
              <a:rPr lang="en-US" dirty="0" err="1" smtClean="0"/>
              <a:t>Tolok</a:t>
            </a:r>
            <a:r>
              <a:rPr lang="en-US" dirty="0" smtClean="0"/>
              <a:t> </a:t>
            </a:r>
            <a:r>
              <a:rPr lang="en-US" dirty="0" err="1" smtClean="0"/>
              <a:t>ukur</a:t>
            </a:r>
            <a:r>
              <a:rPr lang="en-US" dirty="0" smtClean="0"/>
              <a:t> </a:t>
            </a:r>
            <a:r>
              <a:rPr lang="en-US" dirty="0" err="1" smtClean="0"/>
              <a:t>keberhasilan</a:t>
            </a:r>
            <a:r>
              <a:rPr lang="en-US" dirty="0" smtClean="0"/>
              <a:t> </a:t>
            </a:r>
            <a:r>
              <a:rPr lang="en-US" dirty="0" err="1" smtClean="0"/>
              <a:t>jelas</a:t>
            </a: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r>
              <a:rPr lang="en-US" dirty="0" err="1" smtClean="0"/>
              <a:t>dan</a:t>
            </a:r>
            <a:r>
              <a:rPr lang="en-US" dirty="0" smtClean="0"/>
              <a:t> </a:t>
            </a:r>
            <a:r>
              <a:rPr lang="en-US" dirty="0" err="1" smtClean="0"/>
              <a:t>pembahasan</a:t>
            </a:r>
            <a:r>
              <a:rPr lang="en-US" dirty="0" smtClean="0"/>
              <a:t> </a:t>
            </a:r>
            <a:endParaRPr lang="en-US" dirty="0"/>
          </a:p>
        </p:txBody>
      </p:sp>
      <p:sp>
        <p:nvSpPr>
          <p:cNvPr id="3" name="Content Placeholder 2"/>
          <p:cNvSpPr>
            <a:spLocks noGrp="1"/>
          </p:cNvSpPr>
          <p:nvPr>
            <p:ph idx="1"/>
          </p:nvPr>
        </p:nvSpPr>
        <p:spPr/>
        <p:txBody>
          <a:bodyPr/>
          <a:lstStyle/>
          <a:p>
            <a:pPr>
              <a:buNone/>
            </a:pPr>
            <a:r>
              <a:rPr lang="en-US" sz="2000" dirty="0" smtClean="0">
                <a:solidFill>
                  <a:srgbClr val="FF0000"/>
                </a:solidFill>
              </a:rPr>
              <a:t>Process </a:t>
            </a:r>
          </a:p>
          <a:p>
            <a:r>
              <a:rPr lang="en-US" sz="2000" dirty="0" err="1" smtClean="0"/>
              <a:t>Aktivitas</a:t>
            </a:r>
            <a:r>
              <a:rPr lang="en-US" sz="2000" dirty="0" smtClean="0"/>
              <a:t> </a:t>
            </a:r>
            <a:r>
              <a:rPr lang="en-US" sz="2000" dirty="0" err="1" smtClean="0"/>
              <a:t>pembelajaran</a:t>
            </a:r>
            <a:r>
              <a:rPr lang="en-US" sz="2000" dirty="0" smtClean="0"/>
              <a:t> </a:t>
            </a:r>
            <a:r>
              <a:rPr lang="en-US" sz="2000" dirty="0" err="1" smtClean="0"/>
              <a:t>efektif,sesuai</a:t>
            </a:r>
            <a:r>
              <a:rPr lang="en-US" sz="2000" dirty="0" smtClean="0"/>
              <a:t> </a:t>
            </a:r>
            <a:r>
              <a:rPr lang="en-US" sz="2000" dirty="0" err="1" smtClean="0"/>
              <a:t>jadual</a:t>
            </a:r>
            <a:r>
              <a:rPr lang="en-US" sz="2000" dirty="0" smtClean="0"/>
              <a:t> </a:t>
            </a:r>
            <a:r>
              <a:rPr lang="en-US" sz="2000" dirty="0" err="1" smtClean="0"/>
              <a:t>kecuali</a:t>
            </a:r>
            <a:r>
              <a:rPr lang="en-US" sz="2000" dirty="0" smtClean="0"/>
              <a:t> yang </a:t>
            </a:r>
            <a:r>
              <a:rPr lang="en-US" sz="2000" dirty="0" err="1" smtClean="0"/>
              <a:t>diluar</a:t>
            </a:r>
            <a:r>
              <a:rPr lang="en-US" sz="2000" dirty="0" smtClean="0"/>
              <a:t> </a:t>
            </a:r>
            <a:r>
              <a:rPr lang="en-US" sz="2000" dirty="0" err="1" smtClean="0"/>
              <a:t>kampus</a:t>
            </a:r>
            <a:endParaRPr lang="en-US" sz="2000" dirty="0" smtClean="0"/>
          </a:p>
          <a:p>
            <a:r>
              <a:rPr lang="en-US" sz="2000" dirty="0" err="1" smtClean="0"/>
              <a:t>Dosen</a:t>
            </a:r>
            <a:r>
              <a:rPr lang="en-US" sz="2000" dirty="0" smtClean="0"/>
              <a:t> </a:t>
            </a:r>
            <a:r>
              <a:rPr lang="en-US" sz="2000" dirty="0" err="1" smtClean="0"/>
              <a:t>pengampu</a:t>
            </a:r>
            <a:r>
              <a:rPr lang="en-US" sz="2000" dirty="0" smtClean="0"/>
              <a:t> </a:t>
            </a:r>
            <a:r>
              <a:rPr lang="en-US" sz="2000" dirty="0" err="1" smtClean="0"/>
              <a:t>berpengalaman</a:t>
            </a:r>
            <a:endParaRPr lang="en-US" sz="2000" dirty="0" smtClean="0"/>
          </a:p>
          <a:p>
            <a:r>
              <a:rPr lang="en-US" sz="2000" dirty="0" err="1" smtClean="0"/>
              <a:t>Sarana</a:t>
            </a:r>
            <a:r>
              <a:rPr lang="en-US" sz="2000" dirty="0" smtClean="0"/>
              <a:t> </a:t>
            </a:r>
            <a:r>
              <a:rPr lang="en-US" sz="2000" dirty="0" err="1" smtClean="0"/>
              <a:t>dan</a:t>
            </a:r>
            <a:r>
              <a:rPr lang="en-US" sz="2000" dirty="0" smtClean="0"/>
              <a:t> </a:t>
            </a:r>
            <a:r>
              <a:rPr lang="en-US" sz="2000" dirty="0" err="1" smtClean="0"/>
              <a:t>prasarana</a:t>
            </a:r>
            <a:r>
              <a:rPr lang="en-US" sz="2000" dirty="0" smtClean="0"/>
              <a:t> </a:t>
            </a:r>
            <a:r>
              <a:rPr lang="en-US" sz="2000" dirty="0" err="1" smtClean="0"/>
              <a:t>kampus</a:t>
            </a:r>
            <a:r>
              <a:rPr lang="en-US" sz="2000" dirty="0" smtClean="0"/>
              <a:t> yang </a:t>
            </a:r>
            <a:r>
              <a:rPr lang="en-US" sz="2000" dirty="0" err="1" smtClean="0"/>
              <a:t>kondusif</a:t>
            </a:r>
            <a:endParaRPr lang="en-US" sz="2000" dirty="0" smtClean="0"/>
          </a:p>
          <a:p>
            <a:r>
              <a:rPr lang="en-US" sz="2000" dirty="0" err="1" smtClean="0"/>
              <a:t>Tersedianya</a:t>
            </a:r>
            <a:r>
              <a:rPr lang="en-US" sz="2000" dirty="0" smtClean="0"/>
              <a:t> </a:t>
            </a:r>
            <a:r>
              <a:rPr lang="en-US" sz="2000" dirty="0" err="1" smtClean="0"/>
              <a:t>tempat</a:t>
            </a:r>
            <a:r>
              <a:rPr lang="en-US" sz="2000" dirty="0" smtClean="0"/>
              <a:t> </a:t>
            </a:r>
            <a:r>
              <a:rPr lang="en-US" sz="2000" dirty="0" err="1" smtClean="0"/>
              <a:t>usaha</a:t>
            </a:r>
            <a:r>
              <a:rPr lang="en-US" sz="2000" dirty="0" smtClean="0"/>
              <a:t> </a:t>
            </a:r>
            <a:r>
              <a:rPr lang="en-US" sz="2000" dirty="0" err="1" smtClean="0"/>
              <a:t>diluar</a:t>
            </a:r>
            <a:r>
              <a:rPr lang="en-US" sz="2000" dirty="0" smtClean="0"/>
              <a:t> </a:t>
            </a:r>
            <a:r>
              <a:rPr lang="en-US" sz="2000" dirty="0" err="1" smtClean="0"/>
              <a:t>kampus</a:t>
            </a:r>
            <a:r>
              <a:rPr lang="en-US" sz="2000" dirty="0" smtClean="0"/>
              <a:t> yang </a:t>
            </a:r>
            <a:r>
              <a:rPr lang="en-US" sz="2000" dirty="0" err="1" smtClean="0"/>
              <a:t>strategis</a:t>
            </a:r>
            <a:endParaRPr lang="en-US" sz="2000" dirty="0" smtClean="0"/>
          </a:p>
          <a:p>
            <a:r>
              <a:rPr lang="en-US" sz="2000" dirty="0" err="1" smtClean="0"/>
              <a:t>Mahasiswa</a:t>
            </a:r>
            <a:r>
              <a:rPr lang="en-US" sz="2000" dirty="0" smtClean="0"/>
              <a:t> yang </a:t>
            </a:r>
            <a:r>
              <a:rPr lang="en-US" sz="2000" dirty="0" err="1" smtClean="0"/>
              <a:t>antusias</a:t>
            </a:r>
            <a:endParaRPr lang="en-US" sz="2000" dirty="0" smtClean="0"/>
          </a:p>
          <a:p>
            <a:r>
              <a:rPr lang="en-US" sz="2000" dirty="0" err="1" smtClean="0"/>
              <a:t>Teknisi</a:t>
            </a:r>
            <a:r>
              <a:rPr lang="en-US" sz="2000" dirty="0" smtClean="0"/>
              <a:t> yang </a:t>
            </a:r>
            <a:r>
              <a:rPr lang="en-US" sz="2000" dirty="0" err="1" smtClean="0"/>
              <a:t>bertanggungjawab</a:t>
            </a:r>
            <a:endParaRPr lang="en-US" sz="2000" dirty="0" smtClean="0"/>
          </a:p>
          <a:p>
            <a:r>
              <a:rPr lang="en-US" sz="2000" dirty="0" err="1" smtClean="0"/>
              <a:t>Kendala</a:t>
            </a:r>
            <a:r>
              <a:rPr lang="en-US" sz="2000" dirty="0" smtClean="0"/>
              <a:t> </a:t>
            </a:r>
            <a:r>
              <a:rPr lang="en-US" sz="2000" dirty="0" err="1" smtClean="0"/>
              <a:t>dan</a:t>
            </a:r>
            <a:r>
              <a:rPr lang="en-US" sz="2000" dirty="0" smtClean="0"/>
              <a:t> </a:t>
            </a:r>
            <a:r>
              <a:rPr lang="en-US" sz="2000" dirty="0" err="1" smtClean="0"/>
              <a:t>masalah</a:t>
            </a:r>
            <a:r>
              <a:rPr lang="en-US" sz="2000" dirty="0" smtClean="0"/>
              <a:t> :</a:t>
            </a:r>
            <a:r>
              <a:rPr lang="en-US" sz="2000" dirty="0" err="1" smtClean="0"/>
              <a:t>kegiatan</a:t>
            </a:r>
            <a:r>
              <a:rPr lang="en-US" sz="2000" dirty="0" smtClean="0"/>
              <a:t> </a:t>
            </a:r>
            <a:r>
              <a:rPr lang="en-US" sz="2000" dirty="0" err="1" smtClean="0"/>
              <a:t>dosen</a:t>
            </a:r>
            <a:r>
              <a:rPr lang="en-US" sz="2000" dirty="0" smtClean="0"/>
              <a:t> </a:t>
            </a:r>
            <a:r>
              <a:rPr lang="en-US" sz="2000" dirty="0" err="1" smtClean="0"/>
              <a:t>dan</a:t>
            </a:r>
            <a:r>
              <a:rPr lang="en-US" sz="2000" dirty="0" smtClean="0"/>
              <a:t> </a:t>
            </a:r>
            <a:r>
              <a:rPr lang="en-US" sz="2000" dirty="0" err="1" smtClean="0"/>
              <a:t>mahasiswa</a:t>
            </a:r>
            <a:r>
              <a:rPr lang="en-US" sz="2000" dirty="0" smtClean="0"/>
              <a:t> yang </a:t>
            </a:r>
            <a:r>
              <a:rPr lang="en-US" sz="2000" dirty="0" err="1" smtClean="0"/>
              <a:t>padat</a:t>
            </a:r>
            <a:endParaRPr lang="en-US" sz="2000" dirty="0" smtClean="0"/>
          </a:p>
          <a:p>
            <a:r>
              <a:rPr lang="en-US" sz="2000" dirty="0" err="1" smtClean="0"/>
              <a:t>Kelancaran</a:t>
            </a:r>
            <a:r>
              <a:rPr lang="en-US" sz="2000" dirty="0" smtClean="0"/>
              <a:t> </a:t>
            </a:r>
            <a:r>
              <a:rPr lang="en-US" sz="2000" dirty="0" err="1" smtClean="0"/>
              <a:t>dan</a:t>
            </a:r>
            <a:r>
              <a:rPr lang="en-US" sz="2000" dirty="0" smtClean="0"/>
              <a:t> </a:t>
            </a:r>
            <a:r>
              <a:rPr lang="en-US" sz="2000" dirty="0" err="1" smtClean="0"/>
              <a:t>kelebihan:jumlah</a:t>
            </a:r>
            <a:r>
              <a:rPr lang="en-US" sz="2000" dirty="0" smtClean="0"/>
              <a:t> </a:t>
            </a:r>
            <a:r>
              <a:rPr lang="en-US" sz="2000" dirty="0" err="1" smtClean="0"/>
              <a:t>mahasiswa</a:t>
            </a:r>
            <a:r>
              <a:rPr lang="en-US" sz="2000" dirty="0" smtClean="0"/>
              <a:t> </a:t>
            </a:r>
            <a:r>
              <a:rPr lang="en-US" sz="2000" dirty="0" err="1" smtClean="0"/>
              <a:t>cukup</a:t>
            </a:r>
            <a:r>
              <a:rPr lang="en-US" sz="2000" dirty="0" smtClean="0"/>
              <a:t> </a:t>
            </a:r>
            <a:r>
              <a:rPr lang="en-US" sz="2000" dirty="0" err="1" smtClean="0"/>
              <a:t>banyak</a:t>
            </a:r>
            <a:r>
              <a:rPr lang="en-US" sz="2000" dirty="0" smtClean="0"/>
              <a:t> </a:t>
            </a:r>
            <a:r>
              <a:rPr lang="en-US" sz="2000" dirty="0" err="1" smtClean="0"/>
              <a:t>hingga</a:t>
            </a:r>
            <a:r>
              <a:rPr lang="en-US" sz="2000" dirty="0" smtClean="0"/>
              <a:t> </a:t>
            </a:r>
            <a:r>
              <a:rPr lang="en-US" sz="2000" dirty="0" err="1" smtClean="0"/>
              <a:t>bisa</a:t>
            </a:r>
            <a:r>
              <a:rPr lang="en-US" sz="2000" dirty="0" smtClean="0"/>
              <a:t> </a:t>
            </a:r>
            <a:r>
              <a:rPr lang="en-US" sz="2000" dirty="0" err="1" smtClean="0"/>
              <a:t>bergiliran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r>
              <a:rPr lang="en-US" dirty="0" err="1" smtClean="0"/>
              <a:t>penelitan</a:t>
            </a:r>
            <a:r>
              <a:rPr lang="en-US" dirty="0" smtClean="0"/>
              <a:t> </a:t>
            </a:r>
            <a:r>
              <a:rPr lang="en-US" dirty="0" err="1" smtClean="0"/>
              <a:t>dan</a:t>
            </a:r>
            <a:r>
              <a:rPr lang="en-US" dirty="0" smtClean="0"/>
              <a:t> </a:t>
            </a:r>
            <a:r>
              <a:rPr lang="en-US" dirty="0" err="1" smtClean="0"/>
              <a:t>Pembahasan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solidFill>
                  <a:srgbClr val="C00000"/>
                </a:solidFill>
              </a:rPr>
              <a:t>Product</a:t>
            </a:r>
          </a:p>
          <a:p>
            <a:r>
              <a:rPr lang="en-US" dirty="0" err="1" smtClean="0"/>
              <a:t>Tercapainya</a:t>
            </a:r>
            <a:r>
              <a:rPr lang="en-US" dirty="0" smtClean="0"/>
              <a:t> target </a:t>
            </a:r>
            <a:r>
              <a:rPr lang="en-US" dirty="0" err="1" smtClean="0"/>
              <a:t>pembelajaran</a:t>
            </a:r>
            <a:r>
              <a:rPr lang="en-US" dirty="0" smtClean="0"/>
              <a:t> </a:t>
            </a:r>
            <a:r>
              <a:rPr lang="en-US" dirty="0" err="1" smtClean="0"/>
              <a:t>Produksi</a:t>
            </a:r>
            <a:r>
              <a:rPr lang="en-US" dirty="0" smtClean="0"/>
              <a:t> </a:t>
            </a:r>
            <a:r>
              <a:rPr lang="en-US" dirty="0" err="1" smtClean="0"/>
              <a:t>Busana</a:t>
            </a:r>
            <a:r>
              <a:rPr lang="en-US" dirty="0" smtClean="0"/>
              <a:t> </a:t>
            </a:r>
            <a:r>
              <a:rPr lang="en-US" dirty="0" err="1" smtClean="0"/>
              <a:t>Perorangan</a:t>
            </a:r>
            <a:r>
              <a:rPr lang="en-US" dirty="0" smtClean="0"/>
              <a:t> :100% </a:t>
            </a:r>
            <a:r>
              <a:rPr lang="en-US" dirty="0" err="1" smtClean="0"/>
              <a:t>mhs</a:t>
            </a:r>
            <a:r>
              <a:rPr lang="en-US" dirty="0" smtClean="0"/>
              <a:t> </a:t>
            </a:r>
            <a:r>
              <a:rPr lang="en-US" dirty="0" err="1" smtClean="0"/>
              <a:t>memenuhi</a:t>
            </a:r>
            <a:r>
              <a:rPr lang="en-US" dirty="0" smtClean="0"/>
              <a:t> </a:t>
            </a:r>
            <a:r>
              <a:rPr lang="en-US" dirty="0" err="1" smtClean="0"/>
              <a:t>persyaratan</a:t>
            </a:r>
            <a:r>
              <a:rPr lang="en-US" dirty="0" smtClean="0"/>
              <a:t> </a:t>
            </a:r>
            <a:r>
              <a:rPr lang="en-US" dirty="0" err="1" smtClean="0"/>
              <a:t>kehadiran,dapat</a:t>
            </a:r>
            <a:r>
              <a:rPr lang="en-US" dirty="0" smtClean="0"/>
              <a:t> </a:t>
            </a:r>
            <a:r>
              <a:rPr lang="en-US" dirty="0" err="1" smtClean="0"/>
              <a:t>menyelesaikan</a:t>
            </a:r>
            <a:r>
              <a:rPr lang="en-US" dirty="0" smtClean="0"/>
              <a:t> 6stel </a:t>
            </a:r>
            <a:r>
              <a:rPr lang="en-US" dirty="0" err="1" smtClean="0"/>
              <a:t>sampai</a:t>
            </a:r>
            <a:r>
              <a:rPr lang="en-US" dirty="0" smtClean="0"/>
              <a:t> </a:t>
            </a:r>
            <a:r>
              <a:rPr lang="en-US" dirty="0" err="1" smtClean="0"/>
              <a:t>saatnya</a:t>
            </a:r>
            <a:r>
              <a:rPr lang="en-US" dirty="0" smtClean="0"/>
              <a:t> </a:t>
            </a:r>
            <a:r>
              <a:rPr lang="en-US" dirty="0" err="1" smtClean="0"/>
              <a:t>ujian</a:t>
            </a:r>
            <a:r>
              <a:rPr lang="en-US" dirty="0" smtClean="0"/>
              <a:t> </a:t>
            </a:r>
            <a:r>
              <a:rPr lang="en-US" dirty="0" err="1" smtClean="0"/>
              <a:t>dan</a:t>
            </a:r>
            <a:r>
              <a:rPr lang="en-US" dirty="0" smtClean="0"/>
              <a:t> </a:t>
            </a:r>
            <a:r>
              <a:rPr lang="en-US" dirty="0" err="1" smtClean="0"/>
              <a:t>menghitung</a:t>
            </a:r>
            <a:r>
              <a:rPr lang="en-US" dirty="0" smtClean="0"/>
              <a:t> </a:t>
            </a:r>
            <a:r>
              <a:rPr lang="en-US" dirty="0" err="1" smtClean="0"/>
              <a:t>ongkos</a:t>
            </a:r>
            <a:r>
              <a:rPr lang="en-US" dirty="0" smtClean="0"/>
              <a:t> </a:t>
            </a:r>
            <a:r>
              <a:rPr lang="en-US" smtClean="0"/>
              <a:t>jahit</a:t>
            </a:r>
            <a:endParaRPr lang="en-US" dirty="0" smtClean="0"/>
          </a:p>
          <a:p>
            <a:r>
              <a:rPr lang="en-US" dirty="0" err="1" smtClean="0"/>
              <a:t>Perubahan</a:t>
            </a:r>
            <a:r>
              <a:rPr lang="en-US" dirty="0" smtClean="0"/>
              <a:t> </a:t>
            </a:r>
            <a:r>
              <a:rPr lang="en-US" dirty="0" err="1" smtClean="0"/>
              <a:t>sikap</a:t>
            </a:r>
            <a:r>
              <a:rPr lang="en-US" dirty="0" smtClean="0"/>
              <a:t> </a:t>
            </a:r>
            <a:r>
              <a:rPr lang="en-US" dirty="0" err="1" smtClean="0"/>
              <a:t>positif</a:t>
            </a:r>
            <a:r>
              <a:rPr lang="en-US" dirty="0" smtClean="0"/>
              <a:t> </a:t>
            </a:r>
            <a:r>
              <a:rPr lang="en-US" dirty="0" err="1" smtClean="0"/>
              <a:t>mahasiswa</a:t>
            </a:r>
            <a:r>
              <a:rPr lang="en-US" dirty="0" smtClean="0"/>
              <a:t> (</a:t>
            </a:r>
            <a:r>
              <a:rPr lang="en-US" dirty="0" err="1" smtClean="0"/>
              <a:t>tumbuhnya</a:t>
            </a:r>
            <a:r>
              <a:rPr lang="en-US" dirty="0" smtClean="0"/>
              <a:t> rasa </a:t>
            </a:r>
            <a:r>
              <a:rPr lang="en-US" dirty="0" err="1" smtClean="0"/>
              <a:t>percaya</a:t>
            </a:r>
            <a:r>
              <a:rPr lang="en-US" dirty="0" smtClean="0"/>
              <a:t> </a:t>
            </a:r>
            <a:r>
              <a:rPr lang="en-US" dirty="0" err="1" smtClean="0"/>
              <a:t>diri</a:t>
            </a:r>
            <a:r>
              <a:rPr lang="en-US" dirty="0" smtClean="0"/>
              <a:t> </a:t>
            </a:r>
            <a:r>
              <a:rPr lang="en-US" dirty="0" err="1" smtClean="0"/>
              <a:t>dan</a:t>
            </a:r>
            <a:r>
              <a:rPr lang="en-US" dirty="0" smtClean="0"/>
              <a:t> </a:t>
            </a:r>
            <a:r>
              <a:rPr lang="en-US" dirty="0" err="1" smtClean="0"/>
              <a:t>keberanian</a:t>
            </a:r>
            <a:r>
              <a:rPr lang="en-US" dirty="0" smtClean="0"/>
              <a:t> </a:t>
            </a:r>
            <a:r>
              <a:rPr lang="en-US" dirty="0" err="1" smtClean="0"/>
              <a:t>menentukan</a:t>
            </a:r>
            <a:r>
              <a:rPr lang="en-US" dirty="0" smtClean="0"/>
              <a:t> </a:t>
            </a:r>
            <a:r>
              <a:rPr lang="en-US" dirty="0" err="1" smtClean="0"/>
              <a:t>ungkos</a:t>
            </a:r>
            <a:r>
              <a:rPr lang="en-US" dirty="0" smtClean="0"/>
              <a:t> </a:t>
            </a:r>
            <a:r>
              <a:rPr lang="en-US" dirty="0" err="1" smtClean="0"/>
              <a:t>jahit</a:t>
            </a:r>
            <a:r>
              <a:rPr lang="en-US" dirty="0" smtClean="0"/>
              <a:t>)</a:t>
            </a:r>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269</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EVALUASI MODEL PEMBELAJARAN PRODUKSI BUSANA PERORANGAN DENGAN PENDEKATAN COOPERATIVE LEARING BERBASIS LAPANGAN BAGI MAHASISA PRODI PENDIDIKAN TEKNIK BUSANA FT UNY</vt:lpstr>
      <vt:lpstr>Latar Belakang Masalah  1. Tidak adanya keseimbangan antara pencari kerja dengan penyedia lapangan kerja  2. Masih banyak mahasiswa yang lambat memperoleh order  3. Mahasiswa merasa kurang percaya diri untuk membuka suatu usaha 4, Situasi pembelajaran didalam kampus belum memberikan dampak terhadap berkembangnya jiwa wirausaha bagi mahasiswa 5 Perlunya evaluasi program pembelajaran produksi Busana Perorangan agar dapat diketahui efektifitasya  </vt:lpstr>
      <vt:lpstr>Tujuan Penelitian</vt:lpstr>
      <vt:lpstr>Kajian Pustaka</vt:lpstr>
      <vt:lpstr>Metode penelitian</vt:lpstr>
      <vt:lpstr>Hasil dan pembahasan</vt:lpstr>
      <vt:lpstr>HASIL PENELITIAN DAN PEMBAHASAN</vt:lpstr>
      <vt:lpstr>Hasil dan pembahasan </vt:lpstr>
      <vt:lpstr>Hasil penelitan dan Pembahasan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EVALUASI MODEL PEMBELAJARAN PRODUKSI BUSANA PERORANGAN DENGAN PENDEKATAN COOPERATIVE LEARING BERBASIS LAPANGAN BAGI MAHASISA PRODI PENDIDIKAN TEKNIK BUSANA FT UNY</dc:title>
  <dc:creator>user</dc:creator>
  <cp:lastModifiedBy>user</cp:lastModifiedBy>
  <cp:revision>19</cp:revision>
  <dcterms:created xsi:type="dcterms:W3CDTF">2014-10-29T06:51:31Z</dcterms:created>
  <dcterms:modified xsi:type="dcterms:W3CDTF">2014-10-30T00:26:10Z</dcterms:modified>
</cp:coreProperties>
</file>