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DD52-10B4-4C08-9648-38C821650F8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E07-5D9D-4566-B1CB-F09B5A51A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DD52-10B4-4C08-9648-38C821650F8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E07-5D9D-4566-B1CB-F09B5A51A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DD52-10B4-4C08-9648-38C821650F8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E07-5D9D-4566-B1CB-F09B5A51A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DD52-10B4-4C08-9648-38C821650F8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E07-5D9D-4566-B1CB-F09B5A51A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DD52-10B4-4C08-9648-38C821650F8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E07-5D9D-4566-B1CB-F09B5A51A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DD52-10B4-4C08-9648-38C821650F8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E07-5D9D-4566-B1CB-F09B5A51A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DD52-10B4-4C08-9648-38C821650F8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E07-5D9D-4566-B1CB-F09B5A51A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DD52-10B4-4C08-9648-38C821650F8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E07-5D9D-4566-B1CB-F09B5A51A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DD52-10B4-4C08-9648-38C821650F8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E07-5D9D-4566-B1CB-F09B5A51A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DD52-10B4-4C08-9648-38C821650F8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E07-5D9D-4566-B1CB-F09B5A51A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DD52-10B4-4C08-9648-38C821650F8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55E07-5D9D-4566-B1CB-F09B5A51A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6DD52-10B4-4C08-9648-38C821650F89}" type="datetimeFigureOut">
              <a:rPr lang="en-US" smtClean="0"/>
              <a:pPr/>
              <a:t>11/26/2013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55E07-5D9D-4566-B1CB-F09B5A51AD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Sumarsih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sumarsih@uny.ac.id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59162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: </a:t>
            </a:r>
            <a:r>
              <a:rPr lang="en-US" dirty="0" err="1" smtClean="0"/>
              <a:t>pengertian</a:t>
            </a:r>
            <a:r>
              <a:rPr lang="en-US" dirty="0" smtClean="0"/>
              <a:t>, </a:t>
            </a:r>
            <a:r>
              <a:rPr lang="en-US" dirty="0" err="1" smtClean="0"/>
              <a:t>tugas</a:t>
            </a:r>
            <a:r>
              <a:rPr lang="en-US" dirty="0" smtClean="0"/>
              <a:t> manager </a:t>
            </a:r>
            <a:r>
              <a:rPr lang="en-US" dirty="0" err="1" smtClean="0"/>
              <a:t>keuangan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neraca</a:t>
            </a:r>
            <a:r>
              <a:rPr lang="en-US" dirty="0" smtClean="0"/>
              <a:t>, </a:t>
            </a:r>
            <a:r>
              <a:rPr lang="en-US" dirty="0" err="1" smtClean="0"/>
              <a:t>likuiditas</a:t>
            </a:r>
            <a:r>
              <a:rPr lang="en-US" dirty="0" smtClean="0"/>
              <a:t>, </a:t>
            </a:r>
            <a:r>
              <a:rPr lang="en-US" dirty="0" err="1" smtClean="0"/>
              <a:t>solvabilitas</a:t>
            </a:r>
            <a:r>
              <a:rPr lang="en-US" dirty="0" smtClean="0"/>
              <a:t>, </a:t>
            </a:r>
            <a:r>
              <a:rPr lang="en-US" dirty="0" err="1" smtClean="0"/>
              <a:t>rentabilitas</a:t>
            </a:r>
            <a:r>
              <a:rPr lang="en-US" dirty="0" smtClean="0"/>
              <a:t>, </a:t>
            </a:r>
            <a:r>
              <a:rPr lang="en-US" dirty="0" err="1" smtClean="0"/>
              <a:t>soliditas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Pengertian</a:t>
            </a:r>
            <a:endParaRPr lang="en-US" dirty="0" smtClean="0"/>
          </a:p>
          <a:p>
            <a:r>
              <a:rPr lang="en-US" dirty="0" err="1" smtClean="0"/>
              <a:t>Tujan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r>
              <a:rPr lang="en-US" dirty="0" err="1" smtClean="0"/>
              <a:t>Pihak-pihak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85800"/>
            <a:ext cx="6400800" cy="4953000"/>
          </a:xfrm>
        </p:spPr>
        <p:txBody>
          <a:bodyPr/>
          <a:lstStyle/>
          <a:p>
            <a:pPr algn="l"/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</a:p>
          <a:p>
            <a:pPr algn="l"/>
            <a:r>
              <a:rPr lang="en-US" dirty="0" err="1" smtClean="0"/>
              <a:t>Taggung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pPr algn="l"/>
            <a:r>
              <a:rPr lang="en-US" dirty="0" err="1" smtClean="0"/>
              <a:t>Contoh-contoh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1000"/>
            <a:ext cx="6400800" cy="1752600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algn="l"/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algn="l"/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kediaman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pPr algn="l"/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algn="l"/>
            <a:r>
              <a:rPr lang="en-US" dirty="0" err="1" smtClean="0"/>
              <a:t>Faktor</a:t>
            </a:r>
            <a:r>
              <a:rPr lang="en-US" dirty="0" smtClean="0"/>
              <a:t> 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pPr algn="l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alfred</a:t>
            </a:r>
            <a:r>
              <a:rPr lang="en-US" dirty="0" smtClean="0"/>
              <a:t> </a:t>
            </a:r>
            <a:r>
              <a:rPr lang="en-US" dirty="0" err="1" smtClean="0"/>
              <a:t>weber</a:t>
            </a:r>
            <a:r>
              <a:rPr lang="en-US" dirty="0" smtClean="0"/>
              <a:t>. </a:t>
            </a:r>
          </a:p>
          <a:p>
            <a:pPr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"/>
            <a:ext cx="6400800" cy="5105400"/>
          </a:xfrm>
        </p:spPr>
        <p:txBody>
          <a:bodyPr/>
          <a:lstStyle/>
          <a:p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:</a:t>
            </a:r>
          </a:p>
          <a:p>
            <a:pPr algn="l"/>
            <a:r>
              <a:rPr lang="en-US" dirty="0" err="1" smtClean="0"/>
              <a:t>Faktor</a:t>
            </a:r>
            <a:r>
              <a:rPr lang="en-US" dirty="0" smtClean="0"/>
              <a:t>-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bentu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.</a:t>
            </a:r>
          </a:p>
          <a:p>
            <a:pPr algn="l"/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pPr algn="l"/>
            <a:r>
              <a:rPr lang="en-US" dirty="0" err="1" smtClean="0"/>
              <a:t>Kebaikan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kelemahan</a:t>
            </a:r>
            <a:r>
              <a:rPr lang="en-US" dirty="0" smtClean="0"/>
              <a:t>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5162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smtClean="0"/>
              <a:t>psikhologis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Manajemen:pengertian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tokoh-tokoh</a:t>
            </a:r>
            <a:r>
              <a:rPr lang="en-US" dirty="0" smtClean="0"/>
              <a:t>, </a:t>
            </a: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31543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MSDM:Pengertian</a:t>
            </a:r>
            <a:r>
              <a:rPr lang="en-US" dirty="0" smtClean="0"/>
              <a:t>, </a:t>
            </a:r>
            <a:r>
              <a:rPr lang="en-US" dirty="0" err="1" smtClean="0"/>
              <a:t>Penarikan</a:t>
            </a:r>
            <a:r>
              <a:rPr lang="en-US" dirty="0" smtClean="0"/>
              <a:t>, </a:t>
            </a:r>
            <a:r>
              <a:rPr lang="en-US" dirty="0" err="1" smtClean="0"/>
              <a:t>seleksi</a:t>
            </a:r>
            <a:r>
              <a:rPr lang="en-US" dirty="0" smtClean="0"/>
              <a:t>, </a:t>
            </a:r>
            <a:r>
              <a:rPr lang="en-US" dirty="0" err="1" smtClean="0"/>
              <a:t>pengembangan</a:t>
            </a:r>
            <a:r>
              <a:rPr lang="en-US" dirty="0" smtClean="0"/>
              <a:t>,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, </a:t>
            </a:r>
            <a:r>
              <a:rPr lang="en-US" dirty="0" err="1" smtClean="0"/>
              <a:t>promosi,transfer</a:t>
            </a:r>
            <a:r>
              <a:rPr lang="en-US" dirty="0" smtClean="0"/>
              <a:t>, </a:t>
            </a:r>
            <a:r>
              <a:rPr lang="en-US" dirty="0" err="1" smtClean="0"/>
              <a:t>demosi</a:t>
            </a:r>
            <a:r>
              <a:rPr lang="en-US" dirty="0" smtClean="0"/>
              <a:t>, </a:t>
            </a:r>
            <a:r>
              <a:rPr lang="en-US" dirty="0" err="1" smtClean="0"/>
              <a:t>pemeliharaan</a:t>
            </a:r>
            <a:r>
              <a:rPr lang="en-US" dirty="0" smtClean="0"/>
              <a:t>, </a:t>
            </a:r>
            <a:r>
              <a:rPr lang="en-US" dirty="0" err="1" smtClean="0"/>
              <a:t>pendisiplinan</a:t>
            </a:r>
            <a:r>
              <a:rPr lang="en-US" dirty="0" smtClean="0"/>
              <a:t>, </a:t>
            </a:r>
            <a:r>
              <a:rPr lang="en-US" dirty="0" err="1" smtClean="0"/>
              <a:t>pemberhentian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: </a:t>
            </a:r>
            <a:r>
              <a:rPr lang="en-US" dirty="0" err="1" smtClean="0"/>
              <a:t>pengertian</a:t>
            </a:r>
            <a:r>
              <a:rPr lang="en-US" dirty="0" smtClean="0"/>
              <a:t>, lay out,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, </a:t>
            </a:r>
            <a:r>
              <a:rPr lang="en-US" dirty="0" err="1" smtClean="0"/>
              <a:t>bangunan</a:t>
            </a:r>
            <a:r>
              <a:rPr lang="en-US" dirty="0" smtClean="0"/>
              <a:t> </a:t>
            </a:r>
            <a:r>
              <a:rPr lang="en-US" dirty="0" err="1" smtClean="0"/>
              <a:t>pabrik</a:t>
            </a:r>
            <a:r>
              <a:rPr lang="en-US" dirty="0" smtClean="0"/>
              <a:t>, </a:t>
            </a:r>
            <a:r>
              <a:rPr lang="en-US" dirty="0" err="1" smtClean="0"/>
              <a:t>fasilitas</a:t>
            </a:r>
            <a:r>
              <a:rPr lang="en-US" dirty="0" smtClean="0"/>
              <a:t>,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153</Words>
  <Application>Microsoft Office PowerPoint</Application>
  <PresentationFormat>On-screen Show (4:3)</PresentationFormat>
  <Paragraphs>24</Paragraphs>
  <Slides>11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Dasar-dasar bisnis oleh: Sumarsih</vt:lpstr>
      <vt:lpstr>Slide 2</vt:lpstr>
      <vt:lpstr>Slide 3</vt:lpstr>
      <vt:lpstr>Slide 4</vt:lpstr>
      <vt:lpstr>Slide 5</vt:lpstr>
      <vt:lpstr>Macam-macam harga Pengertian harga pokok Pengertian harga jual Tujuan harga pokok  Strategi harga produk baru strategi harga psikhologis</vt:lpstr>
      <vt:lpstr>Manajemen:pengertian, fungsi, tokoh-tokoh, bidang-bidang manajemen.</vt:lpstr>
      <vt:lpstr>MSDM:Pengertian, Penarikan, seleksi, pengembangan, penilaian prestasi, promosi,transfer, demosi, pemeliharaan, pendisiplinan, pemberhentian</vt:lpstr>
      <vt:lpstr>Manajemen produksi: pengertian, lay out, letak pabrik, bangunan pabrik, fasilitas, kondisi dan lingkungan</vt:lpstr>
      <vt:lpstr> Manajemen keuangan: pengertian, tugas manager keuangan, contoh neraca, likuiditas, solvabilitas, rentabilitas, soliditas.</vt:lpstr>
      <vt:lpstr>Slide 11</vt:lpstr>
    </vt:vector>
  </TitlesOfParts>
  <Company>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Dasar-dasar bisnis oleh: Sumarsih</dc:title>
  <dc:creator>Student</dc:creator>
  <cp:lastModifiedBy>Endra Murti Sagara</cp:lastModifiedBy>
  <cp:revision>14</cp:revision>
  <dcterms:created xsi:type="dcterms:W3CDTF">2009-08-03T08:12:27Z</dcterms:created>
  <dcterms:modified xsi:type="dcterms:W3CDTF">2013-11-26T09:31:20Z</dcterms:modified>
</cp:coreProperties>
</file>