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 id="2147483820" r:id="rId2"/>
  </p:sldMasterIdLst>
  <p:notesMasterIdLst>
    <p:notesMasterId r:id="rId62"/>
  </p:notesMasterIdLst>
  <p:sldIdLst>
    <p:sldId id="276" r:id="rId3"/>
    <p:sldId id="363" r:id="rId4"/>
    <p:sldId id="362" r:id="rId5"/>
    <p:sldId id="420" r:id="rId6"/>
    <p:sldId id="366" r:id="rId7"/>
    <p:sldId id="364"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83" r:id="rId25"/>
    <p:sldId id="386" r:id="rId26"/>
    <p:sldId id="387" r:id="rId27"/>
    <p:sldId id="384" r:id="rId28"/>
    <p:sldId id="385" r:id="rId29"/>
    <p:sldId id="388" r:id="rId30"/>
    <p:sldId id="389" r:id="rId31"/>
    <p:sldId id="391" r:id="rId32"/>
    <p:sldId id="390" r:id="rId33"/>
    <p:sldId id="392" r:id="rId34"/>
    <p:sldId id="393" r:id="rId35"/>
    <p:sldId id="394" r:id="rId36"/>
    <p:sldId id="395" r:id="rId37"/>
    <p:sldId id="396" r:id="rId38"/>
    <p:sldId id="397" r:id="rId39"/>
    <p:sldId id="398" r:id="rId40"/>
    <p:sldId id="399" r:id="rId41"/>
    <p:sldId id="400" r:id="rId42"/>
    <p:sldId id="401" r:id="rId43"/>
    <p:sldId id="402" r:id="rId44"/>
    <p:sldId id="403" r:id="rId45"/>
    <p:sldId id="404" r:id="rId46"/>
    <p:sldId id="405" r:id="rId47"/>
    <p:sldId id="406" r:id="rId48"/>
    <p:sldId id="407" r:id="rId49"/>
    <p:sldId id="408" r:id="rId50"/>
    <p:sldId id="409" r:id="rId51"/>
    <p:sldId id="411" r:id="rId52"/>
    <p:sldId id="412" r:id="rId53"/>
    <p:sldId id="414" r:id="rId54"/>
    <p:sldId id="415" r:id="rId55"/>
    <p:sldId id="416" r:id="rId56"/>
    <p:sldId id="417" r:id="rId57"/>
    <p:sldId id="418" r:id="rId58"/>
    <p:sldId id="330" r:id="rId59"/>
    <p:sldId id="413" r:id="rId60"/>
    <p:sldId id="419" r:id="rId61"/>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6FF33"/>
    <a:srgbClr val="0033CC"/>
    <a:srgbClr val="006600"/>
    <a:srgbClr val="FFCC00"/>
    <a:srgbClr val="000000"/>
    <a:srgbClr val="FF66FF"/>
    <a:srgbClr val="00FF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BEE1524D-6D66-489B-A6BD-DE2AB96754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r>
              <a:rPr lang="en-US"/>
              <a:t>PPs UNY</a:t>
            </a:r>
          </a:p>
        </p:txBody>
      </p:sp>
      <p:sp>
        <p:nvSpPr>
          <p:cNvPr id="8" name="Footer Placeholder 7"/>
          <p:cNvSpPr>
            <a:spLocks noGrp="1"/>
          </p:cNvSpPr>
          <p:nvPr>
            <p:ph type="ftr" sz="quarter" idx="11"/>
          </p:nvPr>
        </p:nvSpPr>
        <p:spPr/>
        <p:txBody>
          <a:bodyPr/>
          <a:lstStyle>
            <a:lvl1pPr>
              <a:defRPr/>
            </a:lvl1pPr>
            <a:extLst/>
          </a:lstStyle>
          <a:p>
            <a:pPr>
              <a:defRPr/>
            </a:pPr>
            <a:r>
              <a:rPr lang="en-US"/>
              <a:t>Sumarsih</a:t>
            </a:r>
          </a:p>
        </p:txBody>
      </p:sp>
      <p:sp>
        <p:nvSpPr>
          <p:cNvPr id="9" name="Slide Number Placeholder 10"/>
          <p:cNvSpPr>
            <a:spLocks noGrp="1"/>
          </p:cNvSpPr>
          <p:nvPr>
            <p:ph type="sldNum" sz="quarter" idx="12"/>
          </p:nvPr>
        </p:nvSpPr>
        <p:spPr/>
        <p:txBody>
          <a:bodyPr/>
          <a:lstStyle>
            <a:lvl1pPr>
              <a:defRPr/>
            </a:lvl1pPr>
            <a:extLst/>
          </a:lstStyle>
          <a:p>
            <a:pPr>
              <a:defRPr/>
            </a:pPr>
            <a:fld id="{C838D40A-F509-49BD-8617-D427DB591E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8063C05D-AF52-41DD-A3C1-CBF4541A01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A7CF7E27-898C-4958-8811-680834C4BC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600200"/>
            <a:ext cx="39243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00200"/>
            <a:ext cx="39243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r>
              <a:rPr lang="en-US"/>
              <a:t>PPs UNY</a:t>
            </a:r>
          </a:p>
        </p:txBody>
      </p:sp>
      <p:sp>
        <p:nvSpPr>
          <p:cNvPr id="8" name="Footer Placeholder 7"/>
          <p:cNvSpPr>
            <a:spLocks noGrp="1"/>
          </p:cNvSpPr>
          <p:nvPr>
            <p:ph type="ftr" sz="quarter" idx="11"/>
          </p:nvPr>
        </p:nvSpPr>
        <p:spPr/>
        <p:txBody>
          <a:bodyPr/>
          <a:lstStyle>
            <a:lvl1pPr>
              <a:defRPr/>
            </a:lvl1pPr>
            <a:extLst/>
          </a:lstStyle>
          <a:p>
            <a:pPr>
              <a:defRPr/>
            </a:pPr>
            <a:r>
              <a:rPr lang="en-US"/>
              <a:t>Sumarsih</a:t>
            </a:r>
          </a:p>
        </p:txBody>
      </p:sp>
      <p:sp>
        <p:nvSpPr>
          <p:cNvPr id="9" name="Slide Number Placeholder 10"/>
          <p:cNvSpPr>
            <a:spLocks noGrp="1"/>
          </p:cNvSpPr>
          <p:nvPr>
            <p:ph type="sldNum" sz="quarter" idx="12"/>
          </p:nvPr>
        </p:nvSpPr>
        <p:spPr/>
        <p:txBody>
          <a:bodyPr/>
          <a:lstStyle>
            <a:lvl1pPr>
              <a:defRPr/>
            </a:lvl1pPr>
            <a:extLst/>
          </a:lstStyle>
          <a:p>
            <a:pPr>
              <a:defRPr/>
            </a:pPr>
            <a:fld id="{C174E9F2-9843-47E8-B82D-2E7CB779098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AF610446-E0AA-4917-A5D3-A57424D620E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PPs UNY</a:t>
            </a:r>
          </a:p>
        </p:txBody>
      </p:sp>
      <p:sp>
        <p:nvSpPr>
          <p:cNvPr id="7" name="Footer Placeholder 4"/>
          <p:cNvSpPr>
            <a:spLocks noGrp="1"/>
          </p:cNvSpPr>
          <p:nvPr>
            <p:ph type="ftr" sz="quarter" idx="11"/>
          </p:nvPr>
        </p:nvSpPr>
        <p:spPr/>
        <p:txBody>
          <a:bodyPr/>
          <a:lstStyle>
            <a:lvl1pPr>
              <a:defRPr/>
            </a:lvl1pPr>
            <a:extLst/>
          </a:lstStyle>
          <a:p>
            <a:pPr>
              <a:defRPr/>
            </a:pPr>
            <a:r>
              <a:rPr lang="en-US"/>
              <a:t>Sumarsih</a:t>
            </a:r>
          </a:p>
        </p:txBody>
      </p:sp>
      <p:sp>
        <p:nvSpPr>
          <p:cNvPr id="8" name="Slide Number Placeholder 5"/>
          <p:cNvSpPr>
            <a:spLocks noGrp="1"/>
          </p:cNvSpPr>
          <p:nvPr>
            <p:ph type="sldNum" sz="quarter" idx="12"/>
          </p:nvPr>
        </p:nvSpPr>
        <p:spPr/>
        <p:txBody>
          <a:bodyPr/>
          <a:lstStyle>
            <a:lvl1pPr>
              <a:defRPr/>
            </a:lvl1pPr>
            <a:extLst/>
          </a:lstStyle>
          <a:p>
            <a:pPr>
              <a:defRPr/>
            </a:pPr>
            <a:fld id="{BEA54EE1-DE33-4CEA-95DC-F10F87EB52B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r>
              <a:rPr lang="en-US"/>
              <a:t>PPs UNY</a:t>
            </a:r>
          </a:p>
        </p:txBody>
      </p:sp>
      <p:sp>
        <p:nvSpPr>
          <p:cNvPr id="6" name="Footer Placeholder 17"/>
          <p:cNvSpPr>
            <a:spLocks noGrp="1"/>
          </p:cNvSpPr>
          <p:nvPr>
            <p:ph type="ftr" sz="quarter" idx="11"/>
          </p:nvPr>
        </p:nvSpPr>
        <p:spPr/>
        <p:txBody>
          <a:bodyPr/>
          <a:lstStyle>
            <a:lvl1pPr>
              <a:defRPr/>
            </a:lvl1pPr>
          </a:lstStyle>
          <a:p>
            <a:pPr>
              <a:defRPr/>
            </a:pPr>
            <a:r>
              <a:rPr lang="en-US"/>
              <a:t>Sumarsih</a:t>
            </a:r>
          </a:p>
        </p:txBody>
      </p:sp>
      <p:sp>
        <p:nvSpPr>
          <p:cNvPr id="7" name="Slide Number Placeholder 4"/>
          <p:cNvSpPr>
            <a:spLocks noGrp="1"/>
          </p:cNvSpPr>
          <p:nvPr>
            <p:ph type="sldNum" sz="quarter" idx="12"/>
          </p:nvPr>
        </p:nvSpPr>
        <p:spPr/>
        <p:txBody>
          <a:bodyPr/>
          <a:lstStyle>
            <a:lvl1pPr>
              <a:defRPr/>
            </a:lvl1pPr>
          </a:lstStyle>
          <a:p>
            <a:pPr>
              <a:defRPr/>
            </a:pPr>
            <a:fld id="{2D6C2452-8122-4219-87DA-E809AAF9E51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r>
              <a:rPr lang="en-US"/>
              <a:t>PPs UNY</a:t>
            </a:r>
          </a:p>
        </p:txBody>
      </p:sp>
      <p:sp>
        <p:nvSpPr>
          <p:cNvPr id="8" name="Footer Placeholder 17"/>
          <p:cNvSpPr>
            <a:spLocks noGrp="1"/>
          </p:cNvSpPr>
          <p:nvPr>
            <p:ph type="ftr" sz="quarter" idx="11"/>
          </p:nvPr>
        </p:nvSpPr>
        <p:spPr/>
        <p:txBody>
          <a:bodyPr/>
          <a:lstStyle>
            <a:lvl1pPr>
              <a:defRPr/>
            </a:lvl1pPr>
          </a:lstStyle>
          <a:p>
            <a:pPr>
              <a:defRPr/>
            </a:pPr>
            <a:r>
              <a:rPr lang="en-US"/>
              <a:t>Sumarsih</a:t>
            </a:r>
          </a:p>
        </p:txBody>
      </p:sp>
      <p:sp>
        <p:nvSpPr>
          <p:cNvPr id="9" name="Slide Number Placeholder 4"/>
          <p:cNvSpPr>
            <a:spLocks noGrp="1"/>
          </p:cNvSpPr>
          <p:nvPr>
            <p:ph type="sldNum" sz="quarter" idx="12"/>
          </p:nvPr>
        </p:nvSpPr>
        <p:spPr/>
        <p:txBody>
          <a:bodyPr/>
          <a:lstStyle>
            <a:lvl1pPr>
              <a:defRPr/>
            </a:lvl1pPr>
          </a:lstStyle>
          <a:p>
            <a:pPr>
              <a:defRPr/>
            </a:pPr>
            <a:fld id="{5725511D-604F-4454-A590-99AFAC5B062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r>
              <a:rPr lang="en-US"/>
              <a:t>PPs UNY</a:t>
            </a:r>
          </a:p>
        </p:txBody>
      </p:sp>
      <p:sp>
        <p:nvSpPr>
          <p:cNvPr id="4" name="Footer Placeholder 17"/>
          <p:cNvSpPr>
            <a:spLocks noGrp="1"/>
          </p:cNvSpPr>
          <p:nvPr>
            <p:ph type="ftr" sz="quarter" idx="11"/>
          </p:nvPr>
        </p:nvSpPr>
        <p:spPr/>
        <p:txBody>
          <a:bodyPr/>
          <a:lstStyle>
            <a:lvl1pPr>
              <a:defRPr/>
            </a:lvl1pPr>
          </a:lstStyle>
          <a:p>
            <a:pPr>
              <a:defRPr/>
            </a:pPr>
            <a:r>
              <a:rPr lang="en-US"/>
              <a:t>Sumarsih</a:t>
            </a:r>
          </a:p>
        </p:txBody>
      </p:sp>
      <p:sp>
        <p:nvSpPr>
          <p:cNvPr id="5" name="Slide Number Placeholder 4"/>
          <p:cNvSpPr>
            <a:spLocks noGrp="1"/>
          </p:cNvSpPr>
          <p:nvPr>
            <p:ph type="sldNum" sz="quarter" idx="12"/>
          </p:nvPr>
        </p:nvSpPr>
        <p:spPr/>
        <p:txBody>
          <a:bodyPr/>
          <a:lstStyle>
            <a:lvl1pPr>
              <a:defRPr/>
            </a:lvl1pPr>
          </a:lstStyle>
          <a:p>
            <a:pPr>
              <a:defRPr/>
            </a:pPr>
            <a:fld id="{8D8AA63C-F8F0-458C-9258-73C653214D0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r>
              <a:rPr lang="en-US"/>
              <a:t>PPs UNY</a:t>
            </a:r>
          </a:p>
        </p:txBody>
      </p:sp>
      <p:sp>
        <p:nvSpPr>
          <p:cNvPr id="4" name="Footer Placeholder 2"/>
          <p:cNvSpPr>
            <a:spLocks noGrp="1"/>
          </p:cNvSpPr>
          <p:nvPr>
            <p:ph type="ftr" sz="quarter" idx="11"/>
          </p:nvPr>
        </p:nvSpPr>
        <p:spPr/>
        <p:txBody>
          <a:bodyPr/>
          <a:lstStyle>
            <a:lvl1pPr>
              <a:defRPr/>
            </a:lvl1pPr>
            <a:extLst/>
          </a:lstStyle>
          <a:p>
            <a:pPr>
              <a:defRPr/>
            </a:pPr>
            <a:r>
              <a:rPr lang="en-US"/>
              <a:t>Sumarsih</a:t>
            </a:r>
          </a:p>
        </p:txBody>
      </p:sp>
      <p:sp>
        <p:nvSpPr>
          <p:cNvPr id="5" name="Slide Number Placeholder 3"/>
          <p:cNvSpPr>
            <a:spLocks noGrp="1"/>
          </p:cNvSpPr>
          <p:nvPr>
            <p:ph type="sldNum" sz="quarter" idx="12"/>
          </p:nvPr>
        </p:nvSpPr>
        <p:spPr/>
        <p:txBody>
          <a:bodyPr/>
          <a:lstStyle>
            <a:lvl1pPr>
              <a:defRPr/>
            </a:lvl1pPr>
            <a:extLst/>
          </a:lstStyle>
          <a:p>
            <a:pPr>
              <a:defRPr/>
            </a:pPr>
            <a:fld id="{50538C33-4C2B-4E62-9E38-DB6422DC84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845442A8-13C0-4438-B8A8-469A30D5B85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r>
              <a:rPr lang="en-US"/>
              <a:t>PPs UNY</a:t>
            </a:r>
          </a:p>
        </p:txBody>
      </p:sp>
      <p:sp>
        <p:nvSpPr>
          <p:cNvPr id="6" name="Footer Placeholder 17"/>
          <p:cNvSpPr>
            <a:spLocks noGrp="1"/>
          </p:cNvSpPr>
          <p:nvPr>
            <p:ph type="ftr" sz="quarter" idx="11"/>
          </p:nvPr>
        </p:nvSpPr>
        <p:spPr/>
        <p:txBody>
          <a:bodyPr/>
          <a:lstStyle>
            <a:lvl1pPr>
              <a:defRPr/>
            </a:lvl1pPr>
          </a:lstStyle>
          <a:p>
            <a:pPr>
              <a:defRPr/>
            </a:pPr>
            <a:r>
              <a:rPr lang="en-US"/>
              <a:t>Sumarsih</a:t>
            </a:r>
          </a:p>
        </p:txBody>
      </p:sp>
      <p:sp>
        <p:nvSpPr>
          <p:cNvPr id="7" name="Slide Number Placeholder 4"/>
          <p:cNvSpPr>
            <a:spLocks noGrp="1"/>
          </p:cNvSpPr>
          <p:nvPr>
            <p:ph type="sldNum" sz="quarter" idx="12"/>
          </p:nvPr>
        </p:nvSpPr>
        <p:spPr/>
        <p:txBody>
          <a:bodyPr/>
          <a:lstStyle>
            <a:lvl1pPr>
              <a:defRPr/>
            </a:lvl1pPr>
          </a:lstStyle>
          <a:p>
            <a:pPr>
              <a:defRPr/>
            </a:pPr>
            <a:fld id="{AD7FA2F2-B7A4-4407-B91E-C8D405FD3EF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r>
              <a:rPr lang="en-US"/>
              <a:t>PPs UNY</a:t>
            </a:r>
          </a:p>
        </p:txBody>
      </p:sp>
      <p:sp>
        <p:nvSpPr>
          <p:cNvPr id="8" name="Footer Placeholder 5"/>
          <p:cNvSpPr>
            <a:spLocks noGrp="1"/>
          </p:cNvSpPr>
          <p:nvPr>
            <p:ph type="ftr" sz="quarter" idx="11"/>
          </p:nvPr>
        </p:nvSpPr>
        <p:spPr/>
        <p:txBody>
          <a:bodyPr/>
          <a:lstStyle>
            <a:lvl1pPr>
              <a:defRPr/>
            </a:lvl1pPr>
            <a:extLst/>
          </a:lstStyle>
          <a:p>
            <a:pPr>
              <a:defRPr/>
            </a:pPr>
            <a:r>
              <a:rPr lang="en-US"/>
              <a:t>Sumarsih</a:t>
            </a:r>
          </a:p>
        </p:txBody>
      </p:sp>
      <p:sp>
        <p:nvSpPr>
          <p:cNvPr id="9" name="Slide Number Placeholder 6"/>
          <p:cNvSpPr>
            <a:spLocks noGrp="1"/>
          </p:cNvSpPr>
          <p:nvPr>
            <p:ph type="sldNum" sz="quarter" idx="12"/>
          </p:nvPr>
        </p:nvSpPr>
        <p:spPr/>
        <p:txBody>
          <a:bodyPr/>
          <a:lstStyle>
            <a:lvl1pPr>
              <a:defRPr/>
            </a:lvl1pPr>
            <a:extLst/>
          </a:lstStyle>
          <a:p>
            <a:pPr>
              <a:defRPr/>
            </a:pPr>
            <a:fld id="{2C103DDD-5B8E-43CC-A242-78A2CD2D321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8D201477-1B65-48BD-AB65-CF493B401EC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r>
              <a:rPr lang="en-US"/>
              <a:t>PPs UNY</a:t>
            </a:r>
          </a:p>
        </p:txBody>
      </p:sp>
      <p:sp>
        <p:nvSpPr>
          <p:cNvPr id="5" name="Footer Placeholder 17"/>
          <p:cNvSpPr>
            <a:spLocks noGrp="1"/>
          </p:cNvSpPr>
          <p:nvPr>
            <p:ph type="ftr" sz="quarter" idx="11"/>
          </p:nvPr>
        </p:nvSpPr>
        <p:spPr/>
        <p:txBody>
          <a:bodyPr/>
          <a:lstStyle>
            <a:lvl1pPr>
              <a:defRPr/>
            </a:lvl1pPr>
          </a:lstStyle>
          <a:p>
            <a:pPr>
              <a:defRPr/>
            </a:pPr>
            <a:r>
              <a:rPr lang="en-US"/>
              <a:t>Sumarsih</a:t>
            </a:r>
          </a:p>
        </p:txBody>
      </p:sp>
      <p:sp>
        <p:nvSpPr>
          <p:cNvPr id="6" name="Slide Number Placeholder 4"/>
          <p:cNvSpPr>
            <a:spLocks noGrp="1"/>
          </p:cNvSpPr>
          <p:nvPr>
            <p:ph type="sldNum" sz="quarter" idx="12"/>
          </p:nvPr>
        </p:nvSpPr>
        <p:spPr/>
        <p:txBody>
          <a:bodyPr/>
          <a:lstStyle>
            <a:lvl1pPr>
              <a:defRPr/>
            </a:lvl1pPr>
          </a:lstStyle>
          <a:p>
            <a:pPr>
              <a:defRPr/>
            </a:pPr>
            <a:fld id="{EC31583A-283C-4149-9666-7655C0D8B82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600200"/>
            <a:ext cx="39243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00200"/>
            <a:ext cx="39243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PPs UNY</a:t>
            </a:r>
          </a:p>
        </p:txBody>
      </p:sp>
      <p:sp>
        <p:nvSpPr>
          <p:cNvPr id="7" name="Footer Placeholder 4"/>
          <p:cNvSpPr>
            <a:spLocks noGrp="1"/>
          </p:cNvSpPr>
          <p:nvPr>
            <p:ph type="ftr" sz="quarter" idx="11"/>
          </p:nvPr>
        </p:nvSpPr>
        <p:spPr/>
        <p:txBody>
          <a:bodyPr/>
          <a:lstStyle>
            <a:lvl1pPr>
              <a:defRPr/>
            </a:lvl1pPr>
            <a:extLst/>
          </a:lstStyle>
          <a:p>
            <a:pPr>
              <a:defRPr/>
            </a:pPr>
            <a:r>
              <a:rPr lang="en-US"/>
              <a:t>Sumarsih</a:t>
            </a:r>
          </a:p>
        </p:txBody>
      </p:sp>
      <p:sp>
        <p:nvSpPr>
          <p:cNvPr id="8" name="Slide Number Placeholder 5"/>
          <p:cNvSpPr>
            <a:spLocks noGrp="1"/>
          </p:cNvSpPr>
          <p:nvPr>
            <p:ph type="sldNum" sz="quarter" idx="12"/>
          </p:nvPr>
        </p:nvSpPr>
        <p:spPr/>
        <p:txBody>
          <a:bodyPr/>
          <a:lstStyle>
            <a:lvl1pPr>
              <a:defRPr/>
            </a:lvl1pPr>
            <a:extLst/>
          </a:lstStyle>
          <a:p>
            <a:pPr>
              <a:defRPr/>
            </a:pPr>
            <a:fld id="{46F622EC-F990-43BC-A5E9-331B7ECD84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r>
              <a:rPr lang="en-US"/>
              <a:t>PPs UNY</a:t>
            </a:r>
          </a:p>
        </p:txBody>
      </p:sp>
      <p:sp>
        <p:nvSpPr>
          <p:cNvPr id="6" name="Footer Placeholder 17"/>
          <p:cNvSpPr>
            <a:spLocks noGrp="1"/>
          </p:cNvSpPr>
          <p:nvPr>
            <p:ph type="ftr" sz="quarter" idx="11"/>
          </p:nvPr>
        </p:nvSpPr>
        <p:spPr/>
        <p:txBody>
          <a:bodyPr/>
          <a:lstStyle>
            <a:lvl1pPr>
              <a:defRPr/>
            </a:lvl1pPr>
          </a:lstStyle>
          <a:p>
            <a:pPr>
              <a:defRPr/>
            </a:pPr>
            <a:r>
              <a:rPr lang="en-US"/>
              <a:t>Sumarsih</a:t>
            </a:r>
          </a:p>
        </p:txBody>
      </p:sp>
      <p:sp>
        <p:nvSpPr>
          <p:cNvPr id="7" name="Slide Number Placeholder 4"/>
          <p:cNvSpPr>
            <a:spLocks noGrp="1"/>
          </p:cNvSpPr>
          <p:nvPr>
            <p:ph type="sldNum" sz="quarter" idx="12"/>
          </p:nvPr>
        </p:nvSpPr>
        <p:spPr/>
        <p:txBody>
          <a:bodyPr/>
          <a:lstStyle>
            <a:lvl1pPr>
              <a:defRPr/>
            </a:lvl1pPr>
          </a:lstStyle>
          <a:p>
            <a:pPr>
              <a:defRPr/>
            </a:pPr>
            <a:fld id="{2B64C1BA-309A-439E-900D-3F7FF5FAF9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r>
              <a:rPr lang="en-US"/>
              <a:t>PPs UNY</a:t>
            </a:r>
          </a:p>
        </p:txBody>
      </p:sp>
      <p:sp>
        <p:nvSpPr>
          <p:cNvPr id="8" name="Footer Placeholder 17"/>
          <p:cNvSpPr>
            <a:spLocks noGrp="1"/>
          </p:cNvSpPr>
          <p:nvPr>
            <p:ph type="ftr" sz="quarter" idx="11"/>
          </p:nvPr>
        </p:nvSpPr>
        <p:spPr/>
        <p:txBody>
          <a:bodyPr/>
          <a:lstStyle>
            <a:lvl1pPr>
              <a:defRPr/>
            </a:lvl1pPr>
          </a:lstStyle>
          <a:p>
            <a:pPr>
              <a:defRPr/>
            </a:pPr>
            <a:r>
              <a:rPr lang="en-US"/>
              <a:t>Sumarsih</a:t>
            </a:r>
          </a:p>
        </p:txBody>
      </p:sp>
      <p:sp>
        <p:nvSpPr>
          <p:cNvPr id="9" name="Slide Number Placeholder 4"/>
          <p:cNvSpPr>
            <a:spLocks noGrp="1"/>
          </p:cNvSpPr>
          <p:nvPr>
            <p:ph type="sldNum" sz="quarter" idx="12"/>
          </p:nvPr>
        </p:nvSpPr>
        <p:spPr/>
        <p:txBody>
          <a:bodyPr/>
          <a:lstStyle>
            <a:lvl1pPr>
              <a:defRPr/>
            </a:lvl1pPr>
          </a:lstStyle>
          <a:p>
            <a:pPr>
              <a:defRPr/>
            </a:pPr>
            <a:fld id="{B30B9834-3523-47A6-B54C-AD39C51FC9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r>
              <a:rPr lang="en-US"/>
              <a:t>PPs UNY</a:t>
            </a:r>
          </a:p>
        </p:txBody>
      </p:sp>
      <p:sp>
        <p:nvSpPr>
          <p:cNvPr id="4" name="Footer Placeholder 17"/>
          <p:cNvSpPr>
            <a:spLocks noGrp="1"/>
          </p:cNvSpPr>
          <p:nvPr>
            <p:ph type="ftr" sz="quarter" idx="11"/>
          </p:nvPr>
        </p:nvSpPr>
        <p:spPr/>
        <p:txBody>
          <a:bodyPr/>
          <a:lstStyle>
            <a:lvl1pPr>
              <a:defRPr/>
            </a:lvl1pPr>
          </a:lstStyle>
          <a:p>
            <a:pPr>
              <a:defRPr/>
            </a:pPr>
            <a:r>
              <a:rPr lang="en-US"/>
              <a:t>Sumarsih</a:t>
            </a:r>
          </a:p>
        </p:txBody>
      </p:sp>
      <p:sp>
        <p:nvSpPr>
          <p:cNvPr id="5" name="Slide Number Placeholder 4"/>
          <p:cNvSpPr>
            <a:spLocks noGrp="1"/>
          </p:cNvSpPr>
          <p:nvPr>
            <p:ph type="sldNum" sz="quarter" idx="12"/>
          </p:nvPr>
        </p:nvSpPr>
        <p:spPr/>
        <p:txBody>
          <a:bodyPr/>
          <a:lstStyle>
            <a:lvl1pPr>
              <a:defRPr/>
            </a:lvl1pPr>
          </a:lstStyle>
          <a:p>
            <a:pPr>
              <a:defRPr/>
            </a:pPr>
            <a:fld id="{A7D6699E-D367-406E-81CB-A5F935BFFD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r>
              <a:rPr lang="en-US"/>
              <a:t>PPs UNY</a:t>
            </a:r>
          </a:p>
        </p:txBody>
      </p:sp>
      <p:sp>
        <p:nvSpPr>
          <p:cNvPr id="4" name="Footer Placeholder 2"/>
          <p:cNvSpPr>
            <a:spLocks noGrp="1"/>
          </p:cNvSpPr>
          <p:nvPr>
            <p:ph type="ftr" sz="quarter" idx="11"/>
          </p:nvPr>
        </p:nvSpPr>
        <p:spPr/>
        <p:txBody>
          <a:bodyPr/>
          <a:lstStyle>
            <a:lvl1pPr>
              <a:defRPr/>
            </a:lvl1pPr>
            <a:extLst/>
          </a:lstStyle>
          <a:p>
            <a:pPr>
              <a:defRPr/>
            </a:pPr>
            <a:r>
              <a:rPr lang="en-US"/>
              <a:t>Sumarsih</a:t>
            </a:r>
          </a:p>
        </p:txBody>
      </p:sp>
      <p:sp>
        <p:nvSpPr>
          <p:cNvPr id="5" name="Slide Number Placeholder 3"/>
          <p:cNvSpPr>
            <a:spLocks noGrp="1"/>
          </p:cNvSpPr>
          <p:nvPr>
            <p:ph type="sldNum" sz="quarter" idx="12"/>
          </p:nvPr>
        </p:nvSpPr>
        <p:spPr/>
        <p:txBody>
          <a:bodyPr/>
          <a:lstStyle>
            <a:lvl1pPr>
              <a:defRPr/>
            </a:lvl1pPr>
            <a:extLst/>
          </a:lstStyle>
          <a:p>
            <a:pPr>
              <a:defRPr/>
            </a:pPr>
            <a:fld id="{A6189E99-E851-41A2-AC89-B931CA4360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r>
              <a:rPr lang="en-US"/>
              <a:t>PPs UNY</a:t>
            </a:r>
          </a:p>
        </p:txBody>
      </p:sp>
      <p:sp>
        <p:nvSpPr>
          <p:cNvPr id="6" name="Footer Placeholder 17"/>
          <p:cNvSpPr>
            <a:spLocks noGrp="1"/>
          </p:cNvSpPr>
          <p:nvPr>
            <p:ph type="ftr" sz="quarter" idx="11"/>
          </p:nvPr>
        </p:nvSpPr>
        <p:spPr/>
        <p:txBody>
          <a:bodyPr/>
          <a:lstStyle>
            <a:lvl1pPr>
              <a:defRPr/>
            </a:lvl1pPr>
          </a:lstStyle>
          <a:p>
            <a:pPr>
              <a:defRPr/>
            </a:pPr>
            <a:r>
              <a:rPr lang="en-US"/>
              <a:t>Sumarsih</a:t>
            </a:r>
          </a:p>
        </p:txBody>
      </p:sp>
      <p:sp>
        <p:nvSpPr>
          <p:cNvPr id="7" name="Slide Number Placeholder 4"/>
          <p:cNvSpPr>
            <a:spLocks noGrp="1"/>
          </p:cNvSpPr>
          <p:nvPr>
            <p:ph type="sldNum" sz="quarter" idx="12"/>
          </p:nvPr>
        </p:nvSpPr>
        <p:spPr/>
        <p:txBody>
          <a:bodyPr/>
          <a:lstStyle>
            <a:lvl1pPr>
              <a:defRPr/>
            </a:lvl1pPr>
          </a:lstStyle>
          <a:p>
            <a:pPr>
              <a:defRPr/>
            </a:pPr>
            <a:fld id="{621BC845-6C36-4030-86E7-EB3B6EAFD8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r>
              <a:rPr lang="en-US"/>
              <a:t>PPs UNY</a:t>
            </a:r>
          </a:p>
        </p:txBody>
      </p:sp>
      <p:sp>
        <p:nvSpPr>
          <p:cNvPr id="8" name="Footer Placeholder 5"/>
          <p:cNvSpPr>
            <a:spLocks noGrp="1"/>
          </p:cNvSpPr>
          <p:nvPr>
            <p:ph type="ftr" sz="quarter" idx="11"/>
          </p:nvPr>
        </p:nvSpPr>
        <p:spPr/>
        <p:txBody>
          <a:bodyPr/>
          <a:lstStyle>
            <a:lvl1pPr>
              <a:defRPr/>
            </a:lvl1pPr>
            <a:extLst/>
          </a:lstStyle>
          <a:p>
            <a:pPr>
              <a:defRPr/>
            </a:pPr>
            <a:r>
              <a:rPr lang="en-US"/>
              <a:t>Sumarsih</a:t>
            </a:r>
          </a:p>
        </p:txBody>
      </p:sp>
      <p:sp>
        <p:nvSpPr>
          <p:cNvPr id="9" name="Slide Number Placeholder 6"/>
          <p:cNvSpPr>
            <a:spLocks noGrp="1"/>
          </p:cNvSpPr>
          <p:nvPr>
            <p:ph type="sldNum" sz="quarter" idx="12"/>
          </p:nvPr>
        </p:nvSpPr>
        <p:spPr/>
        <p:txBody>
          <a:bodyPr/>
          <a:lstStyle>
            <a:lvl1pPr>
              <a:defRPr/>
            </a:lvl1pPr>
            <a:extLst/>
          </a:lstStyle>
          <a:p>
            <a:pPr>
              <a:defRPr/>
            </a:pPr>
            <a:fld id="{E16AE9C6-EFFF-4989-870A-0943FB93D2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2535"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r>
              <a:rPr lang="en-US"/>
              <a:t>PPs UNY</a:t>
            </a: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a:t>Sumarsih</a:t>
            </a: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EA4B53B6-4E49-43A8-9E69-24FC6A1F79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3" r:id="rId1"/>
    <p:sldLayoutId id="2147484049" r:id="rId2"/>
    <p:sldLayoutId id="2147484064" r:id="rId3"/>
    <p:sldLayoutId id="2147484050" r:id="rId4"/>
    <p:sldLayoutId id="2147484051" r:id="rId5"/>
    <p:sldLayoutId id="2147484052" r:id="rId6"/>
    <p:sldLayoutId id="2147484065" r:id="rId7"/>
    <p:sldLayoutId id="2147484053" r:id="rId8"/>
    <p:sldLayoutId id="2147484066" r:id="rId9"/>
    <p:sldLayoutId id="2147484054" r:id="rId10"/>
    <p:sldLayoutId id="2147484055" r:id="rId11"/>
    <p:sldLayoutId id="2147484073" r:id="rId12"/>
  </p:sldLayoutIdLst>
  <p:hf hdr="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3559"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r>
              <a:rPr lang="en-US"/>
              <a:t>PPs UNY</a:t>
            </a: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a:t>Sumarsih</a:t>
            </a: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54B8C712-C2F1-4BCC-A81F-A6F9A36B4B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7" r:id="rId1"/>
    <p:sldLayoutId id="2147484056" r:id="rId2"/>
    <p:sldLayoutId id="2147484068" r:id="rId3"/>
    <p:sldLayoutId id="2147484057" r:id="rId4"/>
    <p:sldLayoutId id="2147484058" r:id="rId5"/>
    <p:sldLayoutId id="2147484059" r:id="rId6"/>
    <p:sldLayoutId id="2147484069" r:id="rId7"/>
    <p:sldLayoutId id="2147484060" r:id="rId8"/>
    <p:sldLayoutId id="2147484070" r:id="rId9"/>
    <p:sldLayoutId id="2147484061" r:id="rId10"/>
    <p:sldLayoutId id="2147484062" r:id="rId11"/>
    <p:sldLayoutId id="2147484074" r:id="rId12"/>
  </p:sldLayoutIdLst>
  <p:hf hdr="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audio" Target="file:///E:\Tesis%20AKBI\Harga%20Pokok%20Pesanan\Beethoven%20-%20Moonlight%20Sonata%20(Complete).mp3" TargetMode="External"/><Relationship Id="rId6" Type="http://schemas.openxmlformats.org/officeDocument/2006/relationships/slide" Target="slide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8.gif"/><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image" Target="../media/image7.gif"/><Relationship Id="rId5" Type="http://schemas.openxmlformats.org/officeDocument/2006/relationships/slide" Target="slide5.xml"/><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5.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image" Target="../media/image9.gif"/><Relationship Id="rId5" Type="http://schemas.openxmlformats.org/officeDocument/2006/relationships/slide" Target="slide5.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8.xml"/></Relationships>
</file>

<file path=ppt/slides/_rels/slide2.xml.rels><?xml version="1.0" encoding="UTF-8" standalone="yes"?>
<Relationships xmlns="http://schemas.openxmlformats.org/package/2006/relationships"><Relationship Id="rId3" Type="http://schemas.openxmlformats.org/officeDocument/2006/relationships/slide" Target="slide58.xml"/><Relationship Id="rId7"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12.xml"/><Relationship Id="rId6" Type="http://schemas.openxmlformats.org/officeDocument/2006/relationships/slide" Target="slide38.xml"/><Relationship Id="rId5" Type="http://schemas.openxmlformats.org/officeDocument/2006/relationships/slide" Target="slide5.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19.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0.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3.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4.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25.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26.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7.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8.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6.xml"/><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29.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30.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31.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3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33.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34.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36.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7" Type="http://schemas.openxmlformats.org/officeDocument/2006/relationships/slide" Target="slide37.xm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slide" Target="slide42.xml"/><Relationship Id="rId5" Type="http://schemas.openxmlformats.org/officeDocument/2006/relationships/slide" Target="slide41.xml"/><Relationship Id="rId4" Type="http://schemas.openxmlformats.org/officeDocument/2006/relationships/slide" Target="slide40.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43.xml"/><Relationship Id="rId4" Type="http://schemas.openxmlformats.org/officeDocument/2006/relationships/slide" Target="slide3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ideo" Target="file:///E:\Tesis%20AKBI\Harga%20Pokok%20Pesanan\Mr.%20Bean%20Video%20-%20Mr.%20Bean%20driving%20on%20roof%20of%20a%20car.mp4" TargetMode="External"/><Relationship Id="rId5" Type="http://schemas.openxmlformats.org/officeDocument/2006/relationships/slide" Target="slide5.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39.xml"/><Relationship Id="rId4" Type="http://schemas.openxmlformats.org/officeDocument/2006/relationships/slide" Target="slide38.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40.xml"/><Relationship Id="rId4" Type="http://schemas.openxmlformats.org/officeDocument/2006/relationships/slide" Target="slide38.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41.xml"/><Relationship Id="rId4" Type="http://schemas.openxmlformats.org/officeDocument/2006/relationships/slide" Target="slide38.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2.xml"/></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3.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4.xml"/></Relationships>
</file>

<file path=ppt/slides/_rels/slide46.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5.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39.xml"/><Relationship Id="rId4" Type="http://schemas.openxmlformats.org/officeDocument/2006/relationships/slide" Target="slide46.xml"/></Relationships>
</file>

<file path=ppt/slides/_rels/slide48.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7.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8.xml"/></Relationships>
</file>

<file path=ppt/slides/_rels/slide5.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6.xml"/><Relationship Id="rId1" Type="http://schemas.openxmlformats.org/officeDocument/2006/relationships/slideLayout" Target="../slideLayouts/slideLayout12.xml"/><Relationship Id="rId6" Type="http://schemas.openxmlformats.org/officeDocument/2006/relationships/slide" Target="slide12.xml"/><Relationship Id="rId11" Type="http://schemas.openxmlformats.org/officeDocument/2006/relationships/image" Target="../media/image6.gif"/><Relationship Id="rId5" Type="http://schemas.openxmlformats.org/officeDocument/2006/relationships/slide" Target="slide11.xml"/><Relationship Id="rId10" Type="http://schemas.openxmlformats.org/officeDocument/2006/relationships/slide" Target="slide4.xml"/><Relationship Id="rId4" Type="http://schemas.openxmlformats.org/officeDocument/2006/relationships/slide" Target="slide9.xml"/><Relationship Id="rId9" Type="http://schemas.openxmlformats.org/officeDocument/2006/relationships/slide" Target="slide16.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49.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0.xml"/></Relationships>
</file>

<file path=ppt/slides/_rels/slide52.xml.rels><?xml version="1.0" encoding="UTF-8" standalone="yes"?>
<Relationships xmlns="http://schemas.openxmlformats.org/package/2006/relationships"><Relationship Id="rId3" Type="http://schemas.openxmlformats.org/officeDocument/2006/relationships/slide" Target="slide53.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1.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2.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3.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4.xml"/></Relationships>
</file>

<file path=ppt/slides/_rels/slide56.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5.xml"/></Relationships>
</file>

<file path=ppt/slides/_rels/slide57.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4.xml"/><Relationship Id="rId1" Type="http://schemas.openxmlformats.org/officeDocument/2006/relationships/video" Target="file:///E:\Tesis%20AKBI\Harga%20Pokok%20Pesanan\robotdance.wmv"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8" Type="http://schemas.openxmlformats.org/officeDocument/2006/relationships/hyperlink" Target="fungsi%20prsh.3gp" TargetMode="External"/><Relationship Id="rId3" Type="http://schemas.openxmlformats.org/officeDocument/2006/relationships/slide" Target="slide9.xml"/><Relationship Id="rId7" Type="http://schemas.openxmlformats.org/officeDocument/2006/relationships/hyperlink" Target="dept%20produksi.3gp" TargetMode="External"/><Relationship Id="rId2" Type="http://schemas.openxmlformats.org/officeDocument/2006/relationships/slide" Target="slide2.xml"/><Relationship Id="rId1" Type="http://schemas.openxmlformats.org/officeDocument/2006/relationships/slideLayout" Target="../slideLayouts/slideLayout12.xml"/><Relationship Id="rId6" Type="http://schemas.openxmlformats.org/officeDocument/2006/relationships/hyperlink" Target="pengawasan.3gp" TargetMode="External"/><Relationship Id="rId5" Type="http://schemas.openxmlformats.org/officeDocument/2006/relationships/slide" Target="slide5.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Beethoven - Moonlight Sonata (Complete).mp3">
            <a:hlinkClick r:id="" action="ppaction://media"/>
          </p:cNvPr>
          <p:cNvPicPr>
            <a:picLocks noRot="1" noChangeAspect="1"/>
          </p:cNvPicPr>
          <p:nvPr>
            <a:audioFile r:link="rId1"/>
          </p:nvPr>
        </p:nvPicPr>
        <p:blipFill>
          <a:blip r:embed="rId4"/>
          <a:stretch>
            <a:fillRect/>
          </a:stretch>
        </p:blipFill>
        <p:spPr>
          <a:xfrm>
            <a:off x="8305800" y="6019800"/>
            <a:ext cx="304800" cy="304800"/>
          </a:xfrm>
          <a:prstGeom prst="rect">
            <a:avLst/>
          </a:prstGeom>
        </p:spPr>
      </p:pic>
      <p:sp>
        <p:nvSpPr>
          <p:cNvPr id="34820" name="Text Box 5"/>
          <p:cNvSpPr txBox="1">
            <a:spLocks noChangeArrowheads="1"/>
          </p:cNvSpPr>
          <p:nvPr/>
        </p:nvSpPr>
        <p:spPr bwMode="auto">
          <a:xfrm>
            <a:off x="3124200" y="2196405"/>
            <a:ext cx="2811987" cy="338554"/>
          </a:xfrm>
          <a:prstGeom prst="rect">
            <a:avLst/>
          </a:prstGeom>
          <a:noFill/>
          <a:ln w="9525">
            <a:noFill/>
            <a:miter lim="800000"/>
            <a:headEnd/>
            <a:tailEnd/>
          </a:ln>
        </p:spPr>
        <p:txBody>
          <a:bodyPr wrap="none">
            <a:spAutoFit/>
          </a:bodyPr>
          <a:lstStyle/>
          <a:p>
            <a:pPr algn="ctr"/>
            <a:r>
              <a:rPr lang="en-US" sz="1600" dirty="0" smtClean="0">
                <a:latin typeface="Castellar" pitchFamily="18" charset="0"/>
              </a:rPr>
              <a:t>MEDIA PEMBELAJARAN</a:t>
            </a:r>
          </a:p>
        </p:txBody>
      </p:sp>
      <p:sp>
        <p:nvSpPr>
          <p:cNvPr id="34821" name="Text Box 6"/>
          <p:cNvSpPr txBox="1">
            <a:spLocks noChangeArrowheads="1"/>
          </p:cNvSpPr>
          <p:nvPr/>
        </p:nvSpPr>
        <p:spPr bwMode="auto">
          <a:xfrm>
            <a:off x="2663825" y="3810000"/>
            <a:ext cx="3475631" cy="769441"/>
          </a:xfrm>
          <a:prstGeom prst="rect">
            <a:avLst/>
          </a:prstGeom>
          <a:noFill/>
          <a:ln w="9525">
            <a:noFill/>
            <a:miter lim="800000"/>
            <a:headEnd/>
            <a:tailEnd/>
          </a:ln>
        </p:spPr>
        <p:txBody>
          <a:bodyPr wrap="none">
            <a:spAutoFit/>
          </a:bodyPr>
          <a:lstStyle/>
          <a:p>
            <a:pPr eaLnBrk="0" hangingPunct="0"/>
            <a:r>
              <a:rPr lang="id-ID" sz="4400" dirty="0">
                <a:solidFill>
                  <a:srgbClr val="66FF33"/>
                </a:solidFill>
                <a:latin typeface="Brush Script MT" pitchFamily="66" charset="0"/>
              </a:rPr>
              <a:t> </a:t>
            </a:r>
            <a:r>
              <a:rPr lang="id-ID" sz="4400" dirty="0" smtClean="0">
                <a:latin typeface="Brush Script MT" pitchFamily="66" charset="0"/>
              </a:rPr>
              <a:t>Oleh</a:t>
            </a:r>
            <a:r>
              <a:rPr lang="en-US" sz="4400" dirty="0" smtClean="0">
                <a:latin typeface="Brush Script MT" pitchFamily="66" charset="0"/>
              </a:rPr>
              <a:t>:</a:t>
            </a:r>
            <a:r>
              <a:rPr lang="id-ID" sz="4400" dirty="0" smtClean="0">
                <a:latin typeface="Brush Script MT" pitchFamily="66" charset="0"/>
              </a:rPr>
              <a:t> </a:t>
            </a:r>
            <a:r>
              <a:rPr lang="id-ID" sz="4400" dirty="0">
                <a:latin typeface="Brush Script MT" pitchFamily="66" charset="0"/>
              </a:rPr>
              <a:t>Sumarsih </a:t>
            </a:r>
          </a:p>
        </p:txBody>
      </p:sp>
      <p:sp>
        <p:nvSpPr>
          <p:cNvPr id="34822" name="Text Box 7"/>
          <p:cNvSpPr txBox="1">
            <a:spLocks noChangeArrowheads="1"/>
          </p:cNvSpPr>
          <p:nvPr/>
        </p:nvSpPr>
        <p:spPr bwMode="auto">
          <a:xfrm>
            <a:off x="3352800" y="4495800"/>
            <a:ext cx="2254143" cy="338554"/>
          </a:xfrm>
          <a:prstGeom prst="rect">
            <a:avLst/>
          </a:prstGeom>
          <a:noFill/>
          <a:ln w="9525">
            <a:noFill/>
            <a:miter lim="800000"/>
            <a:headEnd/>
            <a:tailEnd/>
          </a:ln>
        </p:spPr>
        <p:txBody>
          <a:bodyPr wrap="none">
            <a:spAutoFit/>
          </a:bodyPr>
          <a:lstStyle/>
          <a:p>
            <a:pPr eaLnBrk="0" hangingPunct="0"/>
            <a:r>
              <a:rPr lang="id-ID" sz="1600" dirty="0" smtClean="0">
                <a:latin typeface="Tahoma" pitchFamily="34" charset="0"/>
              </a:rPr>
              <a:t>sumarsih@uny.ac.id</a:t>
            </a:r>
            <a:endParaRPr lang="id-ID" sz="1600" dirty="0">
              <a:latin typeface="Tahoma" pitchFamily="34" charset="0"/>
            </a:endParaRPr>
          </a:p>
        </p:txBody>
      </p:sp>
      <p:sp>
        <p:nvSpPr>
          <p:cNvPr id="11" name="Rectangle 10"/>
          <p:cNvSpPr/>
          <p:nvPr/>
        </p:nvSpPr>
        <p:spPr>
          <a:xfrm>
            <a:off x="8077200" y="5867400"/>
            <a:ext cx="609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Text Box 9"/>
          <p:cNvSpPr txBox="1">
            <a:spLocks noChangeArrowheads="1"/>
          </p:cNvSpPr>
          <p:nvPr/>
        </p:nvSpPr>
        <p:spPr bwMode="auto">
          <a:xfrm>
            <a:off x="3069095" y="5334000"/>
            <a:ext cx="2874505" cy="400110"/>
          </a:xfrm>
          <a:prstGeom prst="rect">
            <a:avLst/>
          </a:prstGeom>
          <a:noFill/>
          <a:ln w="9525">
            <a:noFill/>
            <a:miter lim="800000"/>
            <a:headEnd/>
            <a:tailEnd/>
          </a:ln>
        </p:spPr>
        <p:txBody>
          <a:bodyPr wrap="none">
            <a:spAutoFit/>
          </a:bodyPr>
          <a:lstStyle/>
          <a:p>
            <a:pPr eaLnBrk="0" hangingPunct="0"/>
            <a:r>
              <a:rPr lang="id-ID" sz="2000" dirty="0" smtClean="0">
                <a:latin typeface="Tahoma" pitchFamily="34" charset="0"/>
              </a:rPr>
              <a:t>FAKULTAS EKONOMI</a:t>
            </a:r>
            <a:endParaRPr lang="id-ID" sz="2000" dirty="0">
              <a:latin typeface="Tahoma" pitchFamily="34" charset="0"/>
            </a:endParaRPr>
          </a:p>
        </p:txBody>
      </p:sp>
      <p:sp>
        <p:nvSpPr>
          <p:cNvPr id="10" name="Text Box 10"/>
          <p:cNvSpPr txBox="1">
            <a:spLocks noChangeArrowheads="1"/>
          </p:cNvSpPr>
          <p:nvPr/>
        </p:nvSpPr>
        <p:spPr bwMode="auto">
          <a:xfrm>
            <a:off x="2209800" y="5654675"/>
            <a:ext cx="4962525" cy="396875"/>
          </a:xfrm>
          <a:prstGeom prst="rect">
            <a:avLst/>
          </a:prstGeom>
          <a:noFill/>
          <a:ln w="9525">
            <a:noFill/>
            <a:miter lim="800000"/>
            <a:headEnd/>
            <a:tailEnd/>
          </a:ln>
        </p:spPr>
        <p:txBody>
          <a:bodyPr wrap="none">
            <a:spAutoFit/>
          </a:bodyPr>
          <a:lstStyle/>
          <a:p>
            <a:pPr eaLnBrk="0" hangingPunct="0"/>
            <a:r>
              <a:rPr lang="id-ID" sz="2000" dirty="0">
                <a:latin typeface="Tahoma" pitchFamily="34" charset="0"/>
              </a:rPr>
              <a:t>UNIVERSITAS NEGERI YOGYAKARTA </a:t>
            </a:r>
          </a:p>
        </p:txBody>
      </p:sp>
      <p:pic>
        <p:nvPicPr>
          <p:cNvPr id="14" name="Picture 73" descr="UGM Gold"/>
          <p:cNvPicPr>
            <a:picLocks noChangeAspect="1" noChangeArrowheads="1"/>
          </p:cNvPicPr>
          <p:nvPr/>
        </p:nvPicPr>
        <p:blipFill>
          <a:blip r:embed="rId5"/>
          <a:stretch>
            <a:fillRect/>
          </a:stretch>
        </p:blipFill>
        <p:spPr>
          <a:xfrm>
            <a:off x="3962400" y="685800"/>
            <a:ext cx="1117140" cy="1143000"/>
          </a:xfrm>
          <a:prstGeom prst="rect">
            <a:avLst/>
          </a:prstGeom>
          <a:noFill/>
        </p:spPr>
      </p:pic>
      <p:sp>
        <p:nvSpPr>
          <p:cNvPr id="17" name="Rounded Rectangle 16">
            <a:hlinkClick r:id="rId6" action="ppaction://hlinksldjump"/>
          </p:cNvPr>
          <p:cNvSpPr/>
          <p:nvPr/>
        </p:nvSpPr>
        <p:spPr>
          <a:xfrm>
            <a:off x="429904" y="6019800"/>
            <a:ext cx="1627496" cy="386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MENU UTAMA</a:t>
            </a:r>
            <a:endParaRPr lang="en-US" sz="1400" dirty="0"/>
          </a:p>
        </p:txBody>
      </p:sp>
      <p:sp>
        <p:nvSpPr>
          <p:cNvPr id="15" name="Text Box 5"/>
          <p:cNvSpPr txBox="1">
            <a:spLocks noChangeArrowheads="1"/>
          </p:cNvSpPr>
          <p:nvPr/>
        </p:nvSpPr>
        <p:spPr bwMode="auto">
          <a:xfrm>
            <a:off x="2032011" y="2514600"/>
            <a:ext cx="5054589" cy="646331"/>
          </a:xfrm>
          <a:prstGeom prst="rect">
            <a:avLst/>
          </a:prstGeom>
          <a:noFill/>
          <a:ln w="9525">
            <a:noFill/>
            <a:miter lim="800000"/>
            <a:headEnd/>
            <a:tailEnd/>
          </a:ln>
        </p:spPr>
        <p:txBody>
          <a:bodyPr wrap="none">
            <a:spAutoFit/>
          </a:bodyPr>
          <a:lstStyle/>
          <a:p>
            <a:pPr algn="ctr"/>
            <a:r>
              <a:rPr lang="en-US" sz="3600" dirty="0" smtClean="0">
                <a:effectLst>
                  <a:outerShdw blurRad="38100" dist="38100" dir="2700000" algn="tl">
                    <a:srgbClr val="000000">
                      <a:alpha val="43137"/>
                    </a:srgbClr>
                  </a:outerShdw>
                </a:effectLst>
                <a:latin typeface="Castellar" pitchFamily="18" charset="0"/>
              </a:rPr>
              <a:t>AKUNTANSI BIAYA</a:t>
            </a:r>
          </a:p>
        </p:txBody>
      </p:sp>
      <p:sp>
        <p:nvSpPr>
          <p:cNvPr id="16" name="Text Box 5"/>
          <p:cNvSpPr txBox="1">
            <a:spLocks noChangeArrowheads="1"/>
          </p:cNvSpPr>
          <p:nvPr/>
        </p:nvSpPr>
        <p:spPr bwMode="auto">
          <a:xfrm>
            <a:off x="457200" y="3048000"/>
            <a:ext cx="8149539" cy="584775"/>
          </a:xfrm>
          <a:prstGeom prst="rect">
            <a:avLst/>
          </a:prstGeom>
          <a:noFill/>
          <a:ln w="9525">
            <a:noFill/>
            <a:miter lim="800000"/>
            <a:headEnd/>
            <a:tailEnd/>
          </a:ln>
        </p:spPr>
        <p:txBody>
          <a:bodyPr wrap="none">
            <a:spAutoFit/>
          </a:bodyPr>
          <a:lstStyle/>
          <a:p>
            <a:pPr algn="ctr"/>
            <a:r>
              <a:rPr lang="en-US" sz="3200" dirty="0" smtClean="0">
                <a:solidFill>
                  <a:schemeClr val="accent1"/>
                </a:solidFill>
                <a:effectLst>
                  <a:outerShdw blurRad="38100" dist="38100" dir="2700000" algn="tl">
                    <a:srgbClr val="000000">
                      <a:alpha val="43137"/>
                    </a:srgbClr>
                  </a:outerShdw>
                </a:effectLst>
                <a:latin typeface="Bodoni MT Black" pitchFamily="18" charset="0"/>
              </a:rPr>
              <a:t>METODA HARGA POKOK PESANAN</a:t>
            </a:r>
            <a:endParaRPr lang="id-ID" sz="3200" dirty="0">
              <a:solidFill>
                <a:schemeClr val="accent1"/>
              </a:solidFill>
              <a:effectLst>
                <a:outerShdw blurRad="38100" dist="38100" dir="2700000" algn="tl">
                  <a:srgbClr val="000000">
                    <a:alpha val="43137"/>
                  </a:srgbClr>
                </a:outerShdw>
              </a:effectLst>
              <a:latin typeface="Bodoni MT Black" pitchFamily="18" charset="0"/>
            </a:endParaRPr>
          </a:p>
        </p:txBody>
      </p:sp>
    </p:spTree>
  </p:cSld>
  <p:clrMapOvr>
    <a:masterClrMapping/>
  </p:clrMapOvr>
  <p:transition spd="slow" advClick="0">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repeatCount="indefinite"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000" fill="hold"/>
                                        <p:tgtEl>
                                          <p:spTgt spid="14"/>
                                        </p:tgtEl>
                                        <p:attrNameLst>
                                          <p:attrName>ppt_x</p:attrName>
                                        </p:attrNameLst>
                                      </p:cBhvr>
                                      <p:tavLst>
                                        <p:tav tm="0">
                                          <p:val>
                                            <p:strVal val="#ppt_x"/>
                                          </p:val>
                                        </p:tav>
                                        <p:tav tm="100000">
                                          <p:val>
                                            <p:strVal val="#ppt_x"/>
                                          </p:val>
                                        </p:tav>
                                      </p:tavLst>
                                    </p:anim>
                                    <p:anim calcmode="lin" valueType="num">
                                      <p:cBhvr additive="base">
                                        <p:cTn id="12" dur="10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ppt_x"/>
                                          </p:val>
                                        </p:tav>
                                        <p:tav tm="100000">
                                          <p:val>
                                            <p:strVal val="#ppt_x"/>
                                          </p:val>
                                        </p:tav>
                                      </p:tavLst>
                                    </p:anim>
                                    <p:anim calcmode="lin" valueType="num">
                                      <p:cBhvr additive="base">
                                        <p:cTn id="16" dur="1000" fill="hold"/>
                                        <p:tgtEl>
                                          <p:spTgt spid="14"/>
                                        </p:tgtEl>
                                        <p:attrNameLst>
                                          <p:attrName>ppt_y</p:attrName>
                                        </p:attrNameLst>
                                      </p:cBhvr>
                                      <p:tavLst>
                                        <p:tav tm="0">
                                          <p:val>
                                            <p:strVal val="1+#ppt_h/2"/>
                                          </p:val>
                                        </p:tav>
                                        <p:tav tm="100000">
                                          <p:val>
                                            <p:strVal val="#ppt_y"/>
                                          </p:val>
                                        </p:tav>
                                      </p:tavLst>
                                    </p:anim>
                                  </p:childTnLst>
                                </p:cTn>
                              </p:par>
                              <p:par>
                                <p:cTn id="17" presetID="8" presetClass="emph" presetSubtype="0" fill="hold" nodeType="withEffect">
                                  <p:stCondLst>
                                    <p:cond delay="0"/>
                                  </p:stCondLst>
                                  <p:childTnLst>
                                    <p:animRot by="21600000">
                                      <p:cBhvr>
                                        <p:cTn id="18" dur="1000" fill="hold"/>
                                        <p:tgtEl>
                                          <p:spTgt spid="14"/>
                                        </p:tgtEl>
                                        <p:attrNameLst>
                                          <p:attrName>r</p:attrName>
                                        </p:attrNameLst>
                                      </p:cBhvr>
                                    </p:animRot>
                                  </p:childTnLst>
                                </p:cTn>
                              </p:par>
                              <p:par>
                                <p:cTn id="19" presetID="8" presetClass="emph" presetSubtype="0" fill="hold" nodeType="withEffect">
                                  <p:stCondLst>
                                    <p:cond delay="0"/>
                                  </p:stCondLst>
                                  <p:childTnLst>
                                    <p:animRot by="21600000">
                                      <p:cBhvr>
                                        <p:cTn id="20" dur="1000" fill="hold"/>
                                        <p:tgtEl>
                                          <p:spTgt spid="14"/>
                                        </p:tgtEl>
                                        <p:attrNameLst>
                                          <p:attrName>r</p:attrName>
                                        </p:attrNameLst>
                                      </p:cBhvr>
                                    </p:animRot>
                                  </p:childTnLst>
                                </p:cTn>
                              </p:par>
                              <p:par>
                                <p:cTn id="21" presetID="8" presetClass="emph" presetSubtype="0" repeatCount="10000" autoRev="1" fill="hold" nodeType="withEffect">
                                  <p:stCondLst>
                                    <p:cond delay="0"/>
                                  </p:stCondLst>
                                  <p:childTnLst>
                                    <p:animRot by="21600000">
                                      <p:cBhvr>
                                        <p:cTn id="22" dur="1000" fill="hold"/>
                                        <p:tgtEl>
                                          <p:spTgt spid="14"/>
                                        </p:tgtEl>
                                        <p:attrNameLst>
                                          <p:attrName>r</p:attrName>
                                        </p:attrNameLst>
                                      </p:cBhvr>
                                    </p:animRot>
                                  </p:childTnLst>
                                </p:cTn>
                              </p:par>
                              <p:par>
                                <p:cTn id="23" presetID="8" presetClass="emph" presetSubtype="0" fill="hold" nodeType="withEffect">
                                  <p:stCondLst>
                                    <p:cond delay="0"/>
                                  </p:stCondLst>
                                  <p:childTnLst>
                                    <p:animRot by="21600000">
                                      <p:cBhvr>
                                        <p:cTn id="24" dur="1000" fill="hold"/>
                                        <p:tgtEl>
                                          <p:spTgt spid="14"/>
                                        </p:tgtEl>
                                        <p:attrNameLst>
                                          <p:attrName>r</p:attrName>
                                        </p:attrNameLst>
                                      </p:cBhvr>
                                    </p:animRot>
                                  </p:childTnLst>
                                  <p:subTnLst>
                                    <p:audio>
                                      <p:cMediaNode vol="30000">
                                        <p:cTn display="0" masterRel="sameClick">
                                          <p:stCondLst>
                                            <p:cond evt="begin" delay="0">
                                              <p:tn val="23"/>
                                            </p:cond>
                                          </p:stCondLst>
                                          <p:endCondLst>
                                            <p:cond evt="onStopAudio" delay="0">
                                              <p:tgtEl>
                                                <p:sldTgt/>
                                              </p:tgtEl>
                                            </p:cond>
                                          </p:endCondLst>
                                        </p:cTn>
                                        <p:tgtEl>
                                          <p:sndTgt r:embed="rId3" name="breeze.wav" builtIn="1"/>
                                        </p:tgtEl>
                                      </p:cMediaNode>
                                    </p:audio>
                                  </p:subTnLst>
                                </p:cTn>
                              </p:par>
                              <p:par>
                                <p:cTn id="25" presetID="2" presetClass="entr" presetSubtype="2"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0" fill="hold"/>
                                        <p:tgtEl>
                                          <p:spTgt spid="15"/>
                                        </p:tgtEl>
                                        <p:attrNameLst>
                                          <p:attrName>ppt_x</p:attrName>
                                        </p:attrNameLst>
                                      </p:cBhvr>
                                      <p:tavLst>
                                        <p:tav tm="0">
                                          <p:val>
                                            <p:strVal val="1+#ppt_w/2"/>
                                          </p:val>
                                        </p:tav>
                                        <p:tav tm="100000">
                                          <p:val>
                                            <p:strVal val="#ppt_x"/>
                                          </p:val>
                                        </p:tav>
                                      </p:tavLst>
                                    </p:anim>
                                    <p:anim calcmode="lin" valueType="num">
                                      <p:cBhvr additive="base">
                                        <p:cTn id="28" dur="5000" fill="hold"/>
                                        <p:tgtEl>
                                          <p:spTgt spid="15"/>
                                        </p:tgtEl>
                                        <p:attrNameLst>
                                          <p:attrName>ppt_y</p:attrName>
                                        </p:attrNameLst>
                                      </p:cBhvr>
                                      <p:tavLst>
                                        <p:tav tm="0">
                                          <p:val>
                                            <p:strVal val="#ppt_y"/>
                                          </p:val>
                                        </p:tav>
                                        <p:tav tm="100000">
                                          <p:val>
                                            <p:strVal val="#ppt_y"/>
                                          </p:val>
                                        </p:tav>
                                      </p:tavLst>
                                    </p:anim>
                                  </p:childTnLst>
                                </p:cTn>
                              </p:par>
                              <p:par>
                                <p:cTn id="29" presetID="2" presetClass="entr" presetSubtype="8" fill="hold" grpId="1" nodeType="withEffect">
                                  <p:stCondLst>
                                    <p:cond delay="0"/>
                                  </p:stCondLst>
                                  <p:childTnLst>
                                    <p:set>
                                      <p:cBhvr>
                                        <p:cTn id="30" dur="1" fill="hold">
                                          <p:stCondLst>
                                            <p:cond delay="0"/>
                                          </p:stCondLst>
                                        </p:cTn>
                                        <p:tgtEl>
                                          <p:spTgt spid="34820"/>
                                        </p:tgtEl>
                                        <p:attrNameLst>
                                          <p:attrName>style.visibility</p:attrName>
                                        </p:attrNameLst>
                                      </p:cBhvr>
                                      <p:to>
                                        <p:strVal val="visible"/>
                                      </p:to>
                                    </p:set>
                                    <p:anim calcmode="lin" valueType="num">
                                      <p:cBhvr additive="base">
                                        <p:cTn id="31" dur="5000" fill="hold"/>
                                        <p:tgtEl>
                                          <p:spTgt spid="34820"/>
                                        </p:tgtEl>
                                        <p:attrNameLst>
                                          <p:attrName>ppt_x</p:attrName>
                                        </p:attrNameLst>
                                      </p:cBhvr>
                                      <p:tavLst>
                                        <p:tav tm="0">
                                          <p:val>
                                            <p:strVal val="0-#ppt_w/2"/>
                                          </p:val>
                                        </p:tav>
                                        <p:tav tm="100000">
                                          <p:val>
                                            <p:strVal val="#ppt_x"/>
                                          </p:val>
                                        </p:tav>
                                      </p:tavLst>
                                    </p:anim>
                                    <p:anim calcmode="lin" valueType="num">
                                      <p:cBhvr additive="base">
                                        <p:cTn id="32" dur="5000" fill="hold"/>
                                        <p:tgtEl>
                                          <p:spTgt spid="34820"/>
                                        </p:tgtEl>
                                        <p:attrNameLst>
                                          <p:attrName>ppt_y</p:attrName>
                                        </p:attrNameLst>
                                      </p:cBhvr>
                                      <p:tavLst>
                                        <p:tav tm="0">
                                          <p:val>
                                            <p:strVal val="#ppt_y"/>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0" fill="hold"/>
                                        <p:tgtEl>
                                          <p:spTgt spid="16"/>
                                        </p:tgtEl>
                                        <p:attrNameLst>
                                          <p:attrName>ppt_x</p:attrName>
                                        </p:attrNameLst>
                                      </p:cBhvr>
                                      <p:tavLst>
                                        <p:tav tm="0">
                                          <p:val>
                                            <p:strVal val="#ppt_x"/>
                                          </p:val>
                                        </p:tav>
                                        <p:tav tm="100000">
                                          <p:val>
                                            <p:strVal val="#ppt_x"/>
                                          </p:val>
                                        </p:tav>
                                      </p:tavLst>
                                    </p:anim>
                                    <p:anim calcmode="lin" valueType="num">
                                      <p:cBhvr additive="base">
                                        <p:cTn id="36" dur="5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9" fill="hold" grpId="0" nodeType="withEffect">
                                  <p:stCondLst>
                                    <p:cond delay="0"/>
                                  </p:stCondLst>
                                  <p:childTnLst>
                                    <p:set>
                                      <p:cBhvr>
                                        <p:cTn id="38" dur="1" fill="hold">
                                          <p:stCondLst>
                                            <p:cond delay="0"/>
                                          </p:stCondLst>
                                        </p:cTn>
                                        <p:tgtEl>
                                          <p:spTgt spid="34821"/>
                                        </p:tgtEl>
                                        <p:attrNameLst>
                                          <p:attrName>style.visibility</p:attrName>
                                        </p:attrNameLst>
                                      </p:cBhvr>
                                      <p:to>
                                        <p:strVal val="visible"/>
                                      </p:to>
                                    </p:set>
                                    <p:anim calcmode="lin" valueType="num">
                                      <p:cBhvr additive="base">
                                        <p:cTn id="39" dur="5000" fill="hold"/>
                                        <p:tgtEl>
                                          <p:spTgt spid="34821"/>
                                        </p:tgtEl>
                                        <p:attrNameLst>
                                          <p:attrName>ppt_x</p:attrName>
                                        </p:attrNameLst>
                                      </p:cBhvr>
                                      <p:tavLst>
                                        <p:tav tm="0">
                                          <p:val>
                                            <p:strVal val="0-#ppt_w/2"/>
                                          </p:val>
                                        </p:tav>
                                        <p:tav tm="100000">
                                          <p:val>
                                            <p:strVal val="#ppt_x"/>
                                          </p:val>
                                        </p:tav>
                                      </p:tavLst>
                                    </p:anim>
                                    <p:anim calcmode="lin" valueType="num">
                                      <p:cBhvr additive="base">
                                        <p:cTn id="40" dur="5000" fill="hold"/>
                                        <p:tgtEl>
                                          <p:spTgt spid="34821"/>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34822"/>
                                        </p:tgtEl>
                                        <p:attrNameLst>
                                          <p:attrName>style.visibility</p:attrName>
                                        </p:attrNameLst>
                                      </p:cBhvr>
                                      <p:to>
                                        <p:strVal val="visible"/>
                                      </p:to>
                                    </p:set>
                                    <p:anim calcmode="lin" valueType="num">
                                      <p:cBhvr additive="base">
                                        <p:cTn id="43" dur="5000" fill="hold"/>
                                        <p:tgtEl>
                                          <p:spTgt spid="34822"/>
                                        </p:tgtEl>
                                        <p:attrNameLst>
                                          <p:attrName>ppt_x</p:attrName>
                                        </p:attrNameLst>
                                      </p:cBhvr>
                                      <p:tavLst>
                                        <p:tav tm="0">
                                          <p:val>
                                            <p:strVal val="1+#ppt_w/2"/>
                                          </p:val>
                                        </p:tav>
                                        <p:tav tm="100000">
                                          <p:val>
                                            <p:strVal val="#ppt_x"/>
                                          </p:val>
                                        </p:tav>
                                      </p:tavLst>
                                    </p:anim>
                                    <p:anim calcmode="lin" valueType="num">
                                      <p:cBhvr additive="base">
                                        <p:cTn id="44" dur="5000" fill="hold"/>
                                        <p:tgtEl>
                                          <p:spTgt spid="34822"/>
                                        </p:tgtEl>
                                        <p:attrNameLst>
                                          <p:attrName>ppt_y</p:attrName>
                                        </p:attrNameLst>
                                      </p:cBhvr>
                                      <p:tavLst>
                                        <p:tav tm="0">
                                          <p:val>
                                            <p:strVal val="0-#ppt_h/2"/>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0" fill="hold"/>
                                        <p:tgtEl>
                                          <p:spTgt spid="9"/>
                                        </p:tgtEl>
                                        <p:attrNameLst>
                                          <p:attrName>ppt_x</p:attrName>
                                        </p:attrNameLst>
                                      </p:cBhvr>
                                      <p:tavLst>
                                        <p:tav tm="0">
                                          <p:val>
                                            <p:strVal val="1+#ppt_w/2"/>
                                          </p:val>
                                        </p:tav>
                                        <p:tav tm="100000">
                                          <p:val>
                                            <p:strVal val="#ppt_x"/>
                                          </p:val>
                                        </p:tav>
                                      </p:tavLst>
                                    </p:anim>
                                    <p:anim calcmode="lin" valueType="num">
                                      <p:cBhvr additive="base">
                                        <p:cTn id="48" dur="5000" fill="hold"/>
                                        <p:tgtEl>
                                          <p:spTgt spid="9"/>
                                        </p:tgtEl>
                                        <p:attrNameLst>
                                          <p:attrName>ppt_y</p:attrName>
                                        </p:attrNameLst>
                                      </p:cBhvr>
                                      <p:tavLst>
                                        <p:tav tm="0">
                                          <p:val>
                                            <p:strVal val="#ppt_y"/>
                                          </p:val>
                                        </p:tav>
                                        <p:tav tm="100000">
                                          <p:val>
                                            <p:strVal val="#ppt_y"/>
                                          </p:val>
                                        </p:tav>
                                      </p:tavLst>
                                    </p:anim>
                                  </p:childTnLst>
                                </p:cTn>
                              </p:par>
                              <p:par>
                                <p:cTn id="49" presetID="2" presetClass="entr" presetSubtype="12"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0" fill="hold"/>
                                        <p:tgtEl>
                                          <p:spTgt spid="10"/>
                                        </p:tgtEl>
                                        <p:attrNameLst>
                                          <p:attrName>ppt_x</p:attrName>
                                        </p:attrNameLst>
                                      </p:cBhvr>
                                      <p:tavLst>
                                        <p:tav tm="0">
                                          <p:val>
                                            <p:strVal val="0-#ppt_w/2"/>
                                          </p:val>
                                        </p:tav>
                                        <p:tav tm="100000">
                                          <p:val>
                                            <p:strVal val="#ppt_x"/>
                                          </p:val>
                                        </p:tav>
                                      </p:tavLst>
                                    </p:anim>
                                    <p:anim calcmode="lin" valueType="num">
                                      <p:cBhvr additive="base">
                                        <p:cTn id="52" dur="5000" fill="hold"/>
                                        <p:tgtEl>
                                          <p:spTgt spid="10"/>
                                        </p:tgtEl>
                                        <p:attrNameLst>
                                          <p:attrName>ppt_y</p:attrName>
                                        </p:attrNameLst>
                                      </p:cBhvr>
                                      <p:tavLst>
                                        <p:tav tm="0">
                                          <p:val>
                                            <p:strVal val="1+#ppt_h/2"/>
                                          </p:val>
                                        </p:tav>
                                        <p:tav tm="100000">
                                          <p:val>
                                            <p:strVal val="#ppt_y"/>
                                          </p:val>
                                        </p:tav>
                                      </p:tavLst>
                                    </p:anim>
                                  </p:childTnLst>
                                </p:cTn>
                              </p:par>
                              <p:par>
                                <p:cTn id="53" presetID="2" presetClass="entr" presetSubtype="3"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0" fill="hold"/>
                                        <p:tgtEl>
                                          <p:spTgt spid="17"/>
                                        </p:tgtEl>
                                        <p:attrNameLst>
                                          <p:attrName>ppt_x</p:attrName>
                                        </p:attrNameLst>
                                      </p:cBhvr>
                                      <p:tavLst>
                                        <p:tav tm="0">
                                          <p:val>
                                            <p:strVal val="1+#ppt_w/2"/>
                                          </p:val>
                                        </p:tav>
                                        <p:tav tm="100000">
                                          <p:val>
                                            <p:strVal val="#ppt_x"/>
                                          </p:val>
                                        </p:tav>
                                      </p:tavLst>
                                    </p:anim>
                                    <p:anim calcmode="lin" valueType="num">
                                      <p:cBhvr additive="base">
                                        <p:cTn id="56" dur="5000" fill="hold"/>
                                        <p:tgtEl>
                                          <p:spTgt spid="17"/>
                                        </p:tgtEl>
                                        <p:attrNameLst>
                                          <p:attrName>ppt_y</p:attrName>
                                        </p:attrNameLst>
                                      </p:cBhvr>
                                      <p:tavLst>
                                        <p:tav tm="0">
                                          <p:val>
                                            <p:strVal val="0-#ppt_h/2"/>
                                          </p:val>
                                        </p:tav>
                                        <p:tav tm="100000">
                                          <p:val>
                                            <p:strVal val="#ppt_y"/>
                                          </p:val>
                                        </p:tav>
                                      </p:tavLst>
                                    </p:anim>
                                  </p:childTnLst>
                                </p:cTn>
                              </p:par>
                              <p:par>
                                <p:cTn id="57" presetID="1" presetClass="mediacall" presetSubtype="0" fill="hold" nodeType="withEffect">
                                  <p:stCondLst>
                                    <p:cond delay="0"/>
                                  </p:stCondLst>
                                  <p:childTnLst>
                                    <p:cmd type="call" cmd="playFrom(0.0)">
                                      <p:cBhvr>
                                        <p:cTn id="58" dur="1" fill="hold"/>
                                        <p:tgtEl>
                                          <p:spTgt spid="1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59" fill="hold" display="0">
                  <p:stCondLst>
                    <p:cond delay="indefinite"/>
                  </p:stCondLst>
                  <p:endCondLst>
                    <p:cond evt="onPrev" delay="0">
                      <p:tgtEl>
                        <p:sldTgt/>
                      </p:tgtEl>
                    </p:cond>
                    <p:cond evt="onStopAudio" delay="0">
                      <p:tgtEl>
                        <p:sldTgt/>
                      </p:tgtEl>
                    </p:cond>
                  </p:endCondLst>
                </p:cTn>
                <p:tgtEl>
                  <p:spTgt spid="19"/>
                </p:tgtEl>
              </p:cMediaNode>
            </p:audio>
          </p:childTnLst>
        </p:cTn>
      </p:par>
    </p:tnLst>
    <p:bldLst>
      <p:bldP spid="34820" grpId="1"/>
      <p:bldP spid="34821" grpId="0"/>
      <p:bldP spid="34822" grpId="0"/>
      <p:bldP spid="9" grpId="0"/>
      <p:bldP spid="10" grpId="0"/>
      <p:bldP spid="17" grpId="0" animBg="1"/>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685800"/>
          </a:xfrm>
        </p:spPr>
        <p:txBody>
          <a:bodyPr>
            <a:noAutofit/>
          </a:bodyPr>
          <a:lstStyle/>
          <a:p>
            <a:pPr algn="ctr"/>
            <a:r>
              <a:rPr lang="id-ID" smtClean="0">
                <a:solidFill>
                  <a:srgbClr val="FF0000"/>
                </a:solidFill>
                <a:latin typeface="Arial" pitchFamily="34" charset="0"/>
                <a:cs typeface="Arial" pitchFamily="34" charset="0"/>
              </a:rPr>
              <a:t>Siklus Akuntansi Biaya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 Box 6"/>
          <p:cNvSpPr txBox="1">
            <a:spLocks noChangeArrowheads="1"/>
          </p:cNvSpPr>
          <p:nvPr/>
        </p:nvSpPr>
        <p:spPr bwMode="auto">
          <a:xfrm>
            <a:off x="569843" y="2565737"/>
            <a:ext cx="7762061" cy="1015663"/>
          </a:xfrm>
          <a:prstGeom prst="rect">
            <a:avLst/>
          </a:prstGeom>
          <a:noFill/>
          <a:ln w="9525">
            <a:noFill/>
            <a:miter lim="800000"/>
            <a:headEnd/>
            <a:tailEnd/>
          </a:ln>
        </p:spPr>
        <p:txBody>
          <a:bodyPr wrap="none">
            <a:spAutoFit/>
          </a:bodyPr>
          <a:lstStyle/>
          <a:p>
            <a:r>
              <a:rPr lang="id-ID" sz="2000" smtClean="0"/>
              <a:t>4. </a:t>
            </a:r>
            <a:r>
              <a:rPr lang="id-ID" sz="2000" u="sng" smtClean="0"/>
              <a:t>Mencatat pemindahan produk selesai dari pabrik ke gudang</a:t>
            </a:r>
            <a:endParaRPr lang="id-ID" sz="2000"/>
          </a:p>
          <a:p>
            <a:pPr marL="457200" indent="-457200"/>
            <a:r>
              <a:rPr lang="id-ID" sz="2000" smtClean="0"/>
              <a:t>	Persediaan produk selesai	xxx	   -</a:t>
            </a:r>
          </a:p>
          <a:p>
            <a:pPr marL="457200" indent="-457200"/>
            <a:r>
              <a:rPr lang="id-ID" sz="2000" smtClean="0"/>
              <a:t>		Barang dalam proses		   -	xxx</a:t>
            </a:r>
          </a:p>
        </p:txBody>
      </p:sp>
      <p:sp>
        <p:nvSpPr>
          <p:cNvPr id="8" name="Text Box 6"/>
          <p:cNvSpPr txBox="1">
            <a:spLocks noChangeArrowheads="1"/>
          </p:cNvSpPr>
          <p:nvPr/>
        </p:nvSpPr>
        <p:spPr bwMode="auto">
          <a:xfrm>
            <a:off x="609600" y="1981200"/>
            <a:ext cx="6479659" cy="400110"/>
          </a:xfrm>
          <a:prstGeom prst="rect">
            <a:avLst/>
          </a:prstGeom>
          <a:noFill/>
          <a:ln w="9525">
            <a:noFill/>
            <a:miter lim="800000"/>
            <a:headEnd/>
            <a:tailEnd/>
          </a:ln>
        </p:spPr>
        <p:txBody>
          <a:bodyPr wrap="none">
            <a:spAutoFit/>
          </a:bodyPr>
          <a:lstStyle/>
          <a:p>
            <a:r>
              <a:rPr lang="id-ID" sz="2000" smtClean="0"/>
              <a:t>Jurnal yang diperlukan dalam siklus biaya produksi</a:t>
            </a:r>
          </a:p>
        </p:txBody>
      </p:sp>
      <p:sp>
        <p:nvSpPr>
          <p:cNvPr id="11" name="Text Box 6"/>
          <p:cNvSpPr txBox="1">
            <a:spLocks noChangeArrowheads="1"/>
          </p:cNvSpPr>
          <p:nvPr/>
        </p:nvSpPr>
        <p:spPr bwMode="auto">
          <a:xfrm>
            <a:off x="569843" y="3784937"/>
            <a:ext cx="6152646" cy="1015663"/>
          </a:xfrm>
          <a:prstGeom prst="rect">
            <a:avLst/>
          </a:prstGeom>
          <a:noFill/>
          <a:ln w="9525">
            <a:noFill/>
            <a:miter lim="800000"/>
            <a:headEnd/>
            <a:tailEnd/>
          </a:ln>
        </p:spPr>
        <p:txBody>
          <a:bodyPr wrap="none">
            <a:spAutoFit/>
          </a:bodyPr>
          <a:lstStyle/>
          <a:p>
            <a:r>
              <a:rPr lang="id-ID" sz="2000" smtClean="0"/>
              <a:t>5. </a:t>
            </a:r>
            <a:r>
              <a:rPr lang="id-ID" sz="2000" u="sng" smtClean="0"/>
              <a:t>Mencatat harga pokok barang yang dijual</a:t>
            </a:r>
            <a:endParaRPr lang="id-ID" sz="2000"/>
          </a:p>
          <a:p>
            <a:pPr marL="457200" indent="-457200"/>
            <a:r>
              <a:rPr lang="id-ID" sz="2000" smtClean="0"/>
              <a:t>	Harga pokok penjualan		xxx          -</a:t>
            </a:r>
          </a:p>
          <a:p>
            <a:pPr marL="457200" indent="-457200"/>
            <a:r>
              <a:rPr lang="id-ID" sz="2000" smtClean="0"/>
              <a:t>		Persediaan produk selesai	   -	xxx</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685800"/>
          </a:xfrm>
        </p:spPr>
        <p:txBody>
          <a:bodyPr>
            <a:noAutofit/>
          </a:bodyPr>
          <a:lstStyle/>
          <a:p>
            <a:pPr algn="ctr"/>
            <a:r>
              <a:rPr lang="id-ID" smtClean="0">
                <a:solidFill>
                  <a:srgbClr val="FF0000"/>
                </a:solidFill>
                <a:latin typeface="Arial" pitchFamily="34" charset="0"/>
                <a:cs typeface="Arial" pitchFamily="34" charset="0"/>
              </a:rPr>
              <a:t>Laporan Harga Pokok Penjualan </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MENU UTAMA</a:t>
            </a:r>
            <a:endParaRPr lang="id-ID" dirty="0">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 Box 6"/>
          <p:cNvSpPr txBox="1">
            <a:spLocks noChangeArrowheads="1"/>
          </p:cNvSpPr>
          <p:nvPr/>
        </p:nvSpPr>
        <p:spPr bwMode="auto">
          <a:xfrm>
            <a:off x="457200" y="1905000"/>
            <a:ext cx="8392041" cy="830997"/>
          </a:xfrm>
          <a:prstGeom prst="rect">
            <a:avLst/>
          </a:prstGeom>
          <a:noFill/>
          <a:ln w="9525">
            <a:noFill/>
            <a:miter lim="800000"/>
            <a:headEnd/>
            <a:tailEnd/>
          </a:ln>
        </p:spPr>
        <p:txBody>
          <a:bodyPr wrap="none">
            <a:spAutoFit/>
          </a:bodyPr>
          <a:lstStyle/>
          <a:p>
            <a:r>
              <a:rPr lang="id-ID" sz="2400" dirty="0" smtClean="0">
                <a:solidFill>
                  <a:srgbClr val="0033CC"/>
                </a:solidFill>
              </a:rPr>
              <a:t>Perusahaan Dagang</a:t>
            </a:r>
          </a:p>
          <a:p>
            <a:r>
              <a:rPr lang="id-ID" sz="2400" dirty="0" smtClean="0"/>
              <a:t>HPP	= Persediaan awal + Pembelian</a:t>
            </a:r>
            <a:r>
              <a:rPr lang="en-US" sz="2400" dirty="0" smtClean="0"/>
              <a:t> - </a:t>
            </a:r>
            <a:r>
              <a:rPr lang="id-ID" sz="2400" dirty="0" smtClean="0"/>
              <a:t>Persediaan akhir</a:t>
            </a:r>
          </a:p>
        </p:txBody>
      </p:sp>
      <p:sp>
        <p:nvSpPr>
          <p:cNvPr id="13" name="Text Box 6"/>
          <p:cNvSpPr txBox="1">
            <a:spLocks noChangeArrowheads="1"/>
          </p:cNvSpPr>
          <p:nvPr/>
        </p:nvSpPr>
        <p:spPr bwMode="auto">
          <a:xfrm>
            <a:off x="457200" y="3048000"/>
            <a:ext cx="4221861" cy="830997"/>
          </a:xfrm>
          <a:prstGeom prst="rect">
            <a:avLst/>
          </a:prstGeom>
          <a:noFill/>
          <a:ln w="9525">
            <a:noFill/>
            <a:miter lim="800000"/>
            <a:headEnd/>
            <a:tailEnd/>
          </a:ln>
        </p:spPr>
        <p:txBody>
          <a:bodyPr wrap="none">
            <a:spAutoFit/>
          </a:bodyPr>
          <a:lstStyle/>
          <a:p>
            <a:r>
              <a:rPr lang="id-ID" sz="2400" dirty="0" smtClean="0">
                <a:solidFill>
                  <a:srgbClr val="0033CC"/>
                </a:solidFill>
              </a:rPr>
              <a:t>Perusahaan Manufaktur</a:t>
            </a:r>
          </a:p>
          <a:p>
            <a:r>
              <a:rPr lang="id-ID" sz="2400" dirty="0" smtClean="0"/>
              <a:t>HPP	= BBB + BTKL + BOP</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685800"/>
          </a:xfrm>
        </p:spPr>
        <p:txBody>
          <a:bodyPr>
            <a:noAutofit/>
          </a:bodyPr>
          <a:lstStyle/>
          <a:p>
            <a:pPr algn="ctr"/>
            <a:r>
              <a:rPr lang="id-ID" smtClean="0">
                <a:solidFill>
                  <a:srgbClr val="FF0000"/>
                </a:solidFill>
                <a:latin typeface="Arial" pitchFamily="34" charset="0"/>
                <a:cs typeface="Arial" pitchFamily="34" charset="0"/>
              </a:rPr>
              <a:t>Akuntansi Biaya Bahan Baku</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 Box 6"/>
          <p:cNvSpPr txBox="1">
            <a:spLocks noChangeArrowheads="1"/>
          </p:cNvSpPr>
          <p:nvPr/>
        </p:nvSpPr>
        <p:spPr bwMode="auto">
          <a:xfrm>
            <a:off x="457200" y="3819942"/>
            <a:ext cx="7104830" cy="1938992"/>
          </a:xfrm>
          <a:prstGeom prst="rect">
            <a:avLst/>
          </a:prstGeom>
          <a:noFill/>
          <a:ln w="9525">
            <a:noFill/>
            <a:miter lim="800000"/>
            <a:headEnd/>
            <a:tailEnd/>
          </a:ln>
        </p:spPr>
        <p:txBody>
          <a:bodyPr wrap="none">
            <a:spAutoFit/>
          </a:bodyPr>
          <a:lstStyle/>
          <a:p>
            <a:r>
              <a:rPr lang="id-ID" sz="2000" dirty="0" smtClean="0">
                <a:solidFill>
                  <a:srgbClr val="0033CC"/>
                </a:solidFill>
              </a:rPr>
              <a:t>Dalam siklus bahan baku terdapat tiga pencatatan, yaitu:</a:t>
            </a:r>
          </a:p>
          <a:p>
            <a:pPr marL="457200" indent="-457200">
              <a:buAutoNum type="arabicPeriod"/>
            </a:pPr>
            <a:r>
              <a:rPr lang="id-ID" sz="2000" dirty="0" smtClean="0"/>
              <a:t>Mendapatkan bahan baku dari </a:t>
            </a:r>
            <a:r>
              <a:rPr lang="id-ID" sz="2000" i="1" dirty="0" smtClean="0"/>
              <a:t>supplier</a:t>
            </a:r>
            <a:r>
              <a:rPr lang="id-ID" sz="2000" dirty="0" smtClean="0"/>
              <a:t>. </a:t>
            </a:r>
          </a:p>
          <a:p>
            <a:pPr marL="457200" indent="-457200">
              <a:buAutoNum type="arabicPeriod"/>
            </a:pPr>
            <a:r>
              <a:rPr lang="id-ID" sz="2000" dirty="0" smtClean="0"/>
              <a:t>Permintaan bahan baku dari bagian produksi kepada</a:t>
            </a:r>
          </a:p>
          <a:p>
            <a:pPr marL="457200" indent="-457200"/>
            <a:r>
              <a:rPr lang="id-ID" sz="2000" dirty="0" smtClean="0"/>
              <a:t>	bagian gudang bahan baku.</a:t>
            </a:r>
          </a:p>
          <a:p>
            <a:pPr marL="457200" indent="-457200">
              <a:buFont typeface="+mj-lt"/>
              <a:buAutoNum type="arabicPeriod" startAt="3"/>
            </a:pPr>
            <a:r>
              <a:rPr lang="id-ID" sz="2000" dirty="0" smtClean="0"/>
              <a:t>Penilaian persediaan bahan baku dan aliran harga</a:t>
            </a:r>
          </a:p>
          <a:p>
            <a:pPr marL="457200" indent="-457200"/>
            <a:r>
              <a:rPr lang="id-ID" sz="2000" dirty="0" smtClean="0"/>
              <a:t>	pokoknya.</a:t>
            </a:r>
          </a:p>
        </p:txBody>
      </p:sp>
      <p:sp>
        <p:nvSpPr>
          <p:cNvPr id="9" name="Text Box 6"/>
          <p:cNvSpPr txBox="1">
            <a:spLocks noChangeArrowheads="1"/>
          </p:cNvSpPr>
          <p:nvPr/>
        </p:nvSpPr>
        <p:spPr bwMode="auto">
          <a:xfrm>
            <a:off x="499404" y="1531151"/>
            <a:ext cx="6984604" cy="1015663"/>
          </a:xfrm>
          <a:prstGeom prst="rect">
            <a:avLst/>
          </a:prstGeom>
          <a:noFill/>
          <a:ln w="9525">
            <a:noFill/>
            <a:miter lim="800000"/>
            <a:headEnd/>
            <a:tailEnd/>
          </a:ln>
        </p:spPr>
        <p:txBody>
          <a:bodyPr wrap="none">
            <a:spAutoFit/>
          </a:bodyPr>
          <a:lstStyle/>
          <a:p>
            <a:r>
              <a:rPr lang="id-ID" sz="2000" dirty="0" smtClean="0">
                <a:solidFill>
                  <a:srgbClr val="0033CC"/>
                </a:solidFill>
              </a:rPr>
              <a:t>Bahan baku </a:t>
            </a:r>
            <a:r>
              <a:rPr lang="id-ID" sz="2000" dirty="0" smtClean="0"/>
              <a:t>merupakan bahan yang secara menyeluruh</a:t>
            </a:r>
          </a:p>
          <a:p>
            <a:r>
              <a:rPr lang="en-US" sz="2000" dirty="0" smtClean="0"/>
              <a:t>m</a:t>
            </a:r>
            <a:r>
              <a:rPr lang="id-ID" sz="2000" dirty="0" smtClean="0"/>
              <a:t>embentuk produk selesai dan dapat diidentifikasikan</a:t>
            </a:r>
          </a:p>
          <a:p>
            <a:r>
              <a:rPr lang="en-US" sz="2000" dirty="0" smtClean="0"/>
              <a:t>s</a:t>
            </a:r>
            <a:r>
              <a:rPr lang="id-ID" sz="2000" dirty="0" smtClean="0"/>
              <a:t>ecara langsung pada produk yang bersangkutan.</a:t>
            </a:r>
          </a:p>
        </p:txBody>
      </p:sp>
      <p:sp>
        <p:nvSpPr>
          <p:cNvPr id="11" name="Text Box 8"/>
          <p:cNvSpPr txBox="1">
            <a:spLocks noChangeArrowheads="1"/>
          </p:cNvSpPr>
          <p:nvPr/>
        </p:nvSpPr>
        <p:spPr bwMode="auto">
          <a:xfrm>
            <a:off x="477772" y="2723272"/>
            <a:ext cx="7237879" cy="1015663"/>
          </a:xfrm>
          <a:prstGeom prst="rect">
            <a:avLst/>
          </a:prstGeom>
          <a:noFill/>
          <a:ln w="9525">
            <a:noFill/>
            <a:miter lim="800000"/>
            <a:headEnd/>
            <a:tailEnd/>
          </a:ln>
        </p:spPr>
        <p:txBody>
          <a:bodyPr wrap="none">
            <a:spAutoFit/>
          </a:bodyPr>
          <a:lstStyle/>
          <a:p>
            <a:r>
              <a:rPr lang="id-ID" sz="2000" dirty="0">
                <a:solidFill>
                  <a:srgbClr val="0033CC"/>
                </a:solidFill>
              </a:rPr>
              <a:t>Biaya bahan baku </a:t>
            </a:r>
            <a:r>
              <a:rPr lang="id-ID" sz="2000" dirty="0" smtClean="0"/>
              <a:t>merupakan pengeluaran </a:t>
            </a:r>
            <a:r>
              <a:rPr lang="id-ID" sz="2000" dirty="0"/>
              <a:t>yang melekat </a:t>
            </a:r>
            <a:endParaRPr lang="id-ID" sz="2000" dirty="0" smtClean="0"/>
          </a:p>
          <a:p>
            <a:r>
              <a:rPr lang="en-US" sz="2000" dirty="0" smtClean="0"/>
              <a:t>u</a:t>
            </a:r>
            <a:r>
              <a:rPr lang="id-ID" sz="2000" dirty="0" smtClean="0"/>
              <a:t>ntuk pembuatan </a:t>
            </a:r>
            <a:r>
              <a:rPr lang="id-ID" sz="2000" dirty="0"/>
              <a:t>produk yang digunakan untuk </a:t>
            </a:r>
            <a:r>
              <a:rPr lang="id-ID" sz="2000" dirty="0" smtClean="0"/>
              <a:t>membeli </a:t>
            </a:r>
          </a:p>
          <a:p>
            <a:r>
              <a:rPr lang="id-ID" sz="2000" dirty="0" smtClean="0"/>
              <a:t>bahan </a:t>
            </a:r>
            <a:r>
              <a:rPr lang="id-ID" sz="2000" dirty="0"/>
              <a:t>baku. </a:t>
            </a:r>
          </a:p>
        </p:txBody>
      </p:sp>
      <p:sp>
        <p:nvSpPr>
          <p:cNvPr id="12" name="Right Arrow 11">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685800"/>
          </a:xfrm>
        </p:spPr>
        <p:txBody>
          <a:bodyPr>
            <a:noAutofit/>
          </a:bodyPr>
          <a:lstStyle/>
          <a:p>
            <a:pPr algn="ctr"/>
            <a:r>
              <a:rPr lang="id-ID" smtClean="0">
                <a:solidFill>
                  <a:srgbClr val="FF0000"/>
                </a:solidFill>
                <a:latin typeface="Arial" pitchFamily="34" charset="0"/>
                <a:cs typeface="Arial" pitchFamily="34" charset="0"/>
              </a:rPr>
              <a:t>Akuntansi Biaya Bahan Baku</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 Box 6"/>
          <p:cNvSpPr txBox="1">
            <a:spLocks noChangeArrowheads="1"/>
          </p:cNvSpPr>
          <p:nvPr/>
        </p:nvSpPr>
        <p:spPr bwMode="auto">
          <a:xfrm>
            <a:off x="595035" y="1676400"/>
            <a:ext cx="7710765" cy="1015663"/>
          </a:xfrm>
          <a:prstGeom prst="rect">
            <a:avLst/>
          </a:prstGeom>
          <a:noFill/>
          <a:ln w="9525">
            <a:noFill/>
            <a:miter lim="800000"/>
            <a:headEnd/>
            <a:tailEnd/>
          </a:ln>
        </p:spPr>
        <p:txBody>
          <a:bodyPr wrap="none">
            <a:spAutoFit/>
          </a:bodyPr>
          <a:lstStyle/>
          <a:p>
            <a:r>
              <a:rPr lang="id-ID" sz="2000" smtClean="0">
                <a:solidFill>
                  <a:srgbClr val="0033CC"/>
                </a:solidFill>
              </a:rPr>
              <a:t>METODA PEMBEBANAN HARGA POKOK YANG DIGUNAKAN</a:t>
            </a:r>
          </a:p>
          <a:p>
            <a:r>
              <a:rPr lang="id-ID" sz="2000" smtClean="0">
                <a:solidFill>
                  <a:srgbClr val="0033CC"/>
                </a:solidFill>
              </a:rPr>
              <a:t>UNTUK PROSES PRODUKSI DAN PENENTUAN PERSEDIAAN</a:t>
            </a:r>
          </a:p>
          <a:p>
            <a:r>
              <a:rPr lang="id-ID" sz="2000" smtClean="0">
                <a:solidFill>
                  <a:srgbClr val="0033CC"/>
                </a:solidFill>
              </a:rPr>
              <a:t>AKHIR BAHAN BAKU</a:t>
            </a:r>
          </a:p>
        </p:txBody>
      </p:sp>
      <p:sp>
        <p:nvSpPr>
          <p:cNvPr id="6" name="Text Box 6"/>
          <p:cNvSpPr txBox="1">
            <a:spLocks noChangeArrowheads="1"/>
          </p:cNvSpPr>
          <p:nvPr/>
        </p:nvSpPr>
        <p:spPr bwMode="auto">
          <a:xfrm>
            <a:off x="533400" y="2743200"/>
            <a:ext cx="2161169" cy="400110"/>
          </a:xfrm>
          <a:prstGeom prst="rect">
            <a:avLst/>
          </a:prstGeom>
          <a:noFill/>
          <a:ln w="9525">
            <a:noFill/>
            <a:miter lim="800000"/>
            <a:headEnd/>
            <a:tailEnd/>
          </a:ln>
        </p:spPr>
        <p:txBody>
          <a:bodyPr wrap="none">
            <a:spAutoFit/>
          </a:bodyPr>
          <a:lstStyle/>
          <a:p>
            <a:r>
              <a:rPr lang="id-ID" sz="2000" smtClean="0"/>
              <a:t>1.   Metoda Fisik</a:t>
            </a:r>
          </a:p>
        </p:txBody>
      </p:sp>
      <p:sp>
        <p:nvSpPr>
          <p:cNvPr id="9" name="Text Box 6"/>
          <p:cNvSpPr txBox="1">
            <a:spLocks noChangeArrowheads="1"/>
          </p:cNvSpPr>
          <p:nvPr/>
        </p:nvSpPr>
        <p:spPr bwMode="auto">
          <a:xfrm>
            <a:off x="533400" y="4419600"/>
            <a:ext cx="2746265" cy="400110"/>
          </a:xfrm>
          <a:prstGeom prst="rect">
            <a:avLst/>
          </a:prstGeom>
          <a:noFill/>
          <a:ln w="9525">
            <a:noFill/>
            <a:miter lim="800000"/>
            <a:headEnd/>
            <a:tailEnd/>
          </a:ln>
        </p:spPr>
        <p:txBody>
          <a:bodyPr wrap="none">
            <a:spAutoFit/>
          </a:bodyPr>
          <a:lstStyle/>
          <a:p>
            <a:r>
              <a:rPr lang="id-ID" sz="2000" smtClean="0"/>
              <a:t>2.   Metoda Perpetual</a:t>
            </a:r>
          </a:p>
        </p:txBody>
      </p:sp>
      <p:sp>
        <p:nvSpPr>
          <p:cNvPr id="11" name="Text Box 6"/>
          <p:cNvSpPr txBox="1">
            <a:spLocks noChangeArrowheads="1"/>
          </p:cNvSpPr>
          <p:nvPr/>
        </p:nvSpPr>
        <p:spPr bwMode="auto">
          <a:xfrm>
            <a:off x="944539" y="3124200"/>
            <a:ext cx="3557384" cy="369332"/>
          </a:xfrm>
          <a:prstGeom prst="rect">
            <a:avLst/>
          </a:prstGeom>
          <a:noFill/>
          <a:ln w="9525">
            <a:noFill/>
            <a:miter lim="800000"/>
            <a:headEnd/>
            <a:tailEnd/>
          </a:ln>
        </p:spPr>
        <p:txBody>
          <a:bodyPr wrap="none">
            <a:spAutoFit/>
          </a:bodyPr>
          <a:lstStyle/>
          <a:p>
            <a:r>
              <a:rPr lang="id-ID" smtClean="0"/>
              <a:t>a.   Metoda Identifikasi Khusus</a:t>
            </a:r>
          </a:p>
        </p:txBody>
      </p:sp>
      <p:sp>
        <p:nvSpPr>
          <p:cNvPr id="12" name="Text Box 6"/>
          <p:cNvSpPr txBox="1">
            <a:spLocks noChangeArrowheads="1"/>
          </p:cNvSpPr>
          <p:nvPr/>
        </p:nvSpPr>
        <p:spPr bwMode="auto">
          <a:xfrm>
            <a:off x="949122" y="3429000"/>
            <a:ext cx="7545655" cy="369332"/>
          </a:xfrm>
          <a:prstGeom prst="rect">
            <a:avLst/>
          </a:prstGeom>
          <a:noFill/>
          <a:ln w="9525">
            <a:noFill/>
            <a:miter lim="800000"/>
            <a:headEnd/>
            <a:tailEnd/>
          </a:ln>
        </p:spPr>
        <p:txBody>
          <a:bodyPr wrap="none">
            <a:spAutoFit/>
          </a:bodyPr>
          <a:lstStyle/>
          <a:p>
            <a:r>
              <a:rPr lang="id-ID" smtClean="0"/>
              <a:t>b.   Metoda Rata-rata (Rata-rata Sederhana dan Rata-rata Berbobot)</a:t>
            </a:r>
          </a:p>
        </p:txBody>
      </p:sp>
      <p:sp>
        <p:nvSpPr>
          <p:cNvPr id="13" name="Text Box 6"/>
          <p:cNvSpPr txBox="1">
            <a:spLocks noChangeArrowheads="1"/>
          </p:cNvSpPr>
          <p:nvPr/>
        </p:nvSpPr>
        <p:spPr bwMode="auto">
          <a:xfrm>
            <a:off x="960284" y="3733800"/>
            <a:ext cx="4955203" cy="369332"/>
          </a:xfrm>
          <a:prstGeom prst="rect">
            <a:avLst/>
          </a:prstGeom>
          <a:noFill/>
          <a:ln w="9525">
            <a:noFill/>
            <a:miter lim="800000"/>
            <a:headEnd/>
            <a:tailEnd/>
          </a:ln>
        </p:spPr>
        <p:txBody>
          <a:bodyPr wrap="none">
            <a:spAutoFit/>
          </a:bodyPr>
          <a:lstStyle/>
          <a:p>
            <a:r>
              <a:rPr lang="id-ID" smtClean="0"/>
              <a:t>c.   Metoda Masuk Pertama Keluar Pertama </a:t>
            </a:r>
          </a:p>
        </p:txBody>
      </p:sp>
      <p:sp>
        <p:nvSpPr>
          <p:cNvPr id="14" name="Text Box 6"/>
          <p:cNvSpPr txBox="1">
            <a:spLocks noChangeArrowheads="1"/>
          </p:cNvSpPr>
          <p:nvPr/>
        </p:nvSpPr>
        <p:spPr bwMode="auto">
          <a:xfrm>
            <a:off x="945885" y="4038600"/>
            <a:ext cx="5015027" cy="369332"/>
          </a:xfrm>
          <a:prstGeom prst="rect">
            <a:avLst/>
          </a:prstGeom>
          <a:noFill/>
          <a:ln w="9525">
            <a:noFill/>
            <a:miter lim="800000"/>
            <a:headEnd/>
            <a:tailEnd/>
          </a:ln>
        </p:spPr>
        <p:txBody>
          <a:bodyPr wrap="none">
            <a:spAutoFit/>
          </a:bodyPr>
          <a:lstStyle/>
          <a:p>
            <a:r>
              <a:rPr lang="id-ID" smtClean="0"/>
              <a:t>d.   Metoda Masuk Terakhir Keluar Pertama  </a:t>
            </a:r>
          </a:p>
        </p:txBody>
      </p:sp>
      <p:sp>
        <p:nvSpPr>
          <p:cNvPr id="15" name="Text Box 6"/>
          <p:cNvSpPr txBox="1">
            <a:spLocks noChangeArrowheads="1"/>
          </p:cNvSpPr>
          <p:nvPr/>
        </p:nvSpPr>
        <p:spPr bwMode="auto">
          <a:xfrm>
            <a:off x="949656" y="4800600"/>
            <a:ext cx="4955203" cy="369332"/>
          </a:xfrm>
          <a:prstGeom prst="rect">
            <a:avLst/>
          </a:prstGeom>
          <a:noFill/>
          <a:ln w="9525">
            <a:noFill/>
            <a:miter lim="800000"/>
            <a:headEnd/>
            <a:tailEnd/>
          </a:ln>
        </p:spPr>
        <p:txBody>
          <a:bodyPr wrap="none">
            <a:spAutoFit/>
          </a:bodyPr>
          <a:lstStyle/>
          <a:p>
            <a:r>
              <a:rPr lang="id-ID" smtClean="0"/>
              <a:t>a.   Metoda Masuk Pertama Keluar Pertama </a:t>
            </a:r>
          </a:p>
        </p:txBody>
      </p:sp>
      <p:sp>
        <p:nvSpPr>
          <p:cNvPr id="16" name="Text Box 6"/>
          <p:cNvSpPr txBox="1">
            <a:spLocks noChangeArrowheads="1"/>
          </p:cNvSpPr>
          <p:nvPr/>
        </p:nvSpPr>
        <p:spPr bwMode="auto">
          <a:xfrm>
            <a:off x="941696" y="5410200"/>
            <a:ext cx="5015027" cy="369332"/>
          </a:xfrm>
          <a:prstGeom prst="rect">
            <a:avLst/>
          </a:prstGeom>
          <a:noFill/>
          <a:ln w="9525">
            <a:noFill/>
            <a:miter lim="800000"/>
            <a:headEnd/>
            <a:tailEnd/>
          </a:ln>
        </p:spPr>
        <p:txBody>
          <a:bodyPr wrap="none">
            <a:spAutoFit/>
          </a:bodyPr>
          <a:lstStyle/>
          <a:p>
            <a:r>
              <a:rPr lang="id-ID" smtClean="0"/>
              <a:t>c.   Metoda Masuk Terakhir Keluar Pertama  </a:t>
            </a:r>
          </a:p>
        </p:txBody>
      </p:sp>
      <p:sp>
        <p:nvSpPr>
          <p:cNvPr id="17" name="Text Box 6"/>
          <p:cNvSpPr txBox="1">
            <a:spLocks noChangeArrowheads="1"/>
          </p:cNvSpPr>
          <p:nvPr/>
        </p:nvSpPr>
        <p:spPr bwMode="auto">
          <a:xfrm>
            <a:off x="941696" y="5105400"/>
            <a:ext cx="3518912" cy="369332"/>
          </a:xfrm>
          <a:prstGeom prst="rect">
            <a:avLst/>
          </a:prstGeom>
          <a:noFill/>
          <a:ln w="9525">
            <a:noFill/>
            <a:miter lim="800000"/>
            <a:headEnd/>
            <a:tailEnd/>
          </a:ln>
        </p:spPr>
        <p:txBody>
          <a:bodyPr wrap="none">
            <a:spAutoFit/>
          </a:bodyPr>
          <a:lstStyle/>
          <a:p>
            <a:r>
              <a:rPr lang="id-ID" smtClean="0"/>
              <a:t>b.   Metoda Rata-rata Bergerak</a:t>
            </a:r>
          </a:p>
        </p:txBody>
      </p:sp>
      <p:sp>
        <p:nvSpPr>
          <p:cNvPr id="18" name="Right Arrow 1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ounded Rectangle 1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685800"/>
          </a:xfrm>
        </p:spPr>
        <p:txBody>
          <a:bodyPr>
            <a:noAutofit/>
          </a:bodyPr>
          <a:lstStyle/>
          <a:p>
            <a:pPr algn="ctr"/>
            <a:r>
              <a:rPr lang="id-ID" smtClean="0">
                <a:solidFill>
                  <a:srgbClr val="FF0000"/>
                </a:solidFill>
                <a:latin typeface="Arial" pitchFamily="34" charset="0"/>
                <a:cs typeface="Arial" pitchFamily="34" charset="0"/>
              </a:rPr>
              <a:t>Akuntansi Biaya Tenaga Kerja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381000" y="1651337"/>
            <a:ext cx="8008924" cy="1323439"/>
          </a:xfrm>
          <a:prstGeom prst="rect">
            <a:avLst/>
          </a:prstGeom>
          <a:noFill/>
          <a:ln w="9525">
            <a:noFill/>
            <a:miter lim="800000"/>
            <a:headEnd/>
            <a:tailEnd/>
          </a:ln>
        </p:spPr>
        <p:txBody>
          <a:bodyPr wrap="none">
            <a:spAutoFit/>
          </a:bodyPr>
          <a:lstStyle/>
          <a:p>
            <a:r>
              <a:rPr lang="id-ID" sz="2000">
                <a:solidFill>
                  <a:srgbClr val="0033CC"/>
                </a:solidFill>
              </a:rPr>
              <a:t>Biaya </a:t>
            </a:r>
            <a:r>
              <a:rPr lang="id-ID" sz="2000" smtClean="0">
                <a:solidFill>
                  <a:srgbClr val="0033CC"/>
                </a:solidFill>
              </a:rPr>
              <a:t>tenaga kerja </a:t>
            </a:r>
            <a:r>
              <a:rPr lang="id-ID" sz="2000" smtClean="0"/>
              <a:t>merupakan pembayaran-pembayaran kepada</a:t>
            </a:r>
          </a:p>
          <a:p>
            <a:r>
              <a:rPr lang="id-ID" sz="2000" smtClean="0"/>
              <a:t>para pekerja yang didasarkan  pada jam kerja atau atas dasar </a:t>
            </a:r>
          </a:p>
          <a:p>
            <a:r>
              <a:rPr lang="id-ID" sz="2000" smtClean="0"/>
              <a:t>unit yang diproduksi. Biaya ini merupakan biaya tenaga kerja </a:t>
            </a:r>
          </a:p>
          <a:p>
            <a:r>
              <a:rPr lang="id-ID" sz="2000" smtClean="0"/>
              <a:t>langsung (upah).</a:t>
            </a:r>
          </a:p>
        </p:txBody>
      </p:sp>
      <p:sp>
        <p:nvSpPr>
          <p:cNvPr id="19" name="Text Box 8"/>
          <p:cNvSpPr txBox="1">
            <a:spLocks noChangeArrowheads="1"/>
          </p:cNvSpPr>
          <p:nvPr/>
        </p:nvSpPr>
        <p:spPr bwMode="auto">
          <a:xfrm>
            <a:off x="381000" y="3172361"/>
            <a:ext cx="8475397" cy="400110"/>
          </a:xfrm>
          <a:prstGeom prst="rect">
            <a:avLst/>
          </a:prstGeom>
          <a:noFill/>
          <a:ln w="9525">
            <a:noFill/>
            <a:miter lim="800000"/>
            <a:headEnd/>
            <a:tailEnd/>
          </a:ln>
        </p:spPr>
        <p:txBody>
          <a:bodyPr wrap="none">
            <a:spAutoFit/>
          </a:bodyPr>
          <a:lstStyle/>
          <a:p>
            <a:r>
              <a:rPr lang="id-ID" sz="2000" dirty="0" smtClean="0">
                <a:solidFill>
                  <a:srgbClr val="0033CC"/>
                </a:solidFill>
              </a:rPr>
              <a:t>Metoda dasar </a:t>
            </a:r>
            <a:r>
              <a:rPr lang="id-ID" sz="2000" dirty="0" smtClean="0"/>
              <a:t>dalam perhitungan dan penentuan biaya tenaga kerja:</a:t>
            </a:r>
          </a:p>
        </p:txBody>
      </p:sp>
      <p:sp>
        <p:nvSpPr>
          <p:cNvPr id="20" name="Text Box 6"/>
          <p:cNvSpPr txBox="1">
            <a:spLocks noChangeArrowheads="1"/>
          </p:cNvSpPr>
          <p:nvPr/>
        </p:nvSpPr>
        <p:spPr bwMode="auto">
          <a:xfrm>
            <a:off x="381000" y="3562290"/>
            <a:ext cx="3525324" cy="400110"/>
          </a:xfrm>
          <a:prstGeom prst="rect">
            <a:avLst/>
          </a:prstGeom>
          <a:noFill/>
          <a:ln w="9525">
            <a:noFill/>
            <a:miter lim="800000"/>
            <a:headEnd/>
            <a:tailEnd/>
          </a:ln>
        </p:spPr>
        <p:txBody>
          <a:bodyPr wrap="none">
            <a:spAutoFit/>
          </a:bodyPr>
          <a:lstStyle/>
          <a:p>
            <a:r>
              <a:rPr lang="id-ID" sz="2000" smtClean="0"/>
              <a:t>1.   Dasar tarif per jam kerja</a:t>
            </a:r>
          </a:p>
        </p:txBody>
      </p:sp>
      <p:sp>
        <p:nvSpPr>
          <p:cNvPr id="21" name="Text Box 6"/>
          <p:cNvSpPr txBox="1">
            <a:spLocks noChangeArrowheads="1"/>
          </p:cNvSpPr>
          <p:nvPr/>
        </p:nvSpPr>
        <p:spPr bwMode="auto">
          <a:xfrm>
            <a:off x="381000" y="4019490"/>
            <a:ext cx="4039888" cy="400110"/>
          </a:xfrm>
          <a:prstGeom prst="rect">
            <a:avLst/>
          </a:prstGeom>
          <a:noFill/>
          <a:ln w="9525">
            <a:noFill/>
            <a:miter lim="800000"/>
            <a:headEnd/>
            <a:tailEnd/>
          </a:ln>
        </p:spPr>
        <p:txBody>
          <a:bodyPr wrap="none">
            <a:spAutoFit/>
          </a:bodyPr>
          <a:lstStyle/>
          <a:p>
            <a:r>
              <a:rPr lang="id-ID" sz="2000" smtClean="0"/>
              <a:t>2.   Dasar tarif per unit produksi</a:t>
            </a:r>
          </a:p>
        </p:txBody>
      </p:sp>
      <p:sp>
        <p:nvSpPr>
          <p:cNvPr id="22" name="Text Box 6"/>
          <p:cNvSpPr txBox="1">
            <a:spLocks noChangeArrowheads="1"/>
          </p:cNvSpPr>
          <p:nvPr/>
        </p:nvSpPr>
        <p:spPr bwMode="auto">
          <a:xfrm>
            <a:off x="381000" y="4476690"/>
            <a:ext cx="3429144" cy="400110"/>
          </a:xfrm>
          <a:prstGeom prst="rect">
            <a:avLst/>
          </a:prstGeom>
          <a:noFill/>
          <a:ln w="9525">
            <a:noFill/>
            <a:miter lim="800000"/>
            <a:headEnd/>
            <a:tailEnd/>
          </a:ln>
        </p:spPr>
        <p:txBody>
          <a:bodyPr wrap="none">
            <a:spAutoFit/>
          </a:bodyPr>
          <a:lstStyle/>
          <a:p>
            <a:r>
              <a:rPr lang="id-ID" sz="2000" smtClean="0"/>
              <a:t>3.   Dasar rencana insentif</a:t>
            </a:r>
          </a:p>
        </p:txBody>
      </p:sp>
      <p:sp>
        <p:nvSpPr>
          <p:cNvPr id="11" name="Right Arrow 10">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pic>
        <p:nvPicPr>
          <p:cNvPr id="13" name="Picture 5" descr="3.gif"/>
          <p:cNvPicPr>
            <a:picLocks noChangeAspect="1"/>
          </p:cNvPicPr>
          <p:nvPr/>
        </p:nvPicPr>
        <p:blipFill>
          <a:blip r:embed="rId6"/>
          <a:srcRect/>
          <a:stretch>
            <a:fillRect/>
          </a:stretch>
        </p:blipFill>
        <p:spPr bwMode="auto">
          <a:xfrm>
            <a:off x="7062787" y="4565650"/>
            <a:ext cx="1547813" cy="1225550"/>
          </a:xfrm>
          <a:prstGeom prst="rect">
            <a:avLst/>
          </a:prstGeom>
          <a:noFill/>
          <a:ln w="9525">
            <a:noFill/>
            <a:miter lim="800000"/>
            <a:headEnd/>
            <a:tailEnd/>
          </a:ln>
        </p:spPr>
      </p:pic>
      <p:pic>
        <p:nvPicPr>
          <p:cNvPr id="15" name="Picture 4" descr="9yama_28188[1].gif"/>
          <p:cNvPicPr>
            <a:picLocks noChangeAspect="1"/>
          </p:cNvPicPr>
          <p:nvPr/>
        </p:nvPicPr>
        <p:blipFill>
          <a:blip r:embed="rId7"/>
          <a:srcRect/>
          <a:stretch>
            <a:fillRect/>
          </a:stretch>
        </p:blipFill>
        <p:spPr bwMode="auto">
          <a:xfrm>
            <a:off x="762000" y="4864100"/>
            <a:ext cx="1266825" cy="100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685800"/>
          </a:xfrm>
        </p:spPr>
        <p:txBody>
          <a:bodyPr>
            <a:noAutofit/>
          </a:bodyPr>
          <a:lstStyle/>
          <a:p>
            <a:pPr algn="ctr"/>
            <a:r>
              <a:rPr lang="id-ID" smtClean="0">
                <a:solidFill>
                  <a:srgbClr val="FF0000"/>
                </a:solidFill>
                <a:latin typeface="Arial" pitchFamily="34" charset="0"/>
                <a:cs typeface="Arial" pitchFamily="34" charset="0"/>
              </a:rPr>
              <a:t>Akuntansi Biaya </a:t>
            </a:r>
            <a:r>
              <a:rPr lang="id-ID" i="1" smtClean="0">
                <a:solidFill>
                  <a:srgbClr val="FF0000"/>
                </a:solidFill>
                <a:latin typeface="Arial" pitchFamily="34" charset="0"/>
                <a:cs typeface="Arial" pitchFamily="34" charset="0"/>
              </a:rPr>
              <a:t>Overhead </a:t>
            </a:r>
            <a:r>
              <a:rPr lang="id-ID" smtClean="0">
                <a:solidFill>
                  <a:srgbClr val="FF0000"/>
                </a:solidFill>
                <a:latin typeface="Arial" pitchFamily="34" charset="0"/>
                <a:cs typeface="Arial" pitchFamily="34" charset="0"/>
              </a:rPr>
              <a:t>Pabrik</a:t>
            </a:r>
            <a:endParaRPr lang="id-ID" i="1">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381001" y="1524000"/>
            <a:ext cx="8458200" cy="1015663"/>
          </a:xfrm>
          <a:prstGeom prst="rect">
            <a:avLst/>
          </a:prstGeom>
          <a:noFill/>
          <a:ln w="9525">
            <a:noFill/>
            <a:miter lim="800000"/>
            <a:headEnd/>
            <a:tailEnd/>
          </a:ln>
        </p:spPr>
        <p:txBody>
          <a:bodyPr wrap="square">
            <a:spAutoFit/>
          </a:bodyPr>
          <a:lstStyle/>
          <a:p>
            <a:r>
              <a:rPr lang="id-ID" sz="2000" dirty="0">
                <a:solidFill>
                  <a:srgbClr val="0033CC"/>
                </a:solidFill>
              </a:rPr>
              <a:t>Biaya </a:t>
            </a:r>
            <a:r>
              <a:rPr lang="id-ID" sz="2000" i="1" dirty="0" smtClean="0">
                <a:solidFill>
                  <a:srgbClr val="0033CC"/>
                </a:solidFill>
              </a:rPr>
              <a:t>Overhead </a:t>
            </a:r>
            <a:r>
              <a:rPr lang="id-ID" sz="2000" dirty="0" smtClean="0">
                <a:solidFill>
                  <a:srgbClr val="0033CC"/>
                </a:solidFill>
              </a:rPr>
              <a:t>Pabrik</a:t>
            </a:r>
            <a:r>
              <a:rPr lang="id-ID" sz="2000" i="1" dirty="0" smtClean="0">
                <a:solidFill>
                  <a:srgbClr val="0033CC"/>
                </a:solidFill>
              </a:rPr>
              <a:t> </a:t>
            </a:r>
            <a:r>
              <a:rPr lang="id-ID" sz="2000" dirty="0" smtClean="0">
                <a:solidFill>
                  <a:srgbClr val="0033CC"/>
                </a:solidFill>
              </a:rPr>
              <a:t>(BOP) </a:t>
            </a:r>
            <a:r>
              <a:rPr lang="id-ID" sz="2000" dirty="0" smtClean="0"/>
              <a:t>merupakan biaya produksi yang tidak </a:t>
            </a:r>
          </a:p>
          <a:p>
            <a:r>
              <a:rPr lang="id-ID" sz="2000" dirty="0" smtClean="0"/>
              <a:t>dapat diklasifikasikan sebagai biaya bahan baku langsung dan biaya tenaga kerja langsung.</a:t>
            </a:r>
          </a:p>
        </p:txBody>
      </p:sp>
      <p:sp>
        <p:nvSpPr>
          <p:cNvPr id="19" name="Text Box 8"/>
          <p:cNvSpPr txBox="1">
            <a:spLocks noChangeArrowheads="1"/>
          </p:cNvSpPr>
          <p:nvPr/>
        </p:nvSpPr>
        <p:spPr bwMode="auto">
          <a:xfrm>
            <a:off x="381000" y="2590800"/>
            <a:ext cx="8077852" cy="707886"/>
          </a:xfrm>
          <a:prstGeom prst="rect">
            <a:avLst/>
          </a:prstGeom>
          <a:noFill/>
          <a:ln w="9525">
            <a:noFill/>
            <a:miter lim="800000"/>
            <a:headEnd/>
            <a:tailEnd/>
          </a:ln>
        </p:spPr>
        <p:txBody>
          <a:bodyPr wrap="none">
            <a:spAutoFit/>
          </a:bodyPr>
          <a:lstStyle/>
          <a:p>
            <a:r>
              <a:rPr lang="id-ID" sz="2000" dirty="0" smtClean="0">
                <a:solidFill>
                  <a:srgbClr val="0033CC"/>
                </a:solidFill>
              </a:rPr>
              <a:t>Metod</a:t>
            </a:r>
            <a:r>
              <a:rPr lang="en-US" sz="2000" dirty="0" smtClean="0">
                <a:solidFill>
                  <a:srgbClr val="0033CC"/>
                </a:solidFill>
              </a:rPr>
              <a:t>a</a:t>
            </a:r>
            <a:r>
              <a:rPr lang="id-ID" sz="2000" dirty="0" smtClean="0">
                <a:solidFill>
                  <a:srgbClr val="0033CC"/>
                </a:solidFill>
              </a:rPr>
              <a:t> klasifikasi </a:t>
            </a:r>
            <a:r>
              <a:rPr lang="id-ID" sz="2000" dirty="0" smtClean="0"/>
              <a:t>untuk menentukan biaya langsung atau tidak</a:t>
            </a:r>
          </a:p>
          <a:p>
            <a:r>
              <a:rPr lang="id-ID" sz="2000" dirty="0" smtClean="0"/>
              <a:t>langsung adalah sebagai berikut:</a:t>
            </a:r>
          </a:p>
        </p:txBody>
      </p:sp>
      <p:sp>
        <p:nvSpPr>
          <p:cNvPr id="20" name="Text Box 6"/>
          <p:cNvSpPr txBox="1">
            <a:spLocks noChangeArrowheads="1"/>
          </p:cNvSpPr>
          <p:nvPr/>
        </p:nvSpPr>
        <p:spPr bwMode="auto">
          <a:xfrm>
            <a:off x="381000" y="3276600"/>
            <a:ext cx="3044616" cy="400110"/>
          </a:xfrm>
          <a:prstGeom prst="rect">
            <a:avLst/>
          </a:prstGeom>
          <a:noFill/>
          <a:ln w="9525">
            <a:noFill/>
            <a:miter lim="800000"/>
            <a:headEnd/>
            <a:tailEnd/>
          </a:ln>
        </p:spPr>
        <p:txBody>
          <a:bodyPr wrap="none">
            <a:spAutoFit/>
          </a:bodyPr>
          <a:lstStyle/>
          <a:p>
            <a:r>
              <a:rPr lang="id-ID" sz="2000" smtClean="0"/>
              <a:t>1.   BOP sesungguhnya</a:t>
            </a:r>
          </a:p>
        </p:txBody>
      </p:sp>
      <p:sp>
        <p:nvSpPr>
          <p:cNvPr id="21" name="Text Box 6"/>
          <p:cNvSpPr txBox="1">
            <a:spLocks noChangeArrowheads="1"/>
          </p:cNvSpPr>
          <p:nvPr/>
        </p:nvSpPr>
        <p:spPr bwMode="auto">
          <a:xfrm>
            <a:off x="381000" y="3733800"/>
            <a:ext cx="2658292" cy="400110"/>
          </a:xfrm>
          <a:prstGeom prst="rect">
            <a:avLst/>
          </a:prstGeom>
          <a:noFill/>
          <a:ln w="9525">
            <a:noFill/>
            <a:miter lim="800000"/>
            <a:headEnd/>
            <a:tailEnd/>
          </a:ln>
        </p:spPr>
        <p:txBody>
          <a:bodyPr wrap="none">
            <a:spAutoFit/>
          </a:bodyPr>
          <a:lstStyle/>
          <a:p>
            <a:r>
              <a:rPr lang="id-ID" sz="2000" smtClean="0"/>
              <a:t>2.   BOP dibebankan</a:t>
            </a:r>
          </a:p>
        </p:txBody>
      </p:sp>
      <p:sp>
        <p:nvSpPr>
          <p:cNvPr id="11" name="Text Box 6"/>
          <p:cNvSpPr txBox="1">
            <a:spLocks noChangeArrowheads="1"/>
          </p:cNvSpPr>
          <p:nvPr/>
        </p:nvSpPr>
        <p:spPr bwMode="auto">
          <a:xfrm>
            <a:off x="804204" y="4114800"/>
            <a:ext cx="7276351" cy="646331"/>
          </a:xfrm>
          <a:prstGeom prst="rect">
            <a:avLst/>
          </a:prstGeom>
          <a:noFill/>
          <a:ln w="9525">
            <a:noFill/>
            <a:miter lim="800000"/>
            <a:headEnd/>
            <a:tailEnd/>
          </a:ln>
        </p:spPr>
        <p:txBody>
          <a:bodyPr wrap="none">
            <a:spAutoFit/>
          </a:bodyPr>
          <a:lstStyle/>
          <a:p>
            <a:pPr marL="342900" indent="-342900">
              <a:buAutoNum type="alphaLcPeriod"/>
            </a:pPr>
            <a:r>
              <a:rPr lang="id-ID" smtClean="0"/>
              <a:t>Pendistribusian biaya </a:t>
            </a:r>
            <a:r>
              <a:rPr lang="id-ID" i="1" smtClean="0"/>
              <a:t>overhead </a:t>
            </a:r>
            <a:r>
              <a:rPr lang="id-ID" smtClean="0"/>
              <a:t>ke departemen produksi dan </a:t>
            </a:r>
          </a:p>
          <a:p>
            <a:pPr marL="342900" indent="-342900"/>
            <a:r>
              <a:rPr lang="id-ID" smtClean="0"/>
              <a:t>	departemen jasa.</a:t>
            </a:r>
          </a:p>
        </p:txBody>
      </p:sp>
      <p:sp>
        <p:nvSpPr>
          <p:cNvPr id="12" name="Text Box 6"/>
          <p:cNvSpPr txBox="1">
            <a:spLocks noChangeArrowheads="1"/>
          </p:cNvSpPr>
          <p:nvPr/>
        </p:nvSpPr>
        <p:spPr bwMode="auto">
          <a:xfrm>
            <a:off x="804204" y="4772464"/>
            <a:ext cx="7314823" cy="369332"/>
          </a:xfrm>
          <a:prstGeom prst="rect">
            <a:avLst/>
          </a:prstGeom>
          <a:noFill/>
          <a:ln w="9525">
            <a:noFill/>
            <a:miter lim="800000"/>
            <a:headEnd/>
            <a:tailEnd/>
          </a:ln>
        </p:spPr>
        <p:txBody>
          <a:bodyPr wrap="none">
            <a:spAutoFit/>
          </a:bodyPr>
          <a:lstStyle/>
          <a:p>
            <a:pPr marL="342900" indent="-342900">
              <a:buAutoNum type="alphaLcPeriod" startAt="2"/>
            </a:pPr>
            <a:r>
              <a:rPr lang="id-ID" smtClean="0"/>
              <a:t>Pengalokasian dari departemen jasa</a:t>
            </a:r>
            <a:r>
              <a:rPr lang="id-ID" i="1" smtClean="0"/>
              <a:t> </a:t>
            </a:r>
            <a:r>
              <a:rPr lang="id-ID" smtClean="0"/>
              <a:t>ke departemen produksi.</a:t>
            </a:r>
          </a:p>
        </p:txBody>
      </p:sp>
      <p:sp>
        <p:nvSpPr>
          <p:cNvPr id="13" name="Text Box 6"/>
          <p:cNvSpPr txBox="1">
            <a:spLocks noChangeArrowheads="1"/>
          </p:cNvSpPr>
          <p:nvPr/>
        </p:nvSpPr>
        <p:spPr bwMode="auto">
          <a:xfrm>
            <a:off x="810441" y="5181600"/>
            <a:ext cx="7917552" cy="646331"/>
          </a:xfrm>
          <a:prstGeom prst="rect">
            <a:avLst/>
          </a:prstGeom>
          <a:noFill/>
          <a:ln w="9525">
            <a:noFill/>
            <a:miter lim="800000"/>
            <a:headEnd/>
            <a:tailEnd/>
          </a:ln>
        </p:spPr>
        <p:txBody>
          <a:bodyPr wrap="none">
            <a:spAutoFit/>
          </a:bodyPr>
          <a:lstStyle/>
          <a:p>
            <a:pPr marL="342900" indent="-342900">
              <a:buAutoNum type="alphaLcPeriod" startAt="3"/>
            </a:pPr>
            <a:r>
              <a:rPr lang="id-ID" smtClean="0"/>
              <a:t>Membagi biaya </a:t>
            </a:r>
            <a:r>
              <a:rPr lang="id-ID" i="1" smtClean="0"/>
              <a:t>overhead </a:t>
            </a:r>
            <a:r>
              <a:rPr lang="id-ID" smtClean="0"/>
              <a:t>ke departemen-departemen produksi atas</a:t>
            </a:r>
          </a:p>
          <a:p>
            <a:pPr marL="342900" indent="-342900"/>
            <a:r>
              <a:rPr lang="id-ID" smtClean="0"/>
              <a:t>	dasar ukuran aktivitas yang setepat mungkin. </a:t>
            </a:r>
          </a:p>
        </p:txBody>
      </p:sp>
      <p:sp>
        <p:nvSpPr>
          <p:cNvPr id="14" name="Right Arrow 13">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9392"/>
            <a:ext cx="8153400" cy="1219200"/>
          </a:xfrm>
        </p:spPr>
        <p:txBody>
          <a:bodyPr>
            <a:noAutofit/>
          </a:bodyPr>
          <a:lstStyle/>
          <a:p>
            <a:pPr algn="ctr"/>
            <a:r>
              <a:rPr lang="id-ID" smtClean="0">
                <a:solidFill>
                  <a:srgbClr val="FF0000"/>
                </a:solidFill>
                <a:latin typeface="Arial" pitchFamily="34" charset="0"/>
                <a:cs typeface="Arial" pitchFamily="34" charset="0"/>
              </a:rPr>
              <a:t>Penentuan Biaya Produksi dengan 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381000" y="3105090"/>
            <a:ext cx="5471370" cy="400110"/>
          </a:xfrm>
          <a:prstGeom prst="rect">
            <a:avLst/>
          </a:prstGeom>
          <a:noFill/>
          <a:ln w="9525">
            <a:noFill/>
            <a:miter lim="800000"/>
            <a:headEnd/>
            <a:tailEnd/>
          </a:ln>
        </p:spPr>
        <p:txBody>
          <a:bodyPr wrap="none">
            <a:spAutoFit/>
          </a:bodyPr>
          <a:lstStyle/>
          <a:p>
            <a:r>
              <a:rPr lang="id-ID" sz="2000" smtClean="0">
                <a:solidFill>
                  <a:srgbClr val="0033CC"/>
                </a:solidFill>
              </a:rPr>
              <a:t>Karakteristik Metoda Harga Pokok Pesanan</a:t>
            </a:r>
            <a:endParaRPr lang="id-ID" sz="2000" smtClean="0"/>
          </a:p>
        </p:txBody>
      </p:sp>
      <p:sp>
        <p:nvSpPr>
          <p:cNvPr id="20" name="Text Box 6"/>
          <p:cNvSpPr txBox="1">
            <a:spLocks noChangeArrowheads="1"/>
          </p:cNvSpPr>
          <p:nvPr/>
        </p:nvSpPr>
        <p:spPr bwMode="auto">
          <a:xfrm>
            <a:off x="366932" y="3505200"/>
            <a:ext cx="6058069" cy="369332"/>
          </a:xfrm>
          <a:prstGeom prst="rect">
            <a:avLst/>
          </a:prstGeom>
          <a:noFill/>
          <a:ln w="9525">
            <a:noFill/>
            <a:miter lim="800000"/>
            <a:headEnd/>
            <a:tailEnd/>
          </a:ln>
        </p:spPr>
        <p:txBody>
          <a:bodyPr wrap="none">
            <a:spAutoFit/>
          </a:bodyPr>
          <a:lstStyle/>
          <a:p>
            <a:pPr marL="457200" indent="-457200">
              <a:buAutoNum type="arabicPeriod"/>
            </a:pPr>
            <a:r>
              <a:rPr lang="id-ID" smtClean="0"/>
              <a:t>Kegiatan produksi dilakukan atas dasar pesanan.</a:t>
            </a:r>
          </a:p>
        </p:txBody>
      </p:sp>
      <p:sp>
        <p:nvSpPr>
          <p:cNvPr id="21" name="Text Box 6"/>
          <p:cNvSpPr txBox="1">
            <a:spLocks noChangeArrowheads="1"/>
          </p:cNvSpPr>
          <p:nvPr/>
        </p:nvSpPr>
        <p:spPr bwMode="auto">
          <a:xfrm>
            <a:off x="381000" y="3886200"/>
            <a:ext cx="6276077" cy="369332"/>
          </a:xfrm>
          <a:prstGeom prst="rect">
            <a:avLst/>
          </a:prstGeom>
          <a:noFill/>
          <a:ln w="9525">
            <a:noFill/>
            <a:miter lim="800000"/>
            <a:headEnd/>
            <a:tailEnd/>
          </a:ln>
        </p:spPr>
        <p:txBody>
          <a:bodyPr wrap="none">
            <a:spAutoFit/>
          </a:bodyPr>
          <a:lstStyle/>
          <a:p>
            <a:pPr marL="457200" indent="-457200">
              <a:buAutoNum type="arabicPeriod" startAt="2"/>
            </a:pPr>
            <a:r>
              <a:rPr lang="id-ID" smtClean="0"/>
              <a:t>Biaya produksi dikumpulkan untuk setiap pesanan.</a:t>
            </a:r>
          </a:p>
        </p:txBody>
      </p:sp>
      <p:sp>
        <p:nvSpPr>
          <p:cNvPr id="22" name="Text Box 6"/>
          <p:cNvSpPr txBox="1">
            <a:spLocks noChangeArrowheads="1"/>
          </p:cNvSpPr>
          <p:nvPr/>
        </p:nvSpPr>
        <p:spPr bwMode="auto">
          <a:xfrm>
            <a:off x="381000" y="4267200"/>
            <a:ext cx="7468711" cy="646331"/>
          </a:xfrm>
          <a:prstGeom prst="rect">
            <a:avLst/>
          </a:prstGeom>
          <a:noFill/>
          <a:ln w="9525">
            <a:noFill/>
            <a:miter lim="800000"/>
            <a:headEnd/>
            <a:tailEnd/>
          </a:ln>
        </p:spPr>
        <p:txBody>
          <a:bodyPr wrap="none">
            <a:spAutoFit/>
          </a:bodyPr>
          <a:lstStyle/>
          <a:p>
            <a:pPr marL="457200" indent="-457200">
              <a:buAutoNum type="arabicPeriod" startAt="3"/>
            </a:pPr>
            <a:r>
              <a:rPr lang="id-ID" smtClean="0"/>
              <a:t>Pengumpulan biaya produksi dilakukan dengan membuat</a:t>
            </a:r>
          </a:p>
          <a:p>
            <a:pPr marL="457200" indent="-457200"/>
            <a:r>
              <a:rPr lang="id-ID" smtClean="0"/>
              <a:t>	</a:t>
            </a:r>
            <a:r>
              <a:rPr lang="id-ID" smtClean="0">
                <a:solidFill>
                  <a:srgbClr val="006600"/>
                </a:solidFill>
              </a:rPr>
              <a:t>Kartu Biaya Produksi </a:t>
            </a:r>
            <a:r>
              <a:rPr lang="id-ID" smtClean="0"/>
              <a:t>yang berfungsi sebagai buku pembantu.</a:t>
            </a:r>
          </a:p>
        </p:txBody>
      </p:sp>
      <p:sp>
        <p:nvSpPr>
          <p:cNvPr id="11" name="Text Box 6"/>
          <p:cNvSpPr txBox="1">
            <a:spLocks noChangeArrowheads="1"/>
          </p:cNvSpPr>
          <p:nvPr/>
        </p:nvSpPr>
        <p:spPr bwMode="auto">
          <a:xfrm>
            <a:off x="381000" y="4876800"/>
            <a:ext cx="7237879" cy="646331"/>
          </a:xfrm>
          <a:prstGeom prst="rect">
            <a:avLst/>
          </a:prstGeom>
          <a:noFill/>
          <a:ln w="9525">
            <a:noFill/>
            <a:miter lim="800000"/>
            <a:headEnd/>
            <a:tailEnd/>
          </a:ln>
        </p:spPr>
        <p:txBody>
          <a:bodyPr wrap="none">
            <a:spAutoFit/>
          </a:bodyPr>
          <a:lstStyle/>
          <a:p>
            <a:pPr marL="457200" indent="-457200">
              <a:buAutoNum type="arabicPeriod" startAt="4"/>
            </a:pPr>
            <a:r>
              <a:rPr lang="id-ID" smtClean="0"/>
              <a:t>Setelah pesanan selesai dikerjakan biasanya produk selesai</a:t>
            </a:r>
          </a:p>
          <a:p>
            <a:pPr marL="457200" indent="-457200"/>
            <a:r>
              <a:rPr lang="id-ID" smtClean="0"/>
              <a:t>	langsung diserahkan.</a:t>
            </a:r>
          </a:p>
        </p:txBody>
      </p:sp>
      <p:sp>
        <p:nvSpPr>
          <p:cNvPr id="13" name="Text Box 6"/>
          <p:cNvSpPr txBox="1">
            <a:spLocks noChangeArrowheads="1"/>
          </p:cNvSpPr>
          <p:nvPr/>
        </p:nvSpPr>
        <p:spPr bwMode="auto">
          <a:xfrm>
            <a:off x="381000" y="1752600"/>
            <a:ext cx="7499361" cy="954107"/>
          </a:xfrm>
          <a:prstGeom prst="rect">
            <a:avLst/>
          </a:prstGeom>
          <a:noFill/>
          <a:ln w="9525">
            <a:noFill/>
            <a:miter lim="800000"/>
            <a:headEnd/>
            <a:tailEnd/>
          </a:ln>
        </p:spPr>
        <p:txBody>
          <a:bodyPr wrap="none">
            <a:spAutoFit/>
          </a:bodyPr>
          <a:lstStyle/>
          <a:p>
            <a:pPr marL="457200" indent="-457200"/>
            <a:r>
              <a:rPr lang="id-ID" sz="2000" smtClean="0"/>
              <a:t>Terdapat 2 (dua) sistem pengumpulan biaya produksi, yaitu:</a:t>
            </a:r>
          </a:p>
          <a:p>
            <a:pPr marL="457200" indent="-457200">
              <a:buAutoNum type="arabicPeriod"/>
            </a:pPr>
            <a:r>
              <a:rPr lang="id-ID" smtClean="0"/>
              <a:t>Metoda Harga Pokok Pesanan.</a:t>
            </a:r>
          </a:p>
          <a:p>
            <a:pPr marL="457200" indent="-457200">
              <a:buAutoNum type="arabicPeriod"/>
            </a:pPr>
            <a:r>
              <a:rPr lang="id-ID" smtClean="0"/>
              <a:t>Metoda Harga Pokok Proses.</a:t>
            </a:r>
          </a:p>
        </p:txBody>
      </p:sp>
      <p:sp>
        <p:nvSpPr>
          <p:cNvPr id="14" name="Text Box 6"/>
          <p:cNvSpPr txBox="1">
            <a:spLocks noChangeArrowheads="1"/>
          </p:cNvSpPr>
          <p:nvPr/>
        </p:nvSpPr>
        <p:spPr bwMode="auto">
          <a:xfrm>
            <a:off x="400928" y="2667000"/>
            <a:ext cx="5279009" cy="307777"/>
          </a:xfrm>
          <a:prstGeom prst="rect">
            <a:avLst/>
          </a:prstGeom>
          <a:noFill/>
          <a:ln w="9525">
            <a:noFill/>
            <a:miter lim="800000"/>
            <a:headEnd/>
            <a:tailEnd/>
          </a:ln>
        </p:spPr>
        <p:txBody>
          <a:bodyPr wrap="none">
            <a:spAutoFit/>
          </a:bodyPr>
          <a:lstStyle/>
          <a:p>
            <a:pPr marL="457200" indent="-457200"/>
            <a:r>
              <a:rPr lang="id-ID" sz="1400" smtClean="0"/>
              <a:t>Catatan: Media ini fokus pada metoda harga pokok pesanan</a:t>
            </a:r>
          </a:p>
        </p:txBody>
      </p:sp>
      <p:sp>
        <p:nvSpPr>
          <p:cNvPr id="15" name="Text Box 6"/>
          <p:cNvSpPr txBox="1">
            <a:spLocks noChangeArrowheads="1"/>
          </p:cNvSpPr>
          <p:nvPr/>
        </p:nvSpPr>
        <p:spPr bwMode="auto">
          <a:xfrm>
            <a:off x="381000" y="5486400"/>
            <a:ext cx="7425174" cy="307777"/>
          </a:xfrm>
          <a:prstGeom prst="rect">
            <a:avLst/>
          </a:prstGeom>
          <a:noFill/>
          <a:ln w="9525">
            <a:noFill/>
            <a:miter lim="800000"/>
            <a:headEnd/>
            <a:tailEnd/>
          </a:ln>
        </p:spPr>
        <p:txBody>
          <a:bodyPr wrap="none">
            <a:spAutoFit/>
          </a:bodyPr>
          <a:lstStyle/>
          <a:p>
            <a:pPr marL="457200" indent="-457200"/>
            <a:r>
              <a:rPr lang="id-ID" sz="1400" smtClean="0"/>
              <a:t>Contoh perusahaan: kontraktor, perusahaan galangan kapal, percetakan,dan lain-lain.</a:t>
            </a:r>
          </a:p>
        </p:txBody>
      </p:sp>
      <p:sp>
        <p:nvSpPr>
          <p:cNvPr id="16" name="Right Arrow 15">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ounded Rectangle 16">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503890" y="1657290"/>
            <a:ext cx="7314823" cy="461665"/>
          </a:xfrm>
          <a:prstGeom prst="rect">
            <a:avLst/>
          </a:prstGeom>
          <a:noFill/>
          <a:ln w="9525">
            <a:noFill/>
            <a:miter lim="800000"/>
            <a:headEnd/>
            <a:tailEnd/>
          </a:ln>
        </p:spPr>
        <p:txBody>
          <a:bodyPr wrap="none">
            <a:spAutoFit/>
          </a:bodyPr>
          <a:lstStyle/>
          <a:p>
            <a:r>
              <a:rPr lang="id-ID" sz="2400" smtClean="0">
                <a:solidFill>
                  <a:srgbClr val="0033CC"/>
                </a:solidFill>
              </a:rPr>
              <a:t>Langkah-langkah Metoda Harga Pokok Pesanan:</a:t>
            </a:r>
            <a:endParaRPr lang="id-ID" sz="2400" smtClean="0"/>
          </a:p>
        </p:txBody>
      </p:sp>
      <p:sp>
        <p:nvSpPr>
          <p:cNvPr id="12" name="Text Box 5"/>
          <p:cNvSpPr txBox="1">
            <a:spLocks noChangeArrowheads="1"/>
          </p:cNvSpPr>
          <p:nvPr/>
        </p:nvSpPr>
        <p:spPr bwMode="auto">
          <a:xfrm>
            <a:off x="525440" y="2363212"/>
            <a:ext cx="8153400" cy="3046988"/>
          </a:xfrm>
          <a:prstGeom prst="rect">
            <a:avLst/>
          </a:prstGeom>
          <a:noFill/>
          <a:ln w="9525">
            <a:noFill/>
            <a:miter lim="800000"/>
            <a:headEnd/>
            <a:tailEnd/>
          </a:ln>
        </p:spPr>
        <p:txBody>
          <a:bodyPr wrap="square">
            <a:spAutoFit/>
          </a:bodyPr>
          <a:lstStyle/>
          <a:p>
            <a:pPr marL="457200" indent="-457200">
              <a:buFontTx/>
              <a:buAutoNum type="arabicPeriod"/>
            </a:pPr>
            <a:r>
              <a:rPr lang="id-ID" sz="2400" dirty="0" smtClean="0"/>
              <a:t>Perusahaan kedatangan pemesan.</a:t>
            </a:r>
          </a:p>
          <a:p>
            <a:pPr marL="457200" indent="-457200">
              <a:buFontTx/>
              <a:buAutoNum type="arabicPeriod"/>
            </a:pPr>
            <a:r>
              <a:rPr lang="id-ID" sz="2400" dirty="0" smtClean="0"/>
              <a:t>Menentukan barang yang dipesan dan harga.</a:t>
            </a:r>
          </a:p>
          <a:p>
            <a:pPr marL="457200" indent="-457200">
              <a:buFontTx/>
              <a:buAutoNum type="arabicPeriod"/>
            </a:pPr>
            <a:r>
              <a:rPr lang="id-ID" sz="2400" dirty="0" smtClean="0"/>
              <a:t>Perusahaan </a:t>
            </a:r>
            <a:r>
              <a:rPr lang="id-ID" sz="2400" dirty="0"/>
              <a:t>membeli bahan </a:t>
            </a:r>
            <a:r>
              <a:rPr lang="id-ID" sz="2400" dirty="0" smtClean="0"/>
              <a:t>baku</a:t>
            </a:r>
            <a:r>
              <a:rPr lang="id-ID" sz="2400" dirty="0"/>
              <a:t>.</a:t>
            </a:r>
          </a:p>
          <a:p>
            <a:pPr marL="457200" indent="-457200">
              <a:buFontTx/>
              <a:buAutoNum type="arabicPeriod"/>
            </a:pPr>
            <a:r>
              <a:rPr lang="id-ID" sz="2400" dirty="0"/>
              <a:t>Perusahaan menghitung biaya bahan baku.</a:t>
            </a:r>
          </a:p>
          <a:p>
            <a:pPr marL="457200" indent="-457200">
              <a:buFontTx/>
              <a:buAutoNum type="arabicPeriod"/>
            </a:pPr>
            <a:r>
              <a:rPr lang="id-ID" sz="2400" dirty="0"/>
              <a:t>Perusahaan menghitung biaya tenaga kerja langsung</a:t>
            </a:r>
            <a:r>
              <a:rPr lang="id-ID" sz="2400" dirty="0" smtClean="0"/>
              <a:t>.</a:t>
            </a:r>
          </a:p>
          <a:p>
            <a:pPr marL="457200" indent="-457200">
              <a:buFontTx/>
              <a:buAutoNum type="arabicPeriod"/>
            </a:pPr>
            <a:r>
              <a:rPr lang="id-ID" sz="2400" dirty="0" smtClean="0"/>
              <a:t>Perusahaan membebankan BOP.</a:t>
            </a:r>
          </a:p>
          <a:p>
            <a:pPr marL="457200" indent="-457200">
              <a:buFontTx/>
              <a:buAutoNum type="arabicPeriod"/>
            </a:pPr>
            <a:r>
              <a:rPr lang="id-ID" sz="2400" dirty="0" smtClean="0"/>
              <a:t>Perusahaan menghitung BOP sesungguhnya.</a:t>
            </a:r>
            <a:endParaRPr lang="id-ID" sz="2400" dirty="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pic>
        <p:nvPicPr>
          <p:cNvPr id="11" name="Picture 4" descr="Felix_thinking[1].gif"/>
          <p:cNvPicPr>
            <a:picLocks noChangeAspect="1"/>
          </p:cNvPicPr>
          <p:nvPr/>
        </p:nvPicPr>
        <p:blipFill>
          <a:blip r:embed="rId6"/>
          <a:srcRect/>
          <a:stretch>
            <a:fillRect/>
          </a:stretch>
        </p:blipFill>
        <p:spPr bwMode="auto">
          <a:xfrm>
            <a:off x="6172200" y="1981200"/>
            <a:ext cx="219075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503890" y="1524000"/>
            <a:ext cx="7297190" cy="461665"/>
          </a:xfrm>
          <a:prstGeom prst="rect">
            <a:avLst/>
          </a:prstGeom>
          <a:noFill/>
          <a:ln w="9525">
            <a:noFill/>
            <a:miter lim="800000"/>
            <a:headEnd/>
            <a:tailEnd/>
          </a:ln>
        </p:spPr>
        <p:txBody>
          <a:bodyPr wrap="none">
            <a:spAutoFit/>
          </a:bodyPr>
          <a:lstStyle/>
          <a:p>
            <a:r>
              <a:rPr lang="id-ID" sz="2400" dirty="0" smtClean="0">
                <a:solidFill>
                  <a:srgbClr val="0033CC"/>
                </a:solidFill>
              </a:rPr>
              <a:t>Langkah-langkah Metoda Harga Pokok Pesanan:</a:t>
            </a:r>
            <a:endParaRPr lang="id-ID" sz="2400" dirty="0" smtClean="0"/>
          </a:p>
        </p:txBody>
      </p:sp>
      <p:sp>
        <p:nvSpPr>
          <p:cNvPr id="12" name="Text Box 5"/>
          <p:cNvSpPr txBox="1">
            <a:spLocks noChangeArrowheads="1"/>
          </p:cNvSpPr>
          <p:nvPr/>
        </p:nvSpPr>
        <p:spPr bwMode="auto">
          <a:xfrm>
            <a:off x="525440" y="2057400"/>
            <a:ext cx="8153400" cy="4062651"/>
          </a:xfrm>
          <a:prstGeom prst="rect">
            <a:avLst/>
          </a:prstGeom>
          <a:noFill/>
          <a:ln w="9525">
            <a:noFill/>
            <a:miter lim="800000"/>
            <a:headEnd/>
            <a:tailEnd/>
          </a:ln>
        </p:spPr>
        <p:txBody>
          <a:bodyPr wrap="square">
            <a:spAutoFit/>
          </a:bodyPr>
          <a:lstStyle/>
          <a:p>
            <a:pPr marL="457200" indent="-457200">
              <a:buFont typeface="+mj-lt"/>
              <a:buAutoNum type="arabicPeriod" startAt="8"/>
            </a:pPr>
            <a:r>
              <a:rPr lang="id-ID" sz="2400" dirty="0" smtClean="0"/>
              <a:t>Perusahaan </a:t>
            </a:r>
            <a:r>
              <a:rPr lang="id-ID" sz="2400" dirty="0"/>
              <a:t>menghitung selisih antara BOP yang dibebankan dengan BOP sesungguhnya</a:t>
            </a:r>
            <a:r>
              <a:rPr lang="id-ID" sz="2400" dirty="0" smtClean="0"/>
              <a:t>.</a:t>
            </a:r>
          </a:p>
          <a:p>
            <a:pPr marL="457200" indent="-457200">
              <a:buFont typeface="+mj-lt"/>
              <a:buAutoNum type="arabicPeriod" startAt="8"/>
            </a:pPr>
            <a:r>
              <a:rPr lang="id-ID" sz="2400" dirty="0" smtClean="0"/>
              <a:t>Perusahaan </a:t>
            </a:r>
            <a:r>
              <a:rPr lang="id-ID" sz="2400" dirty="0"/>
              <a:t>mencatat selisih. Perlakuan selisih:</a:t>
            </a:r>
          </a:p>
          <a:p>
            <a:pPr marL="457200" indent="-457200"/>
            <a:r>
              <a:rPr lang="id-ID" sz="2400" dirty="0">
                <a:solidFill>
                  <a:srgbClr val="0070C0"/>
                </a:solidFill>
              </a:rPr>
              <a:t>	</a:t>
            </a:r>
            <a:r>
              <a:rPr lang="id-ID" dirty="0">
                <a:solidFill>
                  <a:srgbClr val="0070C0"/>
                </a:solidFill>
              </a:rPr>
              <a:t>- dibuka akun selisih terus-menerus.</a:t>
            </a:r>
          </a:p>
          <a:p>
            <a:pPr marL="457200" indent="-457200"/>
            <a:r>
              <a:rPr lang="id-ID" dirty="0">
                <a:solidFill>
                  <a:srgbClr val="0070C0"/>
                </a:solidFill>
              </a:rPr>
              <a:t>	- dibebankan ke penjualan, HPP, dan persediaan produk jadi</a:t>
            </a:r>
            <a:r>
              <a:rPr lang="id-ID" dirty="0" smtClean="0">
                <a:solidFill>
                  <a:srgbClr val="0070C0"/>
                </a:solidFill>
              </a:rPr>
              <a:t>.</a:t>
            </a:r>
          </a:p>
          <a:p>
            <a:pPr marL="457200" indent="-457200">
              <a:buFont typeface="+mj-lt"/>
              <a:buAutoNum type="arabicPeriod" startAt="10"/>
              <a:defRPr/>
            </a:pPr>
            <a:r>
              <a:rPr lang="id-ID" sz="2400" dirty="0" smtClean="0"/>
              <a:t>Perusahaan membuat jurnal-jurnal yang diperlukan.</a:t>
            </a:r>
          </a:p>
          <a:p>
            <a:pPr marL="457200" indent="-457200">
              <a:buFont typeface="+mj-lt"/>
              <a:buAutoNum type="arabicPeriod" startAt="10"/>
              <a:defRPr/>
            </a:pPr>
            <a:r>
              <a:rPr lang="id-ID" sz="2400" dirty="0" smtClean="0"/>
              <a:t>Perusahaan memposting jurnal.</a:t>
            </a:r>
          </a:p>
          <a:p>
            <a:pPr marL="457200" indent="-457200">
              <a:buFont typeface="+mj-lt"/>
              <a:buAutoNum type="arabicPeriod" startAt="10"/>
              <a:defRPr/>
            </a:pPr>
            <a:r>
              <a:rPr lang="id-ID" sz="2400" dirty="0" smtClean="0"/>
              <a:t>Perusahaan membuat kartu harga pokok sebanyak pesanan</a:t>
            </a:r>
          </a:p>
          <a:p>
            <a:pPr marL="457200" indent="-457200"/>
            <a:endParaRPr lang="id-ID" sz="2400" dirty="0">
              <a:solidFill>
                <a:srgbClr val="0070C0"/>
              </a:solidFill>
            </a:endParaRP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599090" y="1581090"/>
            <a:ext cx="1863011" cy="523220"/>
          </a:xfrm>
          <a:prstGeom prst="rect">
            <a:avLst/>
          </a:prstGeom>
          <a:noFill/>
          <a:ln w="9525">
            <a:noFill/>
            <a:miter lim="800000"/>
            <a:headEnd/>
            <a:tailEnd/>
          </a:ln>
        </p:spPr>
        <p:txBody>
          <a:bodyPr wrap="none">
            <a:spAutoFit/>
          </a:bodyPr>
          <a:lstStyle/>
          <a:p>
            <a:r>
              <a:rPr lang="id-ID" sz="2800" smtClean="0">
                <a:solidFill>
                  <a:srgbClr val="0033CC"/>
                </a:solidFill>
              </a:rPr>
              <a:t>Contoh 1:</a:t>
            </a:r>
            <a:endParaRPr lang="id-ID" sz="2800" smtClean="0"/>
          </a:p>
        </p:txBody>
      </p:sp>
      <p:sp>
        <p:nvSpPr>
          <p:cNvPr id="13" name="TextBox 12"/>
          <p:cNvSpPr txBox="1"/>
          <p:nvPr/>
        </p:nvSpPr>
        <p:spPr>
          <a:xfrm>
            <a:off x="609600" y="2057400"/>
            <a:ext cx="7924800" cy="3416320"/>
          </a:xfrm>
          <a:prstGeom prst="rect">
            <a:avLst/>
          </a:prstGeom>
          <a:noFill/>
        </p:spPr>
        <p:txBody>
          <a:bodyPr wrap="square" rtlCol="0">
            <a:spAutoFit/>
          </a:bodyPr>
          <a:lstStyle/>
          <a:p>
            <a:pPr algn="just"/>
            <a:r>
              <a:rPr lang="id-ID" sz="2400" smtClean="0"/>
              <a:t>Perusahaan mebel “ANTIK” berproduksi atas dasar pesanan. Biaya-biaya dikumpulkan atas dasar pesanan. Pada tanggal 17 Juli 2009, perusahaan “ANTIK” mendapat pesanan untuk membuat meja dari HOTEL GARUDA dengan biaya atau kontrak sebesar Rp12.000.000,00. Pesanan harus sudah selesai paling lambat tanggal 12 Agustus 2009. Atas pesanan tersebut perusahaan “ANTIK” memberi kode </a:t>
            </a:r>
            <a:r>
              <a:rPr lang="id-ID" sz="2400" i="1" smtClean="0"/>
              <a:t>job </a:t>
            </a:r>
            <a:r>
              <a:rPr lang="id-ID" sz="2400" smtClean="0"/>
              <a:t>nomor 58. </a:t>
            </a:r>
            <a:endParaRPr lang="id-ID" sz="240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5105400" cy="685800"/>
          </a:xfrm>
        </p:spPr>
        <p:txBody>
          <a:bodyPr>
            <a:noAutofit/>
          </a:bodyPr>
          <a:lstStyle/>
          <a:p>
            <a:pPr algn="ctr"/>
            <a:r>
              <a:rPr lang="en-US" sz="4000" dirty="0" smtClean="0">
                <a:solidFill>
                  <a:srgbClr val="FF0000"/>
                </a:solidFill>
                <a:latin typeface="Bodoni MT Black" pitchFamily="18" charset="0"/>
              </a:rPr>
              <a:t>MENU UTAMA</a:t>
            </a:r>
            <a:endParaRPr lang="en-US" sz="4000" dirty="0">
              <a:solidFill>
                <a:srgbClr val="FF0000"/>
              </a:solidFill>
              <a:latin typeface="Bodoni MT Black" pitchFamily="18" charset="0"/>
            </a:endParaRPr>
          </a:p>
        </p:txBody>
      </p:sp>
      <p:sp>
        <p:nvSpPr>
          <p:cNvPr id="12" name="Rounded Rectangle 11">
            <a:hlinkClick r:id="rId2" action="ppaction://hlinksldjump"/>
          </p:cNvPr>
          <p:cNvSpPr/>
          <p:nvPr/>
        </p:nvSpPr>
        <p:spPr>
          <a:xfrm>
            <a:off x="838200" y="3124200"/>
            <a:ext cx="3276600" cy="762000"/>
          </a:xfrm>
          <a:prstGeom prst="round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STANDAR KOMPETENSI</a:t>
            </a:r>
            <a:endParaRPr lang="en-US" sz="2400" dirty="0"/>
          </a:p>
        </p:txBody>
      </p:sp>
      <p:sp>
        <p:nvSpPr>
          <p:cNvPr id="14" name="Rounded Rectangle 13">
            <a:hlinkClick r:id="rId3" action="ppaction://hlinksldjump"/>
          </p:cNvPr>
          <p:cNvSpPr/>
          <p:nvPr/>
        </p:nvSpPr>
        <p:spPr>
          <a:xfrm>
            <a:off x="838200" y="1676400"/>
            <a:ext cx="3276600" cy="762000"/>
          </a:xfrm>
          <a:prstGeom prst="roundRect">
            <a:avLst/>
          </a:prstGeom>
          <a:solidFill>
            <a:schemeClr val="tx1">
              <a:lumMod val="65000"/>
              <a:lumOff val="3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PETUNJUK PENGGUNAAN</a:t>
            </a:r>
            <a:endParaRPr lang="en-US" sz="2400" dirty="0"/>
          </a:p>
        </p:txBody>
      </p:sp>
      <p:sp>
        <p:nvSpPr>
          <p:cNvPr id="15" name="Rounded Rectangle 14">
            <a:hlinkClick r:id="rId4" action="ppaction://hlinksldjump"/>
          </p:cNvPr>
          <p:cNvSpPr/>
          <p:nvPr/>
        </p:nvSpPr>
        <p:spPr>
          <a:xfrm>
            <a:off x="4876800" y="1676400"/>
            <a:ext cx="3276600" cy="762000"/>
          </a:xfrm>
          <a:prstGeom prst="roundRect">
            <a:avLst/>
          </a:prstGeom>
          <a:solidFill>
            <a:schemeClr val="tx1">
              <a:lumMod val="65000"/>
              <a:lumOff val="3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MATERI POKOK</a:t>
            </a:r>
            <a:endParaRPr lang="en-US" sz="2400" dirty="0"/>
          </a:p>
        </p:txBody>
      </p:sp>
      <p:sp>
        <p:nvSpPr>
          <p:cNvPr id="16" name="Rounded Rectangle 15">
            <a:hlinkClick r:id="rId5" action="ppaction://hlinksldjump"/>
          </p:cNvPr>
          <p:cNvSpPr/>
          <p:nvPr/>
        </p:nvSpPr>
        <p:spPr>
          <a:xfrm>
            <a:off x="838200" y="4572000"/>
            <a:ext cx="3276600" cy="762000"/>
          </a:xfrm>
          <a:prstGeom prst="roundRect">
            <a:avLst/>
          </a:prstGeom>
          <a:solidFill>
            <a:schemeClr val="tx1">
              <a:lumMod val="65000"/>
              <a:lumOff val="3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TUJUAN PEMBELAJARAN</a:t>
            </a:r>
            <a:endParaRPr lang="en-US" sz="2400" dirty="0"/>
          </a:p>
        </p:txBody>
      </p:sp>
      <p:sp>
        <p:nvSpPr>
          <p:cNvPr id="17" name="Rounded Rectangle 16">
            <a:hlinkClick r:id="rId6" action="ppaction://hlinksldjump"/>
          </p:cNvPr>
          <p:cNvSpPr/>
          <p:nvPr/>
        </p:nvSpPr>
        <p:spPr>
          <a:xfrm>
            <a:off x="4953000" y="3124200"/>
            <a:ext cx="3276600" cy="762000"/>
          </a:xfrm>
          <a:prstGeom prst="roundRect">
            <a:avLst/>
          </a:prstGeom>
          <a:solidFill>
            <a:schemeClr val="tx1">
              <a:lumMod val="65000"/>
              <a:lumOff val="3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SOAL LATIHAN</a:t>
            </a:r>
            <a:endParaRPr lang="en-US" sz="2400" dirty="0"/>
          </a:p>
        </p:txBody>
      </p:sp>
      <p:sp>
        <p:nvSpPr>
          <p:cNvPr id="18" name="Rounded Rectangle 17"/>
          <p:cNvSpPr/>
          <p:nvPr/>
        </p:nvSpPr>
        <p:spPr>
          <a:xfrm>
            <a:off x="4953000" y="4572000"/>
            <a:ext cx="3276600" cy="762000"/>
          </a:xfrm>
          <a:prstGeom prst="roundRect">
            <a:avLst/>
          </a:prstGeom>
          <a:solidFill>
            <a:schemeClr val="tx1">
              <a:lumMod val="65000"/>
              <a:lumOff val="3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DAFTAR BACAAN</a:t>
            </a:r>
            <a:endParaRPr lang="en-US" sz="2400" dirty="0"/>
          </a:p>
        </p:txBody>
      </p:sp>
      <p:sp>
        <p:nvSpPr>
          <p:cNvPr id="19" name="Right Arrow 18">
            <a:hlinkClick r:id="rId2"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hlinkClick r:id="rId7"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609600" y="2256472"/>
            <a:ext cx="7924800" cy="1477328"/>
          </a:xfrm>
          <a:prstGeom prst="rect">
            <a:avLst/>
          </a:prstGeom>
          <a:noFill/>
        </p:spPr>
        <p:txBody>
          <a:bodyPr wrap="square" rtlCol="0">
            <a:spAutoFit/>
          </a:bodyPr>
          <a:lstStyle/>
          <a:p>
            <a:pPr algn="just"/>
            <a:r>
              <a:rPr lang="id-ID" smtClean="0"/>
              <a:t>Pembelian bahan-bahan yang dilakukan:</a:t>
            </a:r>
          </a:p>
          <a:p>
            <a:pPr algn="just"/>
            <a:r>
              <a:rPr lang="id-ID" smtClean="0"/>
              <a:t>20 keping kayu mahoni		@ Rp500.000,00</a:t>
            </a:r>
          </a:p>
          <a:p>
            <a:pPr algn="just"/>
            <a:r>
              <a:rPr lang="id-ID" smtClean="0"/>
              <a:t>100 liter </a:t>
            </a:r>
            <a:r>
              <a:rPr lang="id-ID" i="1" smtClean="0"/>
              <a:t>politur			</a:t>
            </a:r>
            <a:r>
              <a:rPr lang="id-ID" smtClean="0"/>
              <a:t>@ Rp5.000,00</a:t>
            </a:r>
          </a:p>
          <a:p>
            <a:pPr algn="just"/>
            <a:r>
              <a:rPr lang="id-ID" smtClean="0"/>
              <a:t>15 peti lem			@ Rp20.000,00</a:t>
            </a:r>
          </a:p>
          <a:p>
            <a:pPr algn="just"/>
            <a:r>
              <a:rPr lang="id-ID" smtClean="0"/>
              <a:t>5 peti paku			@ Rp40.000,00</a:t>
            </a:r>
            <a:endParaRPr lang="id-ID"/>
          </a:p>
        </p:txBody>
      </p:sp>
      <p:sp>
        <p:nvSpPr>
          <p:cNvPr id="8" name="TextBox 7"/>
          <p:cNvSpPr txBox="1"/>
          <p:nvPr/>
        </p:nvSpPr>
        <p:spPr>
          <a:xfrm>
            <a:off x="609600" y="1412544"/>
            <a:ext cx="7924800" cy="707886"/>
          </a:xfrm>
          <a:prstGeom prst="rect">
            <a:avLst/>
          </a:prstGeom>
          <a:noFill/>
        </p:spPr>
        <p:txBody>
          <a:bodyPr wrap="square" rtlCol="0">
            <a:spAutoFit/>
          </a:bodyPr>
          <a:lstStyle/>
          <a:p>
            <a:r>
              <a:rPr lang="id-ID" sz="2000" smtClean="0">
                <a:solidFill>
                  <a:srgbClr val="0033CC"/>
                </a:solidFill>
              </a:rPr>
              <a:t>Transaksi yang terjadi sehubungan dengan pesanan </a:t>
            </a:r>
            <a:r>
              <a:rPr lang="id-ID" sz="2000" i="1" smtClean="0">
                <a:solidFill>
                  <a:srgbClr val="0033CC"/>
                </a:solidFill>
              </a:rPr>
              <a:t>job </a:t>
            </a:r>
            <a:r>
              <a:rPr lang="id-ID" sz="2000" smtClean="0">
                <a:solidFill>
                  <a:srgbClr val="0033CC"/>
                </a:solidFill>
              </a:rPr>
              <a:t>nomor 58 tersebut adalah sebagai berikut:</a:t>
            </a:r>
            <a:endParaRPr lang="id-ID" sz="2000">
              <a:solidFill>
                <a:srgbClr val="0033CC"/>
              </a:solidFill>
            </a:endParaRPr>
          </a:p>
        </p:txBody>
      </p:sp>
      <p:sp>
        <p:nvSpPr>
          <p:cNvPr id="9" name="TextBox 8"/>
          <p:cNvSpPr txBox="1"/>
          <p:nvPr/>
        </p:nvSpPr>
        <p:spPr>
          <a:xfrm>
            <a:off x="609600" y="3886200"/>
            <a:ext cx="7924800" cy="1477328"/>
          </a:xfrm>
          <a:prstGeom prst="rect">
            <a:avLst/>
          </a:prstGeom>
          <a:noFill/>
        </p:spPr>
        <p:txBody>
          <a:bodyPr wrap="square" rtlCol="0">
            <a:spAutoFit/>
          </a:bodyPr>
          <a:lstStyle/>
          <a:p>
            <a:pPr algn="just"/>
            <a:r>
              <a:rPr lang="id-ID" smtClean="0"/>
              <a:t>Permintaan bahan baku untuk memproduksi </a:t>
            </a:r>
            <a:r>
              <a:rPr lang="id-ID" i="1" smtClean="0"/>
              <a:t>job </a:t>
            </a:r>
            <a:r>
              <a:rPr lang="id-ID" smtClean="0"/>
              <a:t>nomor 58</a:t>
            </a:r>
          </a:p>
          <a:p>
            <a:pPr algn="just"/>
            <a:r>
              <a:rPr lang="id-ID" smtClean="0"/>
              <a:t>5 keping kayu mahoni		</a:t>
            </a:r>
          </a:p>
          <a:p>
            <a:pPr algn="just"/>
            <a:r>
              <a:rPr lang="id-ID" smtClean="0"/>
              <a:t>10 liter </a:t>
            </a:r>
            <a:r>
              <a:rPr lang="id-ID" i="1" smtClean="0"/>
              <a:t>politur			</a:t>
            </a:r>
            <a:endParaRPr lang="id-ID" smtClean="0"/>
          </a:p>
          <a:p>
            <a:pPr algn="just"/>
            <a:r>
              <a:rPr lang="id-ID" smtClean="0"/>
              <a:t>1 peti lem			</a:t>
            </a:r>
          </a:p>
          <a:p>
            <a:pPr algn="just"/>
            <a:r>
              <a:rPr lang="id-ID" smtClean="0"/>
              <a:t>1 peti paku			</a:t>
            </a:r>
            <a:endParaRPr lang="id-ID"/>
          </a:p>
        </p:txBody>
      </p:sp>
      <p:sp>
        <p:nvSpPr>
          <p:cNvPr id="11" name="Right Arrow 10">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4" name="Group 62"/>
          <p:cNvGrpSpPr>
            <a:grpSpLocks/>
          </p:cNvGrpSpPr>
          <p:nvPr/>
        </p:nvGrpSpPr>
        <p:grpSpPr bwMode="auto">
          <a:xfrm>
            <a:off x="6705600" y="4419600"/>
            <a:ext cx="1855787" cy="1358900"/>
            <a:chOff x="353" y="2798"/>
            <a:chExt cx="1649" cy="1240"/>
          </a:xfrm>
        </p:grpSpPr>
        <p:sp>
          <p:nvSpPr>
            <p:cNvPr id="15" name="Freeform 37"/>
            <p:cNvSpPr>
              <a:spLocks/>
            </p:cNvSpPr>
            <p:nvPr/>
          </p:nvSpPr>
          <p:spPr bwMode="auto">
            <a:xfrm>
              <a:off x="353" y="2798"/>
              <a:ext cx="1649" cy="1240"/>
            </a:xfrm>
            <a:custGeom>
              <a:avLst/>
              <a:gdLst>
                <a:gd name="T0" fmla="*/ 0 w 13193"/>
                <a:gd name="T1" fmla="*/ 0 h 9916"/>
                <a:gd name="T2" fmla="*/ 0 w 13193"/>
                <a:gd name="T3" fmla="*/ 0 h 9916"/>
                <a:gd name="T4" fmla="*/ 0 w 13193"/>
                <a:gd name="T5" fmla="*/ 0 h 9916"/>
                <a:gd name="T6" fmla="*/ 0 w 13193"/>
                <a:gd name="T7" fmla="*/ 0 h 9916"/>
                <a:gd name="T8" fmla="*/ 0 w 13193"/>
                <a:gd name="T9" fmla="*/ 0 h 9916"/>
                <a:gd name="T10" fmla="*/ 0 w 13193"/>
                <a:gd name="T11" fmla="*/ 0 h 9916"/>
                <a:gd name="T12" fmla="*/ 0 w 13193"/>
                <a:gd name="T13" fmla="*/ 0 h 9916"/>
                <a:gd name="T14" fmla="*/ 0 w 13193"/>
                <a:gd name="T15" fmla="*/ 0 h 9916"/>
                <a:gd name="T16" fmla="*/ 0 w 13193"/>
                <a:gd name="T17" fmla="*/ 0 h 9916"/>
                <a:gd name="T18" fmla="*/ 0 w 13193"/>
                <a:gd name="T19" fmla="*/ 0 h 9916"/>
                <a:gd name="T20" fmla="*/ 0 w 13193"/>
                <a:gd name="T21" fmla="*/ 0 h 9916"/>
                <a:gd name="T22" fmla="*/ 0 w 13193"/>
                <a:gd name="T23" fmla="*/ 0 h 9916"/>
                <a:gd name="T24" fmla="*/ 0 w 13193"/>
                <a:gd name="T25" fmla="*/ 0 h 9916"/>
                <a:gd name="T26" fmla="*/ 0 w 13193"/>
                <a:gd name="T27" fmla="*/ 0 h 9916"/>
                <a:gd name="T28" fmla="*/ 0 w 13193"/>
                <a:gd name="T29" fmla="*/ 0 h 9916"/>
                <a:gd name="T30" fmla="*/ 0 w 13193"/>
                <a:gd name="T31" fmla="*/ 0 h 9916"/>
                <a:gd name="T32" fmla="*/ 0 w 13193"/>
                <a:gd name="T33" fmla="*/ 0 h 9916"/>
                <a:gd name="T34" fmla="*/ 0 w 13193"/>
                <a:gd name="T35" fmla="*/ 0 h 9916"/>
                <a:gd name="T36" fmla="*/ 0 w 13193"/>
                <a:gd name="T37" fmla="*/ 0 h 9916"/>
                <a:gd name="T38" fmla="*/ 0 w 13193"/>
                <a:gd name="T39" fmla="*/ 0 h 9916"/>
                <a:gd name="T40" fmla="*/ 0 w 13193"/>
                <a:gd name="T41" fmla="*/ 0 h 9916"/>
                <a:gd name="T42" fmla="*/ 0 w 13193"/>
                <a:gd name="T43" fmla="*/ 0 h 9916"/>
                <a:gd name="T44" fmla="*/ 0 w 13193"/>
                <a:gd name="T45" fmla="*/ 0 h 9916"/>
                <a:gd name="T46" fmla="*/ 0 w 13193"/>
                <a:gd name="T47" fmla="*/ 0 h 9916"/>
                <a:gd name="T48" fmla="*/ 0 w 13193"/>
                <a:gd name="T49" fmla="*/ 0 h 9916"/>
                <a:gd name="T50" fmla="*/ 0 w 13193"/>
                <a:gd name="T51" fmla="*/ 0 h 9916"/>
                <a:gd name="T52" fmla="*/ 0 w 13193"/>
                <a:gd name="T53" fmla="*/ 0 h 9916"/>
                <a:gd name="T54" fmla="*/ 0 w 13193"/>
                <a:gd name="T55" fmla="*/ 0 h 9916"/>
                <a:gd name="T56" fmla="*/ 0 w 13193"/>
                <a:gd name="T57" fmla="*/ 0 h 991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193"/>
                <a:gd name="T88" fmla="*/ 0 h 9916"/>
                <a:gd name="T89" fmla="*/ 13193 w 13193"/>
                <a:gd name="T90" fmla="*/ 9916 h 991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193" h="9916">
                  <a:moveTo>
                    <a:pt x="13193" y="6743"/>
                  </a:moveTo>
                  <a:lnTo>
                    <a:pt x="13193" y="3527"/>
                  </a:lnTo>
                  <a:lnTo>
                    <a:pt x="11646" y="3174"/>
                  </a:lnTo>
                  <a:lnTo>
                    <a:pt x="11646" y="348"/>
                  </a:lnTo>
                  <a:lnTo>
                    <a:pt x="11036" y="120"/>
                  </a:lnTo>
                  <a:lnTo>
                    <a:pt x="9468" y="120"/>
                  </a:lnTo>
                  <a:lnTo>
                    <a:pt x="9018" y="348"/>
                  </a:lnTo>
                  <a:lnTo>
                    <a:pt x="9018" y="1973"/>
                  </a:lnTo>
                  <a:lnTo>
                    <a:pt x="7942" y="1556"/>
                  </a:lnTo>
                  <a:lnTo>
                    <a:pt x="7942" y="315"/>
                  </a:lnTo>
                  <a:lnTo>
                    <a:pt x="5999" y="0"/>
                  </a:lnTo>
                  <a:lnTo>
                    <a:pt x="4535" y="273"/>
                  </a:lnTo>
                  <a:lnTo>
                    <a:pt x="4535" y="1669"/>
                  </a:lnTo>
                  <a:lnTo>
                    <a:pt x="3933" y="1745"/>
                  </a:lnTo>
                  <a:lnTo>
                    <a:pt x="3933" y="2362"/>
                  </a:lnTo>
                  <a:lnTo>
                    <a:pt x="0" y="2555"/>
                  </a:lnTo>
                  <a:lnTo>
                    <a:pt x="652" y="6591"/>
                  </a:lnTo>
                  <a:lnTo>
                    <a:pt x="3933" y="6313"/>
                  </a:lnTo>
                  <a:lnTo>
                    <a:pt x="4799" y="7014"/>
                  </a:lnTo>
                  <a:lnTo>
                    <a:pt x="3412" y="7208"/>
                  </a:lnTo>
                  <a:lnTo>
                    <a:pt x="4460" y="9916"/>
                  </a:lnTo>
                  <a:lnTo>
                    <a:pt x="7158" y="9502"/>
                  </a:lnTo>
                  <a:lnTo>
                    <a:pt x="7158" y="7674"/>
                  </a:lnTo>
                  <a:lnTo>
                    <a:pt x="7865" y="7556"/>
                  </a:lnTo>
                  <a:lnTo>
                    <a:pt x="7865" y="8715"/>
                  </a:lnTo>
                  <a:lnTo>
                    <a:pt x="10933" y="8715"/>
                  </a:lnTo>
                  <a:lnTo>
                    <a:pt x="10933" y="7133"/>
                  </a:lnTo>
                  <a:lnTo>
                    <a:pt x="11460" y="7444"/>
                  </a:lnTo>
                  <a:lnTo>
                    <a:pt x="13193" y="6743"/>
                  </a:lnTo>
                  <a:close/>
                </a:path>
              </a:pathLst>
            </a:custGeom>
            <a:solidFill>
              <a:srgbClr val="FFEA00"/>
            </a:solidFill>
            <a:ln w="0">
              <a:solidFill>
                <a:srgbClr val="FFEA00"/>
              </a:solidFill>
              <a:round/>
              <a:headEnd/>
              <a:tailEnd/>
            </a:ln>
          </p:spPr>
          <p:txBody>
            <a:bodyPr/>
            <a:lstStyle/>
            <a:p>
              <a:endParaRPr lang="id-ID"/>
            </a:p>
          </p:txBody>
        </p:sp>
        <p:sp>
          <p:nvSpPr>
            <p:cNvPr id="16" name="Freeform 38"/>
            <p:cNvSpPr>
              <a:spLocks/>
            </p:cNvSpPr>
            <p:nvPr/>
          </p:nvSpPr>
          <p:spPr bwMode="auto">
            <a:xfrm>
              <a:off x="1556" y="3254"/>
              <a:ext cx="229" cy="475"/>
            </a:xfrm>
            <a:custGeom>
              <a:avLst/>
              <a:gdLst>
                <a:gd name="T0" fmla="*/ 0 w 1838"/>
                <a:gd name="T1" fmla="*/ 0 h 3797"/>
                <a:gd name="T2" fmla="*/ 0 w 1838"/>
                <a:gd name="T3" fmla="*/ 0 h 3797"/>
                <a:gd name="T4" fmla="*/ 0 w 1838"/>
                <a:gd name="T5" fmla="*/ 0 h 3797"/>
                <a:gd name="T6" fmla="*/ 0 w 1838"/>
                <a:gd name="T7" fmla="*/ 0 h 3797"/>
                <a:gd name="T8" fmla="*/ 0 w 1838"/>
                <a:gd name="T9" fmla="*/ 0 h 3797"/>
                <a:gd name="T10" fmla="*/ 0 w 1838"/>
                <a:gd name="T11" fmla="*/ 0 h 3797"/>
                <a:gd name="T12" fmla="*/ 0 w 1838"/>
                <a:gd name="T13" fmla="*/ 0 h 3797"/>
                <a:gd name="T14" fmla="*/ 0 w 1838"/>
                <a:gd name="T15" fmla="*/ 0 h 3797"/>
                <a:gd name="T16" fmla="*/ 0 60000 65536"/>
                <a:gd name="T17" fmla="*/ 0 60000 65536"/>
                <a:gd name="T18" fmla="*/ 0 60000 65536"/>
                <a:gd name="T19" fmla="*/ 0 60000 65536"/>
                <a:gd name="T20" fmla="*/ 0 60000 65536"/>
                <a:gd name="T21" fmla="*/ 0 60000 65536"/>
                <a:gd name="T22" fmla="*/ 0 60000 65536"/>
                <a:gd name="T23" fmla="*/ 0 60000 65536"/>
                <a:gd name="T24" fmla="*/ 0 w 1838"/>
                <a:gd name="T25" fmla="*/ 0 h 3797"/>
                <a:gd name="T26" fmla="*/ 1838 w 1838"/>
                <a:gd name="T27" fmla="*/ 3797 h 37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38" h="3797">
                  <a:moveTo>
                    <a:pt x="0" y="0"/>
                  </a:moveTo>
                  <a:lnTo>
                    <a:pt x="1838" y="424"/>
                  </a:lnTo>
                  <a:lnTo>
                    <a:pt x="1838" y="3797"/>
                  </a:lnTo>
                  <a:lnTo>
                    <a:pt x="1311" y="3486"/>
                  </a:lnTo>
                  <a:lnTo>
                    <a:pt x="1311" y="1430"/>
                  </a:lnTo>
                  <a:lnTo>
                    <a:pt x="1130" y="769"/>
                  </a:lnTo>
                  <a:lnTo>
                    <a:pt x="0" y="769"/>
                  </a:lnTo>
                  <a:lnTo>
                    <a:pt x="0" y="0"/>
                  </a:lnTo>
                  <a:close/>
                </a:path>
              </a:pathLst>
            </a:custGeom>
            <a:solidFill>
              <a:srgbClr val="000000"/>
            </a:solidFill>
            <a:ln w="0">
              <a:solidFill>
                <a:srgbClr val="000000"/>
              </a:solidFill>
              <a:round/>
              <a:headEnd/>
              <a:tailEnd/>
            </a:ln>
          </p:spPr>
          <p:txBody>
            <a:bodyPr/>
            <a:lstStyle/>
            <a:p>
              <a:endParaRPr lang="id-ID"/>
            </a:p>
          </p:txBody>
        </p:sp>
        <p:sp>
          <p:nvSpPr>
            <p:cNvPr id="17" name="Freeform 39"/>
            <p:cNvSpPr>
              <a:spLocks/>
            </p:cNvSpPr>
            <p:nvPr/>
          </p:nvSpPr>
          <p:spPr bwMode="auto">
            <a:xfrm>
              <a:off x="845" y="3016"/>
              <a:ext cx="208" cy="664"/>
            </a:xfrm>
            <a:custGeom>
              <a:avLst/>
              <a:gdLst>
                <a:gd name="T0" fmla="*/ 0 w 1671"/>
                <a:gd name="T1" fmla="*/ 0 h 5311"/>
                <a:gd name="T2" fmla="*/ 0 w 1671"/>
                <a:gd name="T3" fmla="*/ 0 h 5311"/>
                <a:gd name="T4" fmla="*/ 0 w 1671"/>
                <a:gd name="T5" fmla="*/ 0 h 5311"/>
                <a:gd name="T6" fmla="*/ 0 w 1671"/>
                <a:gd name="T7" fmla="*/ 0 h 5311"/>
                <a:gd name="T8" fmla="*/ 0 w 1671"/>
                <a:gd name="T9" fmla="*/ 0 h 5311"/>
                <a:gd name="T10" fmla="*/ 0 w 1671"/>
                <a:gd name="T11" fmla="*/ 0 h 5311"/>
                <a:gd name="T12" fmla="*/ 0 60000 65536"/>
                <a:gd name="T13" fmla="*/ 0 60000 65536"/>
                <a:gd name="T14" fmla="*/ 0 60000 65536"/>
                <a:gd name="T15" fmla="*/ 0 60000 65536"/>
                <a:gd name="T16" fmla="*/ 0 60000 65536"/>
                <a:gd name="T17" fmla="*/ 0 60000 65536"/>
                <a:gd name="T18" fmla="*/ 0 w 1671"/>
                <a:gd name="T19" fmla="*/ 0 h 5311"/>
                <a:gd name="T20" fmla="*/ 1671 w 1671"/>
                <a:gd name="T21" fmla="*/ 5311 h 5311"/>
              </a:gdLst>
              <a:ahLst/>
              <a:cxnLst>
                <a:cxn ang="T12">
                  <a:pos x="T0" y="T1"/>
                </a:cxn>
                <a:cxn ang="T13">
                  <a:pos x="T2" y="T3"/>
                </a:cxn>
                <a:cxn ang="T14">
                  <a:pos x="T4" y="T5"/>
                </a:cxn>
                <a:cxn ang="T15">
                  <a:pos x="T6" y="T7"/>
                </a:cxn>
                <a:cxn ang="T16">
                  <a:pos x="T8" y="T9"/>
                </a:cxn>
                <a:cxn ang="T17">
                  <a:pos x="T10" y="T11"/>
                </a:cxn>
              </a:cxnLst>
              <a:rect l="T18" t="T19" r="T20" b="T21"/>
              <a:pathLst>
                <a:path w="1671" h="5311">
                  <a:moveTo>
                    <a:pt x="1671" y="931"/>
                  </a:moveTo>
                  <a:lnTo>
                    <a:pt x="0" y="0"/>
                  </a:lnTo>
                  <a:lnTo>
                    <a:pt x="0" y="4887"/>
                  </a:lnTo>
                  <a:lnTo>
                    <a:pt x="499" y="5311"/>
                  </a:lnTo>
                  <a:lnTo>
                    <a:pt x="1671" y="5156"/>
                  </a:lnTo>
                  <a:lnTo>
                    <a:pt x="1671" y="931"/>
                  </a:lnTo>
                  <a:close/>
                </a:path>
              </a:pathLst>
            </a:custGeom>
            <a:solidFill>
              <a:srgbClr val="000000"/>
            </a:solidFill>
            <a:ln w="0">
              <a:solidFill>
                <a:srgbClr val="000000"/>
              </a:solidFill>
              <a:round/>
              <a:headEnd/>
              <a:tailEnd/>
            </a:ln>
          </p:spPr>
          <p:txBody>
            <a:bodyPr/>
            <a:lstStyle/>
            <a:p>
              <a:endParaRPr lang="id-ID"/>
            </a:p>
          </p:txBody>
        </p:sp>
        <p:sp>
          <p:nvSpPr>
            <p:cNvPr id="18" name="Freeform 40"/>
            <p:cNvSpPr>
              <a:spLocks/>
            </p:cNvSpPr>
            <p:nvPr/>
          </p:nvSpPr>
          <p:spPr bwMode="auto">
            <a:xfrm>
              <a:off x="920" y="2832"/>
              <a:ext cx="249" cy="247"/>
            </a:xfrm>
            <a:custGeom>
              <a:avLst/>
              <a:gdLst>
                <a:gd name="T0" fmla="*/ 0 w 1991"/>
                <a:gd name="T1" fmla="*/ 0 h 1978"/>
                <a:gd name="T2" fmla="*/ 0 w 1991"/>
                <a:gd name="T3" fmla="*/ 0 h 1978"/>
                <a:gd name="T4" fmla="*/ 0 w 1991"/>
                <a:gd name="T5" fmla="*/ 0 h 1978"/>
                <a:gd name="T6" fmla="*/ 0 w 1991"/>
                <a:gd name="T7" fmla="*/ 0 h 1978"/>
                <a:gd name="T8" fmla="*/ 0 w 1991"/>
                <a:gd name="T9" fmla="*/ 0 h 1978"/>
                <a:gd name="T10" fmla="*/ 0 60000 65536"/>
                <a:gd name="T11" fmla="*/ 0 60000 65536"/>
                <a:gd name="T12" fmla="*/ 0 60000 65536"/>
                <a:gd name="T13" fmla="*/ 0 60000 65536"/>
                <a:gd name="T14" fmla="*/ 0 60000 65536"/>
                <a:gd name="T15" fmla="*/ 0 w 1991"/>
                <a:gd name="T16" fmla="*/ 0 h 1978"/>
                <a:gd name="T17" fmla="*/ 1991 w 1991"/>
                <a:gd name="T18" fmla="*/ 1978 h 1978"/>
              </a:gdLst>
              <a:ahLst/>
              <a:cxnLst>
                <a:cxn ang="T10">
                  <a:pos x="T0" y="T1"/>
                </a:cxn>
                <a:cxn ang="T11">
                  <a:pos x="T2" y="T3"/>
                </a:cxn>
                <a:cxn ang="T12">
                  <a:pos x="T4" y="T5"/>
                </a:cxn>
                <a:cxn ang="T13">
                  <a:pos x="T6" y="T7"/>
                </a:cxn>
                <a:cxn ang="T14">
                  <a:pos x="T8" y="T9"/>
                </a:cxn>
              </a:cxnLst>
              <a:rect l="T15" t="T16" r="T17" b="T18"/>
              <a:pathLst>
                <a:path w="1991" h="1978">
                  <a:moveTo>
                    <a:pt x="1991" y="388"/>
                  </a:moveTo>
                  <a:lnTo>
                    <a:pt x="0" y="0"/>
                  </a:lnTo>
                  <a:lnTo>
                    <a:pt x="0" y="1472"/>
                  </a:lnTo>
                  <a:lnTo>
                    <a:pt x="1991" y="1978"/>
                  </a:lnTo>
                  <a:lnTo>
                    <a:pt x="1991" y="388"/>
                  </a:lnTo>
                  <a:close/>
                </a:path>
              </a:pathLst>
            </a:custGeom>
            <a:solidFill>
              <a:srgbClr val="000000"/>
            </a:solidFill>
            <a:ln w="0">
              <a:solidFill>
                <a:srgbClr val="000000"/>
              </a:solidFill>
              <a:round/>
              <a:headEnd/>
              <a:tailEnd/>
            </a:ln>
          </p:spPr>
          <p:txBody>
            <a:bodyPr/>
            <a:lstStyle/>
            <a:p>
              <a:endParaRPr lang="id-ID"/>
            </a:p>
          </p:txBody>
        </p:sp>
        <p:sp>
          <p:nvSpPr>
            <p:cNvPr id="19" name="Freeform 41"/>
            <p:cNvSpPr>
              <a:spLocks/>
            </p:cNvSpPr>
            <p:nvPr/>
          </p:nvSpPr>
          <p:spPr bwMode="auto">
            <a:xfrm>
              <a:off x="353" y="3118"/>
              <a:ext cx="81" cy="504"/>
            </a:xfrm>
            <a:custGeom>
              <a:avLst/>
              <a:gdLst>
                <a:gd name="T0" fmla="*/ 0 w 652"/>
                <a:gd name="T1" fmla="*/ 0 h 4036"/>
                <a:gd name="T2" fmla="*/ 0 w 652"/>
                <a:gd name="T3" fmla="*/ 0 h 4036"/>
                <a:gd name="T4" fmla="*/ 0 w 652"/>
                <a:gd name="T5" fmla="*/ 0 h 4036"/>
                <a:gd name="T6" fmla="*/ 0 w 652"/>
                <a:gd name="T7" fmla="*/ 0 h 4036"/>
                <a:gd name="T8" fmla="*/ 0 w 652"/>
                <a:gd name="T9" fmla="*/ 0 h 4036"/>
                <a:gd name="T10" fmla="*/ 0 60000 65536"/>
                <a:gd name="T11" fmla="*/ 0 60000 65536"/>
                <a:gd name="T12" fmla="*/ 0 60000 65536"/>
                <a:gd name="T13" fmla="*/ 0 60000 65536"/>
                <a:gd name="T14" fmla="*/ 0 60000 65536"/>
                <a:gd name="T15" fmla="*/ 0 w 652"/>
                <a:gd name="T16" fmla="*/ 0 h 4036"/>
                <a:gd name="T17" fmla="*/ 652 w 652"/>
                <a:gd name="T18" fmla="*/ 4036 h 4036"/>
              </a:gdLst>
              <a:ahLst/>
              <a:cxnLst>
                <a:cxn ang="T10">
                  <a:pos x="T0" y="T1"/>
                </a:cxn>
                <a:cxn ang="T11">
                  <a:pos x="T2" y="T3"/>
                </a:cxn>
                <a:cxn ang="T12">
                  <a:pos x="T4" y="T5"/>
                </a:cxn>
                <a:cxn ang="T13">
                  <a:pos x="T6" y="T7"/>
                </a:cxn>
                <a:cxn ang="T14">
                  <a:pos x="T8" y="T9"/>
                </a:cxn>
              </a:cxnLst>
              <a:rect l="T15" t="T16" r="T17" b="T18"/>
              <a:pathLst>
                <a:path w="652" h="4036">
                  <a:moveTo>
                    <a:pt x="0" y="0"/>
                  </a:moveTo>
                  <a:lnTo>
                    <a:pt x="652" y="931"/>
                  </a:lnTo>
                  <a:lnTo>
                    <a:pt x="652" y="4036"/>
                  </a:lnTo>
                  <a:lnTo>
                    <a:pt x="0" y="2675"/>
                  </a:lnTo>
                  <a:lnTo>
                    <a:pt x="0" y="0"/>
                  </a:lnTo>
                  <a:close/>
                </a:path>
              </a:pathLst>
            </a:custGeom>
            <a:solidFill>
              <a:srgbClr val="000000"/>
            </a:solidFill>
            <a:ln w="0">
              <a:solidFill>
                <a:srgbClr val="000000"/>
              </a:solidFill>
              <a:round/>
              <a:headEnd/>
              <a:tailEnd/>
            </a:ln>
          </p:spPr>
          <p:txBody>
            <a:bodyPr/>
            <a:lstStyle/>
            <a:p>
              <a:endParaRPr lang="id-ID"/>
            </a:p>
          </p:txBody>
        </p:sp>
        <p:sp>
          <p:nvSpPr>
            <p:cNvPr id="20" name="Freeform 42"/>
            <p:cNvSpPr>
              <a:spLocks/>
            </p:cNvSpPr>
            <p:nvPr/>
          </p:nvSpPr>
          <p:spPr bwMode="auto">
            <a:xfrm>
              <a:off x="779" y="3699"/>
              <a:ext cx="131" cy="339"/>
            </a:xfrm>
            <a:custGeom>
              <a:avLst/>
              <a:gdLst>
                <a:gd name="T0" fmla="*/ 0 w 1048"/>
                <a:gd name="T1" fmla="*/ 0 h 2708"/>
                <a:gd name="T2" fmla="*/ 0 w 1048"/>
                <a:gd name="T3" fmla="*/ 0 h 2708"/>
                <a:gd name="T4" fmla="*/ 0 w 1048"/>
                <a:gd name="T5" fmla="*/ 0 h 2708"/>
                <a:gd name="T6" fmla="*/ 0 w 1048"/>
                <a:gd name="T7" fmla="*/ 0 h 2708"/>
                <a:gd name="T8" fmla="*/ 0 w 1048"/>
                <a:gd name="T9" fmla="*/ 0 h 2708"/>
                <a:gd name="T10" fmla="*/ 0 60000 65536"/>
                <a:gd name="T11" fmla="*/ 0 60000 65536"/>
                <a:gd name="T12" fmla="*/ 0 60000 65536"/>
                <a:gd name="T13" fmla="*/ 0 60000 65536"/>
                <a:gd name="T14" fmla="*/ 0 60000 65536"/>
                <a:gd name="T15" fmla="*/ 0 w 1048"/>
                <a:gd name="T16" fmla="*/ 0 h 2708"/>
                <a:gd name="T17" fmla="*/ 1048 w 1048"/>
                <a:gd name="T18" fmla="*/ 2708 h 2708"/>
              </a:gdLst>
              <a:ahLst/>
              <a:cxnLst>
                <a:cxn ang="T10">
                  <a:pos x="T0" y="T1"/>
                </a:cxn>
                <a:cxn ang="T11">
                  <a:pos x="T2" y="T3"/>
                </a:cxn>
                <a:cxn ang="T12">
                  <a:pos x="T4" y="T5"/>
                </a:cxn>
                <a:cxn ang="T13">
                  <a:pos x="T6" y="T7"/>
                </a:cxn>
                <a:cxn ang="T14">
                  <a:pos x="T8" y="T9"/>
                </a:cxn>
              </a:cxnLst>
              <a:rect l="T15" t="T16" r="T17" b="T18"/>
              <a:pathLst>
                <a:path w="1048" h="2708">
                  <a:moveTo>
                    <a:pt x="1048" y="890"/>
                  </a:moveTo>
                  <a:lnTo>
                    <a:pt x="0" y="0"/>
                  </a:lnTo>
                  <a:lnTo>
                    <a:pt x="0" y="1786"/>
                  </a:lnTo>
                  <a:lnTo>
                    <a:pt x="1048" y="2708"/>
                  </a:lnTo>
                  <a:lnTo>
                    <a:pt x="1048" y="890"/>
                  </a:lnTo>
                  <a:close/>
                </a:path>
              </a:pathLst>
            </a:custGeom>
            <a:solidFill>
              <a:srgbClr val="000000"/>
            </a:solidFill>
            <a:ln w="0">
              <a:solidFill>
                <a:srgbClr val="000000"/>
              </a:solidFill>
              <a:round/>
              <a:headEnd/>
              <a:tailEnd/>
            </a:ln>
          </p:spPr>
          <p:txBody>
            <a:bodyPr/>
            <a:lstStyle/>
            <a:p>
              <a:endParaRPr lang="id-ID"/>
            </a:p>
          </p:txBody>
        </p:sp>
        <p:sp>
          <p:nvSpPr>
            <p:cNvPr id="21" name="Freeform 43"/>
            <p:cNvSpPr>
              <a:spLocks/>
            </p:cNvSpPr>
            <p:nvPr/>
          </p:nvSpPr>
          <p:spPr bwMode="auto">
            <a:xfrm>
              <a:off x="1556" y="3191"/>
              <a:ext cx="446" cy="538"/>
            </a:xfrm>
            <a:custGeom>
              <a:avLst/>
              <a:gdLst>
                <a:gd name="T0" fmla="*/ 0 w 3571"/>
                <a:gd name="T1" fmla="*/ 0 h 4304"/>
                <a:gd name="T2" fmla="*/ 0 w 3571"/>
                <a:gd name="T3" fmla="*/ 0 h 4304"/>
                <a:gd name="T4" fmla="*/ 0 w 3571"/>
                <a:gd name="T5" fmla="*/ 0 h 4304"/>
                <a:gd name="T6" fmla="*/ 0 w 3571"/>
                <a:gd name="T7" fmla="*/ 0 h 4304"/>
                <a:gd name="T8" fmla="*/ 0 w 3571"/>
                <a:gd name="T9" fmla="*/ 0 h 4304"/>
                <a:gd name="T10" fmla="*/ 0 60000 65536"/>
                <a:gd name="T11" fmla="*/ 0 60000 65536"/>
                <a:gd name="T12" fmla="*/ 0 60000 65536"/>
                <a:gd name="T13" fmla="*/ 0 60000 65536"/>
                <a:gd name="T14" fmla="*/ 0 60000 65536"/>
                <a:gd name="T15" fmla="*/ 0 w 3571"/>
                <a:gd name="T16" fmla="*/ 0 h 4304"/>
                <a:gd name="T17" fmla="*/ 3571 w 3571"/>
                <a:gd name="T18" fmla="*/ 4304 h 4304"/>
              </a:gdLst>
              <a:ahLst/>
              <a:cxnLst>
                <a:cxn ang="T10">
                  <a:pos x="T0" y="T1"/>
                </a:cxn>
                <a:cxn ang="T11">
                  <a:pos x="T2" y="T3"/>
                </a:cxn>
                <a:cxn ang="T12">
                  <a:pos x="T4" y="T5"/>
                </a:cxn>
                <a:cxn ang="T13">
                  <a:pos x="T6" y="T7"/>
                </a:cxn>
                <a:cxn ang="T14">
                  <a:pos x="T8" y="T9"/>
                </a:cxn>
              </a:cxnLst>
              <a:rect l="T15" t="T16" r="T17" b="T18"/>
              <a:pathLst>
                <a:path w="3571" h="4304">
                  <a:moveTo>
                    <a:pt x="0" y="507"/>
                  </a:moveTo>
                  <a:lnTo>
                    <a:pt x="1866" y="0"/>
                  </a:lnTo>
                  <a:lnTo>
                    <a:pt x="3571" y="387"/>
                  </a:lnTo>
                  <a:lnTo>
                    <a:pt x="3571" y="3603"/>
                  </a:lnTo>
                  <a:lnTo>
                    <a:pt x="1838" y="4304"/>
                  </a:lnTo>
                </a:path>
              </a:pathLst>
            </a:custGeom>
            <a:noFill/>
            <a:ln w="0">
              <a:solidFill>
                <a:srgbClr val="000000"/>
              </a:solidFill>
              <a:round/>
              <a:headEnd/>
              <a:tailEnd/>
            </a:ln>
          </p:spPr>
          <p:txBody>
            <a:bodyPr/>
            <a:lstStyle/>
            <a:p>
              <a:endParaRPr lang="id-ID"/>
            </a:p>
          </p:txBody>
        </p:sp>
        <p:sp>
          <p:nvSpPr>
            <p:cNvPr id="22" name="Line 44"/>
            <p:cNvSpPr>
              <a:spLocks noChangeShapeType="1"/>
            </p:cNvSpPr>
            <p:nvPr/>
          </p:nvSpPr>
          <p:spPr bwMode="auto">
            <a:xfrm flipH="1">
              <a:off x="1782" y="3239"/>
              <a:ext cx="220" cy="68"/>
            </a:xfrm>
            <a:prstGeom prst="line">
              <a:avLst/>
            </a:prstGeom>
            <a:noFill/>
            <a:ln w="0">
              <a:solidFill>
                <a:srgbClr val="000000"/>
              </a:solidFill>
              <a:round/>
              <a:headEnd/>
              <a:tailEnd/>
            </a:ln>
          </p:spPr>
          <p:txBody>
            <a:bodyPr/>
            <a:lstStyle/>
            <a:p>
              <a:endParaRPr lang="en-US"/>
            </a:p>
          </p:txBody>
        </p:sp>
        <p:sp>
          <p:nvSpPr>
            <p:cNvPr id="23" name="Freeform 45"/>
            <p:cNvSpPr>
              <a:spLocks/>
            </p:cNvSpPr>
            <p:nvPr/>
          </p:nvSpPr>
          <p:spPr bwMode="auto">
            <a:xfrm>
              <a:off x="1480" y="2813"/>
              <a:ext cx="329" cy="382"/>
            </a:xfrm>
            <a:custGeom>
              <a:avLst/>
              <a:gdLst>
                <a:gd name="T0" fmla="*/ 0 w 2628"/>
                <a:gd name="T1" fmla="*/ 0 h 3054"/>
                <a:gd name="T2" fmla="*/ 0 w 2628"/>
                <a:gd name="T3" fmla="*/ 0 h 3054"/>
                <a:gd name="T4" fmla="*/ 0 w 2628"/>
                <a:gd name="T5" fmla="*/ 0 h 3054"/>
                <a:gd name="T6" fmla="*/ 0 w 2628"/>
                <a:gd name="T7" fmla="*/ 0 h 3054"/>
                <a:gd name="T8" fmla="*/ 0 w 2628"/>
                <a:gd name="T9" fmla="*/ 0 h 3054"/>
                <a:gd name="T10" fmla="*/ 0 w 2628"/>
                <a:gd name="T11" fmla="*/ 0 h 3054"/>
                <a:gd name="T12" fmla="*/ 0 60000 65536"/>
                <a:gd name="T13" fmla="*/ 0 60000 65536"/>
                <a:gd name="T14" fmla="*/ 0 60000 65536"/>
                <a:gd name="T15" fmla="*/ 0 60000 65536"/>
                <a:gd name="T16" fmla="*/ 0 60000 65536"/>
                <a:gd name="T17" fmla="*/ 0 60000 65536"/>
                <a:gd name="T18" fmla="*/ 0 w 2628"/>
                <a:gd name="T19" fmla="*/ 0 h 3054"/>
                <a:gd name="T20" fmla="*/ 2628 w 2628"/>
                <a:gd name="T21" fmla="*/ 3054 h 3054"/>
              </a:gdLst>
              <a:ahLst/>
              <a:cxnLst>
                <a:cxn ang="T12">
                  <a:pos x="T0" y="T1"/>
                </a:cxn>
                <a:cxn ang="T13">
                  <a:pos x="T2" y="T3"/>
                </a:cxn>
                <a:cxn ang="T14">
                  <a:pos x="T4" y="T5"/>
                </a:cxn>
                <a:cxn ang="T15">
                  <a:pos x="T6" y="T7"/>
                </a:cxn>
                <a:cxn ang="T16">
                  <a:pos x="T8" y="T9"/>
                </a:cxn>
                <a:cxn ang="T17">
                  <a:pos x="T10" y="T11"/>
                </a:cxn>
              </a:cxnLst>
              <a:rect l="T18" t="T19" r="T20" b="T21"/>
              <a:pathLst>
                <a:path w="2628" h="3054">
                  <a:moveTo>
                    <a:pt x="2628" y="3054"/>
                  </a:moveTo>
                  <a:lnTo>
                    <a:pt x="2628" y="228"/>
                  </a:lnTo>
                  <a:lnTo>
                    <a:pt x="2046" y="0"/>
                  </a:lnTo>
                  <a:lnTo>
                    <a:pt x="450" y="0"/>
                  </a:lnTo>
                  <a:lnTo>
                    <a:pt x="0" y="228"/>
                  </a:lnTo>
                  <a:lnTo>
                    <a:pt x="0" y="1818"/>
                  </a:lnTo>
                </a:path>
              </a:pathLst>
            </a:custGeom>
            <a:noFill/>
            <a:ln w="0">
              <a:solidFill>
                <a:srgbClr val="000000"/>
              </a:solidFill>
              <a:round/>
              <a:headEnd/>
              <a:tailEnd/>
            </a:ln>
          </p:spPr>
          <p:txBody>
            <a:bodyPr/>
            <a:lstStyle/>
            <a:p>
              <a:endParaRPr lang="id-ID"/>
            </a:p>
          </p:txBody>
        </p:sp>
        <p:sp>
          <p:nvSpPr>
            <p:cNvPr id="24" name="Line 46"/>
            <p:cNvSpPr>
              <a:spLocks noChangeShapeType="1"/>
            </p:cNvSpPr>
            <p:nvPr/>
          </p:nvSpPr>
          <p:spPr bwMode="auto">
            <a:xfrm flipH="1">
              <a:off x="1484" y="2842"/>
              <a:ext cx="325" cy="1"/>
            </a:xfrm>
            <a:prstGeom prst="line">
              <a:avLst/>
            </a:prstGeom>
            <a:noFill/>
            <a:ln w="0">
              <a:solidFill>
                <a:srgbClr val="000000"/>
              </a:solidFill>
              <a:round/>
              <a:headEnd/>
              <a:tailEnd/>
            </a:ln>
          </p:spPr>
          <p:txBody>
            <a:bodyPr/>
            <a:lstStyle/>
            <a:p>
              <a:endParaRPr lang="en-US"/>
            </a:p>
          </p:txBody>
        </p:sp>
        <p:sp>
          <p:nvSpPr>
            <p:cNvPr id="25" name="Freeform 47"/>
            <p:cNvSpPr>
              <a:spLocks/>
            </p:cNvSpPr>
            <p:nvPr/>
          </p:nvSpPr>
          <p:spPr bwMode="auto">
            <a:xfrm>
              <a:off x="1346" y="2993"/>
              <a:ext cx="210" cy="357"/>
            </a:xfrm>
            <a:custGeom>
              <a:avLst/>
              <a:gdLst>
                <a:gd name="T0" fmla="*/ 0 w 1680"/>
                <a:gd name="T1" fmla="*/ 0 h 2860"/>
                <a:gd name="T2" fmla="*/ 0 w 1680"/>
                <a:gd name="T3" fmla="*/ 0 h 2860"/>
                <a:gd name="T4" fmla="*/ 0 w 1680"/>
                <a:gd name="T5" fmla="*/ 0 h 2860"/>
                <a:gd name="T6" fmla="*/ 0 60000 65536"/>
                <a:gd name="T7" fmla="*/ 0 60000 65536"/>
                <a:gd name="T8" fmla="*/ 0 60000 65536"/>
                <a:gd name="T9" fmla="*/ 0 w 1680"/>
                <a:gd name="T10" fmla="*/ 0 h 2860"/>
                <a:gd name="T11" fmla="*/ 1680 w 1680"/>
                <a:gd name="T12" fmla="*/ 2860 h 2860"/>
              </a:gdLst>
              <a:ahLst/>
              <a:cxnLst>
                <a:cxn ang="T6">
                  <a:pos x="T0" y="T1"/>
                </a:cxn>
                <a:cxn ang="T7">
                  <a:pos x="T2" y="T3"/>
                </a:cxn>
                <a:cxn ang="T8">
                  <a:pos x="T4" y="T5"/>
                </a:cxn>
              </a:cxnLst>
              <a:rect l="T9" t="T10" r="T11" b="T12"/>
              <a:pathLst>
                <a:path w="1680" h="2860">
                  <a:moveTo>
                    <a:pt x="1680" y="2860"/>
                  </a:moveTo>
                  <a:lnTo>
                    <a:pt x="1680" y="659"/>
                  </a:lnTo>
                  <a:lnTo>
                    <a:pt x="0" y="0"/>
                  </a:lnTo>
                </a:path>
              </a:pathLst>
            </a:custGeom>
            <a:noFill/>
            <a:ln w="0">
              <a:solidFill>
                <a:srgbClr val="000000"/>
              </a:solidFill>
              <a:round/>
              <a:headEnd/>
              <a:tailEnd/>
            </a:ln>
          </p:spPr>
          <p:txBody>
            <a:bodyPr/>
            <a:lstStyle/>
            <a:p>
              <a:endParaRPr lang="id-ID"/>
            </a:p>
          </p:txBody>
        </p:sp>
        <p:sp>
          <p:nvSpPr>
            <p:cNvPr id="26" name="Line 48"/>
            <p:cNvSpPr>
              <a:spLocks noChangeShapeType="1"/>
            </p:cNvSpPr>
            <p:nvPr/>
          </p:nvSpPr>
          <p:spPr bwMode="auto">
            <a:xfrm flipH="1">
              <a:off x="845" y="3007"/>
              <a:ext cx="75" cy="9"/>
            </a:xfrm>
            <a:prstGeom prst="line">
              <a:avLst/>
            </a:prstGeom>
            <a:noFill/>
            <a:ln w="0">
              <a:solidFill>
                <a:srgbClr val="000000"/>
              </a:solidFill>
              <a:round/>
              <a:headEnd/>
              <a:tailEnd/>
            </a:ln>
          </p:spPr>
          <p:txBody>
            <a:bodyPr/>
            <a:lstStyle/>
            <a:p>
              <a:endParaRPr lang="en-US"/>
            </a:p>
          </p:txBody>
        </p:sp>
        <p:sp>
          <p:nvSpPr>
            <p:cNvPr id="27" name="Line 49"/>
            <p:cNvSpPr>
              <a:spLocks noChangeShapeType="1"/>
            </p:cNvSpPr>
            <p:nvPr/>
          </p:nvSpPr>
          <p:spPr bwMode="auto">
            <a:xfrm flipH="1">
              <a:off x="1053" y="3075"/>
              <a:ext cx="503" cy="58"/>
            </a:xfrm>
            <a:prstGeom prst="line">
              <a:avLst/>
            </a:prstGeom>
            <a:noFill/>
            <a:ln w="0">
              <a:solidFill>
                <a:srgbClr val="000000"/>
              </a:solidFill>
              <a:round/>
              <a:headEnd/>
              <a:tailEnd/>
            </a:ln>
          </p:spPr>
          <p:txBody>
            <a:bodyPr/>
            <a:lstStyle/>
            <a:p>
              <a:endParaRPr lang="en-US"/>
            </a:p>
          </p:txBody>
        </p:sp>
        <p:sp>
          <p:nvSpPr>
            <p:cNvPr id="28" name="Freeform 50"/>
            <p:cNvSpPr>
              <a:spLocks/>
            </p:cNvSpPr>
            <p:nvPr/>
          </p:nvSpPr>
          <p:spPr bwMode="auto">
            <a:xfrm>
              <a:off x="920" y="2798"/>
              <a:ext cx="426" cy="281"/>
            </a:xfrm>
            <a:custGeom>
              <a:avLst/>
              <a:gdLst>
                <a:gd name="T0" fmla="*/ 0 w 3407"/>
                <a:gd name="T1" fmla="*/ 0 h 2251"/>
                <a:gd name="T2" fmla="*/ 0 w 3407"/>
                <a:gd name="T3" fmla="*/ 0 h 2251"/>
                <a:gd name="T4" fmla="*/ 0 w 3407"/>
                <a:gd name="T5" fmla="*/ 0 h 2251"/>
                <a:gd name="T6" fmla="*/ 0 w 3407"/>
                <a:gd name="T7" fmla="*/ 0 h 2251"/>
                <a:gd name="T8" fmla="*/ 0 w 3407"/>
                <a:gd name="T9" fmla="*/ 0 h 2251"/>
                <a:gd name="T10" fmla="*/ 0 60000 65536"/>
                <a:gd name="T11" fmla="*/ 0 60000 65536"/>
                <a:gd name="T12" fmla="*/ 0 60000 65536"/>
                <a:gd name="T13" fmla="*/ 0 60000 65536"/>
                <a:gd name="T14" fmla="*/ 0 60000 65536"/>
                <a:gd name="T15" fmla="*/ 0 w 3407"/>
                <a:gd name="T16" fmla="*/ 0 h 2251"/>
                <a:gd name="T17" fmla="*/ 3407 w 3407"/>
                <a:gd name="T18" fmla="*/ 2251 h 2251"/>
              </a:gdLst>
              <a:ahLst/>
              <a:cxnLst>
                <a:cxn ang="T10">
                  <a:pos x="T0" y="T1"/>
                </a:cxn>
                <a:cxn ang="T11">
                  <a:pos x="T2" y="T3"/>
                </a:cxn>
                <a:cxn ang="T12">
                  <a:pos x="T4" y="T5"/>
                </a:cxn>
                <a:cxn ang="T13">
                  <a:pos x="T6" y="T7"/>
                </a:cxn>
                <a:cxn ang="T14">
                  <a:pos x="T8" y="T9"/>
                </a:cxn>
              </a:cxnLst>
              <a:rect l="T15" t="T16" r="T17" b="T18"/>
              <a:pathLst>
                <a:path w="3407" h="2251">
                  <a:moveTo>
                    <a:pt x="1991" y="2251"/>
                  </a:moveTo>
                  <a:lnTo>
                    <a:pt x="3407" y="1862"/>
                  </a:lnTo>
                  <a:lnTo>
                    <a:pt x="3407" y="315"/>
                  </a:lnTo>
                  <a:lnTo>
                    <a:pt x="1464" y="0"/>
                  </a:lnTo>
                  <a:lnTo>
                    <a:pt x="0" y="273"/>
                  </a:lnTo>
                </a:path>
              </a:pathLst>
            </a:custGeom>
            <a:noFill/>
            <a:ln w="0">
              <a:solidFill>
                <a:srgbClr val="000000"/>
              </a:solidFill>
              <a:round/>
              <a:headEnd/>
              <a:tailEnd/>
            </a:ln>
          </p:spPr>
          <p:txBody>
            <a:bodyPr/>
            <a:lstStyle/>
            <a:p>
              <a:endParaRPr lang="id-ID"/>
            </a:p>
          </p:txBody>
        </p:sp>
        <p:sp>
          <p:nvSpPr>
            <p:cNvPr id="29" name="Line 51"/>
            <p:cNvSpPr>
              <a:spLocks noChangeShapeType="1"/>
            </p:cNvSpPr>
            <p:nvPr/>
          </p:nvSpPr>
          <p:spPr bwMode="auto">
            <a:xfrm flipH="1">
              <a:off x="1169" y="2837"/>
              <a:ext cx="177" cy="44"/>
            </a:xfrm>
            <a:prstGeom prst="line">
              <a:avLst/>
            </a:prstGeom>
            <a:noFill/>
            <a:ln w="0">
              <a:solidFill>
                <a:srgbClr val="000000"/>
              </a:solidFill>
              <a:round/>
              <a:headEnd/>
              <a:tailEnd/>
            </a:ln>
          </p:spPr>
          <p:txBody>
            <a:bodyPr/>
            <a:lstStyle/>
            <a:p>
              <a:endParaRPr lang="en-US"/>
            </a:p>
          </p:txBody>
        </p:sp>
        <p:sp>
          <p:nvSpPr>
            <p:cNvPr id="30" name="Line 52"/>
            <p:cNvSpPr>
              <a:spLocks noChangeShapeType="1"/>
            </p:cNvSpPr>
            <p:nvPr/>
          </p:nvSpPr>
          <p:spPr bwMode="auto">
            <a:xfrm flipH="1" flipV="1">
              <a:off x="1011" y="2813"/>
              <a:ext cx="246" cy="44"/>
            </a:xfrm>
            <a:prstGeom prst="line">
              <a:avLst/>
            </a:prstGeom>
            <a:noFill/>
            <a:ln w="0">
              <a:solidFill>
                <a:srgbClr val="000000"/>
              </a:solidFill>
              <a:round/>
              <a:headEnd/>
              <a:tailEnd/>
            </a:ln>
          </p:spPr>
          <p:txBody>
            <a:bodyPr/>
            <a:lstStyle/>
            <a:p>
              <a:endParaRPr lang="en-US"/>
            </a:p>
          </p:txBody>
        </p:sp>
        <p:sp>
          <p:nvSpPr>
            <p:cNvPr id="31" name="Line 53"/>
            <p:cNvSpPr>
              <a:spLocks noChangeShapeType="1"/>
            </p:cNvSpPr>
            <p:nvPr/>
          </p:nvSpPr>
          <p:spPr bwMode="auto">
            <a:xfrm flipH="1">
              <a:off x="353" y="3093"/>
              <a:ext cx="492" cy="25"/>
            </a:xfrm>
            <a:prstGeom prst="line">
              <a:avLst/>
            </a:prstGeom>
            <a:noFill/>
            <a:ln w="0">
              <a:solidFill>
                <a:srgbClr val="000000"/>
              </a:solidFill>
              <a:round/>
              <a:headEnd/>
              <a:tailEnd/>
            </a:ln>
          </p:spPr>
          <p:txBody>
            <a:bodyPr/>
            <a:lstStyle/>
            <a:p>
              <a:endParaRPr lang="en-US"/>
            </a:p>
          </p:txBody>
        </p:sp>
        <p:sp>
          <p:nvSpPr>
            <p:cNvPr id="32" name="Line 54"/>
            <p:cNvSpPr>
              <a:spLocks noChangeShapeType="1"/>
            </p:cNvSpPr>
            <p:nvPr/>
          </p:nvSpPr>
          <p:spPr bwMode="auto">
            <a:xfrm flipH="1">
              <a:off x="432" y="3211"/>
              <a:ext cx="413" cy="23"/>
            </a:xfrm>
            <a:prstGeom prst="line">
              <a:avLst/>
            </a:prstGeom>
            <a:noFill/>
            <a:ln w="0">
              <a:solidFill>
                <a:srgbClr val="000000"/>
              </a:solidFill>
              <a:round/>
              <a:headEnd/>
              <a:tailEnd/>
            </a:ln>
          </p:spPr>
          <p:txBody>
            <a:bodyPr/>
            <a:lstStyle/>
            <a:p>
              <a:endParaRPr lang="en-US"/>
            </a:p>
          </p:txBody>
        </p:sp>
        <p:sp>
          <p:nvSpPr>
            <p:cNvPr id="33" name="Line 55"/>
            <p:cNvSpPr>
              <a:spLocks noChangeShapeType="1"/>
            </p:cNvSpPr>
            <p:nvPr/>
          </p:nvSpPr>
          <p:spPr bwMode="auto">
            <a:xfrm flipV="1">
              <a:off x="434" y="3587"/>
              <a:ext cx="411" cy="35"/>
            </a:xfrm>
            <a:prstGeom prst="line">
              <a:avLst/>
            </a:prstGeom>
            <a:noFill/>
            <a:ln w="0">
              <a:solidFill>
                <a:srgbClr val="000000"/>
              </a:solidFill>
              <a:round/>
              <a:headEnd/>
              <a:tailEnd/>
            </a:ln>
          </p:spPr>
          <p:txBody>
            <a:bodyPr/>
            <a:lstStyle/>
            <a:p>
              <a:endParaRPr lang="en-US"/>
            </a:p>
          </p:txBody>
        </p:sp>
        <p:sp>
          <p:nvSpPr>
            <p:cNvPr id="34" name="Freeform 56"/>
            <p:cNvSpPr>
              <a:spLocks/>
            </p:cNvSpPr>
            <p:nvPr/>
          </p:nvSpPr>
          <p:spPr bwMode="auto">
            <a:xfrm>
              <a:off x="779" y="3656"/>
              <a:ext cx="469" cy="382"/>
            </a:xfrm>
            <a:custGeom>
              <a:avLst/>
              <a:gdLst>
                <a:gd name="T0" fmla="*/ 0 w 3746"/>
                <a:gd name="T1" fmla="*/ 0 h 3055"/>
                <a:gd name="T2" fmla="*/ 0 w 3746"/>
                <a:gd name="T3" fmla="*/ 0 h 3055"/>
                <a:gd name="T4" fmla="*/ 0 w 3746"/>
                <a:gd name="T5" fmla="*/ 0 h 3055"/>
                <a:gd name="T6" fmla="*/ 0 w 3746"/>
                <a:gd name="T7" fmla="*/ 0 h 3055"/>
                <a:gd name="T8" fmla="*/ 0 w 3746"/>
                <a:gd name="T9" fmla="*/ 0 h 3055"/>
                <a:gd name="T10" fmla="*/ 0 60000 65536"/>
                <a:gd name="T11" fmla="*/ 0 60000 65536"/>
                <a:gd name="T12" fmla="*/ 0 60000 65536"/>
                <a:gd name="T13" fmla="*/ 0 60000 65536"/>
                <a:gd name="T14" fmla="*/ 0 60000 65536"/>
                <a:gd name="T15" fmla="*/ 0 w 3746"/>
                <a:gd name="T16" fmla="*/ 0 h 3055"/>
                <a:gd name="T17" fmla="*/ 3746 w 3746"/>
                <a:gd name="T18" fmla="*/ 3055 h 3055"/>
              </a:gdLst>
              <a:ahLst/>
              <a:cxnLst>
                <a:cxn ang="T10">
                  <a:pos x="T0" y="T1"/>
                </a:cxn>
                <a:cxn ang="T11">
                  <a:pos x="T2" y="T3"/>
                </a:cxn>
                <a:cxn ang="T12">
                  <a:pos x="T4" y="T5"/>
                </a:cxn>
                <a:cxn ang="T13">
                  <a:pos x="T6" y="T7"/>
                </a:cxn>
                <a:cxn ang="T14">
                  <a:pos x="T8" y="T9"/>
                </a:cxn>
              </a:cxnLst>
              <a:rect l="T15" t="T16" r="T17" b="T18"/>
              <a:pathLst>
                <a:path w="3746" h="3055">
                  <a:moveTo>
                    <a:pt x="0" y="347"/>
                  </a:moveTo>
                  <a:lnTo>
                    <a:pt x="2587" y="0"/>
                  </a:lnTo>
                  <a:lnTo>
                    <a:pt x="3746" y="813"/>
                  </a:lnTo>
                  <a:lnTo>
                    <a:pt x="3746" y="2641"/>
                  </a:lnTo>
                  <a:lnTo>
                    <a:pt x="1048" y="3055"/>
                  </a:lnTo>
                </a:path>
              </a:pathLst>
            </a:custGeom>
            <a:noFill/>
            <a:ln w="0">
              <a:solidFill>
                <a:srgbClr val="000000"/>
              </a:solidFill>
              <a:round/>
              <a:headEnd/>
              <a:tailEnd/>
            </a:ln>
          </p:spPr>
          <p:txBody>
            <a:bodyPr/>
            <a:lstStyle/>
            <a:p>
              <a:endParaRPr lang="id-ID"/>
            </a:p>
          </p:txBody>
        </p:sp>
        <p:sp>
          <p:nvSpPr>
            <p:cNvPr id="35" name="Line 57"/>
            <p:cNvSpPr>
              <a:spLocks noChangeShapeType="1"/>
            </p:cNvSpPr>
            <p:nvPr/>
          </p:nvSpPr>
          <p:spPr bwMode="auto">
            <a:xfrm flipV="1">
              <a:off x="910" y="3743"/>
              <a:ext cx="426" cy="67"/>
            </a:xfrm>
            <a:prstGeom prst="line">
              <a:avLst/>
            </a:prstGeom>
            <a:noFill/>
            <a:ln w="0">
              <a:solidFill>
                <a:srgbClr val="000000"/>
              </a:solidFill>
              <a:round/>
              <a:headEnd/>
              <a:tailEnd/>
            </a:ln>
          </p:spPr>
          <p:txBody>
            <a:bodyPr/>
            <a:lstStyle/>
            <a:p>
              <a:endParaRPr lang="en-US"/>
            </a:p>
          </p:txBody>
        </p:sp>
        <p:sp>
          <p:nvSpPr>
            <p:cNvPr id="36" name="Line 58"/>
            <p:cNvSpPr>
              <a:spLocks noChangeShapeType="1"/>
            </p:cNvSpPr>
            <p:nvPr/>
          </p:nvSpPr>
          <p:spPr bwMode="auto">
            <a:xfrm flipV="1">
              <a:off x="841" y="3704"/>
              <a:ext cx="328" cy="48"/>
            </a:xfrm>
            <a:prstGeom prst="line">
              <a:avLst/>
            </a:prstGeom>
            <a:noFill/>
            <a:ln w="0">
              <a:solidFill>
                <a:srgbClr val="000000"/>
              </a:solidFill>
              <a:round/>
              <a:headEnd/>
              <a:tailEnd/>
            </a:ln>
          </p:spPr>
          <p:txBody>
            <a:bodyPr/>
            <a:lstStyle/>
            <a:p>
              <a:endParaRPr lang="en-US"/>
            </a:p>
          </p:txBody>
        </p:sp>
        <p:sp>
          <p:nvSpPr>
            <p:cNvPr id="37" name="Freeform 59"/>
            <p:cNvSpPr>
              <a:spLocks/>
            </p:cNvSpPr>
            <p:nvPr/>
          </p:nvSpPr>
          <p:spPr bwMode="auto">
            <a:xfrm>
              <a:off x="1336" y="3350"/>
              <a:ext cx="384" cy="537"/>
            </a:xfrm>
            <a:custGeom>
              <a:avLst/>
              <a:gdLst>
                <a:gd name="T0" fmla="*/ 0 w 3068"/>
                <a:gd name="T1" fmla="*/ 0 h 4299"/>
                <a:gd name="T2" fmla="*/ 0 w 3068"/>
                <a:gd name="T3" fmla="*/ 0 h 4299"/>
                <a:gd name="T4" fmla="*/ 0 w 3068"/>
                <a:gd name="T5" fmla="*/ 0 h 4299"/>
                <a:gd name="T6" fmla="*/ 0 w 3068"/>
                <a:gd name="T7" fmla="*/ 0 h 4299"/>
                <a:gd name="T8" fmla="*/ 0 w 3068"/>
                <a:gd name="T9" fmla="*/ 0 h 4299"/>
                <a:gd name="T10" fmla="*/ 0 w 3068"/>
                <a:gd name="T11" fmla="*/ 0 h 4299"/>
                <a:gd name="T12" fmla="*/ 0 60000 65536"/>
                <a:gd name="T13" fmla="*/ 0 60000 65536"/>
                <a:gd name="T14" fmla="*/ 0 60000 65536"/>
                <a:gd name="T15" fmla="*/ 0 60000 65536"/>
                <a:gd name="T16" fmla="*/ 0 60000 65536"/>
                <a:gd name="T17" fmla="*/ 0 60000 65536"/>
                <a:gd name="T18" fmla="*/ 0 w 3068"/>
                <a:gd name="T19" fmla="*/ 0 h 4299"/>
                <a:gd name="T20" fmla="*/ 3068 w 3068"/>
                <a:gd name="T21" fmla="*/ 4299 h 4299"/>
              </a:gdLst>
              <a:ahLst/>
              <a:cxnLst>
                <a:cxn ang="T12">
                  <a:pos x="T0" y="T1"/>
                </a:cxn>
                <a:cxn ang="T13">
                  <a:pos x="T2" y="T3"/>
                </a:cxn>
                <a:cxn ang="T14">
                  <a:pos x="T4" y="T5"/>
                </a:cxn>
                <a:cxn ang="T15">
                  <a:pos x="T6" y="T7"/>
                </a:cxn>
                <a:cxn ang="T16">
                  <a:pos x="T8" y="T9"/>
                </a:cxn>
                <a:cxn ang="T17">
                  <a:pos x="T10" y="T11"/>
                </a:cxn>
              </a:cxnLst>
              <a:rect l="T18" t="T19" r="T20" b="T21"/>
              <a:pathLst>
                <a:path w="3068" h="4299">
                  <a:moveTo>
                    <a:pt x="1757" y="0"/>
                  </a:moveTo>
                  <a:lnTo>
                    <a:pt x="77" y="0"/>
                  </a:lnTo>
                  <a:lnTo>
                    <a:pt x="0" y="661"/>
                  </a:lnTo>
                  <a:lnTo>
                    <a:pt x="0" y="4299"/>
                  </a:lnTo>
                  <a:lnTo>
                    <a:pt x="3068" y="4299"/>
                  </a:lnTo>
                  <a:lnTo>
                    <a:pt x="3068" y="661"/>
                  </a:lnTo>
                </a:path>
              </a:pathLst>
            </a:custGeom>
            <a:noFill/>
            <a:ln w="0">
              <a:solidFill>
                <a:srgbClr val="000000"/>
              </a:solidFill>
              <a:round/>
              <a:headEnd/>
              <a:tailEnd/>
            </a:ln>
          </p:spPr>
          <p:txBody>
            <a:bodyPr/>
            <a:lstStyle/>
            <a:p>
              <a:endParaRPr lang="id-ID"/>
            </a:p>
          </p:txBody>
        </p:sp>
        <p:sp>
          <p:nvSpPr>
            <p:cNvPr id="38" name="Line 60"/>
            <p:cNvSpPr>
              <a:spLocks noChangeShapeType="1"/>
            </p:cNvSpPr>
            <p:nvPr/>
          </p:nvSpPr>
          <p:spPr bwMode="auto">
            <a:xfrm flipH="1">
              <a:off x="1340" y="3433"/>
              <a:ext cx="380" cy="1"/>
            </a:xfrm>
            <a:prstGeom prst="line">
              <a:avLst/>
            </a:prstGeom>
            <a:noFill/>
            <a:ln w="0">
              <a:solidFill>
                <a:srgbClr val="000000"/>
              </a:solidFill>
              <a:round/>
              <a:headEnd/>
              <a:tailEnd/>
            </a:ln>
          </p:spPr>
          <p:txBody>
            <a:bodyPr/>
            <a:lstStyle/>
            <a:p>
              <a:endParaRPr lang="en-US"/>
            </a:p>
          </p:txBody>
        </p:sp>
        <p:sp>
          <p:nvSpPr>
            <p:cNvPr id="39" name="Line 61"/>
            <p:cNvSpPr>
              <a:spLocks noChangeShapeType="1"/>
            </p:cNvSpPr>
            <p:nvPr/>
          </p:nvSpPr>
          <p:spPr bwMode="auto">
            <a:xfrm flipH="1">
              <a:off x="1340" y="3389"/>
              <a:ext cx="366" cy="1"/>
            </a:xfrm>
            <a:prstGeom prst="line">
              <a:avLst/>
            </a:prstGeom>
            <a:noFill/>
            <a:ln w="0">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457200" y="1723072"/>
            <a:ext cx="7924800" cy="923330"/>
          </a:xfrm>
          <a:prstGeom prst="rect">
            <a:avLst/>
          </a:prstGeom>
          <a:noFill/>
        </p:spPr>
        <p:txBody>
          <a:bodyPr wrap="square" rtlCol="0">
            <a:spAutoFit/>
          </a:bodyPr>
          <a:lstStyle/>
          <a:p>
            <a:pPr algn="just"/>
            <a:r>
              <a:rPr lang="id-ID" smtClean="0"/>
              <a:t>Biaya tenaga kerja yang dikeluarkan untuk mengerjakan pesanan: </a:t>
            </a:r>
          </a:p>
          <a:p>
            <a:pPr algn="just"/>
            <a:r>
              <a:rPr lang="id-ID" smtClean="0"/>
              <a:t>Tenaga kerja langsung		Rp3.500.000,00</a:t>
            </a:r>
          </a:p>
          <a:p>
            <a:pPr algn="just"/>
            <a:r>
              <a:rPr lang="id-ID" smtClean="0"/>
              <a:t>Tenaga kerja tidak langsung	Rp1.000.000,00</a:t>
            </a:r>
          </a:p>
        </p:txBody>
      </p:sp>
      <p:sp>
        <p:nvSpPr>
          <p:cNvPr id="11" name="TextBox 10"/>
          <p:cNvSpPr txBox="1"/>
          <p:nvPr/>
        </p:nvSpPr>
        <p:spPr>
          <a:xfrm>
            <a:off x="457200" y="2810470"/>
            <a:ext cx="8077200" cy="646331"/>
          </a:xfrm>
          <a:prstGeom prst="rect">
            <a:avLst/>
          </a:prstGeom>
          <a:noFill/>
        </p:spPr>
        <p:txBody>
          <a:bodyPr wrap="square" rtlCol="0">
            <a:spAutoFit/>
          </a:bodyPr>
          <a:lstStyle/>
          <a:p>
            <a:pPr algn="just"/>
            <a:r>
              <a:rPr lang="id-ID" smtClean="0"/>
              <a:t>Biaya </a:t>
            </a:r>
            <a:r>
              <a:rPr lang="id-ID" i="1" smtClean="0"/>
              <a:t>overhead </a:t>
            </a:r>
            <a:r>
              <a:rPr lang="id-ID" smtClean="0"/>
              <a:t>pabrik sesungguhnya selain yang terjadi di atas adalah sebesar Rp2.000.000,00.</a:t>
            </a:r>
            <a:endParaRPr lang="id-ID" i="1" smtClean="0"/>
          </a:p>
        </p:txBody>
      </p:sp>
      <p:sp>
        <p:nvSpPr>
          <p:cNvPr id="12" name="TextBox 11"/>
          <p:cNvSpPr txBox="1"/>
          <p:nvPr/>
        </p:nvSpPr>
        <p:spPr>
          <a:xfrm>
            <a:off x="457200" y="3697069"/>
            <a:ext cx="8077200" cy="646331"/>
          </a:xfrm>
          <a:prstGeom prst="rect">
            <a:avLst/>
          </a:prstGeom>
          <a:noFill/>
        </p:spPr>
        <p:txBody>
          <a:bodyPr wrap="square" rtlCol="0">
            <a:spAutoFit/>
          </a:bodyPr>
          <a:lstStyle/>
          <a:p>
            <a:pPr algn="just"/>
            <a:r>
              <a:rPr lang="id-ID" smtClean="0"/>
              <a:t>Biaya </a:t>
            </a:r>
            <a:r>
              <a:rPr lang="id-ID" i="1" smtClean="0"/>
              <a:t>overhead </a:t>
            </a:r>
            <a:r>
              <a:rPr lang="id-ID" smtClean="0"/>
              <a:t>pabrik dibebankan atas dasar tarif yaitu 75% dari biaya tenaga kerja langsung. </a:t>
            </a:r>
            <a:endParaRPr lang="id-ID" i="1" smtClean="0"/>
          </a:p>
        </p:txBody>
      </p:sp>
      <p:sp>
        <p:nvSpPr>
          <p:cNvPr id="14" name="TextBox 13"/>
          <p:cNvSpPr txBox="1"/>
          <p:nvPr/>
        </p:nvSpPr>
        <p:spPr>
          <a:xfrm>
            <a:off x="457200" y="4611469"/>
            <a:ext cx="8229600" cy="646331"/>
          </a:xfrm>
          <a:prstGeom prst="rect">
            <a:avLst/>
          </a:prstGeom>
          <a:noFill/>
        </p:spPr>
        <p:txBody>
          <a:bodyPr wrap="square" rtlCol="0">
            <a:spAutoFit/>
          </a:bodyPr>
          <a:lstStyle/>
          <a:p>
            <a:pPr algn="just"/>
            <a:r>
              <a:rPr lang="id-ID" smtClean="0"/>
              <a:t>Pesanan tersebut dapat diselesaikan dan diserahkan kepada pemesannya sedangkan pembayarannya diterima 20 hari kemudian.</a:t>
            </a:r>
            <a:endParaRPr lang="id-ID" i="1" smtClean="0"/>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ounded Rectangle 14">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533400" y="1723072"/>
            <a:ext cx="1905000" cy="523220"/>
          </a:xfrm>
          <a:prstGeom prst="rect">
            <a:avLst/>
          </a:prstGeom>
          <a:noFill/>
        </p:spPr>
        <p:txBody>
          <a:bodyPr wrap="square" rtlCol="0">
            <a:spAutoFit/>
          </a:bodyPr>
          <a:lstStyle/>
          <a:p>
            <a:pPr algn="just"/>
            <a:r>
              <a:rPr lang="id-ID" sz="2800" smtClean="0">
                <a:solidFill>
                  <a:srgbClr val="0033CC"/>
                </a:solidFill>
              </a:rPr>
              <a:t>Diminta:</a:t>
            </a:r>
          </a:p>
        </p:txBody>
      </p:sp>
      <p:sp>
        <p:nvSpPr>
          <p:cNvPr id="11" name="TextBox 10"/>
          <p:cNvSpPr txBox="1"/>
          <p:nvPr/>
        </p:nvSpPr>
        <p:spPr>
          <a:xfrm>
            <a:off x="2209800" y="4038600"/>
            <a:ext cx="6629400" cy="1015663"/>
          </a:xfrm>
          <a:prstGeom prst="rect">
            <a:avLst/>
          </a:prstGeom>
          <a:noFill/>
        </p:spPr>
        <p:txBody>
          <a:bodyPr wrap="square" rtlCol="0">
            <a:spAutoFit/>
          </a:bodyPr>
          <a:lstStyle/>
          <a:p>
            <a:pPr marL="342900" indent="-342900" algn="just">
              <a:buAutoNum type="arabicPeriod"/>
            </a:pPr>
            <a:r>
              <a:rPr lang="id-ID" sz="2000" dirty="0" smtClean="0"/>
              <a:t>Jurnal-jurnal yang diperlukan.</a:t>
            </a:r>
          </a:p>
          <a:p>
            <a:pPr marL="342900" indent="-342900" algn="just">
              <a:buAutoNum type="arabicPeriod"/>
            </a:pPr>
            <a:r>
              <a:rPr lang="id-ID" sz="2000" dirty="0" smtClean="0"/>
              <a:t>Aliran biaya pada akun-akun yang bersangkutan.</a:t>
            </a:r>
          </a:p>
          <a:p>
            <a:pPr marL="342900" indent="-342900" algn="just">
              <a:buAutoNum type="arabicPeriod"/>
            </a:pPr>
            <a:r>
              <a:rPr lang="id-ID" sz="2000" dirty="0" smtClean="0"/>
              <a:t>Kartu biaya atas pesanan tersebut. </a:t>
            </a:r>
            <a:endParaRPr lang="id-ID" sz="2000" i="1" dirty="0" smtClean="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2" name="Group 67"/>
          <p:cNvGrpSpPr>
            <a:grpSpLocks/>
          </p:cNvGrpSpPr>
          <p:nvPr/>
        </p:nvGrpSpPr>
        <p:grpSpPr bwMode="auto">
          <a:xfrm>
            <a:off x="609600" y="2362200"/>
            <a:ext cx="2895600" cy="2794000"/>
            <a:chOff x="459" y="1161"/>
            <a:chExt cx="2382" cy="2567"/>
          </a:xfrm>
        </p:grpSpPr>
        <p:grpSp>
          <p:nvGrpSpPr>
            <p:cNvPr id="14" name="Group 22"/>
            <p:cNvGrpSpPr>
              <a:grpSpLocks/>
            </p:cNvGrpSpPr>
            <p:nvPr/>
          </p:nvGrpSpPr>
          <p:grpSpPr bwMode="auto">
            <a:xfrm>
              <a:off x="1747" y="1772"/>
              <a:ext cx="1094" cy="732"/>
              <a:chOff x="1747" y="1772"/>
              <a:chExt cx="1094" cy="732"/>
            </a:xfrm>
          </p:grpSpPr>
          <p:grpSp>
            <p:nvGrpSpPr>
              <p:cNvPr id="59" name="Group 10"/>
              <p:cNvGrpSpPr>
                <a:grpSpLocks/>
              </p:cNvGrpSpPr>
              <p:nvPr/>
            </p:nvGrpSpPr>
            <p:grpSpPr bwMode="auto">
              <a:xfrm>
                <a:off x="1747" y="2066"/>
                <a:ext cx="505" cy="438"/>
                <a:chOff x="1747" y="2066"/>
                <a:chExt cx="505" cy="438"/>
              </a:xfrm>
            </p:grpSpPr>
            <p:sp>
              <p:nvSpPr>
                <p:cNvPr id="71" name="Freeform 7"/>
                <p:cNvSpPr>
                  <a:spLocks/>
                </p:cNvSpPr>
                <p:nvPr/>
              </p:nvSpPr>
              <p:spPr bwMode="auto">
                <a:xfrm>
                  <a:off x="1747" y="2066"/>
                  <a:ext cx="505" cy="436"/>
                </a:xfrm>
                <a:custGeom>
                  <a:avLst/>
                  <a:gdLst>
                    <a:gd name="T0" fmla="*/ 210 w 505"/>
                    <a:gd name="T1" fmla="*/ 0 h 436"/>
                    <a:gd name="T2" fmla="*/ 377 w 505"/>
                    <a:gd name="T3" fmla="*/ 75 h 436"/>
                    <a:gd name="T4" fmla="*/ 456 w 505"/>
                    <a:gd name="T5" fmla="*/ 121 h 436"/>
                    <a:gd name="T6" fmla="*/ 492 w 505"/>
                    <a:gd name="T7" fmla="*/ 159 h 436"/>
                    <a:gd name="T8" fmla="*/ 505 w 505"/>
                    <a:gd name="T9" fmla="*/ 226 h 436"/>
                    <a:gd name="T10" fmla="*/ 496 w 505"/>
                    <a:gd name="T11" fmla="*/ 294 h 436"/>
                    <a:gd name="T12" fmla="*/ 463 w 505"/>
                    <a:gd name="T13" fmla="*/ 362 h 436"/>
                    <a:gd name="T14" fmla="*/ 409 w 505"/>
                    <a:gd name="T15" fmla="*/ 402 h 436"/>
                    <a:gd name="T16" fmla="*/ 385 w 505"/>
                    <a:gd name="T17" fmla="*/ 436 h 436"/>
                    <a:gd name="T18" fmla="*/ 299 w 505"/>
                    <a:gd name="T19" fmla="*/ 390 h 436"/>
                    <a:gd name="T20" fmla="*/ 235 w 505"/>
                    <a:gd name="T21" fmla="*/ 366 h 436"/>
                    <a:gd name="T22" fmla="*/ 177 w 505"/>
                    <a:gd name="T23" fmla="*/ 332 h 436"/>
                    <a:gd name="T24" fmla="*/ 124 w 505"/>
                    <a:gd name="T25" fmla="*/ 286 h 436"/>
                    <a:gd name="T26" fmla="*/ 75 w 505"/>
                    <a:gd name="T27" fmla="*/ 245 h 436"/>
                    <a:gd name="T28" fmla="*/ 37 w 505"/>
                    <a:gd name="T29" fmla="*/ 195 h 436"/>
                    <a:gd name="T30" fmla="*/ 0 w 505"/>
                    <a:gd name="T31" fmla="*/ 151 h 436"/>
                    <a:gd name="T32" fmla="*/ 128 w 505"/>
                    <a:gd name="T33" fmla="*/ 75 h 436"/>
                    <a:gd name="T34" fmla="*/ 210 w 505"/>
                    <a:gd name="T35" fmla="*/ 0 h 4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05"/>
                    <a:gd name="T55" fmla="*/ 0 h 436"/>
                    <a:gd name="T56" fmla="*/ 505 w 505"/>
                    <a:gd name="T57" fmla="*/ 436 h 4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05" h="436">
                      <a:moveTo>
                        <a:pt x="210" y="0"/>
                      </a:moveTo>
                      <a:lnTo>
                        <a:pt x="377" y="75"/>
                      </a:lnTo>
                      <a:lnTo>
                        <a:pt x="456" y="121"/>
                      </a:lnTo>
                      <a:lnTo>
                        <a:pt x="492" y="159"/>
                      </a:lnTo>
                      <a:lnTo>
                        <a:pt x="505" y="226"/>
                      </a:lnTo>
                      <a:lnTo>
                        <a:pt x="496" y="294"/>
                      </a:lnTo>
                      <a:lnTo>
                        <a:pt x="463" y="362"/>
                      </a:lnTo>
                      <a:lnTo>
                        <a:pt x="409" y="402"/>
                      </a:lnTo>
                      <a:lnTo>
                        <a:pt x="385" y="436"/>
                      </a:lnTo>
                      <a:lnTo>
                        <a:pt x="299" y="390"/>
                      </a:lnTo>
                      <a:lnTo>
                        <a:pt x="235" y="366"/>
                      </a:lnTo>
                      <a:lnTo>
                        <a:pt x="177" y="332"/>
                      </a:lnTo>
                      <a:lnTo>
                        <a:pt x="124" y="286"/>
                      </a:lnTo>
                      <a:lnTo>
                        <a:pt x="75" y="245"/>
                      </a:lnTo>
                      <a:lnTo>
                        <a:pt x="37" y="195"/>
                      </a:lnTo>
                      <a:lnTo>
                        <a:pt x="0" y="151"/>
                      </a:lnTo>
                      <a:lnTo>
                        <a:pt x="128" y="75"/>
                      </a:lnTo>
                      <a:lnTo>
                        <a:pt x="210" y="0"/>
                      </a:lnTo>
                      <a:close/>
                    </a:path>
                  </a:pathLst>
                </a:custGeom>
                <a:solidFill>
                  <a:srgbClr val="0000FF"/>
                </a:solidFill>
                <a:ln w="14288">
                  <a:solidFill>
                    <a:srgbClr val="000000"/>
                  </a:solidFill>
                  <a:round/>
                  <a:headEnd/>
                  <a:tailEnd/>
                </a:ln>
              </p:spPr>
              <p:txBody>
                <a:bodyPr/>
                <a:lstStyle/>
                <a:p>
                  <a:endParaRPr lang="id-ID"/>
                </a:p>
              </p:txBody>
            </p:sp>
            <p:sp>
              <p:nvSpPr>
                <p:cNvPr id="72" name="Freeform 8"/>
                <p:cNvSpPr>
                  <a:spLocks/>
                </p:cNvSpPr>
                <p:nvPr/>
              </p:nvSpPr>
              <p:spPr bwMode="auto">
                <a:xfrm>
                  <a:off x="2102" y="2227"/>
                  <a:ext cx="141" cy="220"/>
                </a:xfrm>
                <a:custGeom>
                  <a:avLst/>
                  <a:gdLst>
                    <a:gd name="T0" fmla="*/ 59 w 141"/>
                    <a:gd name="T1" fmla="*/ 31 h 220"/>
                    <a:gd name="T2" fmla="*/ 94 w 141"/>
                    <a:gd name="T3" fmla="*/ 5 h 220"/>
                    <a:gd name="T4" fmla="*/ 125 w 141"/>
                    <a:gd name="T5" fmla="*/ 0 h 220"/>
                    <a:gd name="T6" fmla="*/ 141 w 141"/>
                    <a:gd name="T7" fmla="*/ 7 h 220"/>
                    <a:gd name="T8" fmla="*/ 106 w 141"/>
                    <a:gd name="T9" fmla="*/ 48 h 220"/>
                    <a:gd name="T10" fmla="*/ 87 w 141"/>
                    <a:gd name="T11" fmla="*/ 87 h 220"/>
                    <a:gd name="T12" fmla="*/ 77 w 141"/>
                    <a:gd name="T13" fmla="*/ 134 h 220"/>
                    <a:gd name="T14" fmla="*/ 83 w 141"/>
                    <a:gd name="T15" fmla="*/ 156 h 220"/>
                    <a:gd name="T16" fmla="*/ 112 w 141"/>
                    <a:gd name="T17" fmla="*/ 186 h 220"/>
                    <a:gd name="T18" fmla="*/ 74 w 141"/>
                    <a:gd name="T19" fmla="*/ 207 h 220"/>
                    <a:gd name="T20" fmla="*/ 41 w 141"/>
                    <a:gd name="T21" fmla="*/ 206 h 220"/>
                    <a:gd name="T22" fmla="*/ 5 w 141"/>
                    <a:gd name="T23" fmla="*/ 220 h 220"/>
                    <a:gd name="T24" fmla="*/ 0 w 141"/>
                    <a:gd name="T25" fmla="*/ 172 h 220"/>
                    <a:gd name="T26" fmla="*/ 7 w 141"/>
                    <a:gd name="T27" fmla="*/ 132 h 220"/>
                    <a:gd name="T28" fmla="*/ 31 w 141"/>
                    <a:gd name="T29" fmla="*/ 75 h 220"/>
                    <a:gd name="T30" fmla="*/ 59 w 141"/>
                    <a:gd name="T31" fmla="*/ 31 h 2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1"/>
                    <a:gd name="T49" fmla="*/ 0 h 220"/>
                    <a:gd name="T50" fmla="*/ 141 w 141"/>
                    <a:gd name="T51" fmla="*/ 220 h 22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1" h="220">
                      <a:moveTo>
                        <a:pt x="59" y="31"/>
                      </a:moveTo>
                      <a:lnTo>
                        <a:pt x="94" y="5"/>
                      </a:lnTo>
                      <a:lnTo>
                        <a:pt x="125" y="0"/>
                      </a:lnTo>
                      <a:lnTo>
                        <a:pt x="141" y="7"/>
                      </a:lnTo>
                      <a:lnTo>
                        <a:pt x="106" y="48"/>
                      </a:lnTo>
                      <a:lnTo>
                        <a:pt x="87" y="87"/>
                      </a:lnTo>
                      <a:lnTo>
                        <a:pt x="77" y="134"/>
                      </a:lnTo>
                      <a:lnTo>
                        <a:pt x="83" y="156"/>
                      </a:lnTo>
                      <a:lnTo>
                        <a:pt x="112" y="186"/>
                      </a:lnTo>
                      <a:lnTo>
                        <a:pt x="74" y="207"/>
                      </a:lnTo>
                      <a:lnTo>
                        <a:pt x="41" y="206"/>
                      </a:lnTo>
                      <a:lnTo>
                        <a:pt x="5" y="220"/>
                      </a:lnTo>
                      <a:lnTo>
                        <a:pt x="0" y="172"/>
                      </a:lnTo>
                      <a:lnTo>
                        <a:pt x="7" y="132"/>
                      </a:lnTo>
                      <a:lnTo>
                        <a:pt x="31" y="75"/>
                      </a:lnTo>
                      <a:lnTo>
                        <a:pt x="59" y="31"/>
                      </a:lnTo>
                      <a:close/>
                    </a:path>
                  </a:pathLst>
                </a:custGeom>
                <a:solidFill>
                  <a:srgbClr val="E0E0FF"/>
                </a:solidFill>
                <a:ln w="14288">
                  <a:solidFill>
                    <a:srgbClr val="000000"/>
                  </a:solidFill>
                  <a:round/>
                  <a:headEnd/>
                  <a:tailEnd/>
                </a:ln>
              </p:spPr>
              <p:txBody>
                <a:bodyPr/>
                <a:lstStyle/>
                <a:p>
                  <a:endParaRPr lang="id-ID"/>
                </a:p>
              </p:txBody>
            </p:sp>
            <p:sp>
              <p:nvSpPr>
                <p:cNvPr id="73" name="Freeform 9"/>
                <p:cNvSpPr>
                  <a:spLocks/>
                </p:cNvSpPr>
                <p:nvPr/>
              </p:nvSpPr>
              <p:spPr bwMode="auto">
                <a:xfrm>
                  <a:off x="2098" y="2222"/>
                  <a:ext cx="141" cy="282"/>
                </a:xfrm>
                <a:custGeom>
                  <a:avLst/>
                  <a:gdLst>
                    <a:gd name="T0" fmla="*/ 33 w 141"/>
                    <a:gd name="T1" fmla="*/ 282 h 282"/>
                    <a:gd name="T2" fmla="*/ 14 w 141"/>
                    <a:gd name="T3" fmla="*/ 249 h 282"/>
                    <a:gd name="T4" fmla="*/ 0 w 141"/>
                    <a:gd name="T5" fmla="*/ 195 h 282"/>
                    <a:gd name="T6" fmla="*/ 10 w 141"/>
                    <a:gd name="T7" fmla="*/ 135 h 282"/>
                    <a:gd name="T8" fmla="*/ 33 w 141"/>
                    <a:gd name="T9" fmla="*/ 76 h 282"/>
                    <a:gd name="T10" fmla="*/ 67 w 141"/>
                    <a:gd name="T11" fmla="*/ 31 h 282"/>
                    <a:gd name="T12" fmla="*/ 102 w 141"/>
                    <a:gd name="T13" fmla="*/ 5 h 282"/>
                    <a:gd name="T14" fmla="*/ 141 w 141"/>
                    <a:gd name="T15" fmla="*/ 0 h 282"/>
                    <a:gd name="T16" fmla="*/ 0 60000 65536"/>
                    <a:gd name="T17" fmla="*/ 0 60000 65536"/>
                    <a:gd name="T18" fmla="*/ 0 60000 65536"/>
                    <a:gd name="T19" fmla="*/ 0 60000 65536"/>
                    <a:gd name="T20" fmla="*/ 0 60000 65536"/>
                    <a:gd name="T21" fmla="*/ 0 60000 65536"/>
                    <a:gd name="T22" fmla="*/ 0 60000 65536"/>
                    <a:gd name="T23" fmla="*/ 0 60000 65536"/>
                    <a:gd name="T24" fmla="*/ 0 w 141"/>
                    <a:gd name="T25" fmla="*/ 0 h 282"/>
                    <a:gd name="T26" fmla="*/ 141 w 141"/>
                    <a:gd name="T27" fmla="*/ 282 h 2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1" h="282">
                      <a:moveTo>
                        <a:pt x="33" y="282"/>
                      </a:moveTo>
                      <a:lnTo>
                        <a:pt x="14" y="249"/>
                      </a:lnTo>
                      <a:lnTo>
                        <a:pt x="0" y="195"/>
                      </a:lnTo>
                      <a:lnTo>
                        <a:pt x="10" y="135"/>
                      </a:lnTo>
                      <a:lnTo>
                        <a:pt x="33" y="76"/>
                      </a:lnTo>
                      <a:lnTo>
                        <a:pt x="67" y="31"/>
                      </a:lnTo>
                      <a:lnTo>
                        <a:pt x="102" y="5"/>
                      </a:lnTo>
                      <a:lnTo>
                        <a:pt x="141" y="0"/>
                      </a:lnTo>
                    </a:path>
                  </a:pathLst>
                </a:custGeom>
                <a:noFill/>
                <a:ln w="14288">
                  <a:solidFill>
                    <a:srgbClr val="000000"/>
                  </a:solidFill>
                  <a:round/>
                  <a:headEnd/>
                  <a:tailEnd/>
                </a:ln>
              </p:spPr>
              <p:txBody>
                <a:bodyPr/>
                <a:lstStyle/>
                <a:p>
                  <a:endParaRPr lang="id-ID"/>
                </a:p>
              </p:txBody>
            </p:sp>
          </p:grpSp>
          <p:grpSp>
            <p:nvGrpSpPr>
              <p:cNvPr id="60" name="Group 21"/>
              <p:cNvGrpSpPr>
                <a:grpSpLocks/>
              </p:cNvGrpSpPr>
              <p:nvPr/>
            </p:nvGrpSpPr>
            <p:grpSpPr bwMode="auto">
              <a:xfrm>
                <a:off x="2170" y="1772"/>
                <a:ext cx="671" cy="691"/>
                <a:chOff x="2170" y="1772"/>
                <a:chExt cx="671" cy="691"/>
              </a:xfrm>
            </p:grpSpPr>
            <p:sp>
              <p:nvSpPr>
                <p:cNvPr id="61" name="Freeform 11"/>
                <p:cNvSpPr>
                  <a:spLocks/>
                </p:cNvSpPr>
                <p:nvPr/>
              </p:nvSpPr>
              <p:spPr bwMode="auto">
                <a:xfrm>
                  <a:off x="2170" y="2049"/>
                  <a:ext cx="301" cy="390"/>
                </a:xfrm>
                <a:custGeom>
                  <a:avLst/>
                  <a:gdLst>
                    <a:gd name="T0" fmla="*/ 12 w 301"/>
                    <a:gd name="T1" fmla="*/ 254 h 390"/>
                    <a:gd name="T2" fmla="*/ 24 w 301"/>
                    <a:gd name="T3" fmla="*/ 231 h 390"/>
                    <a:gd name="T4" fmla="*/ 35 w 301"/>
                    <a:gd name="T5" fmla="*/ 214 h 390"/>
                    <a:gd name="T6" fmla="*/ 50 w 301"/>
                    <a:gd name="T7" fmla="*/ 204 h 390"/>
                    <a:gd name="T8" fmla="*/ 72 w 301"/>
                    <a:gd name="T9" fmla="*/ 188 h 390"/>
                    <a:gd name="T10" fmla="*/ 88 w 301"/>
                    <a:gd name="T11" fmla="*/ 173 h 390"/>
                    <a:gd name="T12" fmla="*/ 103 w 301"/>
                    <a:gd name="T13" fmla="*/ 157 h 390"/>
                    <a:gd name="T14" fmla="*/ 115 w 301"/>
                    <a:gd name="T15" fmla="*/ 140 h 390"/>
                    <a:gd name="T16" fmla="*/ 134 w 301"/>
                    <a:gd name="T17" fmla="*/ 127 h 390"/>
                    <a:gd name="T18" fmla="*/ 159 w 301"/>
                    <a:gd name="T19" fmla="*/ 116 h 390"/>
                    <a:gd name="T20" fmla="*/ 178 w 301"/>
                    <a:gd name="T21" fmla="*/ 101 h 390"/>
                    <a:gd name="T22" fmla="*/ 187 w 301"/>
                    <a:gd name="T23" fmla="*/ 72 h 390"/>
                    <a:gd name="T24" fmla="*/ 204 w 301"/>
                    <a:gd name="T25" fmla="*/ 52 h 390"/>
                    <a:gd name="T26" fmla="*/ 228 w 301"/>
                    <a:gd name="T27" fmla="*/ 3 h 390"/>
                    <a:gd name="T28" fmla="*/ 242 w 301"/>
                    <a:gd name="T29" fmla="*/ 0 h 390"/>
                    <a:gd name="T30" fmla="*/ 256 w 301"/>
                    <a:gd name="T31" fmla="*/ 9 h 390"/>
                    <a:gd name="T32" fmla="*/ 264 w 301"/>
                    <a:gd name="T33" fmla="*/ 22 h 390"/>
                    <a:gd name="T34" fmla="*/ 266 w 301"/>
                    <a:gd name="T35" fmla="*/ 45 h 390"/>
                    <a:gd name="T36" fmla="*/ 257 w 301"/>
                    <a:gd name="T37" fmla="*/ 74 h 390"/>
                    <a:gd name="T38" fmla="*/ 246 w 301"/>
                    <a:gd name="T39" fmla="*/ 86 h 390"/>
                    <a:gd name="T40" fmla="*/ 236 w 301"/>
                    <a:gd name="T41" fmla="*/ 101 h 390"/>
                    <a:gd name="T42" fmla="*/ 224 w 301"/>
                    <a:gd name="T43" fmla="*/ 127 h 390"/>
                    <a:gd name="T44" fmla="*/ 238 w 301"/>
                    <a:gd name="T45" fmla="*/ 121 h 390"/>
                    <a:gd name="T46" fmla="*/ 260 w 301"/>
                    <a:gd name="T47" fmla="*/ 121 h 390"/>
                    <a:gd name="T48" fmla="*/ 269 w 301"/>
                    <a:gd name="T49" fmla="*/ 127 h 390"/>
                    <a:gd name="T50" fmla="*/ 293 w 301"/>
                    <a:gd name="T51" fmla="*/ 142 h 390"/>
                    <a:gd name="T52" fmla="*/ 300 w 301"/>
                    <a:gd name="T53" fmla="*/ 167 h 390"/>
                    <a:gd name="T54" fmla="*/ 301 w 301"/>
                    <a:gd name="T55" fmla="*/ 204 h 390"/>
                    <a:gd name="T56" fmla="*/ 296 w 301"/>
                    <a:gd name="T57" fmla="*/ 248 h 390"/>
                    <a:gd name="T58" fmla="*/ 282 w 301"/>
                    <a:gd name="T59" fmla="*/ 277 h 390"/>
                    <a:gd name="T60" fmla="*/ 267 w 301"/>
                    <a:gd name="T61" fmla="*/ 313 h 390"/>
                    <a:gd name="T62" fmla="*/ 242 w 301"/>
                    <a:gd name="T63" fmla="*/ 352 h 390"/>
                    <a:gd name="T64" fmla="*/ 227 w 301"/>
                    <a:gd name="T65" fmla="*/ 375 h 390"/>
                    <a:gd name="T66" fmla="*/ 209 w 301"/>
                    <a:gd name="T67" fmla="*/ 387 h 390"/>
                    <a:gd name="T68" fmla="*/ 187 w 301"/>
                    <a:gd name="T69" fmla="*/ 390 h 390"/>
                    <a:gd name="T70" fmla="*/ 161 w 301"/>
                    <a:gd name="T71" fmla="*/ 387 h 390"/>
                    <a:gd name="T72" fmla="*/ 140 w 301"/>
                    <a:gd name="T73" fmla="*/ 379 h 390"/>
                    <a:gd name="T74" fmla="*/ 126 w 301"/>
                    <a:gd name="T75" fmla="*/ 370 h 390"/>
                    <a:gd name="T76" fmla="*/ 113 w 301"/>
                    <a:gd name="T77" fmla="*/ 361 h 390"/>
                    <a:gd name="T78" fmla="*/ 101 w 301"/>
                    <a:gd name="T79" fmla="*/ 366 h 390"/>
                    <a:gd name="T80" fmla="*/ 82 w 301"/>
                    <a:gd name="T81" fmla="*/ 369 h 390"/>
                    <a:gd name="T82" fmla="*/ 63 w 301"/>
                    <a:gd name="T83" fmla="*/ 371 h 390"/>
                    <a:gd name="T84" fmla="*/ 36 w 301"/>
                    <a:gd name="T85" fmla="*/ 366 h 390"/>
                    <a:gd name="T86" fmla="*/ 21 w 301"/>
                    <a:gd name="T87" fmla="*/ 354 h 390"/>
                    <a:gd name="T88" fmla="*/ 6 w 301"/>
                    <a:gd name="T89" fmla="*/ 331 h 390"/>
                    <a:gd name="T90" fmla="*/ 0 w 301"/>
                    <a:gd name="T91" fmla="*/ 297 h 390"/>
                    <a:gd name="T92" fmla="*/ 7 w 301"/>
                    <a:gd name="T93" fmla="*/ 260 h 390"/>
                    <a:gd name="T94" fmla="*/ 12 w 301"/>
                    <a:gd name="T95" fmla="*/ 254 h 3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1"/>
                    <a:gd name="T145" fmla="*/ 0 h 390"/>
                    <a:gd name="T146" fmla="*/ 301 w 301"/>
                    <a:gd name="T147" fmla="*/ 390 h 39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1" h="390">
                      <a:moveTo>
                        <a:pt x="12" y="254"/>
                      </a:moveTo>
                      <a:lnTo>
                        <a:pt x="24" y="231"/>
                      </a:lnTo>
                      <a:lnTo>
                        <a:pt x="35" y="214"/>
                      </a:lnTo>
                      <a:lnTo>
                        <a:pt x="50" y="204"/>
                      </a:lnTo>
                      <a:lnTo>
                        <a:pt x="72" y="188"/>
                      </a:lnTo>
                      <a:lnTo>
                        <a:pt x="88" y="173"/>
                      </a:lnTo>
                      <a:lnTo>
                        <a:pt x="103" y="157"/>
                      </a:lnTo>
                      <a:lnTo>
                        <a:pt x="115" y="140"/>
                      </a:lnTo>
                      <a:lnTo>
                        <a:pt x="134" y="127"/>
                      </a:lnTo>
                      <a:lnTo>
                        <a:pt x="159" y="116"/>
                      </a:lnTo>
                      <a:lnTo>
                        <a:pt x="178" y="101"/>
                      </a:lnTo>
                      <a:lnTo>
                        <a:pt x="187" y="72"/>
                      </a:lnTo>
                      <a:lnTo>
                        <a:pt x="204" y="52"/>
                      </a:lnTo>
                      <a:lnTo>
                        <a:pt x="228" y="3"/>
                      </a:lnTo>
                      <a:lnTo>
                        <a:pt x="242" y="0"/>
                      </a:lnTo>
                      <a:lnTo>
                        <a:pt x="256" y="9"/>
                      </a:lnTo>
                      <a:lnTo>
                        <a:pt x="264" y="22"/>
                      </a:lnTo>
                      <a:lnTo>
                        <a:pt x="266" y="45"/>
                      </a:lnTo>
                      <a:lnTo>
                        <a:pt x="257" y="74"/>
                      </a:lnTo>
                      <a:lnTo>
                        <a:pt x="246" y="86"/>
                      </a:lnTo>
                      <a:lnTo>
                        <a:pt x="236" y="101"/>
                      </a:lnTo>
                      <a:lnTo>
                        <a:pt x="224" y="127"/>
                      </a:lnTo>
                      <a:lnTo>
                        <a:pt x="238" y="121"/>
                      </a:lnTo>
                      <a:lnTo>
                        <a:pt x="260" y="121"/>
                      </a:lnTo>
                      <a:lnTo>
                        <a:pt x="269" y="127"/>
                      </a:lnTo>
                      <a:lnTo>
                        <a:pt x="293" y="142"/>
                      </a:lnTo>
                      <a:lnTo>
                        <a:pt x="300" y="167"/>
                      </a:lnTo>
                      <a:lnTo>
                        <a:pt x="301" y="204"/>
                      </a:lnTo>
                      <a:lnTo>
                        <a:pt x="296" y="248"/>
                      </a:lnTo>
                      <a:lnTo>
                        <a:pt x="282" y="277"/>
                      </a:lnTo>
                      <a:lnTo>
                        <a:pt x="267" y="313"/>
                      </a:lnTo>
                      <a:lnTo>
                        <a:pt x="242" y="352"/>
                      </a:lnTo>
                      <a:lnTo>
                        <a:pt x="227" y="375"/>
                      </a:lnTo>
                      <a:lnTo>
                        <a:pt x="209" y="387"/>
                      </a:lnTo>
                      <a:lnTo>
                        <a:pt x="187" y="390"/>
                      </a:lnTo>
                      <a:lnTo>
                        <a:pt x="161" y="387"/>
                      </a:lnTo>
                      <a:lnTo>
                        <a:pt x="140" y="379"/>
                      </a:lnTo>
                      <a:lnTo>
                        <a:pt x="126" y="370"/>
                      </a:lnTo>
                      <a:lnTo>
                        <a:pt x="113" y="361"/>
                      </a:lnTo>
                      <a:lnTo>
                        <a:pt x="101" y="366"/>
                      </a:lnTo>
                      <a:lnTo>
                        <a:pt x="82" y="369"/>
                      </a:lnTo>
                      <a:lnTo>
                        <a:pt x="63" y="371"/>
                      </a:lnTo>
                      <a:lnTo>
                        <a:pt x="36" y="366"/>
                      </a:lnTo>
                      <a:lnTo>
                        <a:pt x="21" y="354"/>
                      </a:lnTo>
                      <a:lnTo>
                        <a:pt x="6" y="331"/>
                      </a:lnTo>
                      <a:lnTo>
                        <a:pt x="0" y="297"/>
                      </a:lnTo>
                      <a:lnTo>
                        <a:pt x="7" y="260"/>
                      </a:lnTo>
                      <a:lnTo>
                        <a:pt x="12" y="254"/>
                      </a:lnTo>
                      <a:close/>
                    </a:path>
                  </a:pathLst>
                </a:custGeom>
                <a:solidFill>
                  <a:srgbClr val="E0A080"/>
                </a:solidFill>
                <a:ln w="14288">
                  <a:solidFill>
                    <a:srgbClr val="000000"/>
                  </a:solidFill>
                  <a:round/>
                  <a:headEnd/>
                  <a:tailEnd/>
                </a:ln>
              </p:spPr>
              <p:txBody>
                <a:bodyPr/>
                <a:lstStyle/>
                <a:p>
                  <a:endParaRPr lang="id-ID"/>
                </a:p>
              </p:txBody>
            </p:sp>
            <p:grpSp>
              <p:nvGrpSpPr>
                <p:cNvPr id="62" name="Group 20"/>
                <p:cNvGrpSpPr>
                  <a:grpSpLocks/>
                </p:cNvGrpSpPr>
                <p:nvPr/>
              </p:nvGrpSpPr>
              <p:grpSpPr bwMode="auto">
                <a:xfrm>
                  <a:off x="2238" y="1772"/>
                  <a:ext cx="603" cy="691"/>
                  <a:chOff x="2238" y="1772"/>
                  <a:chExt cx="603" cy="691"/>
                </a:xfrm>
              </p:grpSpPr>
              <p:grpSp>
                <p:nvGrpSpPr>
                  <p:cNvPr id="63" name="Group 14"/>
                  <p:cNvGrpSpPr>
                    <a:grpSpLocks/>
                  </p:cNvGrpSpPr>
                  <p:nvPr/>
                </p:nvGrpSpPr>
                <p:grpSpPr bwMode="auto">
                  <a:xfrm>
                    <a:off x="2238" y="1772"/>
                    <a:ext cx="603" cy="603"/>
                    <a:chOff x="2238" y="1772"/>
                    <a:chExt cx="603" cy="603"/>
                  </a:xfrm>
                </p:grpSpPr>
                <p:sp>
                  <p:nvSpPr>
                    <p:cNvPr id="69" name="Freeform 12"/>
                    <p:cNvSpPr>
                      <a:spLocks/>
                    </p:cNvSpPr>
                    <p:nvPr/>
                  </p:nvSpPr>
                  <p:spPr bwMode="auto">
                    <a:xfrm>
                      <a:off x="2238" y="1772"/>
                      <a:ext cx="603" cy="603"/>
                    </a:xfrm>
                    <a:custGeom>
                      <a:avLst/>
                      <a:gdLst>
                        <a:gd name="T0" fmla="*/ 8 w 603"/>
                        <a:gd name="T1" fmla="*/ 536 h 603"/>
                        <a:gd name="T2" fmla="*/ 38 w 603"/>
                        <a:gd name="T3" fmla="*/ 496 h 603"/>
                        <a:gd name="T4" fmla="*/ 83 w 603"/>
                        <a:gd name="T5" fmla="*/ 440 h 603"/>
                        <a:gd name="T6" fmla="*/ 138 w 603"/>
                        <a:gd name="T7" fmla="*/ 387 h 603"/>
                        <a:gd name="T8" fmla="*/ 179 w 603"/>
                        <a:gd name="T9" fmla="*/ 354 h 603"/>
                        <a:gd name="T10" fmla="*/ 212 w 603"/>
                        <a:gd name="T11" fmla="*/ 342 h 603"/>
                        <a:gd name="T12" fmla="*/ 235 w 603"/>
                        <a:gd name="T13" fmla="*/ 335 h 603"/>
                        <a:gd name="T14" fmla="*/ 250 w 603"/>
                        <a:gd name="T15" fmla="*/ 319 h 603"/>
                        <a:gd name="T16" fmla="*/ 245 w 603"/>
                        <a:gd name="T17" fmla="*/ 281 h 603"/>
                        <a:gd name="T18" fmla="*/ 254 w 603"/>
                        <a:gd name="T19" fmla="*/ 239 h 603"/>
                        <a:gd name="T20" fmla="*/ 275 w 603"/>
                        <a:gd name="T21" fmla="*/ 199 h 603"/>
                        <a:gd name="T22" fmla="*/ 307 w 603"/>
                        <a:gd name="T23" fmla="*/ 155 h 603"/>
                        <a:gd name="T24" fmla="*/ 355 w 603"/>
                        <a:gd name="T25" fmla="*/ 108 h 603"/>
                        <a:gd name="T26" fmla="*/ 405 w 603"/>
                        <a:gd name="T27" fmla="*/ 65 h 603"/>
                        <a:gd name="T28" fmla="*/ 453 w 603"/>
                        <a:gd name="T29" fmla="*/ 30 h 603"/>
                        <a:gd name="T30" fmla="*/ 506 w 603"/>
                        <a:gd name="T31" fmla="*/ 6 h 603"/>
                        <a:gd name="T32" fmla="*/ 543 w 603"/>
                        <a:gd name="T33" fmla="*/ 0 h 603"/>
                        <a:gd name="T34" fmla="*/ 575 w 603"/>
                        <a:gd name="T35" fmla="*/ 11 h 603"/>
                        <a:gd name="T36" fmla="*/ 594 w 603"/>
                        <a:gd name="T37" fmla="*/ 32 h 603"/>
                        <a:gd name="T38" fmla="*/ 603 w 603"/>
                        <a:gd name="T39" fmla="*/ 62 h 603"/>
                        <a:gd name="T40" fmla="*/ 599 w 603"/>
                        <a:gd name="T41" fmla="*/ 103 h 603"/>
                        <a:gd name="T42" fmla="*/ 583 w 603"/>
                        <a:gd name="T43" fmla="*/ 149 h 603"/>
                        <a:gd name="T44" fmla="*/ 561 w 603"/>
                        <a:gd name="T45" fmla="*/ 188 h 603"/>
                        <a:gd name="T46" fmla="*/ 530 w 603"/>
                        <a:gd name="T47" fmla="*/ 231 h 603"/>
                        <a:gd name="T48" fmla="*/ 495 w 603"/>
                        <a:gd name="T49" fmla="*/ 266 h 603"/>
                        <a:gd name="T50" fmla="*/ 445 w 603"/>
                        <a:gd name="T51" fmla="*/ 306 h 603"/>
                        <a:gd name="T52" fmla="*/ 400 w 603"/>
                        <a:gd name="T53" fmla="*/ 339 h 603"/>
                        <a:gd name="T54" fmla="*/ 361 w 603"/>
                        <a:gd name="T55" fmla="*/ 358 h 603"/>
                        <a:gd name="T56" fmla="*/ 326 w 603"/>
                        <a:gd name="T57" fmla="*/ 361 h 603"/>
                        <a:gd name="T58" fmla="*/ 293 w 603"/>
                        <a:gd name="T59" fmla="*/ 357 h 603"/>
                        <a:gd name="T60" fmla="*/ 271 w 603"/>
                        <a:gd name="T61" fmla="*/ 364 h 603"/>
                        <a:gd name="T62" fmla="*/ 257 w 603"/>
                        <a:gd name="T63" fmla="*/ 385 h 603"/>
                        <a:gd name="T64" fmla="*/ 246 w 603"/>
                        <a:gd name="T65" fmla="*/ 420 h 603"/>
                        <a:gd name="T66" fmla="*/ 217 w 603"/>
                        <a:gd name="T67" fmla="*/ 459 h 603"/>
                        <a:gd name="T68" fmla="*/ 173 w 603"/>
                        <a:gd name="T69" fmla="*/ 502 h 603"/>
                        <a:gd name="T70" fmla="*/ 139 w 603"/>
                        <a:gd name="T71" fmla="*/ 539 h 603"/>
                        <a:gd name="T72" fmla="*/ 107 w 603"/>
                        <a:gd name="T73" fmla="*/ 571 h 603"/>
                        <a:gd name="T74" fmla="*/ 79 w 603"/>
                        <a:gd name="T75" fmla="*/ 592 h 603"/>
                        <a:gd name="T76" fmla="*/ 49 w 603"/>
                        <a:gd name="T77" fmla="*/ 602 h 603"/>
                        <a:gd name="T78" fmla="*/ 23 w 603"/>
                        <a:gd name="T79" fmla="*/ 603 h 603"/>
                        <a:gd name="T80" fmla="*/ 1 w 603"/>
                        <a:gd name="T81" fmla="*/ 592 h 603"/>
                        <a:gd name="T82" fmla="*/ 0 w 603"/>
                        <a:gd name="T83" fmla="*/ 564 h 603"/>
                        <a:gd name="T84" fmla="*/ 8 w 603"/>
                        <a:gd name="T85" fmla="*/ 536 h 60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03"/>
                        <a:gd name="T130" fmla="*/ 0 h 603"/>
                        <a:gd name="T131" fmla="*/ 603 w 603"/>
                        <a:gd name="T132" fmla="*/ 603 h 60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03" h="603">
                          <a:moveTo>
                            <a:pt x="8" y="536"/>
                          </a:moveTo>
                          <a:lnTo>
                            <a:pt x="38" y="496"/>
                          </a:lnTo>
                          <a:lnTo>
                            <a:pt x="83" y="440"/>
                          </a:lnTo>
                          <a:lnTo>
                            <a:pt x="138" y="387"/>
                          </a:lnTo>
                          <a:lnTo>
                            <a:pt x="179" y="354"/>
                          </a:lnTo>
                          <a:lnTo>
                            <a:pt x="212" y="342"/>
                          </a:lnTo>
                          <a:lnTo>
                            <a:pt x="235" y="335"/>
                          </a:lnTo>
                          <a:lnTo>
                            <a:pt x="250" y="319"/>
                          </a:lnTo>
                          <a:lnTo>
                            <a:pt x="245" y="281"/>
                          </a:lnTo>
                          <a:lnTo>
                            <a:pt x="254" y="239"/>
                          </a:lnTo>
                          <a:lnTo>
                            <a:pt x="275" y="199"/>
                          </a:lnTo>
                          <a:lnTo>
                            <a:pt x="307" y="155"/>
                          </a:lnTo>
                          <a:lnTo>
                            <a:pt x="355" y="108"/>
                          </a:lnTo>
                          <a:lnTo>
                            <a:pt x="405" y="65"/>
                          </a:lnTo>
                          <a:lnTo>
                            <a:pt x="453" y="30"/>
                          </a:lnTo>
                          <a:lnTo>
                            <a:pt x="506" y="6"/>
                          </a:lnTo>
                          <a:lnTo>
                            <a:pt x="543" y="0"/>
                          </a:lnTo>
                          <a:lnTo>
                            <a:pt x="575" y="11"/>
                          </a:lnTo>
                          <a:lnTo>
                            <a:pt x="594" y="32"/>
                          </a:lnTo>
                          <a:lnTo>
                            <a:pt x="603" y="62"/>
                          </a:lnTo>
                          <a:lnTo>
                            <a:pt x="599" y="103"/>
                          </a:lnTo>
                          <a:lnTo>
                            <a:pt x="583" y="149"/>
                          </a:lnTo>
                          <a:lnTo>
                            <a:pt x="561" y="188"/>
                          </a:lnTo>
                          <a:lnTo>
                            <a:pt x="530" y="231"/>
                          </a:lnTo>
                          <a:lnTo>
                            <a:pt x="495" y="266"/>
                          </a:lnTo>
                          <a:lnTo>
                            <a:pt x="445" y="306"/>
                          </a:lnTo>
                          <a:lnTo>
                            <a:pt x="400" y="339"/>
                          </a:lnTo>
                          <a:lnTo>
                            <a:pt x="361" y="358"/>
                          </a:lnTo>
                          <a:lnTo>
                            <a:pt x="326" y="361"/>
                          </a:lnTo>
                          <a:lnTo>
                            <a:pt x="293" y="357"/>
                          </a:lnTo>
                          <a:lnTo>
                            <a:pt x="271" y="364"/>
                          </a:lnTo>
                          <a:lnTo>
                            <a:pt x="257" y="385"/>
                          </a:lnTo>
                          <a:lnTo>
                            <a:pt x="246" y="420"/>
                          </a:lnTo>
                          <a:lnTo>
                            <a:pt x="217" y="459"/>
                          </a:lnTo>
                          <a:lnTo>
                            <a:pt x="173" y="502"/>
                          </a:lnTo>
                          <a:lnTo>
                            <a:pt x="139" y="539"/>
                          </a:lnTo>
                          <a:lnTo>
                            <a:pt x="107" y="571"/>
                          </a:lnTo>
                          <a:lnTo>
                            <a:pt x="79" y="592"/>
                          </a:lnTo>
                          <a:lnTo>
                            <a:pt x="49" y="602"/>
                          </a:lnTo>
                          <a:lnTo>
                            <a:pt x="23" y="603"/>
                          </a:lnTo>
                          <a:lnTo>
                            <a:pt x="1" y="592"/>
                          </a:lnTo>
                          <a:lnTo>
                            <a:pt x="0" y="564"/>
                          </a:lnTo>
                          <a:lnTo>
                            <a:pt x="8" y="536"/>
                          </a:lnTo>
                          <a:close/>
                        </a:path>
                      </a:pathLst>
                    </a:custGeom>
                    <a:solidFill>
                      <a:srgbClr val="A0A0C0"/>
                    </a:solidFill>
                    <a:ln w="14288">
                      <a:solidFill>
                        <a:srgbClr val="000000"/>
                      </a:solidFill>
                      <a:round/>
                      <a:headEnd/>
                      <a:tailEnd/>
                    </a:ln>
                  </p:spPr>
                  <p:txBody>
                    <a:bodyPr/>
                    <a:lstStyle/>
                    <a:p>
                      <a:endParaRPr lang="id-ID"/>
                    </a:p>
                  </p:txBody>
                </p:sp>
                <p:sp>
                  <p:nvSpPr>
                    <p:cNvPr id="70" name="Freeform 13"/>
                    <p:cNvSpPr>
                      <a:spLocks/>
                    </p:cNvSpPr>
                    <p:nvPr/>
                  </p:nvSpPr>
                  <p:spPr bwMode="auto">
                    <a:xfrm>
                      <a:off x="2519" y="1810"/>
                      <a:ext cx="289" cy="287"/>
                    </a:xfrm>
                    <a:custGeom>
                      <a:avLst/>
                      <a:gdLst>
                        <a:gd name="T0" fmla="*/ 0 w 289"/>
                        <a:gd name="T1" fmla="*/ 233 h 287"/>
                        <a:gd name="T2" fmla="*/ 12 w 289"/>
                        <a:gd name="T3" fmla="*/ 199 h 287"/>
                        <a:gd name="T4" fmla="*/ 31 w 289"/>
                        <a:gd name="T5" fmla="*/ 167 h 287"/>
                        <a:gd name="T6" fmla="*/ 68 w 289"/>
                        <a:gd name="T7" fmla="*/ 123 h 287"/>
                        <a:gd name="T8" fmla="*/ 104 w 289"/>
                        <a:gd name="T9" fmla="*/ 88 h 287"/>
                        <a:gd name="T10" fmla="*/ 149 w 289"/>
                        <a:gd name="T11" fmla="*/ 53 h 287"/>
                        <a:gd name="T12" fmla="*/ 193 w 289"/>
                        <a:gd name="T13" fmla="*/ 24 h 287"/>
                        <a:gd name="T14" fmla="*/ 230 w 289"/>
                        <a:gd name="T15" fmla="*/ 3 h 287"/>
                        <a:gd name="T16" fmla="*/ 260 w 289"/>
                        <a:gd name="T17" fmla="*/ 0 h 287"/>
                        <a:gd name="T18" fmla="*/ 283 w 289"/>
                        <a:gd name="T19" fmla="*/ 8 h 287"/>
                        <a:gd name="T20" fmla="*/ 289 w 289"/>
                        <a:gd name="T21" fmla="*/ 37 h 287"/>
                        <a:gd name="T22" fmla="*/ 279 w 289"/>
                        <a:gd name="T23" fmla="*/ 70 h 287"/>
                        <a:gd name="T24" fmla="*/ 260 w 289"/>
                        <a:gd name="T25" fmla="*/ 108 h 287"/>
                        <a:gd name="T26" fmla="*/ 224 w 289"/>
                        <a:gd name="T27" fmla="*/ 156 h 287"/>
                        <a:gd name="T28" fmla="*/ 188 w 289"/>
                        <a:gd name="T29" fmla="*/ 191 h 287"/>
                        <a:gd name="T30" fmla="*/ 149 w 289"/>
                        <a:gd name="T31" fmla="*/ 225 h 287"/>
                        <a:gd name="T32" fmla="*/ 109 w 289"/>
                        <a:gd name="T33" fmla="*/ 260 h 287"/>
                        <a:gd name="T34" fmla="*/ 57 w 289"/>
                        <a:gd name="T35" fmla="*/ 287 h 287"/>
                        <a:gd name="T36" fmla="*/ 23 w 289"/>
                        <a:gd name="T37" fmla="*/ 284 h 287"/>
                        <a:gd name="T38" fmla="*/ 4 w 289"/>
                        <a:gd name="T39" fmla="*/ 267 h 287"/>
                        <a:gd name="T40" fmla="*/ 0 w 289"/>
                        <a:gd name="T41" fmla="*/ 233 h 2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9"/>
                        <a:gd name="T64" fmla="*/ 0 h 287"/>
                        <a:gd name="T65" fmla="*/ 289 w 289"/>
                        <a:gd name="T66" fmla="*/ 287 h 2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9" h="287">
                          <a:moveTo>
                            <a:pt x="0" y="233"/>
                          </a:moveTo>
                          <a:lnTo>
                            <a:pt x="12" y="199"/>
                          </a:lnTo>
                          <a:lnTo>
                            <a:pt x="31" y="167"/>
                          </a:lnTo>
                          <a:lnTo>
                            <a:pt x="68" y="123"/>
                          </a:lnTo>
                          <a:lnTo>
                            <a:pt x="104" y="88"/>
                          </a:lnTo>
                          <a:lnTo>
                            <a:pt x="149" y="53"/>
                          </a:lnTo>
                          <a:lnTo>
                            <a:pt x="193" y="24"/>
                          </a:lnTo>
                          <a:lnTo>
                            <a:pt x="230" y="3"/>
                          </a:lnTo>
                          <a:lnTo>
                            <a:pt x="260" y="0"/>
                          </a:lnTo>
                          <a:lnTo>
                            <a:pt x="283" y="8"/>
                          </a:lnTo>
                          <a:lnTo>
                            <a:pt x="289" y="37"/>
                          </a:lnTo>
                          <a:lnTo>
                            <a:pt x="279" y="70"/>
                          </a:lnTo>
                          <a:lnTo>
                            <a:pt x="260" y="108"/>
                          </a:lnTo>
                          <a:lnTo>
                            <a:pt x="224" y="156"/>
                          </a:lnTo>
                          <a:lnTo>
                            <a:pt x="188" y="191"/>
                          </a:lnTo>
                          <a:lnTo>
                            <a:pt x="149" y="225"/>
                          </a:lnTo>
                          <a:lnTo>
                            <a:pt x="109" y="260"/>
                          </a:lnTo>
                          <a:lnTo>
                            <a:pt x="57" y="287"/>
                          </a:lnTo>
                          <a:lnTo>
                            <a:pt x="23" y="284"/>
                          </a:lnTo>
                          <a:lnTo>
                            <a:pt x="4" y="267"/>
                          </a:lnTo>
                          <a:lnTo>
                            <a:pt x="0" y="233"/>
                          </a:lnTo>
                          <a:close/>
                        </a:path>
                      </a:pathLst>
                    </a:custGeom>
                    <a:solidFill>
                      <a:srgbClr val="E0E0FF"/>
                    </a:solidFill>
                    <a:ln w="14288">
                      <a:solidFill>
                        <a:srgbClr val="000000"/>
                      </a:solidFill>
                      <a:round/>
                      <a:headEnd/>
                      <a:tailEnd/>
                    </a:ln>
                  </p:spPr>
                  <p:txBody>
                    <a:bodyPr/>
                    <a:lstStyle/>
                    <a:p>
                      <a:endParaRPr lang="id-ID"/>
                    </a:p>
                  </p:txBody>
                </p:sp>
              </p:grpSp>
              <p:sp>
                <p:nvSpPr>
                  <p:cNvPr id="64" name="Freeform 15"/>
                  <p:cNvSpPr>
                    <a:spLocks/>
                  </p:cNvSpPr>
                  <p:nvPr/>
                </p:nvSpPr>
                <p:spPr bwMode="auto">
                  <a:xfrm>
                    <a:off x="2325" y="2205"/>
                    <a:ext cx="194" cy="258"/>
                  </a:xfrm>
                  <a:custGeom>
                    <a:avLst/>
                    <a:gdLst>
                      <a:gd name="T0" fmla="*/ 146 w 194"/>
                      <a:gd name="T1" fmla="*/ 0 h 258"/>
                      <a:gd name="T2" fmla="*/ 165 w 194"/>
                      <a:gd name="T3" fmla="*/ 5 h 258"/>
                      <a:gd name="T4" fmla="*/ 177 w 194"/>
                      <a:gd name="T5" fmla="*/ 20 h 258"/>
                      <a:gd name="T6" fmla="*/ 178 w 194"/>
                      <a:gd name="T7" fmla="*/ 35 h 258"/>
                      <a:gd name="T8" fmla="*/ 172 w 194"/>
                      <a:gd name="T9" fmla="*/ 48 h 258"/>
                      <a:gd name="T10" fmla="*/ 182 w 194"/>
                      <a:gd name="T11" fmla="*/ 54 h 258"/>
                      <a:gd name="T12" fmla="*/ 193 w 194"/>
                      <a:gd name="T13" fmla="*/ 70 h 258"/>
                      <a:gd name="T14" fmla="*/ 194 w 194"/>
                      <a:gd name="T15" fmla="*/ 89 h 258"/>
                      <a:gd name="T16" fmla="*/ 183 w 194"/>
                      <a:gd name="T17" fmla="*/ 102 h 258"/>
                      <a:gd name="T18" fmla="*/ 165 w 194"/>
                      <a:gd name="T19" fmla="*/ 111 h 258"/>
                      <a:gd name="T20" fmla="*/ 177 w 194"/>
                      <a:gd name="T21" fmla="*/ 130 h 258"/>
                      <a:gd name="T22" fmla="*/ 178 w 194"/>
                      <a:gd name="T23" fmla="*/ 151 h 258"/>
                      <a:gd name="T24" fmla="*/ 167 w 194"/>
                      <a:gd name="T25" fmla="*/ 167 h 258"/>
                      <a:gd name="T26" fmla="*/ 144 w 194"/>
                      <a:gd name="T27" fmla="*/ 175 h 258"/>
                      <a:gd name="T28" fmla="*/ 109 w 194"/>
                      <a:gd name="T29" fmla="*/ 170 h 258"/>
                      <a:gd name="T30" fmla="*/ 110 w 194"/>
                      <a:gd name="T31" fmla="*/ 188 h 258"/>
                      <a:gd name="T32" fmla="*/ 109 w 194"/>
                      <a:gd name="T33" fmla="*/ 214 h 258"/>
                      <a:gd name="T34" fmla="*/ 102 w 194"/>
                      <a:gd name="T35" fmla="*/ 234 h 258"/>
                      <a:gd name="T36" fmla="*/ 92 w 194"/>
                      <a:gd name="T37" fmla="*/ 248 h 258"/>
                      <a:gd name="T38" fmla="*/ 78 w 194"/>
                      <a:gd name="T39" fmla="*/ 257 h 258"/>
                      <a:gd name="T40" fmla="*/ 58 w 194"/>
                      <a:gd name="T41" fmla="*/ 258 h 258"/>
                      <a:gd name="T42" fmla="*/ 34 w 194"/>
                      <a:gd name="T43" fmla="*/ 249 h 258"/>
                      <a:gd name="T44" fmla="*/ 20 w 194"/>
                      <a:gd name="T45" fmla="*/ 233 h 258"/>
                      <a:gd name="T46" fmla="*/ 4 w 194"/>
                      <a:gd name="T47" fmla="*/ 204 h 258"/>
                      <a:gd name="T48" fmla="*/ 0 w 194"/>
                      <a:gd name="T49" fmla="*/ 183 h 258"/>
                      <a:gd name="T50" fmla="*/ 8 w 194"/>
                      <a:gd name="T51" fmla="*/ 170 h 258"/>
                      <a:gd name="T52" fmla="*/ 20 w 194"/>
                      <a:gd name="T53" fmla="*/ 164 h 258"/>
                      <a:gd name="T54" fmla="*/ 30 w 194"/>
                      <a:gd name="T55" fmla="*/ 161 h 258"/>
                      <a:gd name="T56" fmla="*/ 27 w 194"/>
                      <a:gd name="T57" fmla="*/ 146 h 258"/>
                      <a:gd name="T58" fmla="*/ 13 w 194"/>
                      <a:gd name="T59" fmla="*/ 135 h 258"/>
                      <a:gd name="T60" fmla="*/ 8 w 194"/>
                      <a:gd name="T61" fmla="*/ 121 h 258"/>
                      <a:gd name="T62" fmla="*/ 14 w 194"/>
                      <a:gd name="T63" fmla="*/ 106 h 258"/>
                      <a:gd name="T64" fmla="*/ 33 w 194"/>
                      <a:gd name="T65" fmla="*/ 97 h 258"/>
                      <a:gd name="T66" fmla="*/ 24 w 194"/>
                      <a:gd name="T67" fmla="*/ 85 h 258"/>
                      <a:gd name="T68" fmla="*/ 24 w 194"/>
                      <a:gd name="T69" fmla="*/ 69 h 258"/>
                      <a:gd name="T70" fmla="*/ 38 w 194"/>
                      <a:gd name="T71" fmla="*/ 60 h 258"/>
                      <a:gd name="T72" fmla="*/ 32 w 194"/>
                      <a:gd name="T73" fmla="*/ 45 h 258"/>
                      <a:gd name="T74" fmla="*/ 40 w 194"/>
                      <a:gd name="T75" fmla="*/ 27 h 258"/>
                      <a:gd name="T76" fmla="*/ 53 w 194"/>
                      <a:gd name="T77" fmla="*/ 19 h 258"/>
                      <a:gd name="T78" fmla="*/ 73 w 194"/>
                      <a:gd name="T79" fmla="*/ 16 h 258"/>
                      <a:gd name="T80" fmla="*/ 83 w 194"/>
                      <a:gd name="T81" fmla="*/ 19 h 258"/>
                      <a:gd name="T82" fmla="*/ 95 w 194"/>
                      <a:gd name="T83" fmla="*/ 20 h 258"/>
                      <a:gd name="T84" fmla="*/ 114 w 194"/>
                      <a:gd name="T85" fmla="*/ 12 h 258"/>
                      <a:gd name="T86" fmla="*/ 146 w 194"/>
                      <a:gd name="T87" fmla="*/ 0 h 2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4"/>
                      <a:gd name="T133" fmla="*/ 0 h 258"/>
                      <a:gd name="T134" fmla="*/ 194 w 194"/>
                      <a:gd name="T135" fmla="*/ 258 h 2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4" h="258">
                        <a:moveTo>
                          <a:pt x="146" y="0"/>
                        </a:moveTo>
                        <a:lnTo>
                          <a:pt x="165" y="5"/>
                        </a:lnTo>
                        <a:lnTo>
                          <a:pt x="177" y="20"/>
                        </a:lnTo>
                        <a:lnTo>
                          <a:pt x="178" y="35"/>
                        </a:lnTo>
                        <a:lnTo>
                          <a:pt x="172" y="48"/>
                        </a:lnTo>
                        <a:lnTo>
                          <a:pt x="182" y="54"/>
                        </a:lnTo>
                        <a:lnTo>
                          <a:pt x="193" y="70"/>
                        </a:lnTo>
                        <a:lnTo>
                          <a:pt x="194" y="89"/>
                        </a:lnTo>
                        <a:lnTo>
                          <a:pt x="183" y="102"/>
                        </a:lnTo>
                        <a:lnTo>
                          <a:pt x="165" y="111"/>
                        </a:lnTo>
                        <a:lnTo>
                          <a:pt x="177" y="130"/>
                        </a:lnTo>
                        <a:lnTo>
                          <a:pt x="178" y="151"/>
                        </a:lnTo>
                        <a:lnTo>
                          <a:pt x="167" y="167"/>
                        </a:lnTo>
                        <a:lnTo>
                          <a:pt x="144" y="175"/>
                        </a:lnTo>
                        <a:lnTo>
                          <a:pt x="109" y="170"/>
                        </a:lnTo>
                        <a:lnTo>
                          <a:pt x="110" y="188"/>
                        </a:lnTo>
                        <a:lnTo>
                          <a:pt x="109" y="214"/>
                        </a:lnTo>
                        <a:lnTo>
                          <a:pt x="102" y="234"/>
                        </a:lnTo>
                        <a:lnTo>
                          <a:pt x="92" y="248"/>
                        </a:lnTo>
                        <a:lnTo>
                          <a:pt x="78" y="257"/>
                        </a:lnTo>
                        <a:lnTo>
                          <a:pt x="58" y="258"/>
                        </a:lnTo>
                        <a:lnTo>
                          <a:pt x="34" y="249"/>
                        </a:lnTo>
                        <a:lnTo>
                          <a:pt x="20" y="233"/>
                        </a:lnTo>
                        <a:lnTo>
                          <a:pt x="4" y="204"/>
                        </a:lnTo>
                        <a:lnTo>
                          <a:pt x="0" y="183"/>
                        </a:lnTo>
                        <a:lnTo>
                          <a:pt x="8" y="170"/>
                        </a:lnTo>
                        <a:lnTo>
                          <a:pt x="20" y="164"/>
                        </a:lnTo>
                        <a:lnTo>
                          <a:pt x="30" y="161"/>
                        </a:lnTo>
                        <a:lnTo>
                          <a:pt x="27" y="146"/>
                        </a:lnTo>
                        <a:lnTo>
                          <a:pt x="13" y="135"/>
                        </a:lnTo>
                        <a:lnTo>
                          <a:pt x="8" y="121"/>
                        </a:lnTo>
                        <a:lnTo>
                          <a:pt x="14" y="106"/>
                        </a:lnTo>
                        <a:lnTo>
                          <a:pt x="33" y="97"/>
                        </a:lnTo>
                        <a:lnTo>
                          <a:pt x="24" y="85"/>
                        </a:lnTo>
                        <a:lnTo>
                          <a:pt x="24" y="69"/>
                        </a:lnTo>
                        <a:lnTo>
                          <a:pt x="38" y="60"/>
                        </a:lnTo>
                        <a:lnTo>
                          <a:pt x="32" y="45"/>
                        </a:lnTo>
                        <a:lnTo>
                          <a:pt x="40" y="27"/>
                        </a:lnTo>
                        <a:lnTo>
                          <a:pt x="53" y="19"/>
                        </a:lnTo>
                        <a:lnTo>
                          <a:pt x="73" y="16"/>
                        </a:lnTo>
                        <a:lnTo>
                          <a:pt x="83" y="19"/>
                        </a:lnTo>
                        <a:lnTo>
                          <a:pt x="95" y="20"/>
                        </a:lnTo>
                        <a:lnTo>
                          <a:pt x="114" y="12"/>
                        </a:lnTo>
                        <a:lnTo>
                          <a:pt x="146" y="0"/>
                        </a:lnTo>
                        <a:close/>
                      </a:path>
                    </a:pathLst>
                  </a:custGeom>
                  <a:solidFill>
                    <a:srgbClr val="E0A080"/>
                  </a:solidFill>
                  <a:ln w="14288">
                    <a:solidFill>
                      <a:srgbClr val="000000"/>
                    </a:solidFill>
                    <a:round/>
                    <a:headEnd/>
                    <a:tailEnd/>
                  </a:ln>
                </p:spPr>
                <p:txBody>
                  <a:bodyPr/>
                  <a:lstStyle/>
                  <a:p>
                    <a:endParaRPr lang="id-ID"/>
                  </a:p>
                </p:txBody>
              </p:sp>
              <p:sp>
                <p:nvSpPr>
                  <p:cNvPr id="65" name="Freeform 16"/>
                  <p:cNvSpPr>
                    <a:spLocks/>
                  </p:cNvSpPr>
                  <p:nvPr/>
                </p:nvSpPr>
                <p:spPr bwMode="auto">
                  <a:xfrm>
                    <a:off x="2393" y="2313"/>
                    <a:ext cx="99" cy="18"/>
                  </a:xfrm>
                  <a:custGeom>
                    <a:avLst/>
                    <a:gdLst>
                      <a:gd name="T0" fmla="*/ 0 w 99"/>
                      <a:gd name="T1" fmla="*/ 4 h 18"/>
                      <a:gd name="T2" fmla="*/ 15 w 99"/>
                      <a:gd name="T3" fmla="*/ 11 h 18"/>
                      <a:gd name="T4" fmla="*/ 39 w 99"/>
                      <a:gd name="T5" fmla="*/ 18 h 18"/>
                      <a:gd name="T6" fmla="*/ 62 w 99"/>
                      <a:gd name="T7" fmla="*/ 14 h 18"/>
                      <a:gd name="T8" fmla="*/ 85 w 99"/>
                      <a:gd name="T9" fmla="*/ 8 h 18"/>
                      <a:gd name="T10" fmla="*/ 99 w 99"/>
                      <a:gd name="T11" fmla="*/ 0 h 18"/>
                      <a:gd name="T12" fmla="*/ 0 60000 65536"/>
                      <a:gd name="T13" fmla="*/ 0 60000 65536"/>
                      <a:gd name="T14" fmla="*/ 0 60000 65536"/>
                      <a:gd name="T15" fmla="*/ 0 60000 65536"/>
                      <a:gd name="T16" fmla="*/ 0 60000 65536"/>
                      <a:gd name="T17" fmla="*/ 0 60000 65536"/>
                      <a:gd name="T18" fmla="*/ 0 w 99"/>
                      <a:gd name="T19" fmla="*/ 0 h 18"/>
                      <a:gd name="T20" fmla="*/ 99 w 99"/>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99" h="18">
                        <a:moveTo>
                          <a:pt x="0" y="4"/>
                        </a:moveTo>
                        <a:lnTo>
                          <a:pt x="15" y="11"/>
                        </a:lnTo>
                        <a:lnTo>
                          <a:pt x="39" y="18"/>
                        </a:lnTo>
                        <a:lnTo>
                          <a:pt x="62" y="14"/>
                        </a:lnTo>
                        <a:lnTo>
                          <a:pt x="85" y="8"/>
                        </a:lnTo>
                        <a:lnTo>
                          <a:pt x="99" y="0"/>
                        </a:lnTo>
                      </a:path>
                    </a:pathLst>
                  </a:custGeom>
                  <a:noFill/>
                  <a:ln w="14288">
                    <a:solidFill>
                      <a:srgbClr val="000000"/>
                    </a:solidFill>
                    <a:round/>
                    <a:headEnd/>
                    <a:tailEnd/>
                  </a:ln>
                </p:spPr>
                <p:txBody>
                  <a:bodyPr/>
                  <a:lstStyle/>
                  <a:p>
                    <a:endParaRPr lang="id-ID"/>
                  </a:p>
                </p:txBody>
              </p:sp>
              <p:sp>
                <p:nvSpPr>
                  <p:cNvPr id="66" name="Freeform 17"/>
                  <p:cNvSpPr>
                    <a:spLocks/>
                  </p:cNvSpPr>
                  <p:nvPr/>
                </p:nvSpPr>
                <p:spPr bwMode="auto">
                  <a:xfrm>
                    <a:off x="2374" y="2359"/>
                    <a:ext cx="60" cy="17"/>
                  </a:xfrm>
                  <a:custGeom>
                    <a:avLst/>
                    <a:gdLst>
                      <a:gd name="T0" fmla="*/ 60 w 60"/>
                      <a:gd name="T1" fmla="*/ 17 h 17"/>
                      <a:gd name="T2" fmla="*/ 42 w 60"/>
                      <a:gd name="T3" fmla="*/ 16 h 17"/>
                      <a:gd name="T4" fmla="*/ 22 w 60"/>
                      <a:gd name="T5" fmla="*/ 11 h 17"/>
                      <a:gd name="T6" fmla="*/ 0 w 60"/>
                      <a:gd name="T7" fmla="*/ 0 h 17"/>
                      <a:gd name="T8" fmla="*/ 0 60000 65536"/>
                      <a:gd name="T9" fmla="*/ 0 60000 65536"/>
                      <a:gd name="T10" fmla="*/ 0 60000 65536"/>
                      <a:gd name="T11" fmla="*/ 0 60000 65536"/>
                      <a:gd name="T12" fmla="*/ 0 w 60"/>
                      <a:gd name="T13" fmla="*/ 0 h 17"/>
                      <a:gd name="T14" fmla="*/ 60 w 60"/>
                      <a:gd name="T15" fmla="*/ 17 h 17"/>
                    </a:gdLst>
                    <a:ahLst/>
                    <a:cxnLst>
                      <a:cxn ang="T8">
                        <a:pos x="T0" y="T1"/>
                      </a:cxn>
                      <a:cxn ang="T9">
                        <a:pos x="T2" y="T3"/>
                      </a:cxn>
                      <a:cxn ang="T10">
                        <a:pos x="T4" y="T5"/>
                      </a:cxn>
                      <a:cxn ang="T11">
                        <a:pos x="T6" y="T7"/>
                      </a:cxn>
                    </a:cxnLst>
                    <a:rect l="T12" t="T13" r="T14" b="T15"/>
                    <a:pathLst>
                      <a:path w="60" h="17">
                        <a:moveTo>
                          <a:pt x="60" y="17"/>
                        </a:moveTo>
                        <a:lnTo>
                          <a:pt x="42" y="16"/>
                        </a:lnTo>
                        <a:lnTo>
                          <a:pt x="22" y="11"/>
                        </a:lnTo>
                        <a:lnTo>
                          <a:pt x="0" y="0"/>
                        </a:lnTo>
                      </a:path>
                    </a:pathLst>
                  </a:custGeom>
                  <a:noFill/>
                  <a:ln w="14288">
                    <a:solidFill>
                      <a:srgbClr val="000000"/>
                    </a:solidFill>
                    <a:round/>
                    <a:headEnd/>
                    <a:tailEnd/>
                  </a:ln>
                </p:spPr>
                <p:txBody>
                  <a:bodyPr/>
                  <a:lstStyle/>
                  <a:p>
                    <a:endParaRPr lang="id-ID"/>
                  </a:p>
                </p:txBody>
              </p:sp>
              <p:sp>
                <p:nvSpPr>
                  <p:cNvPr id="67" name="Freeform 18"/>
                  <p:cNvSpPr>
                    <a:spLocks/>
                  </p:cNvSpPr>
                  <p:nvPr/>
                </p:nvSpPr>
                <p:spPr bwMode="auto">
                  <a:xfrm>
                    <a:off x="2369" y="2379"/>
                    <a:ext cx="54" cy="25"/>
                  </a:xfrm>
                  <a:custGeom>
                    <a:avLst/>
                    <a:gdLst>
                      <a:gd name="T0" fmla="*/ 54 w 54"/>
                      <a:gd name="T1" fmla="*/ 25 h 25"/>
                      <a:gd name="T2" fmla="*/ 39 w 54"/>
                      <a:gd name="T3" fmla="*/ 17 h 25"/>
                      <a:gd name="T4" fmla="*/ 25 w 54"/>
                      <a:gd name="T5" fmla="*/ 17 h 25"/>
                      <a:gd name="T6" fmla="*/ 12 w 54"/>
                      <a:gd name="T7" fmla="*/ 25 h 25"/>
                      <a:gd name="T8" fmla="*/ 8 w 54"/>
                      <a:gd name="T9" fmla="*/ 12 h 25"/>
                      <a:gd name="T10" fmla="*/ 0 w 54"/>
                      <a:gd name="T11" fmla="*/ 0 h 25"/>
                      <a:gd name="T12" fmla="*/ 0 60000 65536"/>
                      <a:gd name="T13" fmla="*/ 0 60000 65536"/>
                      <a:gd name="T14" fmla="*/ 0 60000 65536"/>
                      <a:gd name="T15" fmla="*/ 0 60000 65536"/>
                      <a:gd name="T16" fmla="*/ 0 60000 65536"/>
                      <a:gd name="T17" fmla="*/ 0 60000 65536"/>
                      <a:gd name="T18" fmla="*/ 0 w 54"/>
                      <a:gd name="T19" fmla="*/ 0 h 25"/>
                      <a:gd name="T20" fmla="*/ 54 w 54"/>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54" h="25">
                        <a:moveTo>
                          <a:pt x="54" y="25"/>
                        </a:moveTo>
                        <a:lnTo>
                          <a:pt x="39" y="17"/>
                        </a:lnTo>
                        <a:lnTo>
                          <a:pt x="25" y="17"/>
                        </a:lnTo>
                        <a:lnTo>
                          <a:pt x="12" y="25"/>
                        </a:lnTo>
                        <a:lnTo>
                          <a:pt x="8" y="12"/>
                        </a:lnTo>
                        <a:lnTo>
                          <a:pt x="0" y="0"/>
                        </a:lnTo>
                      </a:path>
                    </a:pathLst>
                  </a:custGeom>
                  <a:noFill/>
                  <a:ln w="14288">
                    <a:solidFill>
                      <a:srgbClr val="000000"/>
                    </a:solidFill>
                    <a:round/>
                    <a:headEnd/>
                    <a:tailEnd/>
                  </a:ln>
                </p:spPr>
                <p:txBody>
                  <a:bodyPr/>
                  <a:lstStyle/>
                  <a:p>
                    <a:endParaRPr lang="id-ID"/>
                  </a:p>
                </p:txBody>
              </p:sp>
              <p:sp>
                <p:nvSpPr>
                  <p:cNvPr id="68" name="Freeform 19"/>
                  <p:cNvSpPr>
                    <a:spLocks/>
                  </p:cNvSpPr>
                  <p:nvPr/>
                </p:nvSpPr>
                <p:spPr bwMode="auto">
                  <a:xfrm>
                    <a:off x="2394" y="2256"/>
                    <a:ext cx="99" cy="23"/>
                  </a:xfrm>
                  <a:custGeom>
                    <a:avLst/>
                    <a:gdLst>
                      <a:gd name="T0" fmla="*/ 99 w 99"/>
                      <a:gd name="T1" fmla="*/ 0 h 23"/>
                      <a:gd name="T2" fmla="*/ 85 w 99"/>
                      <a:gd name="T3" fmla="*/ 4 h 23"/>
                      <a:gd name="T4" fmla="*/ 71 w 99"/>
                      <a:gd name="T5" fmla="*/ 8 h 23"/>
                      <a:gd name="T6" fmla="*/ 61 w 99"/>
                      <a:gd name="T7" fmla="*/ 13 h 23"/>
                      <a:gd name="T8" fmla="*/ 50 w 99"/>
                      <a:gd name="T9" fmla="*/ 19 h 23"/>
                      <a:gd name="T10" fmla="*/ 36 w 99"/>
                      <a:gd name="T11" fmla="*/ 23 h 23"/>
                      <a:gd name="T12" fmla="*/ 23 w 99"/>
                      <a:gd name="T13" fmla="*/ 21 h 23"/>
                      <a:gd name="T14" fmla="*/ 11 w 99"/>
                      <a:gd name="T15" fmla="*/ 15 h 23"/>
                      <a:gd name="T16" fmla="*/ 0 w 99"/>
                      <a:gd name="T17" fmla="*/ 10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23"/>
                      <a:gd name="T29" fmla="*/ 99 w 9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23">
                        <a:moveTo>
                          <a:pt x="99" y="0"/>
                        </a:moveTo>
                        <a:lnTo>
                          <a:pt x="85" y="4"/>
                        </a:lnTo>
                        <a:lnTo>
                          <a:pt x="71" y="8"/>
                        </a:lnTo>
                        <a:lnTo>
                          <a:pt x="61" y="13"/>
                        </a:lnTo>
                        <a:lnTo>
                          <a:pt x="50" y="19"/>
                        </a:lnTo>
                        <a:lnTo>
                          <a:pt x="36" y="23"/>
                        </a:lnTo>
                        <a:lnTo>
                          <a:pt x="23" y="21"/>
                        </a:lnTo>
                        <a:lnTo>
                          <a:pt x="11" y="15"/>
                        </a:lnTo>
                        <a:lnTo>
                          <a:pt x="0" y="10"/>
                        </a:lnTo>
                      </a:path>
                    </a:pathLst>
                  </a:custGeom>
                  <a:noFill/>
                  <a:ln w="14288">
                    <a:solidFill>
                      <a:srgbClr val="000000"/>
                    </a:solidFill>
                    <a:round/>
                    <a:headEnd/>
                    <a:tailEnd/>
                  </a:ln>
                </p:spPr>
                <p:txBody>
                  <a:bodyPr/>
                  <a:lstStyle/>
                  <a:p>
                    <a:endParaRPr lang="id-ID"/>
                  </a:p>
                </p:txBody>
              </p:sp>
            </p:grpSp>
          </p:grpSp>
        </p:grpSp>
        <p:grpSp>
          <p:nvGrpSpPr>
            <p:cNvPr id="15" name="Group 36"/>
            <p:cNvGrpSpPr>
              <a:grpSpLocks/>
            </p:cNvGrpSpPr>
            <p:nvPr/>
          </p:nvGrpSpPr>
          <p:grpSpPr bwMode="auto">
            <a:xfrm>
              <a:off x="2150" y="1351"/>
              <a:ext cx="480" cy="785"/>
              <a:chOff x="2150" y="1351"/>
              <a:chExt cx="480" cy="785"/>
            </a:xfrm>
          </p:grpSpPr>
          <p:grpSp>
            <p:nvGrpSpPr>
              <p:cNvPr id="46" name="Group 45"/>
              <p:cNvGrpSpPr>
                <a:grpSpLocks/>
              </p:cNvGrpSpPr>
              <p:nvPr/>
            </p:nvGrpSpPr>
            <p:grpSpPr bwMode="auto">
              <a:xfrm>
                <a:off x="2150" y="1475"/>
                <a:ext cx="406" cy="661"/>
                <a:chOff x="2150" y="1475"/>
                <a:chExt cx="406" cy="661"/>
              </a:xfrm>
            </p:grpSpPr>
            <p:sp>
              <p:nvSpPr>
                <p:cNvPr id="48" name="Freeform 23"/>
                <p:cNvSpPr>
                  <a:spLocks/>
                </p:cNvSpPr>
                <p:nvPr/>
              </p:nvSpPr>
              <p:spPr bwMode="auto">
                <a:xfrm>
                  <a:off x="2150" y="1475"/>
                  <a:ext cx="406" cy="661"/>
                </a:xfrm>
                <a:custGeom>
                  <a:avLst/>
                  <a:gdLst>
                    <a:gd name="T0" fmla="*/ 12 w 406"/>
                    <a:gd name="T1" fmla="*/ 179 h 661"/>
                    <a:gd name="T2" fmla="*/ 3 w 406"/>
                    <a:gd name="T3" fmla="*/ 220 h 661"/>
                    <a:gd name="T4" fmla="*/ 0 w 406"/>
                    <a:gd name="T5" fmla="*/ 260 h 661"/>
                    <a:gd name="T6" fmla="*/ 10 w 406"/>
                    <a:gd name="T7" fmla="*/ 350 h 661"/>
                    <a:gd name="T8" fmla="*/ 17 w 406"/>
                    <a:gd name="T9" fmla="*/ 427 h 661"/>
                    <a:gd name="T10" fmla="*/ 36 w 406"/>
                    <a:gd name="T11" fmla="*/ 473 h 661"/>
                    <a:gd name="T12" fmla="*/ 56 w 406"/>
                    <a:gd name="T13" fmla="*/ 530 h 661"/>
                    <a:gd name="T14" fmla="*/ 69 w 406"/>
                    <a:gd name="T15" fmla="*/ 559 h 661"/>
                    <a:gd name="T16" fmla="*/ 85 w 406"/>
                    <a:gd name="T17" fmla="*/ 597 h 661"/>
                    <a:gd name="T18" fmla="*/ 98 w 406"/>
                    <a:gd name="T19" fmla="*/ 627 h 661"/>
                    <a:gd name="T20" fmla="*/ 112 w 406"/>
                    <a:gd name="T21" fmla="*/ 649 h 661"/>
                    <a:gd name="T22" fmla="*/ 125 w 406"/>
                    <a:gd name="T23" fmla="*/ 659 h 661"/>
                    <a:gd name="T24" fmla="*/ 140 w 406"/>
                    <a:gd name="T25" fmla="*/ 661 h 661"/>
                    <a:gd name="T26" fmla="*/ 155 w 406"/>
                    <a:gd name="T27" fmla="*/ 656 h 661"/>
                    <a:gd name="T28" fmla="*/ 166 w 406"/>
                    <a:gd name="T29" fmla="*/ 658 h 661"/>
                    <a:gd name="T30" fmla="*/ 175 w 406"/>
                    <a:gd name="T31" fmla="*/ 654 h 661"/>
                    <a:gd name="T32" fmla="*/ 188 w 406"/>
                    <a:gd name="T33" fmla="*/ 636 h 661"/>
                    <a:gd name="T34" fmla="*/ 205 w 406"/>
                    <a:gd name="T35" fmla="*/ 598 h 661"/>
                    <a:gd name="T36" fmla="*/ 220 w 406"/>
                    <a:gd name="T37" fmla="*/ 553 h 661"/>
                    <a:gd name="T38" fmla="*/ 232 w 406"/>
                    <a:gd name="T39" fmla="*/ 512 h 661"/>
                    <a:gd name="T40" fmla="*/ 237 w 406"/>
                    <a:gd name="T41" fmla="*/ 476 h 661"/>
                    <a:gd name="T42" fmla="*/ 246 w 406"/>
                    <a:gd name="T43" fmla="*/ 449 h 661"/>
                    <a:gd name="T44" fmla="*/ 261 w 406"/>
                    <a:gd name="T45" fmla="*/ 417 h 661"/>
                    <a:gd name="T46" fmla="*/ 277 w 406"/>
                    <a:gd name="T47" fmla="*/ 393 h 661"/>
                    <a:gd name="T48" fmla="*/ 262 w 406"/>
                    <a:gd name="T49" fmla="*/ 377 h 661"/>
                    <a:gd name="T50" fmla="*/ 243 w 406"/>
                    <a:gd name="T51" fmla="*/ 367 h 661"/>
                    <a:gd name="T52" fmla="*/ 258 w 406"/>
                    <a:gd name="T53" fmla="*/ 348 h 661"/>
                    <a:gd name="T54" fmla="*/ 261 w 406"/>
                    <a:gd name="T55" fmla="*/ 329 h 661"/>
                    <a:gd name="T56" fmla="*/ 266 w 406"/>
                    <a:gd name="T57" fmla="*/ 317 h 661"/>
                    <a:gd name="T58" fmla="*/ 276 w 406"/>
                    <a:gd name="T59" fmla="*/ 303 h 661"/>
                    <a:gd name="T60" fmla="*/ 284 w 406"/>
                    <a:gd name="T61" fmla="*/ 309 h 661"/>
                    <a:gd name="T62" fmla="*/ 292 w 406"/>
                    <a:gd name="T63" fmla="*/ 313 h 661"/>
                    <a:gd name="T64" fmla="*/ 301 w 406"/>
                    <a:gd name="T65" fmla="*/ 327 h 661"/>
                    <a:gd name="T66" fmla="*/ 305 w 406"/>
                    <a:gd name="T67" fmla="*/ 345 h 661"/>
                    <a:gd name="T68" fmla="*/ 311 w 406"/>
                    <a:gd name="T69" fmla="*/ 351 h 661"/>
                    <a:gd name="T70" fmla="*/ 324 w 406"/>
                    <a:gd name="T71" fmla="*/ 352 h 661"/>
                    <a:gd name="T72" fmla="*/ 333 w 406"/>
                    <a:gd name="T73" fmla="*/ 347 h 661"/>
                    <a:gd name="T74" fmla="*/ 339 w 406"/>
                    <a:gd name="T75" fmla="*/ 335 h 661"/>
                    <a:gd name="T76" fmla="*/ 348 w 406"/>
                    <a:gd name="T77" fmla="*/ 298 h 661"/>
                    <a:gd name="T78" fmla="*/ 366 w 406"/>
                    <a:gd name="T79" fmla="*/ 275 h 661"/>
                    <a:gd name="T80" fmla="*/ 377 w 406"/>
                    <a:gd name="T81" fmla="*/ 261 h 661"/>
                    <a:gd name="T82" fmla="*/ 381 w 406"/>
                    <a:gd name="T83" fmla="*/ 245 h 661"/>
                    <a:gd name="T84" fmla="*/ 371 w 406"/>
                    <a:gd name="T85" fmla="*/ 210 h 661"/>
                    <a:gd name="T86" fmla="*/ 363 w 406"/>
                    <a:gd name="T87" fmla="*/ 189 h 661"/>
                    <a:gd name="T88" fmla="*/ 372 w 406"/>
                    <a:gd name="T89" fmla="*/ 165 h 661"/>
                    <a:gd name="T90" fmla="*/ 392 w 406"/>
                    <a:gd name="T91" fmla="*/ 144 h 661"/>
                    <a:gd name="T92" fmla="*/ 406 w 406"/>
                    <a:gd name="T93" fmla="*/ 125 h 661"/>
                    <a:gd name="T94" fmla="*/ 396 w 406"/>
                    <a:gd name="T95" fmla="*/ 81 h 661"/>
                    <a:gd name="T96" fmla="*/ 373 w 406"/>
                    <a:gd name="T97" fmla="*/ 44 h 661"/>
                    <a:gd name="T98" fmla="*/ 318 w 406"/>
                    <a:gd name="T99" fmla="*/ 14 h 661"/>
                    <a:gd name="T100" fmla="*/ 260 w 406"/>
                    <a:gd name="T101" fmla="*/ 0 h 661"/>
                    <a:gd name="T102" fmla="*/ 200 w 406"/>
                    <a:gd name="T103" fmla="*/ 5 h 661"/>
                    <a:gd name="T104" fmla="*/ 135 w 406"/>
                    <a:gd name="T105" fmla="*/ 28 h 661"/>
                    <a:gd name="T106" fmla="*/ 114 w 406"/>
                    <a:gd name="T107" fmla="*/ 51 h 661"/>
                    <a:gd name="T108" fmla="*/ 104 w 406"/>
                    <a:gd name="T109" fmla="*/ 73 h 661"/>
                    <a:gd name="T110" fmla="*/ 96 w 406"/>
                    <a:gd name="T111" fmla="*/ 105 h 661"/>
                    <a:gd name="T112" fmla="*/ 88 w 406"/>
                    <a:gd name="T113" fmla="*/ 120 h 661"/>
                    <a:gd name="T114" fmla="*/ 44 w 406"/>
                    <a:gd name="T115" fmla="*/ 145 h 661"/>
                    <a:gd name="T116" fmla="*/ 25 w 406"/>
                    <a:gd name="T117" fmla="*/ 162 h 661"/>
                    <a:gd name="T118" fmla="*/ 12 w 406"/>
                    <a:gd name="T119" fmla="*/ 179 h 6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6"/>
                    <a:gd name="T181" fmla="*/ 0 h 661"/>
                    <a:gd name="T182" fmla="*/ 406 w 406"/>
                    <a:gd name="T183" fmla="*/ 661 h 6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6" h="661">
                      <a:moveTo>
                        <a:pt x="12" y="179"/>
                      </a:moveTo>
                      <a:lnTo>
                        <a:pt x="3" y="220"/>
                      </a:lnTo>
                      <a:lnTo>
                        <a:pt x="0" y="260"/>
                      </a:lnTo>
                      <a:lnTo>
                        <a:pt x="10" y="350"/>
                      </a:lnTo>
                      <a:lnTo>
                        <a:pt x="17" y="427"/>
                      </a:lnTo>
                      <a:lnTo>
                        <a:pt x="36" y="473"/>
                      </a:lnTo>
                      <a:lnTo>
                        <a:pt x="56" y="530"/>
                      </a:lnTo>
                      <a:lnTo>
                        <a:pt x="69" y="559"/>
                      </a:lnTo>
                      <a:lnTo>
                        <a:pt x="85" y="597"/>
                      </a:lnTo>
                      <a:lnTo>
                        <a:pt x="98" y="627"/>
                      </a:lnTo>
                      <a:lnTo>
                        <a:pt x="112" y="649"/>
                      </a:lnTo>
                      <a:lnTo>
                        <a:pt x="125" y="659"/>
                      </a:lnTo>
                      <a:lnTo>
                        <a:pt x="140" y="661"/>
                      </a:lnTo>
                      <a:lnTo>
                        <a:pt x="155" y="656"/>
                      </a:lnTo>
                      <a:lnTo>
                        <a:pt x="166" y="658"/>
                      </a:lnTo>
                      <a:lnTo>
                        <a:pt x="175" y="654"/>
                      </a:lnTo>
                      <a:lnTo>
                        <a:pt x="188" y="636"/>
                      </a:lnTo>
                      <a:lnTo>
                        <a:pt x="205" y="598"/>
                      </a:lnTo>
                      <a:lnTo>
                        <a:pt x="220" y="553"/>
                      </a:lnTo>
                      <a:lnTo>
                        <a:pt x="232" y="512"/>
                      </a:lnTo>
                      <a:lnTo>
                        <a:pt x="237" y="476"/>
                      </a:lnTo>
                      <a:lnTo>
                        <a:pt x="246" y="449"/>
                      </a:lnTo>
                      <a:lnTo>
                        <a:pt x="261" y="417"/>
                      </a:lnTo>
                      <a:lnTo>
                        <a:pt x="277" y="393"/>
                      </a:lnTo>
                      <a:lnTo>
                        <a:pt x="262" y="377"/>
                      </a:lnTo>
                      <a:lnTo>
                        <a:pt x="243" y="367"/>
                      </a:lnTo>
                      <a:lnTo>
                        <a:pt x="258" y="348"/>
                      </a:lnTo>
                      <a:lnTo>
                        <a:pt x="261" y="329"/>
                      </a:lnTo>
                      <a:lnTo>
                        <a:pt x="266" y="317"/>
                      </a:lnTo>
                      <a:lnTo>
                        <a:pt x="276" y="303"/>
                      </a:lnTo>
                      <a:lnTo>
                        <a:pt x="284" y="309"/>
                      </a:lnTo>
                      <a:lnTo>
                        <a:pt x="292" y="313"/>
                      </a:lnTo>
                      <a:lnTo>
                        <a:pt x="301" y="327"/>
                      </a:lnTo>
                      <a:lnTo>
                        <a:pt x="305" y="345"/>
                      </a:lnTo>
                      <a:lnTo>
                        <a:pt x="311" y="351"/>
                      </a:lnTo>
                      <a:lnTo>
                        <a:pt x="324" y="352"/>
                      </a:lnTo>
                      <a:lnTo>
                        <a:pt x="333" y="347"/>
                      </a:lnTo>
                      <a:lnTo>
                        <a:pt x="339" y="335"/>
                      </a:lnTo>
                      <a:lnTo>
                        <a:pt x="348" y="298"/>
                      </a:lnTo>
                      <a:lnTo>
                        <a:pt x="366" y="275"/>
                      </a:lnTo>
                      <a:lnTo>
                        <a:pt x="377" y="261"/>
                      </a:lnTo>
                      <a:lnTo>
                        <a:pt x="381" y="245"/>
                      </a:lnTo>
                      <a:lnTo>
                        <a:pt x="371" y="210"/>
                      </a:lnTo>
                      <a:lnTo>
                        <a:pt x="363" y="189"/>
                      </a:lnTo>
                      <a:lnTo>
                        <a:pt x="372" y="165"/>
                      </a:lnTo>
                      <a:lnTo>
                        <a:pt x="392" y="144"/>
                      </a:lnTo>
                      <a:lnTo>
                        <a:pt x="406" y="125"/>
                      </a:lnTo>
                      <a:lnTo>
                        <a:pt x="396" y="81"/>
                      </a:lnTo>
                      <a:lnTo>
                        <a:pt x="373" y="44"/>
                      </a:lnTo>
                      <a:lnTo>
                        <a:pt x="318" y="14"/>
                      </a:lnTo>
                      <a:lnTo>
                        <a:pt x="260" y="0"/>
                      </a:lnTo>
                      <a:lnTo>
                        <a:pt x="200" y="5"/>
                      </a:lnTo>
                      <a:lnTo>
                        <a:pt x="135" y="28"/>
                      </a:lnTo>
                      <a:lnTo>
                        <a:pt x="114" y="51"/>
                      </a:lnTo>
                      <a:lnTo>
                        <a:pt x="104" y="73"/>
                      </a:lnTo>
                      <a:lnTo>
                        <a:pt x="96" y="105"/>
                      </a:lnTo>
                      <a:lnTo>
                        <a:pt x="88" y="120"/>
                      </a:lnTo>
                      <a:lnTo>
                        <a:pt x="44" y="145"/>
                      </a:lnTo>
                      <a:lnTo>
                        <a:pt x="25" y="162"/>
                      </a:lnTo>
                      <a:lnTo>
                        <a:pt x="12" y="179"/>
                      </a:lnTo>
                      <a:close/>
                    </a:path>
                  </a:pathLst>
                </a:custGeom>
                <a:solidFill>
                  <a:srgbClr val="E0A080"/>
                </a:solidFill>
                <a:ln w="14288">
                  <a:solidFill>
                    <a:srgbClr val="000000"/>
                  </a:solidFill>
                  <a:round/>
                  <a:headEnd/>
                  <a:tailEnd/>
                </a:ln>
              </p:spPr>
              <p:txBody>
                <a:bodyPr/>
                <a:lstStyle/>
                <a:p>
                  <a:endParaRPr lang="id-ID"/>
                </a:p>
              </p:txBody>
            </p:sp>
            <p:grpSp>
              <p:nvGrpSpPr>
                <p:cNvPr id="49" name="Group 33"/>
                <p:cNvGrpSpPr>
                  <a:grpSpLocks/>
                </p:cNvGrpSpPr>
                <p:nvPr/>
              </p:nvGrpSpPr>
              <p:grpSpPr bwMode="auto">
                <a:xfrm>
                  <a:off x="2198" y="1574"/>
                  <a:ext cx="315" cy="350"/>
                  <a:chOff x="2198" y="1574"/>
                  <a:chExt cx="315" cy="350"/>
                </a:xfrm>
              </p:grpSpPr>
              <p:grpSp>
                <p:nvGrpSpPr>
                  <p:cNvPr id="50" name="Group 31"/>
                  <p:cNvGrpSpPr>
                    <a:grpSpLocks/>
                  </p:cNvGrpSpPr>
                  <p:nvPr/>
                </p:nvGrpSpPr>
                <p:grpSpPr bwMode="auto">
                  <a:xfrm>
                    <a:off x="2198" y="1574"/>
                    <a:ext cx="315" cy="350"/>
                    <a:chOff x="2198" y="1574"/>
                    <a:chExt cx="315" cy="350"/>
                  </a:xfrm>
                </p:grpSpPr>
                <p:sp>
                  <p:nvSpPr>
                    <p:cNvPr id="52" name="Freeform 24"/>
                    <p:cNvSpPr>
                      <a:spLocks/>
                    </p:cNvSpPr>
                    <p:nvPr/>
                  </p:nvSpPr>
                  <p:spPr bwMode="auto">
                    <a:xfrm>
                      <a:off x="2198" y="1610"/>
                      <a:ext cx="94" cy="314"/>
                    </a:xfrm>
                    <a:custGeom>
                      <a:avLst/>
                      <a:gdLst>
                        <a:gd name="T0" fmla="*/ 2 w 94"/>
                        <a:gd name="T1" fmla="*/ 314 h 314"/>
                        <a:gd name="T2" fmla="*/ 15 w 94"/>
                        <a:gd name="T3" fmla="*/ 284 h 314"/>
                        <a:gd name="T4" fmla="*/ 22 w 94"/>
                        <a:gd name="T5" fmla="*/ 263 h 314"/>
                        <a:gd name="T6" fmla="*/ 19 w 94"/>
                        <a:gd name="T7" fmla="*/ 225 h 314"/>
                        <a:gd name="T8" fmla="*/ 7 w 94"/>
                        <a:gd name="T9" fmla="*/ 191 h 314"/>
                        <a:gd name="T10" fmla="*/ 0 w 94"/>
                        <a:gd name="T11" fmla="*/ 152 h 314"/>
                        <a:gd name="T12" fmla="*/ 2 w 94"/>
                        <a:gd name="T13" fmla="*/ 120 h 314"/>
                        <a:gd name="T14" fmla="*/ 21 w 94"/>
                        <a:gd name="T15" fmla="*/ 87 h 314"/>
                        <a:gd name="T16" fmla="*/ 40 w 94"/>
                        <a:gd name="T17" fmla="*/ 66 h 314"/>
                        <a:gd name="T18" fmla="*/ 68 w 94"/>
                        <a:gd name="T19" fmla="*/ 46 h 314"/>
                        <a:gd name="T20" fmla="*/ 94 w 94"/>
                        <a:gd name="T21" fmla="*/ 35 h 314"/>
                        <a:gd name="T22" fmla="*/ 79 w 94"/>
                        <a:gd name="T23" fmla="*/ 34 h 314"/>
                        <a:gd name="T24" fmla="*/ 69 w 94"/>
                        <a:gd name="T25" fmla="*/ 30 h 314"/>
                        <a:gd name="T26" fmla="*/ 63 w 94"/>
                        <a:gd name="T27" fmla="*/ 23 h 314"/>
                        <a:gd name="T28" fmla="*/ 58 w 94"/>
                        <a:gd name="T29" fmla="*/ 9 h 314"/>
                        <a:gd name="T30" fmla="*/ 60 w 94"/>
                        <a:gd name="T31" fmla="*/ 0 h 3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4"/>
                        <a:gd name="T49" fmla="*/ 0 h 314"/>
                        <a:gd name="T50" fmla="*/ 94 w 94"/>
                        <a:gd name="T51" fmla="*/ 314 h 3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4" h="314">
                          <a:moveTo>
                            <a:pt x="2" y="314"/>
                          </a:moveTo>
                          <a:lnTo>
                            <a:pt x="15" y="284"/>
                          </a:lnTo>
                          <a:lnTo>
                            <a:pt x="22" y="263"/>
                          </a:lnTo>
                          <a:lnTo>
                            <a:pt x="19" y="225"/>
                          </a:lnTo>
                          <a:lnTo>
                            <a:pt x="7" y="191"/>
                          </a:lnTo>
                          <a:lnTo>
                            <a:pt x="0" y="152"/>
                          </a:lnTo>
                          <a:lnTo>
                            <a:pt x="2" y="120"/>
                          </a:lnTo>
                          <a:lnTo>
                            <a:pt x="21" y="87"/>
                          </a:lnTo>
                          <a:lnTo>
                            <a:pt x="40" y="66"/>
                          </a:lnTo>
                          <a:lnTo>
                            <a:pt x="68" y="46"/>
                          </a:lnTo>
                          <a:lnTo>
                            <a:pt x="94" y="35"/>
                          </a:lnTo>
                          <a:lnTo>
                            <a:pt x="79" y="34"/>
                          </a:lnTo>
                          <a:lnTo>
                            <a:pt x="69" y="30"/>
                          </a:lnTo>
                          <a:lnTo>
                            <a:pt x="63" y="23"/>
                          </a:lnTo>
                          <a:lnTo>
                            <a:pt x="58" y="9"/>
                          </a:lnTo>
                          <a:lnTo>
                            <a:pt x="60" y="0"/>
                          </a:lnTo>
                        </a:path>
                      </a:pathLst>
                    </a:custGeom>
                    <a:noFill/>
                    <a:ln w="14288">
                      <a:solidFill>
                        <a:srgbClr val="000000"/>
                      </a:solidFill>
                      <a:round/>
                      <a:headEnd/>
                      <a:tailEnd/>
                    </a:ln>
                  </p:spPr>
                  <p:txBody>
                    <a:bodyPr/>
                    <a:lstStyle/>
                    <a:p>
                      <a:endParaRPr lang="id-ID"/>
                    </a:p>
                  </p:txBody>
                </p:sp>
                <p:sp>
                  <p:nvSpPr>
                    <p:cNvPr id="53" name="Freeform 25"/>
                    <p:cNvSpPr>
                      <a:spLocks/>
                    </p:cNvSpPr>
                    <p:nvPr/>
                  </p:nvSpPr>
                  <p:spPr bwMode="auto">
                    <a:xfrm>
                      <a:off x="2331" y="1662"/>
                      <a:ext cx="111" cy="44"/>
                    </a:xfrm>
                    <a:custGeom>
                      <a:avLst/>
                      <a:gdLst>
                        <a:gd name="T0" fmla="*/ 0 w 111"/>
                        <a:gd name="T1" fmla="*/ 23 h 44"/>
                        <a:gd name="T2" fmla="*/ 22 w 111"/>
                        <a:gd name="T3" fmla="*/ 35 h 44"/>
                        <a:gd name="T4" fmla="*/ 43 w 111"/>
                        <a:gd name="T5" fmla="*/ 43 h 44"/>
                        <a:gd name="T6" fmla="*/ 67 w 111"/>
                        <a:gd name="T7" fmla="*/ 44 h 44"/>
                        <a:gd name="T8" fmla="*/ 85 w 111"/>
                        <a:gd name="T9" fmla="*/ 43 h 44"/>
                        <a:gd name="T10" fmla="*/ 101 w 111"/>
                        <a:gd name="T11" fmla="*/ 38 h 44"/>
                        <a:gd name="T12" fmla="*/ 111 w 111"/>
                        <a:gd name="T13" fmla="*/ 25 h 44"/>
                        <a:gd name="T14" fmla="*/ 111 w 111"/>
                        <a:gd name="T15" fmla="*/ 10 h 44"/>
                        <a:gd name="T16" fmla="*/ 99 w 111"/>
                        <a:gd name="T17" fmla="*/ 2 h 44"/>
                        <a:gd name="T18" fmla="*/ 84 w 111"/>
                        <a:gd name="T19" fmla="*/ 0 h 44"/>
                        <a:gd name="T20" fmla="*/ 63 w 111"/>
                        <a:gd name="T21" fmla="*/ 5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1"/>
                        <a:gd name="T34" fmla="*/ 0 h 44"/>
                        <a:gd name="T35" fmla="*/ 111 w 111"/>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1" h="44">
                          <a:moveTo>
                            <a:pt x="0" y="23"/>
                          </a:moveTo>
                          <a:lnTo>
                            <a:pt x="22" y="35"/>
                          </a:lnTo>
                          <a:lnTo>
                            <a:pt x="43" y="43"/>
                          </a:lnTo>
                          <a:lnTo>
                            <a:pt x="67" y="44"/>
                          </a:lnTo>
                          <a:lnTo>
                            <a:pt x="85" y="43"/>
                          </a:lnTo>
                          <a:lnTo>
                            <a:pt x="101" y="38"/>
                          </a:lnTo>
                          <a:lnTo>
                            <a:pt x="111" y="25"/>
                          </a:lnTo>
                          <a:lnTo>
                            <a:pt x="111" y="10"/>
                          </a:lnTo>
                          <a:lnTo>
                            <a:pt x="99" y="2"/>
                          </a:lnTo>
                          <a:lnTo>
                            <a:pt x="84" y="0"/>
                          </a:lnTo>
                          <a:lnTo>
                            <a:pt x="63" y="5"/>
                          </a:lnTo>
                        </a:path>
                      </a:pathLst>
                    </a:custGeom>
                    <a:noFill/>
                    <a:ln w="14288">
                      <a:solidFill>
                        <a:srgbClr val="000000"/>
                      </a:solidFill>
                      <a:round/>
                      <a:headEnd/>
                      <a:tailEnd/>
                    </a:ln>
                  </p:spPr>
                  <p:txBody>
                    <a:bodyPr/>
                    <a:lstStyle/>
                    <a:p>
                      <a:endParaRPr lang="id-ID"/>
                    </a:p>
                  </p:txBody>
                </p:sp>
                <p:sp>
                  <p:nvSpPr>
                    <p:cNvPr id="54" name="Freeform 26"/>
                    <p:cNvSpPr>
                      <a:spLocks/>
                    </p:cNvSpPr>
                    <p:nvPr/>
                  </p:nvSpPr>
                  <p:spPr bwMode="auto">
                    <a:xfrm>
                      <a:off x="2304" y="1762"/>
                      <a:ext cx="50" cy="65"/>
                    </a:xfrm>
                    <a:custGeom>
                      <a:avLst/>
                      <a:gdLst>
                        <a:gd name="T0" fmla="*/ 50 w 50"/>
                        <a:gd name="T1" fmla="*/ 0 h 65"/>
                        <a:gd name="T2" fmla="*/ 30 w 50"/>
                        <a:gd name="T3" fmla="*/ 8 h 65"/>
                        <a:gd name="T4" fmla="*/ 13 w 50"/>
                        <a:gd name="T5" fmla="*/ 24 h 65"/>
                        <a:gd name="T6" fmla="*/ 3 w 50"/>
                        <a:gd name="T7" fmla="*/ 45 h 65"/>
                        <a:gd name="T8" fmla="*/ 0 w 50"/>
                        <a:gd name="T9" fmla="*/ 65 h 65"/>
                        <a:gd name="T10" fmla="*/ 0 60000 65536"/>
                        <a:gd name="T11" fmla="*/ 0 60000 65536"/>
                        <a:gd name="T12" fmla="*/ 0 60000 65536"/>
                        <a:gd name="T13" fmla="*/ 0 60000 65536"/>
                        <a:gd name="T14" fmla="*/ 0 60000 65536"/>
                        <a:gd name="T15" fmla="*/ 0 w 50"/>
                        <a:gd name="T16" fmla="*/ 0 h 65"/>
                        <a:gd name="T17" fmla="*/ 50 w 50"/>
                        <a:gd name="T18" fmla="*/ 65 h 65"/>
                      </a:gdLst>
                      <a:ahLst/>
                      <a:cxnLst>
                        <a:cxn ang="T10">
                          <a:pos x="T0" y="T1"/>
                        </a:cxn>
                        <a:cxn ang="T11">
                          <a:pos x="T2" y="T3"/>
                        </a:cxn>
                        <a:cxn ang="T12">
                          <a:pos x="T4" y="T5"/>
                        </a:cxn>
                        <a:cxn ang="T13">
                          <a:pos x="T6" y="T7"/>
                        </a:cxn>
                        <a:cxn ang="T14">
                          <a:pos x="T8" y="T9"/>
                        </a:cxn>
                      </a:cxnLst>
                      <a:rect l="T15" t="T16" r="T17" b="T18"/>
                      <a:pathLst>
                        <a:path w="50" h="65">
                          <a:moveTo>
                            <a:pt x="50" y="0"/>
                          </a:moveTo>
                          <a:lnTo>
                            <a:pt x="30" y="8"/>
                          </a:lnTo>
                          <a:lnTo>
                            <a:pt x="13" y="24"/>
                          </a:lnTo>
                          <a:lnTo>
                            <a:pt x="3" y="45"/>
                          </a:lnTo>
                          <a:lnTo>
                            <a:pt x="0" y="65"/>
                          </a:lnTo>
                        </a:path>
                      </a:pathLst>
                    </a:custGeom>
                    <a:noFill/>
                    <a:ln w="14288">
                      <a:solidFill>
                        <a:srgbClr val="000000"/>
                      </a:solidFill>
                      <a:round/>
                      <a:headEnd/>
                      <a:tailEnd/>
                    </a:ln>
                  </p:spPr>
                  <p:txBody>
                    <a:bodyPr/>
                    <a:lstStyle/>
                    <a:p>
                      <a:endParaRPr lang="id-ID"/>
                    </a:p>
                  </p:txBody>
                </p:sp>
                <p:sp>
                  <p:nvSpPr>
                    <p:cNvPr id="55" name="Freeform 27"/>
                    <p:cNvSpPr>
                      <a:spLocks/>
                    </p:cNvSpPr>
                    <p:nvPr/>
                  </p:nvSpPr>
                  <p:spPr bwMode="auto">
                    <a:xfrm>
                      <a:off x="2416" y="1601"/>
                      <a:ext cx="40" cy="51"/>
                    </a:xfrm>
                    <a:custGeom>
                      <a:avLst/>
                      <a:gdLst>
                        <a:gd name="T0" fmla="*/ 0 w 40"/>
                        <a:gd name="T1" fmla="*/ 0 h 51"/>
                        <a:gd name="T2" fmla="*/ 19 w 40"/>
                        <a:gd name="T3" fmla="*/ 51 h 51"/>
                        <a:gd name="T4" fmla="*/ 21 w 40"/>
                        <a:gd name="T5" fmla="*/ 38 h 51"/>
                        <a:gd name="T6" fmla="*/ 29 w 40"/>
                        <a:gd name="T7" fmla="*/ 31 h 51"/>
                        <a:gd name="T8" fmla="*/ 40 w 40"/>
                        <a:gd name="T9" fmla="*/ 32 h 51"/>
                        <a:gd name="T10" fmla="*/ 0 60000 65536"/>
                        <a:gd name="T11" fmla="*/ 0 60000 65536"/>
                        <a:gd name="T12" fmla="*/ 0 60000 65536"/>
                        <a:gd name="T13" fmla="*/ 0 60000 65536"/>
                        <a:gd name="T14" fmla="*/ 0 60000 65536"/>
                        <a:gd name="T15" fmla="*/ 0 w 40"/>
                        <a:gd name="T16" fmla="*/ 0 h 51"/>
                        <a:gd name="T17" fmla="*/ 40 w 40"/>
                        <a:gd name="T18" fmla="*/ 51 h 51"/>
                      </a:gdLst>
                      <a:ahLst/>
                      <a:cxnLst>
                        <a:cxn ang="T10">
                          <a:pos x="T0" y="T1"/>
                        </a:cxn>
                        <a:cxn ang="T11">
                          <a:pos x="T2" y="T3"/>
                        </a:cxn>
                        <a:cxn ang="T12">
                          <a:pos x="T4" y="T5"/>
                        </a:cxn>
                        <a:cxn ang="T13">
                          <a:pos x="T6" y="T7"/>
                        </a:cxn>
                        <a:cxn ang="T14">
                          <a:pos x="T8" y="T9"/>
                        </a:cxn>
                      </a:cxnLst>
                      <a:rect l="T15" t="T16" r="T17" b="T18"/>
                      <a:pathLst>
                        <a:path w="40" h="51">
                          <a:moveTo>
                            <a:pt x="0" y="0"/>
                          </a:moveTo>
                          <a:lnTo>
                            <a:pt x="19" y="51"/>
                          </a:lnTo>
                          <a:lnTo>
                            <a:pt x="21" y="38"/>
                          </a:lnTo>
                          <a:lnTo>
                            <a:pt x="29" y="31"/>
                          </a:lnTo>
                          <a:lnTo>
                            <a:pt x="40" y="32"/>
                          </a:lnTo>
                        </a:path>
                      </a:pathLst>
                    </a:custGeom>
                    <a:noFill/>
                    <a:ln w="14288">
                      <a:solidFill>
                        <a:srgbClr val="000000"/>
                      </a:solidFill>
                      <a:round/>
                      <a:headEnd/>
                      <a:tailEnd/>
                    </a:ln>
                  </p:spPr>
                  <p:txBody>
                    <a:bodyPr/>
                    <a:lstStyle/>
                    <a:p>
                      <a:endParaRPr lang="id-ID"/>
                    </a:p>
                  </p:txBody>
                </p:sp>
                <p:sp>
                  <p:nvSpPr>
                    <p:cNvPr id="56" name="Freeform 28"/>
                    <p:cNvSpPr>
                      <a:spLocks/>
                    </p:cNvSpPr>
                    <p:nvPr/>
                  </p:nvSpPr>
                  <p:spPr bwMode="auto">
                    <a:xfrm>
                      <a:off x="2446" y="1643"/>
                      <a:ext cx="19" cy="19"/>
                    </a:xfrm>
                    <a:custGeom>
                      <a:avLst/>
                      <a:gdLst>
                        <a:gd name="T0" fmla="*/ 8 w 19"/>
                        <a:gd name="T1" fmla="*/ 16 h 19"/>
                        <a:gd name="T2" fmla="*/ 3 w 19"/>
                        <a:gd name="T3" fmla="*/ 13 h 19"/>
                        <a:gd name="T4" fmla="*/ 0 w 19"/>
                        <a:gd name="T5" fmla="*/ 9 h 19"/>
                        <a:gd name="T6" fmla="*/ 0 w 19"/>
                        <a:gd name="T7" fmla="*/ 4 h 19"/>
                        <a:gd name="T8" fmla="*/ 4 w 19"/>
                        <a:gd name="T9" fmla="*/ 0 h 19"/>
                        <a:gd name="T10" fmla="*/ 9 w 19"/>
                        <a:gd name="T11" fmla="*/ 0 h 19"/>
                        <a:gd name="T12" fmla="*/ 14 w 19"/>
                        <a:gd name="T13" fmla="*/ 2 h 19"/>
                        <a:gd name="T14" fmla="*/ 17 w 19"/>
                        <a:gd name="T15" fmla="*/ 6 h 19"/>
                        <a:gd name="T16" fmla="*/ 17 w 19"/>
                        <a:gd name="T17" fmla="*/ 11 h 19"/>
                        <a:gd name="T18" fmla="*/ 18 w 19"/>
                        <a:gd name="T19" fmla="*/ 16 h 19"/>
                        <a:gd name="T20" fmla="*/ 19 w 19"/>
                        <a:gd name="T21" fmla="*/ 19 h 19"/>
                        <a:gd name="T22" fmla="*/ 14 w 19"/>
                        <a:gd name="T23" fmla="*/ 18 h 19"/>
                        <a:gd name="T24" fmla="*/ 8 w 19"/>
                        <a:gd name="T25" fmla="*/ 16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8" y="16"/>
                          </a:moveTo>
                          <a:lnTo>
                            <a:pt x="3" y="13"/>
                          </a:lnTo>
                          <a:lnTo>
                            <a:pt x="0" y="9"/>
                          </a:lnTo>
                          <a:lnTo>
                            <a:pt x="0" y="4"/>
                          </a:lnTo>
                          <a:lnTo>
                            <a:pt x="4" y="0"/>
                          </a:lnTo>
                          <a:lnTo>
                            <a:pt x="9" y="0"/>
                          </a:lnTo>
                          <a:lnTo>
                            <a:pt x="14" y="2"/>
                          </a:lnTo>
                          <a:lnTo>
                            <a:pt x="17" y="6"/>
                          </a:lnTo>
                          <a:lnTo>
                            <a:pt x="17" y="11"/>
                          </a:lnTo>
                          <a:lnTo>
                            <a:pt x="18" y="16"/>
                          </a:lnTo>
                          <a:lnTo>
                            <a:pt x="19" y="19"/>
                          </a:lnTo>
                          <a:lnTo>
                            <a:pt x="14" y="18"/>
                          </a:lnTo>
                          <a:lnTo>
                            <a:pt x="8" y="16"/>
                          </a:lnTo>
                          <a:close/>
                        </a:path>
                      </a:pathLst>
                    </a:custGeom>
                    <a:solidFill>
                      <a:srgbClr val="C08040"/>
                    </a:solidFill>
                    <a:ln w="14288">
                      <a:solidFill>
                        <a:srgbClr val="000000"/>
                      </a:solidFill>
                      <a:round/>
                      <a:headEnd/>
                      <a:tailEnd/>
                    </a:ln>
                  </p:spPr>
                  <p:txBody>
                    <a:bodyPr/>
                    <a:lstStyle/>
                    <a:p>
                      <a:endParaRPr lang="id-ID"/>
                    </a:p>
                  </p:txBody>
                </p:sp>
                <p:sp>
                  <p:nvSpPr>
                    <p:cNvPr id="57" name="Freeform 29"/>
                    <p:cNvSpPr>
                      <a:spLocks/>
                    </p:cNvSpPr>
                    <p:nvPr/>
                  </p:nvSpPr>
                  <p:spPr bwMode="auto">
                    <a:xfrm>
                      <a:off x="2459" y="1574"/>
                      <a:ext cx="54" cy="88"/>
                    </a:xfrm>
                    <a:custGeom>
                      <a:avLst/>
                      <a:gdLst>
                        <a:gd name="T0" fmla="*/ 54 w 54"/>
                        <a:gd name="T1" fmla="*/ 88 h 88"/>
                        <a:gd name="T2" fmla="*/ 53 w 54"/>
                        <a:gd name="T3" fmla="*/ 60 h 88"/>
                        <a:gd name="T4" fmla="*/ 43 w 54"/>
                        <a:gd name="T5" fmla="*/ 36 h 88"/>
                        <a:gd name="T6" fmla="*/ 23 w 54"/>
                        <a:gd name="T7" fmla="*/ 29 h 88"/>
                        <a:gd name="T8" fmla="*/ 2 w 54"/>
                        <a:gd name="T9" fmla="*/ 16 h 88"/>
                        <a:gd name="T10" fmla="*/ 0 w 54"/>
                        <a:gd name="T11" fmla="*/ 0 h 88"/>
                        <a:gd name="T12" fmla="*/ 0 60000 65536"/>
                        <a:gd name="T13" fmla="*/ 0 60000 65536"/>
                        <a:gd name="T14" fmla="*/ 0 60000 65536"/>
                        <a:gd name="T15" fmla="*/ 0 60000 65536"/>
                        <a:gd name="T16" fmla="*/ 0 60000 65536"/>
                        <a:gd name="T17" fmla="*/ 0 60000 65536"/>
                        <a:gd name="T18" fmla="*/ 0 w 54"/>
                        <a:gd name="T19" fmla="*/ 0 h 88"/>
                        <a:gd name="T20" fmla="*/ 54 w 54"/>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54" h="88">
                          <a:moveTo>
                            <a:pt x="54" y="88"/>
                          </a:moveTo>
                          <a:lnTo>
                            <a:pt x="53" y="60"/>
                          </a:lnTo>
                          <a:lnTo>
                            <a:pt x="43" y="36"/>
                          </a:lnTo>
                          <a:lnTo>
                            <a:pt x="23" y="29"/>
                          </a:lnTo>
                          <a:lnTo>
                            <a:pt x="2" y="16"/>
                          </a:lnTo>
                          <a:lnTo>
                            <a:pt x="0" y="0"/>
                          </a:lnTo>
                        </a:path>
                      </a:pathLst>
                    </a:custGeom>
                    <a:noFill/>
                    <a:ln w="14288">
                      <a:solidFill>
                        <a:srgbClr val="000000"/>
                      </a:solidFill>
                      <a:round/>
                      <a:headEnd/>
                      <a:tailEnd/>
                    </a:ln>
                  </p:spPr>
                  <p:txBody>
                    <a:bodyPr/>
                    <a:lstStyle/>
                    <a:p>
                      <a:endParaRPr lang="id-ID"/>
                    </a:p>
                  </p:txBody>
                </p:sp>
                <p:sp>
                  <p:nvSpPr>
                    <p:cNvPr id="58" name="Freeform 30"/>
                    <p:cNvSpPr>
                      <a:spLocks/>
                    </p:cNvSpPr>
                    <p:nvPr/>
                  </p:nvSpPr>
                  <p:spPr bwMode="auto">
                    <a:xfrm>
                      <a:off x="2387" y="1698"/>
                      <a:ext cx="72" cy="84"/>
                    </a:xfrm>
                    <a:custGeom>
                      <a:avLst/>
                      <a:gdLst>
                        <a:gd name="T0" fmla="*/ 38 w 72"/>
                        <a:gd name="T1" fmla="*/ 80 h 84"/>
                        <a:gd name="T2" fmla="*/ 23 w 72"/>
                        <a:gd name="T3" fmla="*/ 84 h 84"/>
                        <a:gd name="T4" fmla="*/ 9 w 72"/>
                        <a:gd name="T5" fmla="*/ 83 h 84"/>
                        <a:gd name="T6" fmla="*/ 0 w 72"/>
                        <a:gd name="T7" fmla="*/ 72 h 84"/>
                        <a:gd name="T8" fmla="*/ 1 w 72"/>
                        <a:gd name="T9" fmla="*/ 56 h 84"/>
                        <a:gd name="T10" fmla="*/ 12 w 72"/>
                        <a:gd name="T11" fmla="*/ 45 h 84"/>
                        <a:gd name="T12" fmla="*/ 35 w 72"/>
                        <a:gd name="T13" fmla="*/ 35 h 84"/>
                        <a:gd name="T14" fmla="*/ 53 w 72"/>
                        <a:gd name="T15" fmla="*/ 23 h 84"/>
                        <a:gd name="T16" fmla="*/ 64 w 72"/>
                        <a:gd name="T17" fmla="*/ 16 h 84"/>
                        <a:gd name="T18" fmla="*/ 72 w 72"/>
                        <a:gd name="T19" fmla="*/ 0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84"/>
                        <a:gd name="T32" fmla="*/ 72 w 72"/>
                        <a:gd name="T33" fmla="*/ 84 h 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84">
                          <a:moveTo>
                            <a:pt x="38" y="80"/>
                          </a:moveTo>
                          <a:lnTo>
                            <a:pt x="23" y="84"/>
                          </a:lnTo>
                          <a:lnTo>
                            <a:pt x="9" y="83"/>
                          </a:lnTo>
                          <a:lnTo>
                            <a:pt x="0" y="72"/>
                          </a:lnTo>
                          <a:lnTo>
                            <a:pt x="1" y="56"/>
                          </a:lnTo>
                          <a:lnTo>
                            <a:pt x="12" y="45"/>
                          </a:lnTo>
                          <a:lnTo>
                            <a:pt x="35" y="35"/>
                          </a:lnTo>
                          <a:lnTo>
                            <a:pt x="53" y="23"/>
                          </a:lnTo>
                          <a:lnTo>
                            <a:pt x="64" y="16"/>
                          </a:lnTo>
                          <a:lnTo>
                            <a:pt x="72" y="0"/>
                          </a:lnTo>
                        </a:path>
                      </a:pathLst>
                    </a:custGeom>
                    <a:noFill/>
                    <a:ln w="14288">
                      <a:solidFill>
                        <a:srgbClr val="000000"/>
                      </a:solidFill>
                      <a:round/>
                      <a:headEnd/>
                      <a:tailEnd/>
                    </a:ln>
                  </p:spPr>
                  <p:txBody>
                    <a:bodyPr/>
                    <a:lstStyle/>
                    <a:p>
                      <a:endParaRPr lang="id-ID"/>
                    </a:p>
                  </p:txBody>
                </p:sp>
              </p:grpSp>
              <p:sp>
                <p:nvSpPr>
                  <p:cNvPr id="51" name="Line 32"/>
                  <p:cNvSpPr>
                    <a:spLocks noChangeShapeType="1"/>
                  </p:cNvSpPr>
                  <p:nvPr/>
                </p:nvSpPr>
                <p:spPr bwMode="auto">
                  <a:xfrm flipH="1" flipV="1">
                    <a:off x="2325" y="1788"/>
                    <a:ext cx="80" cy="59"/>
                  </a:xfrm>
                  <a:prstGeom prst="line">
                    <a:avLst/>
                  </a:prstGeom>
                  <a:noFill/>
                  <a:ln w="14288">
                    <a:solidFill>
                      <a:srgbClr val="000000"/>
                    </a:solidFill>
                    <a:round/>
                    <a:headEnd/>
                    <a:tailEnd/>
                  </a:ln>
                </p:spPr>
                <p:txBody>
                  <a:bodyPr/>
                  <a:lstStyle/>
                  <a:p>
                    <a:endParaRPr lang="en-US"/>
                  </a:p>
                </p:txBody>
              </p:sp>
            </p:grpSp>
          </p:grpSp>
          <p:sp>
            <p:nvSpPr>
              <p:cNvPr id="47" name="Freeform 35"/>
              <p:cNvSpPr>
                <a:spLocks/>
              </p:cNvSpPr>
              <p:nvPr/>
            </p:nvSpPr>
            <p:spPr bwMode="auto">
              <a:xfrm>
                <a:off x="2194" y="1351"/>
                <a:ext cx="436" cy="279"/>
              </a:xfrm>
              <a:custGeom>
                <a:avLst/>
                <a:gdLst>
                  <a:gd name="T0" fmla="*/ 15 w 436"/>
                  <a:gd name="T1" fmla="*/ 279 h 279"/>
                  <a:gd name="T2" fmla="*/ 44 w 436"/>
                  <a:gd name="T3" fmla="*/ 264 h 279"/>
                  <a:gd name="T4" fmla="*/ 60 w 436"/>
                  <a:gd name="T5" fmla="*/ 244 h 279"/>
                  <a:gd name="T6" fmla="*/ 70 w 436"/>
                  <a:gd name="T7" fmla="*/ 215 h 279"/>
                  <a:gd name="T8" fmla="*/ 77 w 436"/>
                  <a:gd name="T9" fmla="*/ 188 h 279"/>
                  <a:gd name="T10" fmla="*/ 87 w 436"/>
                  <a:gd name="T11" fmla="*/ 170 h 279"/>
                  <a:gd name="T12" fmla="*/ 105 w 436"/>
                  <a:gd name="T13" fmla="*/ 157 h 279"/>
                  <a:gd name="T14" fmla="*/ 123 w 436"/>
                  <a:gd name="T15" fmla="*/ 151 h 279"/>
                  <a:gd name="T16" fmla="*/ 142 w 436"/>
                  <a:gd name="T17" fmla="*/ 154 h 279"/>
                  <a:gd name="T18" fmla="*/ 159 w 436"/>
                  <a:gd name="T19" fmla="*/ 168 h 279"/>
                  <a:gd name="T20" fmla="*/ 169 w 436"/>
                  <a:gd name="T21" fmla="*/ 190 h 279"/>
                  <a:gd name="T22" fmla="*/ 163 w 436"/>
                  <a:gd name="T23" fmla="*/ 216 h 279"/>
                  <a:gd name="T24" fmla="*/ 147 w 436"/>
                  <a:gd name="T25" fmla="*/ 252 h 279"/>
                  <a:gd name="T26" fmla="*/ 182 w 436"/>
                  <a:gd name="T27" fmla="*/ 260 h 279"/>
                  <a:gd name="T28" fmla="*/ 185 w 436"/>
                  <a:gd name="T29" fmla="*/ 244 h 279"/>
                  <a:gd name="T30" fmla="*/ 203 w 436"/>
                  <a:gd name="T31" fmla="*/ 229 h 279"/>
                  <a:gd name="T32" fmla="*/ 217 w 436"/>
                  <a:gd name="T33" fmla="*/ 211 h 279"/>
                  <a:gd name="T34" fmla="*/ 224 w 436"/>
                  <a:gd name="T35" fmla="*/ 196 h 279"/>
                  <a:gd name="T36" fmla="*/ 228 w 436"/>
                  <a:gd name="T37" fmla="*/ 181 h 279"/>
                  <a:gd name="T38" fmla="*/ 240 w 436"/>
                  <a:gd name="T39" fmla="*/ 188 h 279"/>
                  <a:gd name="T40" fmla="*/ 255 w 436"/>
                  <a:gd name="T41" fmla="*/ 192 h 279"/>
                  <a:gd name="T42" fmla="*/ 269 w 436"/>
                  <a:gd name="T43" fmla="*/ 195 h 279"/>
                  <a:gd name="T44" fmla="*/ 281 w 436"/>
                  <a:gd name="T45" fmla="*/ 192 h 279"/>
                  <a:gd name="T46" fmla="*/ 293 w 436"/>
                  <a:gd name="T47" fmla="*/ 190 h 279"/>
                  <a:gd name="T48" fmla="*/ 303 w 436"/>
                  <a:gd name="T49" fmla="*/ 205 h 279"/>
                  <a:gd name="T50" fmla="*/ 317 w 436"/>
                  <a:gd name="T51" fmla="*/ 224 h 279"/>
                  <a:gd name="T52" fmla="*/ 337 w 436"/>
                  <a:gd name="T53" fmla="*/ 240 h 279"/>
                  <a:gd name="T54" fmla="*/ 353 w 436"/>
                  <a:gd name="T55" fmla="*/ 250 h 279"/>
                  <a:gd name="T56" fmla="*/ 375 w 436"/>
                  <a:gd name="T57" fmla="*/ 259 h 279"/>
                  <a:gd name="T58" fmla="*/ 399 w 436"/>
                  <a:gd name="T59" fmla="*/ 262 h 279"/>
                  <a:gd name="T60" fmla="*/ 417 w 436"/>
                  <a:gd name="T61" fmla="*/ 255 h 279"/>
                  <a:gd name="T62" fmla="*/ 433 w 436"/>
                  <a:gd name="T63" fmla="*/ 238 h 279"/>
                  <a:gd name="T64" fmla="*/ 436 w 436"/>
                  <a:gd name="T65" fmla="*/ 217 h 279"/>
                  <a:gd name="T66" fmla="*/ 430 w 436"/>
                  <a:gd name="T67" fmla="*/ 200 h 279"/>
                  <a:gd name="T68" fmla="*/ 420 w 436"/>
                  <a:gd name="T69" fmla="*/ 175 h 279"/>
                  <a:gd name="T70" fmla="*/ 412 w 436"/>
                  <a:gd name="T71" fmla="*/ 152 h 279"/>
                  <a:gd name="T72" fmla="*/ 405 w 436"/>
                  <a:gd name="T73" fmla="*/ 137 h 279"/>
                  <a:gd name="T74" fmla="*/ 385 w 436"/>
                  <a:gd name="T75" fmla="*/ 118 h 279"/>
                  <a:gd name="T76" fmla="*/ 366 w 436"/>
                  <a:gd name="T77" fmla="*/ 111 h 279"/>
                  <a:gd name="T78" fmla="*/ 347 w 436"/>
                  <a:gd name="T79" fmla="*/ 108 h 279"/>
                  <a:gd name="T80" fmla="*/ 334 w 436"/>
                  <a:gd name="T81" fmla="*/ 110 h 279"/>
                  <a:gd name="T82" fmla="*/ 319 w 436"/>
                  <a:gd name="T83" fmla="*/ 81 h 279"/>
                  <a:gd name="T84" fmla="*/ 296 w 436"/>
                  <a:gd name="T85" fmla="*/ 57 h 279"/>
                  <a:gd name="T86" fmla="*/ 258 w 436"/>
                  <a:gd name="T87" fmla="*/ 32 h 279"/>
                  <a:gd name="T88" fmla="*/ 209 w 436"/>
                  <a:gd name="T89" fmla="*/ 12 h 279"/>
                  <a:gd name="T90" fmla="*/ 160 w 436"/>
                  <a:gd name="T91" fmla="*/ 0 h 279"/>
                  <a:gd name="T92" fmla="*/ 125 w 436"/>
                  <a:gd name="T93" fmla="*/ 5 h 279"/>
                  <a:gd name="T94" fmla="*/ 117 w 436"/>
                  <a:gd name="T95" fmla="*/ 17 h 279"/>
                  <a:gd name="T96" fmla="*/ 108 w 436"/>
                  <a:gd name="T97" fmla="*/ 28 h 279"/>
                  <a:gd name="T98" fmla="*/ 91 w 436"/>
                  <a:gd name="T99" fmla="*/ 40 h 279"/>
                  <a:gd name="T100" fmla="*/ 68 w 436"/>
                  <a:gd name="T101" fmla="*/ 51 h 279"/>
                  <a:gd name="T102" fmla="*/ 50 w 436"/>
                  <a:gd name="T103" fmla="*/ 61 h 279"/>
                  <a:gd name="T104" fmla="*/ 38 w 436"/>
                  <a:gd name="T105" fmla="*/ 72 h 279"/>
                  <a:gd name="T106" fmla="*/ 26 w 436"/>
                  <a:gd name="T107" fmla="*/ 91 h 279"/>
                  <a:gd name="T108" fmla="*/ 17 w 436"/>
                  <a:gd name="T109" fmla="*/ 110 h 279"/>
                  <a:gd name="T110" fmla="*/ 15 w 436"/>
                  <a:gd name="T111" fmla="*/ 130 h 279"/>
                  <a:gd name="T112" fmla="*/ 9 w 436"/>
                  <a:gd name="T113" fmla="*/ 154 h 279"/>
                  <a:gd name="T114" fmla="*/ 2 w 436"/>
                  <a:gd name="T115" fmla="*/ 181 h 279"/>
                  <a:gd name="T116" fmla="*/ 0 w 436"/>
                  <a:gd name="T117" fmla="*/ 212 h 279"/>
                  <a:gd name="T118" fmla="*/ 1 w 436"/>
                  <a:gd name="T119" fmla="*/ 236 h 279"/>
                  <a:gd name="T120" fmla="*/ 6 w 436"/>
                  <a:gd name="T121" fmla="*/ 260 h 279"/>
                  <a:gd name="T122" fmla="*/ 15 w 436"/>
                  <a:gd name="T123" fmla="*/ 279 h 2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6"/>
                  <a:gd name="T187" fmla="*/ 0 h 279"/>
                  <a:gd name="T188" fmla="*/ 436 w 436"/>
                  <a:gd name="T189" fmla="*/ 279 h 2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6" h="279">
                    <a:moveTo>
                      <a:pt x="15" y="279"/>
                    </a:moveTo>
                    <a:lnTo>
                      <a:pt x="44" y="264"/>
                    </a:lnTo>
                    <a:lnTo>
                      <a:pt x="60" y="244"/>
                    </a:lnTo>
                    <a:lnTo>
                      <a:pt x="70" y="215"/>
                    </a:lnTo>
                    <a:lnTo>
                      <a:pt x="77" y="188"/>
                    </a:lnTo>
                    <a:lnTo>
                      <a:pt x="87" y="170"/>
                    </a:lnTo>
                    <a:lnTo>
                      <a:pt x="105" y="157"/>
                    </a:lnTo>
                    <a:lnTo>
                      <a:pt x="123" y="151"/>
                    </a:lnTo>
                    <a:lnTo>
                      <a:pt x="142" y="154"/>
                    </a:lnTo>
                    <a:lnTo>
                      <a:pt x="159" y="168"/>
                    </a:lnTo>
                    <a:lnTo>
                      <a:pt x="169" y="190"/>
                    </a:lnTo>
                    <a:lnTo>
                      <a:pt x="163" y="216"/>
                    </a:lnTo>
                    <a:lnTo>
                      <a:pt x="147" y="252"/>
                    </a:lnTo>
                    <a:lnTo>
                      <a:pt x="182" y="260"/>
                    </a:lnTo>
                    <a:lnTo>
                      <a:pt x="185" y="244"/>
                    </a:lnTo>
                    <a:lnTo>
                      <a:pt x="203" y="229"/>
                    </a:lnTo>
                    <a:lnTo>
                      <a:pt x="217" y="211"/>
                    </a:lnTo>
                    <a:lnTo>
                      <a:pt x="224" y="196"/>
                    </a:lnTo>
                    <a:lnTo>
                      <a:pt x="228" y="181"/>
                    </a:lnTo>
                    <a:lnTo>
                      <a:pt x="240" y="188"/>
                    </a:lnTo>
                    <a:lnTo>
                      <a:pt x="255" y="192"/>
                    </a:lnTo>
                    <a:lnTo>
                      <a:pt x="269" y="195"/>
                    </a:lnTo>
                    <a:lnTo>
                      <a:pt x="281" y="192"/>
                    </a:lnTo>
                    <a:lnTo>
                      <a:pt x="293" y="190"/>
                    </a:lnTo>
                    <a:lnTo>
                      <a:pt x="303" y="205"/>
                    </a:lnTo>
                    <a:lnTo>
                      <a:pt x="317" y="224"/>
                    </a:lnTo>
                    <a:lnTo>
                      <a:pt x="337" y="240"/>
                    </a:lnTo>
                    <a:lnTo>
                      <a:pt x="353" y="250"/>
                    </a:lnTo>
                    <a:lnTo>
                      <a:pt x="375" y="259"/>
                    </a:lnTo>
                    <a:lnTo>
                      <a:pt x="399" y="262"/>
                    </a:lnTo>
                    <a:lnTo>
                      <a:pt x="417" y="255"/>
                    </a:lnTo>
                    <a:lnTo>
                      <a:pt x="433" y="238"/>
                    </a:lnTo>
                    <a:lnTo>
                      <a:pt x="436" y="217"/>
                    </a:lnTo>
                    <a:lnTo>
                      <a:pt x="430" y="200"/>
                    </a:lnTo>
                    <a:lnTo>
                      <a:pt x="420" y="175"/>
                    </a:lnTo>
                    <a:lnTo>
                      <a:pt x="412" y="152"/>
                    </a:lnTo>
                    <a:lnTo>
                      <a:pt x="405" y="137"/>
                    </a:lnTo>
                    <a:lnTo>
                      <a:pt x="385" y="118"/>
                    </a:lnTo>
                    <a:lnTo>
                      <a:pt x="366" y="111"/>
                    </a:lnTo>
                    <a:lnTo>
                      <a:pt x="347" y="108"/>
                    </a:lnTo>
                    <a:lnTo>
                      <a:pt x="334" y="110"/>
                    </a:lnTo>
                    <a:lnTo>
                      <a:pt x="319" y="81"/>
                    </a:lnTo>
                    <a:lnTo>
                      <a:pt x="296" y="57"/>
                    </a:lnTo>
                    <a:lnTo>
                      <a:pt x="258" y="32"/>
                    </a:lnTo>
                    <a:lnTo>
                      <a:pt x="209" y="12"/>
                    </a:lnTo>
                    <a:lnTo>
                      <a:pt x="160" y="0"/>
                    </a:lnTo>
                    <a:lnTo>
                      <a:pt x="125" y="5"/>
                    </a:lnTo>
                    <a:lnTo>
                      <a:pt x="117" y="17"/>
                    </a:lnTo>
                    <a:lnTo>
                      <a:pt x="108" y="28"/>
                    </a:lnTo>
                    <a:lnTo>
                      <a:pt x="91" y="40"/>
                    </a:lnTo>
                    <a:lnTo>
                      <a:pt x="68" y="51"/>
                    </a:lnTo>
                    <a:lnTo>
                      <a:pt x="50" y="61"/>
                    </a:lnTo>
                    <a:lnTo>
                      <a:pt x="38" y="72"/>
                    </a:lnTo>
                    <a:lnTo>
                      <a:pt x="26" y="91"/>
                    </a:lnTo>
                    <a:lnTo>
                      <a:pt x="17" y="110"/>
                    </a:lnTo>
                    <a:lnTo>
                      <a:pt x="15" y="130"/>
                    </a:lnTo>
                    <a:lnTo>
                      <a:pt x="9" y="154"/>
                    </a:lnTo>
                    <a:lnTo>
                      <a:pt x="2" y="181"/>
                    </a:lnTo>
                    <a:lnTo>
                      <a:pt x="0" y="212"/>
                    </a:lnTo>
                    <a:lnTo>
                      <a:pt x="1" y="236"/>
                    </a:lnTo>
                    <a:lnTo>
                      <a:pt x="6" y="260"/>
                    </a:lnTo>
                    <a:lnTo>
                      <a:pt x="15" y="279"/>
                    </a:lnTo>
                    <a:close/>
                  </a:path>
                </a:pathLst>
              </a:custGeom>
              <a:solidFill>
                <a:srgbClr val="A0A0A0"/>
              </a:solidFill>
              <a:ln w="14288">
                <a:solidFill>
                  <a:srgbClr val="000000"/>
                </a:solidFill>
                <a:round/>
                <a:headEnd/>
                <a:tailEnd/>
              </a:ln>
            </p:spPr>
            <p:txBody>
              <a:bodyPr/>
              <a:lstStyle/>
              <a:p>
                <a:endParaRPr lang="id-ID"/>
              </a:p>
            </p:txBody>
          </p:sp>
        </p:grpSp>
        <p:grpSp>
          <p:nvGrpSpPr>
            <p:cNvPr id="16" name="Group 39"/>
            <p:cNvGrpSpPr>
              <a:grpSpLocks/>
            </p:cNvGrpSpPr>
            <p:nvPr/>
          </p:nvGrpSpPr>
          <p:grpSpPr bwMode="auto">
            <a:xfrm>
              <a:off x="691" y="3481"/>
              <a:ext cx="811" cy="247"/>
              <a:chOff x="691" y="3481"/>
              <a:chExt cx="811" cy="247"/>
            </a:xfrm>
          </p:grpSpPr>
          <p:sp>
            <p:nvSpPr>
              <p:cNvPr id="44" name="Freeform 37"/>
              <p:cNvSpPr>
                <a:spLocks/>
              </p:cNvSpPr>
              <p:nvPr/>
            </p:nvSpPr>
            <p:spPr bwMode="auto">
              <a:xfrm>
                <a:off x="691" y="3481"/>
                <a:ext cx="801" cy="189"/>
              </a:xfrm>
              <a:custGeom>
                <a:avLst/>
                <a:gdLst>
                  <a:gd name="T0" fmla="*/ 382 w 801"/>
                  <a:gd name="T1" fmla="*/ 0 h 189"/>
                  <a:gd name="T2" fmla="*/ 434 w 801"/>
                  <a:gd name="T3" fmla="*/ 7 h 189"/>
                  <a:gd name="T4" fmla="*/ 476 w 801"/>
                  <a:gd name="T5" fmla="*/ 22 h 189"/>
                  <a:gd name="T6" fmla="*/ 520 w 801"/>
                  <a:gd name="T7" fmla="*/ 41 h 189"/>
                  <a:gd name="T8" fmla="*/ 584 w 801"/>
                  <a:gd name="T9" fmla="*/ 60 h 189"/>
                  <a:gd name="T10" fmla="*/ 630 w 801"/>
                  <a:gd name="T11" fmla="*/ 60 h 189"/>
                  <a:gd name="T12" fmla="*/ 691 w 801"/>
                  <a:gd name="T13" fmla="*/ 74 h 189"/>
                  <a:gd name="T14" fmla="*/ 743 w 801"/>
                  <a:gd name="T15" fmla="*/ 89 h 189"/>
                  <a:gd name="T16" fmla="*/ 797 w 801"/>
                  <a:gd name="T17" fmla="*/ 111 h 189"/>
                  <a:gd name="T18" fmla="*/ 801 w 801"/>
                  <a:gd name="T19" fmla="*/ 137 h 189"/>
                  <a:gd name="T20" fmla="*/ 779 w 801"/>
                  <a:gd name="T21" fmla="*/ 165 h 189"/>
                  <a:gd name="T22" fmla="*/ 732 w 801"/>
                  <a:gd name="T23" fmla="*/ 184 h 189"/>
                  <a:gd name="T24" fmla="*/ 674 w 801"/>
                  <a:gd name="T25" fmla="*/ 188 h 189"/>
                  <a:gd name="T26" fmla="*/ 478 w 801"/>
                  <a:gd name="T27" fmla="*/ 189 h 189"/>
                  <a:gd name="T28" fmla="*/ 405 w 801"/>
                  <a:gd name="T29" fmla="*/ 184 h 189"/>
                  <a:gd name="T30" fmla="*/ 333 w 801"/>
                  <a:gd name="T31" fmla="*/ 177 h 189"/>
                  <a:gd name="T32" fmla="*/ 266 w 801"/>
                  <a:gd name="T33" fmla="*/ 159 h 189"/>
                  <a:gd name="T34" fmla="*/ 227 w 801"/>
                  <a:gd name="T35" fmla="*/ 150 h 189"/>
                  <a:gd name="T36" fmla="*/ 227 w 801"/>
                  <a:gd name="T37" fmla="*/ 174 h 189"/>
                  <a:gd name="T38" fmla="*/ 48 w 801"/>
                  <a:gd name="T39" fmla="*/ 175 h 189"/>
                  <a:gd name="T40" fmla="*/ 20 w 801"/>
                  <a:gd name="T41" fmla="*/ 151 h 189"/>
                  <a:gd name="T42" fmla="*/ 4 w 801"/>
                  <a:gd name="T43" fmla="*/ 111 h 189"/>
                  <a:gd name="T44" fmla="*/ 0 w 801"/>
                  <a:gd name="T45" fmla="*/ 80 h 189"/>
                  <a:gd name="T46" fmla="*/ 4 w 801"/>
                  <a:gd name="T47" fmla="*/ 37 h 189"/>
                  <a:gd name="T48" fmla="*/ 10 w 801"/>
                  <a:gd name="T49" fmla="*/ 6 h 189"/>
                  <a:gd name="T50" fmla="*/ 53 w 801"/>
                  <a:gd name="T51" fmla="*/ 6 h 189"/>
                  <a:gd name="T52" fmla="*/ 109 w 801"/>
                  <a:gd name="T53" fmla="*/ 26 h 189"/>
                  <a:gd name="T54" fmla="*/ 168 w 801"/>
                  <a:gd name="T55" fmla="*/ 45 h 189"/>
                  <a:gd name="T56" fmla="*/ 211 w 801"/>
                  <a:gd name="T57" fmla="*/ 46 h 189"/>
                  <a:gd name="T58" fmla="*/ 257 w 801"/>
                  <a:gd name="T59" fmla="*/ 37 h 189"/>
                  <a:gd name="T60" fmla="*/ 310 w 801"/>
                  <a:gd name="T61" fmla="*/ 26 h 189"/>
                  <a:gd name="T62" fmla="*/ 408 w 801"/>
                  <a:gd name="T63" fmla="*/ 40 h 189"/>
                  <a:gd name="T64" fmla="*/ 382 w 801"/>
                  <a:gd name="T65" fmla="*/ 0 h 1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01"/>
                  <a:gd name="T100" fmla="*/ 0 h 189"/>
                  <a:gd name="T101" fmla="*/ 801 w 801"/>
                  <a:gd name="T102" fmla="*/ 189 h 1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01" h="189">
                    <a:moveTo>
                      <a:pt x="382" y="0"/>
                    </a:moveTo>
                    <a:lnTo>
                      <a:pt x="434" y="7"/>
                    </a:lnTo>
                    <a:lnTo>
                      <a:pt x="476" y="22"/>
                    </a:lnTo>
                    <a:lnTo>
                      <a:pt x="520" y="41"/>
                    </a:lnTo>
                    <a:lnTo>
                      <a:pt x="584" y="60"/>
                    </a:lnTo>
                    <a:lnTo>
                      <a:pt x="630" y="60"/>
                    </a:lnTo>
                    <a:lnTo>
                      <a:pt x="691" y="74"/>
                    </a:lnTo>
                    <a:lnTo>
                      <a:pt x="743" y="89"/>
                    </a:lnTo>
                    <a:lnTo>
                      <a:pt x="797" y="111"/>
                    </a:lnTo>
                    <a:lnTo>
                      <a:pt x="801" y="137"/>
                    </a:lnTo>
                    <a:lnTo>
                      <a:pt x="779" y="165"/>
                    </a:lnTo>
                    <a:lnTo>
                      <a:pt x="732" y="184"/>
                    </a:lnTo>
                    <a:lnTo>
                      <a:pt x="674" y="188"/>
                    </a:lnTo>
                    <a:lnTo>
                      <a:pt x="478" y="189"/>
                    </a:lnTo>
                    <a:lnTo>
                      <a:pt x="405" y="184"/>
                    </a:lnTo>
                    <a:lnTo>
                      <a:pt x="333" y="177"/>
                    </a:lnTo>
                    <a:lnTo>
                      <a:pt x="266" y="159"/>
                    </a:lnTo>
                    <a:lnTo>
                      <a:pt x="227" y="150"/>
                    </a:lnTo>
                    <a:lnTo>
                      <a:pt x="227" y="174"/>
                    </a:lnTo>
                    <a:lnTo>
                      <a:pt x="48" y="175"/>
                    </a:lnTo>
                    <a:lnTo>
                      <a:pt x="20" y="151"/>
                    </a:lnTo>
                    <a:lnTo>
                      <a:pt x="4" y="111"/>
                    </a:lnTo>
                    <a:lnTo>
                      <a:pt x="0" y="80"/>
                    </a:lnTo>
                    <a:lnTo>
                      <a:pt x="4" y="37"/>
                    </a:lnTo>
                    <a:lnTo>
                      <a:pt x="10" y="6"/>
                    </a:lnTo>
                    <a:lnTo>
                      <a:pt x="53" y="6"/>
                    </a:lnTo>
                    <a:lnTo>
                      <a:pt x="109" y="26"/>
                    </a:lnTo>
                    <a:lnTo>
                      <a:pt x="168" y="45"/>
                    </a:lnTo>
                    <a:lnTo>
                      <a:pt x="211" y="46"/>
                    </a:lnTo>
                    <a:lnTo>
                      <a:pt x="257" y="37"/>
                    </a:lnTo>
                    <a:lnTo>
                      <a:pt x="310" y="26"/>
                    </a:lnTo>
                    <a:lnTo>
                      <a:pt x="408" y="40"/>
                    </a:lnTo>
                    <a:lnTo>
                      <a:pt x="382" y="0"/>
                    </a:lnTo>
                    <a:close/>
                  </a:path>
                </a:pathLst>
              </a:custGeom>
              <a:solidFill>
                <a:srgbClr val="606060"/>
              </a:solidFill>
              <a:ln w="14288">
                <a:solidFill>
                  <a:srgbClr val="000000"/>
                </a:solidFill>
                <a:round/>
                <a:headEnd/>
                <a:tailEnd/>
              </a:ln>
            </p:spPr>
            <p:txBody>
              <a:bodyPr/>
              <a:lstStyle/>
              <a:p>
                <a:endParaRPr lang="id-ID"/>
              </a:p>
            </p:txBody>
          </p:sp>
          <p:sp>
            <p:nvSpPr>
              <p:cNvPr id="45" name="Freeform 38"/>
              <p:cNvSpPr>
                <a:spLocks/>
              </p:cNvSpPr>
              <p:nvPr/>
            </p:nvSpPr>
            <p:spPr bwMode="auto">
              <a:xfrm>
                <a:off x="701" y="3540"/>
                <a:ext cx="801" cy="188"/>
              </a:xfrm>
              <a:custGeom>
                <a:avLst/>
                <a:gdLst>
                  <a:gd name="T0" fmla="*/ 382 w 801"/>
                  <a:gd name="T1" fmla="*/ 0 h 188"/>
                  <a:gd name="T2" fmla="*/ 434 w 801"/>
                  <a:gd name="T3" fmla="*/ 7 h 188"/>
                  <a:gd name="T4" fmla="*/ 476 w 801"/>
                  <a:gd name="T5" fmla="*/ 23 h 188"/>
                  <a:gd name="T6" fmla="*/ 520 w 801"/>
                  <a:gd name="T7" fmla="*/ 42 h 188"/>
                  <a:gd name="T8" fmla="*/ 584 w 801"/>
                  <a:gd name="T9" fmla="*/ 60 h 188"/>
                  <a:gd name="T10" fmla="*/ 628 w 801"/>
                  <a:gd name="T11" fmla="*/ 60 h 188"/>
                  <a:gd name="T12" fmla="*/ 692 w 801"/>
                  <a:gd name="T13" fmla="*/ 74 h 188"/>
                  <a:gd name="T14" fmla="*/ 743 w 801"/>
                  <a:gd name="T15" fmla="*/ 89 h 188"/>
                  <a:gd name="T16" fmla="*/ 798 w 801"/>
                  <a:gd name="T17" fmla="*/ 111 h 188"/>
                  <a:gd name="T18" fmla="*/ 801 w 801"/>
                  <a:gd name="T19" fmla="*/ 136 h 188"/>
                  <a:gd name="T20" fmla="*/ 779 w 801"/>
                  <a:gd name="T21" fmla="*/ 164 h 188"/>
                  <a:gd name="T22" fmla="*/ 732 w 801"/>
                  <a:gd name="T23" fmla="*/ 182 h 188"/>
                  <a:gd name="T24" fmla="*/ 674 w 801"/>
                  <a:gd name="T25" fmla="*/ 187 h 188"/>
                  <a:gd name="T26" fmla="*/ 478 w 801"/>
                  <a:gd name="T27" fmla="*/ 188 h 188"/>
                  <a:gd name="T28" fmla="*/ 404 w 801"/>
                  <a:gd name="T29" fmla="*/ 183 h 188"/>
                  <a:gd name="T30" fmla="*/ 333 w 801"/>
                  <a:gd name="T31" fmla="*/ 175 h 188"/>
                  <a:gd name="T32" fmla="*/ 266 w 801"/>
                  <a:gd name="T33" fmla="*/ 158 h 188"/>
                  <a:gd name="T34" fmla="*/ 227 w 801"/>
                  <a:gd name="T35" fmla="*/ 149 h 188"/>
                  <a:gd name="T36" fmla="*/ 227 w 801"/>
                  <a:gd name="T37" fmla="*/ 171 h 188"/>
                  <a:gd name="T38" fmla="*/ 48 w 801"/>
                  <a:gd name="T39" fmla="*/ 173 h 188"/>
                  <a:gd name="T40" fmla="*/ 20 w 801"/>
                  <a:gd name="T41" fmla="*/ 150 h 188"/>
                  <a:gd name="T42" fmla="*/ 4 w 801"/>
                  <a:gd name="T43" fmla="*/ 111 h 188"/>
                  <a:gd name="T44" fmla="*/ 0 w 801"/>
                  <a:gd name="T45" fmla="*/ 81 h 188"/>
                  <a:gd name="T46" fmla="*/ 4 w 801"/>
                  <a:gd name="T47" fmla="*/ 38 h 188"/>
                  <a:gd name="T48" fmla="*/ 10 w 801"/>
                  <a:gd name="T49" fmla="*/ 6 h 188"/>
                  <a:gd name="T50" fmla="*/ 53 w 801"/>
                  <a:gd name="T51" fmla="*/ 6 h 188"/>
                  <a:gd name="T52" fmla="*/ 109 w 801"/>
                  <a:gd name="T53" fmla="*/ 26 h 188"/>
                  <a:gd name="T54" fmla="*/ 168 w 801"/>
                  <a:gd name="T55" fmla="*/ 45 h 188"/>
                  <a:gd name="T56" fmla="*/ 211 w 801"/>
                  <a:gd name="T57" fmla="*/ 47 h 188"/>
                  <a:gd name="T58" fmla="*/ 258 w 801"/>
                  <a:gd name="T59" fmla="*/ 38 h 188"/>
                  <a:gd name="T60" fmla="*/ 311 w 801"/>
                  <a:gd name="T61" fmla="*/ 26 h 188"/>
                  <a:gd name="T62" fmla="*/ 406 w 801"/>
                  <a:gd name="T63" fmla="*/ 40 h 188"/>
                  <a:gd name="T64" fmla="*/ 382 w 801"/>
                  <a:gd name="T65" fmla="*/ 0 h 1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01"/>
                  <a:gd name="T100" fmla="*/ 0 h 188"/>
                  <a:gd name="T101" fmla="*/ 801 w 801"/>
                  <a:gd name="T102" fmla="*/ 188 h 1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01" h="188">
                    <a:moveTo>
                      <a:pt x="382" y="0"/>
                    </a:moveTo>
                    <a:lnTo>
                      <a:pt x="434" y="7"/>
                    </a:lnTo>
                    <a:lnTo>
                      <a:pt x="476" y="23"/>
                    </a:lnTo>
                    <a:lnTo>
                      <a:pt x="520" y="42"/>
                    </a:lnTo>
                    <a:lnTo>
                      <a:pt x="584" y="60"/>
                    </a:lnTo>
                    <a:lnTo>
                      <a:pt x="628" y="60"/>
                    </a:lnTo>
                    <a:lnTo>
                      <a:pt x="692" y="74"/>
                    </a:lnTo>
                    <a:lnTo>
                      <a:pt x="743" y="89"/>
                    </a:lnTo>
                    <a:lnTo>
                      <a:pt x="798" y="111"/>
                    </a:lnTo>
                    <a:lnTo>
                      <a:pt x="801" y="136"/>
                    </a:lnTo>
                    <a:lnTo>
                      <a:pt x="779" y="164"/>
                    </a:lnTo>
                    <a:lnTo>
                      <a:pt x="732" y="182"/>
                    </a:lnTo>
                    <a:lnTo>
                      <a:pt x="674" y="187"/>
                    </a:lnTo>
                    <a:lnTo>
                      <a:pt x="478" y="188"/>
                    </a:lnTo>
                    <a:lnTo>
                      <a:pt x="404" y="183"/>
                    </a:lnTo>
                    <a:lnTo>
                      <a:pt x="333" y="175"/>
                    </a:lnTo>
                    <a:lnTo>
                      <a:pt x="266" y="158"/>
                    </a:lnTo>
                    <a:lnTo>
                      <a:pt x="227" y="149"/>
                    </a:lnTo>
                    <a:lnTo>
                      <a:pt x="227" y="171"/>
                    </a:lnTo>
                    <a:lnTo>
                      <a:pt x="48" y="173"/>
                    </a:lnTo>
                    <a:lnTo>
                      <a:pt x="20" y="150"/>
                    </a:lnTo>
                    <a:lnTo>
                      <a:pt x="4" y="111"/>
                    </a:lnTo>
                    <a:lnTo>
                      <a:pt x="0" y="81"/>
                    </a:lnTo>
                    <a:lnTo>
                      <a:pt x="4" y="38"/>
                    </a:lnTo>
                    <a:lnTo>
                      <a:pt x="10" y="6"/>
                    </a:lnTo>
                    <a:lnTo>
                      <a:pt x="53" y="6"/>
                    </a:lnTo>
                    <a:lnTo>
                      <a:pt x="109" y="26"/>
                    </a:lnTo>
                    <a:lnTo>
                      <a:pt x="168" y="45"/>
                    </a:lnTo>
                    <a:lnTo>
                      <a:pt x="211" y="47"/>
                    </a:lnTo>
                    <a:lnTo>
                      <a:pt x="258" y="38"/>
                    </a:lnTo>
                    <a:lnTo>
                      <a:pt x="311" y="26"/>
                    </a:lnTo>
                    <a:lnTo>
                      <a:pt x="406" y="40"/>
                    </a:lnTo>
                    <a:lnTo>
                      <a:pt x="382" y="0"/>
                    </a:lnTo>
                    <a:close/>
                  </a:path>
                </a:pathLst>
              </a:custGeom>
              <a:solidFill>
                <a:srgbClr val="808080"/>
              </a:solidFill>
              <a:ln w="14288">
                <a:solidFill>
                  <a:srgbClr val="000000"/>
                </a:solidFill>
                <a:round/>
                <a:headEnd/>
                <a:tailEnd/>
              </a:ln>
            </p:spPr>
            <p:txBody>
              <a:bodyPr/>
              <a:lstStyle/>
              <a:p>
                <a:endParaRPr lang="id-ID"/>
              </a:p>
            </p:txBody>
          </p:sp>
        </p:grpSp>
        <p:grpSp>
          <p:nvGrpSpPr>
            <p:cNvPr id="17" name="Group 42"/>
            <p:cNvGrpSpPr>
              <a:grpSpLocks/>
            </p:cNvGrpSpPr>
            <p:nvPr/>
          </p:nvGrpSpPr>
          <p:grpSpPr bwMode="auto">
            <a:xfrm>
              <a:off x="459" y="1290"/>
              <a:ext cx="637" cy="2315"/>
              <a:chOff x="459" y="1290"/>
              <a:chExt cx="637" cy="2315"/>
            </a:xfrm>
          </p:grpSpPr>
          <p:sp>
            <p:nvSpPr>
              <p:cNvPr id="42" name="Freeform 40"/>
              <p:cNvSpPr>
                <a:spLocks/>
              </p:cNvSpPr>
              <p:nvPr/>
            </p:nvSpPr>
            <p:spPr bwMode="auto">
              <a:xfrm>
                <a:off x="459" y="1290"/>
                <a:ext cx="637" cy="2315"/>
              </a:xfrm>
              <a:custGeom>
                <a:avLst/>
                <a:gdLst>
                  <a:gd name="T0" fmla="*/ 180 w 637"/>
                  <a:gd name="T1" fmla="*/ 0 h 2315"/>
                  <a:gd name="T2" fmla="*/ 247 w 637"/>
                  <a:gd name="T3" fmla="*/ 98 h 2315"/>
                  <a:gd name="T4" fmla="*/ 299 w 637"/>
                  <a:gd name="T5" fmla="*/ 189 h 2315"/>
                  <a:gd name="T6" fmla="*/ 322 w 637"/>
                  <a:gd name="T7" fmla="*/ 256 h 2315"/>
                  <a:gd name="T8" fmla="*/ 455 w 637"/>
                  <a:gd name="T9" fmla="*/ 544 h 2315"/>
                  <a:gd name="T10" fmla="*/ 508 w 637"/>
                  <a:gd name="T11" fmla="*/ 716 h 2315"/>
                  <a:gd name="T12" fmla="*/ 516 w 637"/>
                  <a:gd name="T13" fmla="*/ 882 h 2315"/>
                  <a:gd name="T14" fmla="*/ 523 w 637"/>
                  <a:gd name="T15" fmla="*/ 1115 h 2315"/>
                  <a:gd name="T16" fmla="*/ 531 w 637"/>
                  <a:gd name="T17" fmla="*/ 1245 h 2315"/>
                  <a:gd name="T18" fmla="*/ 558 w 637"/>
                  <a:gd name="T19" fmla="*/ 1346 h 2315"/>
                  <a:gd name="T20" fmla="*/ 571 w 637"/>
                  <a:gd name="T21" fmla="*/ 1433 h 2315"/>
                  <a:gd name="T22" fmla="*/ 569 w 637"/>
                  <a:gd name="T23" fmla="*/ 1517 h 2315"/>
                  <a:gd name="T24" fmla="*/ 549 w 637"/>
                  <a:gd name="T25" fmla="*/ 1577 h 2315"/>
                  <a:gd name="T26" fmla="*/ 539 w 637"/>
                  <a:gd name="T27" fmla="*/ 1652 h 2315"/>
                  <a:gd name="T28" fmla="*/ 546 w 637"/>
                  <a:gd name="T29" fmla="*/ 1772 h 2315"/>
                  <a:gd name="T30" fmla="*/ 550 w 637"/>
                  <a:gd name="T31" fmla="*/ 1977 h 2315"/>
                  <a:gd name="T32" fmla="*/ 561 w 637"/>
                  <a:gd name="T33" fmla="*/ 2074 h 2315"/>
                  <a:gd name="T34" fmla="*/ 593 w 637"/>
                  <a:gd name="T35" fmla="*/ 2164 h 2315"/>
                  <a:gd name="T36" fmla="*/ 637 w 637"/>
                  <a:gd name="T37" fmla="*/ 2255 h 2315"/>
                  <a:gd name="T38" fmla="*/ 554 w 637"/>
                  <a:gd name="T39" fmla="*/ 2285 h 2315"/>
                  <a:gd name="T40" fmla="*/ 463 w 637"/>
                  <a:gd name="T41" fmla="*/ 2315 h 2315"/>
                  <a:gd name="T42" fmla="*/ 396 w 637"/>
                  <a:gd name="T43" fmla="*/ 2308 h 2315"/>
                  <a:gd name="T44" fmla="*/ 260 w 637"/>
                  <a:gd name="T45" fmla="*/ 2278 h 2315"/>
                  <a:gd name="T46" fmla="*/ 243 w 637"/>
                  <a:gd name="T47" fmla="*/ 2168 h 2315"/>
                  <a:gd name="T48" fmla="*/ 232 w 637"/>
                  <a:gd name="T49" fmla="*/ 2073 h 2315"/>
                  <a:gd name="T50" fmla="*/ 240 w 637"/>
                  <a:gd name="T51" fmla="*/ 2008 h 2315"/>
                  <a:gd name="T52" fmla="*/ 250 w 637"/>
                  <a:gd name="T53" fmla="*/ 1917 h 2315"/>
                  <a:gd name="T54" fmla="*/ 240 w 637"/>
                  <a:gd name="T55" fmla="*/ 1833 h 2315"/>
                  <a:gd name="T56" fmla="*/ 209 w 637"/>
                  <a:gd name="T57" fmla="*/ 1750 h 2315"/>
                  <a:gd name="T58" fmla="*/ 188 w 637"/>
                  <a:gd name="T59" fmla="*/ 1689 h 2315"/>
                  <a:gd name="T60" fmla="*/ 180 w 637"/>
                  <a:gd name="T61" fmla="*/ 1591 h 2315"/>
                  <a:gd name="T62" fmla="*/ 165 w 637"/>
                  <a:gd name="T63" fmla="*/ 1539 h 2315"/>
                  <a:gd name="T64" fmla="*/ 150 w 637"/>
                  <a:gd name="T65" fmla="*/ 1350 h 2315"/>
                  <a:gd name="T66" fmla="*/ 127 w 637"/>
                  <a:gd name="T67" fmla="*/ 1200 h 2315"/>
                  <a:gd name="T68" fmla="*/ 112 w 637"/>
                  <a:gd name="T69" fmla="*/ 1085 h 2315"/>
                  <a:gd name="T70" fmla="*/ 89 w 637"/>
                  <a:gd name="T71" fmla="*/ 1040 h 2315"/>
                  <a:gd name="T72" fmla="*/ 65 w 637"/>
                  <a:gd name="T73" fmla="*/ 916 h 2315"/>
                  <a:gd name="T74" fmla="*/ 49 w 637"/>
                  <a:gd name="T75" fmla="*/ 771 h 2315"/>
                  <a:gd name="T76" fmla="*/ 55 w 637"/>
                  <a:gd name="T77" fmla="*/ 641 h 2315"/>
                  <a:gd name="T78" fmla="*/ 50 w 637"/>
                  <a:gd name="T79" fmla="*/ 557 h 2315"/>
                  <a:gd name="T80" fmla="*/ 29 w 637"/>
                  <a:gd name="T81" fmla="*/ 451 h 2315"/>
                  <a:gd name="T82" fmla="*/ 21 w 637"/>
                  <a:gd name="T83" fmla="*/ 353 h 2315"/>
                  <a:gd name="T84" fmla="*/ 11 w 637"/>
                  <a:gd name="T85" fmla="*/ 236 h 2315"/>
                  <a:gd name="T86" fmla="*/ 0 w 637"/>
                  <a:gd name="T87" fmla="*/ 136 h 2315"/>
                  <a:gd name="T88" fmla="*/ 17 w 637"/>
                  <a:gd name="T89" fmla="*/ 80 h 2315"/>
                  <a:gd name="T90" fmla="*/ 52 w 637"/>
                  <a:gd name="T91" fmla="*/ 41 h 2315"/>
                  <a:gd name="T92" fmla="*/ 107 w 637"/>
                  <a:gd name="T93" fmla="*/ 11 h 2315"/>
                  <a:gd name="T94" fmla="*/ 180 w 637"/>
                  <a:gd name="T95" fmla="*/ 0 h 23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37"/>
                  <a:gd name="T145" fmla="*/ 0 h 2315"/>
                  <a:gd name="T146" fmla="*/ 637 w 637"/>
                  <a:gd name="T147" fmla="*/ 2315 h 23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37" h="2315">
                    <a:moveTo>
                      <a:pt x="180" y="0"/>
                    </a:moveTo>
                    <a:lnTo>
                      <a:pt x="247" y="98"/>
                    </a:lnTo>
                    <a:lnTo>
                      <a:pt x="299" y="189"/>
                    </a:lnTo>
                    <a:lnTo>
                      <a:pt x="322" y="256"/>
                    </a:lnTo>
                    <a:lnTo>
                      <a:pt x="455" y="544"/>
                    </a:lnTo>
                    <a:lnTo>
                      <a:pt x="508" y="716"/>
                    </a:lnTo>
                    <a:lnTo>
                      <a:pt x="516" y="882"/>
                    </a:lnTo>
                    <a:lnTo>
                      <a:pt x="523" y="1115"/>
                    </a:lnTo>
                    <a:lnTo>
                      <a:pt x="531" y="1245"/>
                    </a:lnTo>
                    <a:lnTo>
                      <a:pt x="558" y="1346"/>
                    </a:lnTo>
                    <a:lnTo>
                      <a:pt x="571" y="1433"/>
                    </a:lnTo>
                    <a:lnTo>
                      <a:pt x="569" y="1517"/>
                    </a:lnTo>
                    <a:lnTo>
                      <a:pt x="549" y="1577"/>
                    </a:lnTo>
                    <a:lnTo>
                      <a:pt x="539" y="1652"/>
                    </a:lnTo>
                    <a:lnTo>
                      <a:pt x="546" y="1772"/>
                    </a:lnTo>
                    <a:lnTo>
                      <a:pt x="550" y="1977"/>
                    </a:lnTo>
                    <a:lnTo>
                      <a:pt x="561" y="2074"/>
                    </a:lnTo>
                    <a:lnTo>
                      <a:pt x="593" y="2164"/>
                    </a:lnTo>
                    <a:lnTo>
                      <a:pt x="637" y="2255"/>
                    </a:lnTo>
                    <a:lnTo>
                      <a:pt x="554" y="2285"/>
                    </a:lnTo>
                    <a:lnTo>
                      <a:pt x="463" y="2315"/>
                    </a:lnTo>
                    <a:lnTo>
                      <a:pt x="396" y="2308"/>
                    </a:lnTo>
                    <a:lnTo>
                      <a:pt x="260" y="2278"/>
                    </a:lnTo>
                    <a:lnTo>
                      <a:pt x="243" y="2168"/>
                    </a:lnTo>
                    <a:lnTo>
                      <a:pt x="232" y="2073"/>
                    </a:lnTo>
                    <a:lnTo>
                      <a:pt x="240" y="2008"/>
                    </a:lnTo>
                    <a:lnTo>
                      <a:pt x="250" y="1917"/>
                    </a:lnTo>
                    <a:lnTo>
                      <a:pt x="240" y="1833"/>
                    </a:lnTo>
                    <a:lnTo>
                      <a:pt x="209" y="1750"/>
                    </a:lnTo>
                    <a:lnTo>
                      <a:pt x="188" y="1689"/>
                    </a:lnTo>
                    <a:lnTo>
                      <a:pt x="180" y="1591"/>
                    </a:lnTo>
                    <a:lnTo>
                      <a:pt x="165" y="1539"/>
                    </a:lnTo>
                    <a:lnTo>
                      <a:pt x="150" y="1350"/>
                    </a:lnTo>
                    <a:lnTo>
                      <a:pt x="127" y="1200"/>
                    </a:lnTo>
                    <a:lnTo>
                      <a:pt x="112" y="1085"/>
                    </a:lnTo>
                    <a:lnTo>
                      <a:pt x="89" y="1040"/>
                    </a:lnTo>
                    <a:lnTo>
                      <a:pt x="65" y="916"/>
                    </a:lnTo>
                    <a:lnTo>
                      <a:pt x="49" y="771"/>
                    </a:lnTo>
                    <a:lnTo>
                      <a:pt x="55" y="641"/>
                    </a:lnTo>
                    <a:lnTo>
                      <a:pt x="50" y="557"/>
                    </a:lnTo>
                    <a:lnTo>
                      <a:pt x="29" y="451"/>
                    </a:lnTo>
                    <a:lnTo>
                      <a:pt x="21" y="353"/>
                    </a:lnTo>
                    <a:lnTo>
                      <a:pt x="11" y="236"/>
                    </a:lnTo>
                    <a:lnTo>
                      <a:pt x="0" y="136"/>
                    </a:lnTo>
                    <a:lnTo>
                      <a:pt x="17" y="80"/>
                    </a:lnTo>
                    <a:lnTo>
                      <a:pt x="52" y="41"/>
                    </a:lnTo>
                    <a:lnTo>
                      <a:pt x="107" y="11"/>
                    </a:lnTo>
                    <a:lnTo>
                      <a:pt x="180" y="0"/>
                    </a:lnTo>
                    <a:close/>
                  </a:path>
                </a:pathLst>
              </a:custGeom>
              <a:solidFill>
                <a:srgbClr val="0000FF"/>
              </a:solidFill>
              <a:ln w="14288">
                <a:solidFill>
                  <a:srgbClr val="000000"/>
                </a:solidFill>
                <a:round/>
                <a:headEnd/>
                <a:tailEnd/>
              </a:ln>
            </p:spPr>
            <p:txBody>
              <a:bodyPr/>
              <a:lstStyle/>
              <a:p>
                <a:endParaRPr lang="id-ID"/>
              </a:p>
            </p:txBody>
          </p:sp>
          <p:sp>
            <p:nvSpPr>
              <p:cNvPr id="43" name="Freeform 41"/>
              <p:cNvSpPr>
                <a:spLocks/>
              </p:cNvSpPr>
              <p:nvPr/>
            </p:nvSpPr>
            <p:spPr bwMode="auto">
              <a:xfrm>
                <a:off x="541" y="1931"/>
                <a:ext cx="158" cy="958"/>
              </a:xfrm>
              <a:custGeom>
                <a:avLst/>
                <a:gdLst>
                  <a:gd name="T0" fmla="*/ 121 w 158"/>
                  <a:gd name="T1" fmla="*/ 958 h 958"/>
                  <a:gd name="T2" fmla="*/ 121 w 158"/>
                  <a:gd name="T3" fmla="*/ 830 h 958"/>
                  <a:gd name="T4" fmla="*/ 142 w 158"/>
                  <a:gd name="T5" fmla="*/ 762 h 958"/>
                  <a:gd name="T6" fmla="*/ 158 w 158"/>
                  <a:gd name="T7" fmla="*/ 701 h 958"/>
                  <a:gd name="T8" fmla="*/ 121 w 158"/>
                  <a:gd name="T9" fmla="*/ 635 h 958"/>
                  <a:gd name="T10" fmla="*/ 121 w 158"/>
                  <a:gd name="T11" fmla="*/ 604 h 958"/>
                  <a:gd name="T12" fmla="*/ 106 w 158"/>
                  <a:gd name="T13" fmla="*/ 551 h 958"/>
                  <a:gd name="T14" fmla="*/ 83 w 158"/>
                  <a:gd name="T15" fmla="*/ 505 h 958"/>
                  <a:gd name="T16" fmla="*/ 91 w 158"/>
                  <a:gd name="T17" fmla="*/ 436 h 958"/>
                  <a:gd name="T18" fmla="*/ 60 w 158"/>
                  <a:gd name="T19" fmla="*/ 399 h 958"/>
                  <a:gd name="T20" fmla="*/ 45 w 158"/>
                  <a:gd name="T21" fmla="*/ 330 h 958"/>
                  <a:gd name="T22" fmla="*/ 45 w 158"/>
                  <a:gd name="T23" fmla="*/ 256 h 958"/>
                  <a:gd name="T24" fmla="*/ 38 w 158"/>
                  <a:gd name="T25" fmla="*/ 180 h 958"/>
                  <a:gd name="T26" fmla="*/ 15 w 158"/>
                  <a:gd name="T27" fmla="*/ 104 h 958"/>
                  <a:gd name="T28" fmla="*/ 0 w 158"/>
                  <a:gd name="T29" fmla="*/ 22 h 958"/>
                  <a:gd name="T30" fmla="*/ 0 w 158"/>
                  <a:gd name="T31" fmla="*/ 0 h 9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8"/>
                  <a:gd name="T49" fmla="*/ 0 h 958"/>
                  <a:gd name="T50" fmla="*/ 158 w 158"/>
                  <a:gd name="T51" fmla="*/ 958 h 9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8" h="958">
                    <a:moveTo>
                      <a:pt x="121" y="958"/>
                    </a:moveTo>
                    <a:lnTo>
                      <a:pt x="121" y="830"/>
                    </a:lnTo>
                    <a:lnTo>
                      <a:pt x="142" y="762"/>
                    </a:lnTo>
                    <a:lnTo>
                      <a:pt x="158" y="701"/>
                    </a:lnTo>
                    <a:lnTo>
                      <a:pt x="121" y="635"/>
                    </a:lnTo>
                    <a:lnTo>
                      <a:pt x="121" y="604"/>
                    </a:lnTo>
                    <a:lnTo>
                      <a:pt x="106" y="551"/>
                    </a:lnTo>
                    <a:lnTo>
                      <a:pt x="83" y="505"/>
                    </a:lnTo>
                    <a:lnTo>
                      <a:pt x="91" y="436"/>
                    </a:lnTo>
                    <a:lnTo>
                      <a:pt x="60" y="399"/>
                    </a:lnTo>
                    <a:lnTo>
                      <a:pt x="45" y="330"/>
                    </a:lnTo>
                    <a:lnTo>
                      <a:pt x="45" y="256"/>
                    </a:lnTo>
                    <a:lnTo>
                      <a:pt x="38" y="180"/>
                    </a:lnTo>
                    <a:lnTo>
                      <a:pt x="15" y="104"/>
                    </a:lnTo>
                    <a:lnTo>
                      <a:pt x="0" y="22"/>
                    </a:lnTo>
                    <a:lnTo>
                      <a:pt x="0" y="0"/>
                    </a:lnTo>
                  </a:path>
                </a:pathLst>
              </a:custGeom>
              <a:noFill/>
              <a:ln w="14288">
                <a:solidFill>
                  <a:srgbClr val="000000"/>
                </a:solidFill>
                <a:round/>
                <a:headEnd/>
                <a:tailEnd/>
              </a:ln>
            </p:spPr>
            <p:txBody>
              <a:bodyPr/>
              <a:lstStyle/>
              <a:p>
                <a:endParaRPr lang="id-ID"/>
              </a:p>
            </p:txBody>
          </p:sp>
        </p:grpSp>
        <p:grpSp>
          <p:nvGrpSpPr>
            <p:cNvPr id="18" name="Group 66"/>
            <p:cNvGrpSpPr>
              <a:grpSpLocks/>
            </p:cNvGrpSpPr>
            <p:nvPr/>
          </p:nvGrpSpPr>
          <p:grpSpPr bwMode="auto">
            <a:xfrm>
              <a:off x="585" y="1161"/>
              <a:ext cx="1633" cy="1259"/>
              <a:chOff x="585" y="1161"/>
              <a:chExt cx="1633" cy="1259"/>
            </a:xfrm>
          </p:grpSpPr>
          <p:sp>
            <p:nvSpPr>
              <p:cNvPr id="19" name="Freeform 43"/>
              <p:cNvSpPr>
                <a:spLocks/>
              </p:cNvSpPr>
              <p:nvPr/>
            </p:nvSpPr>
            <p:spPr bwMode="auto">
              <a:xfrm>
                <a:off x="1574" y="1984"/>
                <a:ext cx="600" cy="334"/>
              </a:xfrm>
              <a:custGeom>
                <a:avLst/>
                <a:gdLst>
                  <a:gd name="T0" fmla="*/ 509 w 600"/>
                  <a:gd name="T1" fmla="*/ 0 h 334"/>
                  <a:gd name="T2" fmla="*/ 592 w 600"/>
                  <a:gd name="T3" fmla="*/ 59 h 334"/>
                  <a:gd name="T4" fmla="*/ 600 w 600"/>
                  <a:gd name="T5" fmla="*/ 89 h 334"/>
                  <a:gd name="T6" fmla="*/ 595 w 600"/>
                  <a:gd name="T7" fmla="*/ 135 h 334"/>
                  <a:gd name="T8" fmla="*/ 579 w 600"/>
                  <a:gd name="T9" fmla="*/ 173 h 334"/>
                  <a:gd name="T10" fmla="*/ 554 w 600"/>
                  <a:gd name="T11" fmla="*/ 208 h 334"/>
                  <a:gd name="T12" fmla="*/ 508 w 600"/>
                  <a:gd name="T13" fmla="*/ 245 h 334"/>
                  <a:gd name="T14" fmla="*/ 446 w 600"/>
                  <a:gd name="T15" fmla="*/ 277 h 334"/>
                  <a:gd name="T16" fmla="*/ 369 w 600"/>
                  <a:gd name="T17" fmla="*/ 309 h 334"/>
                  <a:gd name="T18" fmla="*/ 293 w 600"/>
                  <a:gd name="T19" fmla="*/ 329 h 334"/>
                  <a:gd name="T20" fmla="*/ 210 w 600"/>
                  <a:gd name="T21" fmla="*/ 334 h 334"/>
                  <a:gd name="T22" fmla="*/ 143 w 600"/>
                  <a:gd name="T23" fmla="*/ 330 h 334"/>
                  <a:gd name="T24" fmla="*/ 75 w 600"/>
                  <a:gd name="T25" fmla="*/ 300 h 334"/>
                  <a:gd name="T26" fmla="*/ 0 w 600"/>
                  <a:gd name="T27" fmla="*/ 263 h 334"/>
                  <a:gd name="T28" fmla="*/ 105 w 600"/>
                  <a:gd name="T29" fmla="*/ 285 h 334"/>
                  <a:gd name="T30" fmla="*/ 217 w 600"/>
                  <a:gd name="T31" fmla="*/ 293 h 334"/>
                  <a:gd name="T32" fmla="*/ 301 w 600"/>
                  <a:gd name="T33" fmla="*/ 263 h 334"/>
                  <a:gd name="T34" fmla="*/ 398 w 600"/>
                  <a:gd name="T35" fmla="*/ 218 h 334"/>
                  <a:gd name="T36" fmla="*/ 465 w 600"/>
                  <a:gd name="T37" fmla="*/ 150 h 334"/>
                  <a:gd name="T38" fmla="*/ 509 w 600"/>
                  <a:gd name="T39" fmla="*/ 0 h 3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00"/>
                  <a:gd name="T61" fmla="*/ 0 h 334"/>
                  <a:gd name="T62" fmla="*/ 600 w 600"/>
                  <a:gd name="T63" fmla="*/ 334 h 3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00" h="334">
                    <a:moveTo>
                      <a:pt x="509" y="0"/>
                    </a:moveTo>
                    <a:lnTo>
                      <a:pt x="592" y="59"/>
                    </a:lnTo>
                    <a:lnTo>
                      <a:pt x="600" y="89"/>
                    </a:lnTo>
                    <a:lnTo>
                      <a:pt x="595" y="135"/>
                    </a:lnTo>
                    <a:lnTo>
                      <a:pt x="579" y="173"/>
                    </a:lnTo>
                    <a:lnTo>
                      <a:pt x="554" y="208"/>
                    </a:lnTo>
                    <a:lnTo>
                      <a:pt x="508" y="245"/>
                    </a:lnTo>
                    <a:lnTo>
                      <a:pt x="446" y="277"/>
                    </a:lnTo>
                    <a:lnTo>
                      <a:pt x="369" y="309"/>
                    </a:lnTo>
                    <a:lnTo>
                      <a:pt x="293" y="329"/>
                    </a:lnTo>
                    <a:lnTo>
                      <a:pt x="210" y="334"/>
                    </a:lnTo>
                    <a:lnTo>
                      <a:pt x="143" y="330"/>
                    </a:lnTo>
                    <a:lnTo>
                      <a:pt x="75" y="300"/>
                    </a:lnTo>
                    <a:lnTo>
                      <a:pt x="0" y="263"/>
                    </a:lnTo>
                    <a:lnTo>
                      <a:pt x="105" y="285"/>
                    </a:lnTo>
                    <a:lnTo>
                      <a:pt x="217" y="293"/>
                    </a:lnTo>
                    <a:lnTo>
                      <a:pt x="301" y="263"/>
                    </a:lnTo>
                    <a:lnTo>
                      <a:pt x="398" y="218"/>
                    </a:lnTo>
                    <a:lnTo>
                      <a:pt x="465" y="150"/>
                    </a:lnTo>
                    <a:lnTo>
                      <a:pt x="509" y="0"/>
                    </a:lnTo>
                    <a:close/>
                  </a:path>
                </a:pathLst>
              </a:custGeom>
              <a:solidFill>
                <a:srgbClr val="000080"/>
              </a:solidFill>
              <a:ln w="14288">
                <a:solidFill>
                  <a:srgbClr val="000000"/>
                </a:solidFill>
                <a:round/>
                <a:headEnd/>
                <a:tailEnd/>
              </a:ln>
            </p:spPr>
            <p:txBody>
              <a:bodyPr/>
              <a:lstStyle/>
              <a:p>
                <a:endParaRPr lang="id-ID"/>
              </a:p>
            </p:txBody>
          </p:sp>
          <p:sp>
            <p:nvSpPr>
              <p:cNvPr id="20" name="Freeform 44"/>
              <p:cNvSpPr>
                <a:spLocks/>
              </p:cNvSpPr>
              <p:nvPr/>
            </p:nvSpPr>
            <p:spPr bwMode="auto">
              <a:xfrm>
                <a:off x="1963" y="1984"/>
                <a:ext cx="255" cy="255"/>
              </a:xfrm>
              <a:custGeom>
                <a:avLst/>
                <a:gdLst>
                  <a:gd name="T0" fmla="*/ 197 w 255"/>
                  <a:gd name="T1" fmla="*/ 6 h 255"/>
                  <a:gd name="T2" fmla="*/ 238 w 255"/>
                  <a:gd name="T3" fmla="*/ 0 h 255"/>
                  <a:gd name="T4" fmla="*/ 251 w 255"/>
                  <a:gd name="T5" fmla="*/ 14 h 255"/>
                  <a:gd name="T6" fmla="*/ 255 w 255"/>
                  <a:gd name="T7" fmla="*/ 39 h 255"/>
                  <a:gd name="T8" fmla="*/ 243 w 255"/>
                  <a:gd name="T9" fmla="*/ 73 h 255"/>
                  <a:gd name="T10" fmla="*/ 217 w 255"/>
                  <a:gd name="T11" fmla="*/ 89 h 255"/>
                  <a:gd name="T12" fmla="*/ 187 w 255"/>
                  <a:gd name="T13" fmla="*/ 93 h 255"/>
                  <a:gd name="T14" fmla="*/ 156 w 255"/>
                  <a:gd name="T15" fmla="*/ 165 h 255"/>
                  <a:gd name="T16" fmla="*/ 88 w 255"/>
                  <a:gd name="T17" fmla="*/ 212 h 255"/>
                  <a:gd name="T18" fmla="*/ 43 w 255"/>
                  <a:gd name="T19" fmla="*/ 240 h 255"/>
                  <a:gd name="T20" fmla="*/ 0 w 255"/>
                  <a:gd name="T21" fmla="*/ 255 h 255"/>
                  <a:gd name="T22" fmla="*/ 52 w 255"/>
                  <a:gd name="T23" fmla="*/ 194 h 255"/>
                  <a:gd name="T24" fmla="*/ 84 w 255"/>
                  <a:gd name="T25" fmla="*/ 160 h 255"/>
                  <a:gd name="T26" fmla="*/ 113 w 255"/>
                  <a:gd name="T27" fmla="*/ 117 h 255"/>
                  <a:gd name="T28" fmla="*/ 160 w 255"/>
                  <a:gd name="T29" fmla="*/ 60 h 255"/>
                  <a:gd name="T30" fmla="*/ 174 w 255"/>
                  <a:gd name="T31" fmla="*/ 49 h 255"/>
                  <a:gd name="T32" fmla="*/ 180 w 255"/>
                  <a:gd name="T33" fmla="*/ 34 h 255"/>
                  <a:gd name="T34" fmla="*/ 184 w 255"/>
                  <a:gd name="T35" fmla="*/ 21 h 255"/>
                  <a:gd name="T36" fmla="*/ 197 w 255"/>
                  <a:gd name="T37" fmla="*/ 6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5"/>
                  <a:gd name="T58" fmla="*/ 0 h 255"/>
                  <a:gd name="T59" fmla="*/ 255 w 255"/>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5" h="255">
                    <a:moveTo>
                      <a:pt x="197" y="6"/>
                    </a:moveTo>
                    <a:lnTo>
                      <a:pt x="238" y="0"/>
                    </a:lnTo>
                    <a:lnTo>
                      <a:pt x="251" y="14"/>
                    </a:lnTo>
                    <a:lnTo>
                      <a:pt x="255" y="39"/>
                    </a:lnTo>
                    <a:lnTo>
                      <a:pt x="243" y="73"/>
                    </a:lnTo>
                    <a:lnTo>
                      <a:pt x="217" y="89"/>
                    </a:lnTo>
                    <a:lnTo>
                      <a:pt x="187" y="93"/>
                    </a:lnTo>
                    <a:lnTo>
                      <a:pt x="156" y="165"/>
                    </a:lnTo>
                    <a:lnTo>
                      <a:pt x="88" y="212"/>
                    </a:lnTo>
                    <a:lnTo>
                      <a:pt x="43" y="240"/>
                    </a:lnTo>
                    <a:lnTo>
                      <a:pt x="0" y="255"/>
                    </a:lnTo>
                    <a:lnTo>
                      <a:pt x="52" y="194"/>
                    </a:lnTo>
                    <a:lnTo>
                      <a:pt x="84" y="160"/>
                    </a:lnTo>
                    <a:lnTo>
                      <a:pt x="113" y="117"/>
                    </a:lnTo>
                    <a:lnTo>
                      <a:pt x="160" y="60"/>
                    </a:lnTo>
                    <a:lnTo>
                      <a:pt x="174" y="49"/>
                    </a:lnTo>
                    <a:lnTo>
                      <a:pt x="180" y="34"/>
                    </a:lnTo>
                    <a:lnTo>
                      <a:pt x="184" y="21"/>
                    </a:lnTo>
                    <a:lnTo>
                      <a:pt x="197" y="6"/>
                    </a:lnTo>
                    <a:close/>
                  </a:path>
                </a:pathLst>
              </a:custGeom>
              <a:solidFill>
                <a:srgbClr val="FF0000"/>
              </a:solidFill>
              <a:ln w="14288">
                <a:solidFill>
                  <a:srgbClr val="000000"/>
                </a:solidFill>
                <a:round/>
                <a:headEnd/>
                <a:tailEnd/>
              </a:ln>
            </p:spPr>
            <p:txBody>
              <a:bodyPr/>
              <a:lstStyle/>
              <a:p>
                <a:endParaRPr lang="id-ID"/>
              </a:p>
            </p:txBody>
          </p:sp>
          <p:grpSp>
            <p:nvGrpSpPr>
              <p:cNvPr id="21" name="Group 65"/>
              <p:cNvGrpSpPr>
                <a:grpSpLocks/>
              </p:cNvGrpSpPr>
              <p:nvPr/>
            </p:nvGrpSpPr>
            <p:grpSpPr bwMode="auto">
              <a:xfrm>
                <a:off x="585" y="1161"/>
                <a:ext cx="1618" cy="1259"/>
                <a:chOff x="585" y="1161"/>
                <a:chExt cx="1618" cy="1259"/>
              </a:xfrm>
            </p:grpSpPr>
            <p:grpSp>
              <p:nvGrpSpPr>
                <p:cNvPr id="22" name="Group 53"/>
                <p:cNvGrpSpPr>
                  <a:grpSpLocks/>
                </p:cNvGrpSpPr>
                <p:nvPr/>
              </p:nvGrpSpPr>
              <p:grpSpPr bwMode="auto">
                <a:xfrm>
                  <a:off x="585" y="1161"/>
                  <a:ext cx="1618" cy="1259"/>
                  <a:chOff x="585" y="1161"/>
                  <a:chExt cx="1618" cy="1259"/>
                </a:xfrm>
              </p:grpSpPr>
              <p:grpSp>
                <p:nvGrpSpPr>
                  <p:cNvPr id="34" name="Group 51"/>
                  <p:cNvGrpSpPr>
                    <a:grpSpLocks/>
                  </p:cNvGrpSpPr>
                  <p:nvPr/>
                </p:nvGrpSpPr>
                <p:grpSpPr bwMode="auto">
                  <a:xfrm>
                    <a:off x="585" y="1161"/>
                    <a:ext cx="1618" cy="1259"/>
                    <a:chOff x="585" y="1161"/>
                    <a:chExt cx="1618" cy="1259"/>
                  </a:xfrm>
                </p:grpSpPr>
                <p:grpSp>
                  <p:nvGrpSpPr>
                    <p:cNvPr id="36" name="Group 49"/>
                    <p:cNvGrpSpPr>
                      <a:grpSpLocks/>
                    </p:cNvGrpSpPr>
                    <p:nvPr/>
                  </p:nvGrpSpPr>
                  <p:grpSpPr bwMode="auto">
                    <a:xfrm>
                      <a:off x="865" y="1161"/>
                      <a:ext cx="268" cy="372"/>
                      <a:chOff x="865" y="1161"/>
                      <a:chExt cx="268" cy="372"/>
                    </a:xfrm>
                  </p:grpSpPr>
                  <p:sp>
                    <p:nvSpPr>
                      <p:cNvPr id="38" name="Freeform 45"/>
                      <p:cNvSpPr>
                        <a:spLocks/>
                      </p:cNvSpPr>
                      <p:nvPr/>
                    </p:nvSpPr>
                    <p:spPr bwMode="auto">
                      <a:xfrm>
                        <a:off x="865" y="1161"/>
                        <a:ext cx="268" cy="372"/>
                      </a:xfrm>
                      <a:custGeom>
                        <a:avLst/>
                        <a:gdLst>
                          <a:gd name="T0" fmla="*/ 268 w 268"/>
                          <a:gd name="T1" fmla="*/ 230 h 372"/>
                          <a:gd name="T2" fmla="*/ 226 w 268"/>
                          <a:gd name="T3" fmla="*/ 197 h 372"/>
                          <a:gd name="T4" fmla="*/ 208 w 268"/>
                          <a:gd name="T5" fmla="*/ 170 h 372"/>
                          <a:gd name="T6" fmla="*/ 215 w 268"/>
                          <a:gd name="T7" fmla="*/ 146 h 372"/>
                          <a:gd name="T8" fmla="*/ 216 w 268"/>
                          <a:gd name="T9" fmla="*/ 127 h 372"/>
                          <a:gd name="T10" fmla="*/ 210 w 268"/>
                          <a:gd name="T11" fmla="*/ 112 h 372"/>
                          <a:gd name="T12" fmla="*/ 197 w 268"/>
                          <a:gd name="T13" fmla="*/ 106 h 372"/>
                          <a:gd name="T14" fmla="*/ 207 w 268"/>
                          <a:gd name="T15" fmla="*/ 91 h 372"/>
                          <a:gd name="T16" fmla="*/ 205 w 268"/>
                          <a:gd name="T17" fmla="*/ 73 h 372"/>
                          <a:gd name="T18" fmla="*/ 194 w 268"/>
                          <a:gd name="T19" fmla="*/ 59 h 372"/>
                          <a:gd name="T20" fmla="*/ 181 w 268"/>
                          <a:gd name="T21" fmla="*/ 53 h 372"/>
                          <a:gd name="T22" fmla="*/ 167 w 268"/>
                          <a:gd name="T23" fmla="*/ 49 h 372"/>
                          <a:gd name="T24" fmla="*/ 152 w 268"/>
                          <a:gd name="T25" fmla="*/ 52 h 372"/>
                          <a:gd name="T26" fmla="*/ 158 w 268"/>
                          <a:gd name="T27" fmla="*/ 38 h 372"/>
                          <a:gd name="T28" fmla="*/ 154 w 268"/>
                          <a:gd name="T29" fmla="*/ 21 h 372"/>
                          <a:gd name="T30" fmla="*/ 147 w 268"/>
                          <a:gd name="T31" fmla="*/ 15 h 372"/>
                          <a:gd name="T32" fmla="*/ 134 w 268"/>
                          <a:gd name="T33" fmla="*/ 11 h 372"/>
                          <a:gd name="T34" fmla="*/ 121 w 268"/>
                          <a:gd name="T35" fmla="*/ 12 h 372"/>
                          <a:gd name="T36" fmla="*/ 109 w 268"/>
                          <a:gd name="T37" fmla="*/ 19 h 372"/>
                          <a:gd name="T38" fmla="*/ 99 w 268"/>
                          <a:gd name="T39" fmla="*/ 4 h 372"/>
                          <a:gd name="T40" fmla="*/ 80 w 268"/>
                          <a:gd name="T41" fmla="*/ 0 h 372"/>
                          <a:gd name="T42" fmla="*/ 56 w 268"/>
                          <a:gd name="T43" fmla="*/ 0 h 372"/>
                          <a:gd name="T44" fmla="*/ 29 w 268"/>
                          <a:gd name="T45" fmla="*/ 9 h 372"/>
                          <a:gd name="T46" fmla="*/ 13 w 268"/>
                          <a:gd name="T47" fmla="*/ 24 h 372"/>
                          <a:gd name="T48" fmla="*/ 3 w 268"/>
                          <a:gd name="T49" fmla="*/ 39 h 372"/>
                          <a:gd name="T50" fmla="*/ 0 w 268"/>
                          <a:gd name="T51" fmla="*/ 60 h 372"/>
                          <a:gd name="T52" fmla="*/ 4 w 268"/>
                          <a:gd name="T53" fmla="*/ 83 h 372"/>
                          <a:gd name="T54" fmla="*/ 13 w 268"/>
                          <a:gd name="T55" fmla="*/ 108 h 372"/>
                          <a:gd name="T56" fmla="*/ 20 w 268"/>
                          <a:gd name="T57" fmla="*/ 137 h 372"/>
                          <a:gd name="T58" fmla="*/ 33 w 268"/>
                          <a:gd name="T59" fmla="*/ 166 h 372"/>
                          <a:gd name="T60" fmla="*/ 56 w 268"/>
                          <a:gd name="T61" fmla="*/ 189 h 372"/>
                          <a:gd name="T62" fmla="*/ 97 w 268"/>
                          <a:gd name="T63" fmla="*/ 219 h 372"/>
                          <a:gd name="T64" fmla="*/ 141 w 268"/>
                          <a:gd name="T65" fmla="*/ 238 h 372"/>
                          <a:gd name="T66" fmla="*/ 187 w 268"/>
                          <a:gd name="T67" fmla="*/ 252 h 372"/>
                          <a:gd name="T68" fmla="*/ 239 w 268"/>
                          <a:gd name="T69" fmla="*/ 310 h 372"/>
                          <a:gd name="T70" fmla="*/ 259 w 268"/>
                          <a:gd name="T71" fmla="*/ 372 h 372"/>
                          <a:gd name="T72" fmla="*/ 268 w 268"/>
                          <a:gd name="T73" fmla="*/ 230 h 3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8"/>
                          <a:gd name="T112" fmla="*/ 0 h 372"/>
                          <a:gd name="T113" fmla="*/ 268 w 268"/>
                          <a:gd name="T114" fmla="*/ 372 h 3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8" h="372">
                            <a:moveTo>
                              <a:pt x="268" y="230"/>
                            </a:moveTo>
                            <a:lnTo>
                              <a:pt x="226" y="197"/>
                            </a:lnTo>
                            <a:lnTo>
                              <a:pt x="208" y="170"/>
                            </a:lnTo>
                            <a:lnTo>
                              <a:pt x="215" y="146"/>
                            </a:lnTo>
                            <a:lnTo>
                              <a:pt x="216" y="127"/>
                            </a:lnTo>
                            <a:lnTo>
                              <a:pt x="210" y="112"/>
                            </a:lnTo>
                            <a:lnTo>
                              <a:pt x="197" y="106"/>
                            </a:lnTo>
                            <a:lnTo>
                              <a:pt x="207" y="91"/>
                            </a:lnTo>
                            <a:lnTo>
                              <a:pt x="205" y="73"/>
                            </a:lnTo>
                            <a:lnTo>
                              <a:pt x="194" y="59"/>
                            </a:lnTo>
                            <a:lnTo>
                              <a:pt x="181" y="53"/>
                            </a:lnTo>
                            <a:lnTo>
                              <a:pt x="167" y="49"/>
                            </a:lnTo>
                            <a:lnTo>
                              <a:pt x="152" y="52"/>
                            </a:lnTo>
                            <a:lnTo>
                              <a:pt x="158" y="38"/>
                            </a:lnTo>
                            <a:lnTo>
                              <a:pt x="154" y="21"/>
                            </a:lnTo>
                            <a:lnTo>
                              <a:pt x="147" y="15"/>
                            </a:lnTo>
                            <a:lnTo>
                              <a:pt x="134" y="11"/>
                            </a:lnTo>
                            <a:lnTo>
                              <a:pt x="121" y="12"/>
                            </a:lnTo>
                            <a:lnTo>
                              <a:pt x="109" y="19"/>
                            </a:lnTo>
                            <a:lnTo>
                              <a:pt x="99" y="4"/>
                            </a:lnTo>
                            <a:lnTo>
                              <a:pt x="80" y="0"/>
                            </a:lnTo>
                            <a:lnTo>
                              <a:pt x="56" y="0"/>
                            </a:lnTo>
                            <a:lnTo>
                              <a:pt x="29" y="9"/>
                            </a:lnTo>
                            <a:lnTo>
                              <a:pt x="13" y="24"/>
                            </a:lnTo>
                            <a:lnTo>
                              <a:pt x="3" y="39"/>
                            </a:lnTo>
                            <a:lnTo>
                              <a:pt x="0" y="60"/>
                            </a:lnTo>
                            <a:lnTo>
                              <a:pt x="4" y="83"/>
                            </a:lnTo>
                            <a:lnTo>
                              <a:pt x="13" y="108"/>
                            </a:lnTo>
                            <a:lnTo>
                              <a:pt x="20" y="137"/>
                            </a:lnTo>
                            <a:lnTo>
                              <a:pt x="33" y="166"/>
                            </a:lnTo>
                            <a:lnTo>
                              <a:pt x="56" y="189"/>
                            </a:lnTo>
                            <a:lnTo>
                              <a:pt x="97" y="219"/>
                            </a:lnTo>
                            <a:lnTo>
                              <a:pt x="141" y="238"/>
                            </a:lnTo>
                            <a:lnTo>
                              <a:pt x="187" y="252"/>
                            </a:lnTo>
                            <a:lnTo>
                              <a:pt x="239" y="310"/>
                            </a:lnTo>
                            <a:lnTo>
                              <a:pt x="259" y="372"/>
                            </a:lnTo>
                            <a:lnTo>
                              <a:pt x="268" y="230"/>
                            </a:lnTo>
                            <a:close/>
                          </a:path>
                        </a:pathLst>
                      </a:custGeom>
                      <a:solidFill>
                        <a:srgbClr val="E0A080"/>
                      </a:solidFill>
                      <a:ln w="14288">
                        <a:solidFill>
                          <a:srgbClr val="000000"/>
                        </a:solidFill>
                        <a:round/>
                        <a:headEnd/>
                        <a:tailEnd/>
                      </a:ln>
                    </p:spPr>
                    <p:txBody>
                      <a:bodyPr/>
                      <a:lstStyle/>
                      <a:p>
                        <a:endParaRPr lang="id-ID"/>
                      </a:p>
                    </p:txBody>
                  </p:sp>
                  <p:sp>
                    <p:nvSpPr>
                      <p:cNvPr id="39" name="Freeform 46"/>
                      <p:cNvSpPr>
                        <a:spLocks/>
                      </p:cNvSpPr>
                      <p:nvPr/>
                    </p:nvSpPr>
                    <p:spPr bwMode="auto">
                      <a:xfrm>
                        <a:off x="919" y="1182"/>
                        <a:ext cx="56" cy="71"/>
                      </a:xfrm>
                      <a:custGeom>
                        <a:avLst/>
                        <a:gdLst>
                          <a:gd name="T0" fmla="*/ 3 w 56"/>
                          <a:gd name="T1" fmla="*/ 71 h 71"/>
                          <a:gd name="T2" fmla="*/ 0 w 56"/>
                          <a:gd name="T3" fmla="*/ 51 h 71"/>
                          <a:gd name="T4" fmla="*/ 2 w 56"/>
                          <a:gd name="T5" fmla="*/ 31 h 71"/>
                          <a:gd name="T6" fmla="*/ 10 w 56"/>
                          <a:gd name="T7" fmla="*/ 15 h 71"/>
                          <a:gd name="T8" fmla="*/ 22 w 56"/>
                          <a:gd name="T9" fmla="*/ 8 h 71"/>
                          <a:gd name="T10" fmla="*/ 34 w 56"/>
                          <a:gd name="T11" fmla="*/ 3 h 71"/>
                          <a:gd name="T12" fmla="*/ 43 w 56"/>
                          <a:gd name="T13" fmla="*/ 4 h 71"/>
                          <a:gd name="T14" fmla="*/ 56 w 56"/>
                          <a:gd name="T15" fmla="*/ 0 h 71"/>
                          <a:gd name="T16" fmla="*/ 0 60000 65536"/>
                          <a:gd name="T17" fmla="*/ 0 60000 65536"/>
                          <a:gd name="T18" fmla="*/ 0 60000 65536"/>
                          <a:gd name="T19" fmla="*/ 0 60000 65536"/>
                          <a:gd name="T20" fmla="*/ 0 60000 65536"/>
                          <a:gd name="T21" fmla="*/ 0 60000 65536"/>
                          <a:gd name="T22" fmla="*/ 0 60000 65536"/>
                          <a:gd name="T23" fmla="*/ 0 60000 65536"/>
                          <a:gd name="T24" fmla="*/ 0 w 56"/>
                          <a:gd name="T25" fmla="*/ 0 h 71"/>
                          <a:gd name="T26" fmla="*/ 56 w 56"/>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 h="71">
                            <a:moveTo>
                              <a:pt x="3" y="71"/>
                            </a:moveTo>
                            <a:lnTo>
                              <a:pt x="0" y="51"/>
                            </a:lnTo>
                            <a:lnTo>
                              <a:pt x="2" y="31"/>
                            </a:lnTo>
                            <a:lnTo>
                              <a:pt x="10" y="15"/>
                            </a:lnTo>
                            <a:lnTo>
                              <a:pt x="22" y="8"/>
                            </a:lnTo>
                            <a:lnTo>
                              <a:pt x="34" y="3"/>
                            </a:lnTo>
                            <a:lnTo>
                              <a:pt x="43" y="4"/>
                            </a:lnTo>
                            <a:lnTo>
                              <a:pt x="56" y="0"/>
                            </a:lnTo>
                          </a:path>
                        </a:pathLst>
                      </a:custGeom>
                      <a:noFill/>
                      <a:ln w="14288">
                        <a:solidFill>
                          <a:srgbClr val="000000"/>
                        </a:solidFill>
                        <a:round/>
                        <a:headEnd/>
                        <a:tailEnd/>
                      </a:ln>
                    </p:spPr>
                    <p:txBody>
                      <a:bodyPr/>
                      <a:lstStyle/>
                      <a:p>
                        <a:endParaRPr lang="id-ID"/>
                      </a:p>
                    </p:txBody>
                  </p:sp>
                  <p:sp>
                    <p:nvSpPr>
                      <p:cNvPr id="40" name="Freeform 47"/>
                      <p:cNvSpPr>
                        <a:spLocks/>
                      </p:cNvSpPr>
                      <p:nvPr/>
                    </p:nvSpPr>
                    <p:spPr bwMode="auto">
                      <a:xfrm>
                        <a:off x="965" y="1214"/>
                        <a:ext cx="45" cy="71"/>
                      </a:xfrm>
                      <a:custGeom>
                        <a:avLst/>
                        <a:gdLst>
                          <a:gd name="T0" fmla="*/ 45 w 45"/>
                          <a:gd name="T1" fmla="*/ 0 h 71"/>
                          <a:gd name="T2" fmla="*/ 24 w 45"/>
                          <a:gd name="T3" fmla="*/ 4 h 71"/>
                          <a:gd name="T4" fmla="*/ 9 w 45"/>
                          <a:gd name="T5" fmla="*/ 11 h 71"/>
                          <a:gd name="T6" fmla="*/ 0 w 45"/>
                          <a:gd name="T7" fmla="*/ 25 h 71"/>
                          <a:gd name="T8" fmla="*/ 2 w 45"/>
                          <a:gd name="T9" fmla="*/ 38 h 71"/>
                          <a:gd name="T10" fmla="*/ 14 w 45"/>
                          <a:gd name="T11" fmla="*/ 53 h 71"/>
                          <a:gd name="T12" fmla="*/ 17 w 45"/>
                          <a:gd name="T13" fmla="*/ 71 h 71"/>
                          <a:gd name="T14" fmla="*/ 0 60000 65536"/>
                          <a:gd name="T15" fmla="*/ 0 60000 65536"/>
                          <a:gd name="T16" fmla="*/ 0 60000 65536"/>
                          <a:gd name="T17" fmla="*/ 0 60000 65536"/>
                          <a:gd name="T18" fmla="*/ 0 60000 65536"/>
                          <a:gd name="T19" fmla="*/ 0 60000 65536"/>
                          <a:gd name="T20" fmla="*/ 0 60000 65536"/>
                          <a:gd name="T21" fmla="*/ 0 w 45"/>
                          <a:gd name="T22" fmla="*/ 0 h 71"/>
                          <a:gd name="T23" fmla="*/ 45 w 45"/>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71">
                            <a:moveTo>
                              <a:pt x="45" y="0"/>
                            </a:moveTo>
                            <a:lnTo>
                              <a:pt x="24" y="4"/>
                            </a:lnTo>
                            <a:lnTo>
                              <a:pt x="9" y="11"/>
                            </a:lnTo>
                            <a:lnTo>
                              <a:pt x="0" y="25"/>
                            </a:lnTo>
                            <a:lnTo>
                              <a:pt x="2" y="38"/>
                            </a:lnTo>
                            <a:lnTo>
                              <a:pt x="14" y="53"/>
                            </a:lnTo>
                            <a:lnTo>
                              <a:pt x="17" y="71"/>
                            </a:lnTo>
                          </a:path>
                        </a:pathLst>
                      </a:custGeom>
                      <a:noFill/>
                      <a:ln w="14288">
                        <a:solidFill>
                          <a:srgbClr val="000000"/>
                        </a:solidFill>
                        <a:round/>
                        <a:headEnd/>
                        <a:tailEnd/>
                      </a:ln>
                    </p:spPr>
                    <p:txBody>
                      <a:bodyPr/>
                      <a:lstStyle/>
                      <a:p>
                        <a:endParaRPr lang="id-ID"/>
                      </a:p>
                    </p:txBody>
                  </p:sp>
                  <p:sp>
                    <p:nvSpPr>
                      <p:cNvPr id="41" name="Freeform 48"/>
                      <p:cNvSpPr>
                        <a:spLocks/>
                      </p:cNvSpPr>
                      <p:nvPr/>
                    </p:nvSpPr>
                    <p:spPr bwMode="auto">
                      <a:xfrm>
                        <a:off x="1008" y="1259"/>
                        <a:ext cx="49" cy="57"/>
                      </a:xfrm>
                      <a:custGeom>
                        <a:avLst/>
                        <a:gdLst>
                          <a:gd name="T0" fmla="*/ 49 w 49"/>
                          <a:gd name="T1" fmla="*/ 7 h 57"/>
                          <a:gd name="T2" fmla="*/ 31 w 49"/>
                          <a:gd name="T3" fmla="*/ 0 h 57"/>
                          <a:gd name="T4" fmla="*/ 15 w 49"/>
                          <a:gd name="T5" fmla="*/ 4 h 57"/>
                          <a:gd name="T6" fmla="*/ 4 w 49"/>
                          <a:gd name="T7" fmla="*/ 14 h 57"/>
                          <a:gd name="T8" fmla="*/ 0 w 49"/>
                          <a:gd name="T9" fmla="*/ 29 h 57"/>
                          <a:gd name="T10" fmla="*/ 6 w 49"/>
                          <a:gd name="T11" fmla="*/ 42 h 57"/>
                          <a:gd name="T12" fmla="*/ 15 w 49"/>
                          <a:gd name="T13" fmla="*/ 57 h 57"/>
                          <a:gd name="T14" fmla="*/ 0 60000 65536"/>
                          <a:gd name="T15" fmla="*/ 0 60000 65536"/>
                          <a:gd name="T16" fmla="*/ 0 60000 65536"/>
                          <a:gd name="T17" fmla="*/ 0 60000 65536"/>
                          <a:gd name="T18" fmla="*/ 0 60000 65536"/>
                          <a:gd name="T19" fmla="*/ 0 60000 65536"/>
                          <a:gd name="T20" fmla="*/ 0 60000 65536"/>
                          <a:gd name="T21" fmla="*/ 0 w 49"/>
                          <a:gd name="T22" fmla="*/ 0 h 57"/>
                          <a:gd name="T23" fmla="*/ 49 w 49"/>
                          <a:gd name="T24" fmla="*/ 57 h 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57">
                            <a:moveTo>
                              <a:pt x="49" y="7"/>
                            </a:moveTo>
                            <a:lnTo>
                              <a:pt x="31" y="0"/>
                            </a:lnTo>
                            <a:lnTo>
                              <a:pt x="15" y="4"/>
                            </a:lnTo>
                            <a:lnTo>
                              <a:pt x="4" y="14"/>
                            </a:lnTo>
                            <a:lnTo>
                              <a:pt x="0" y="29"/>
                            </a:lnTo>
                            <a:lnTo>
                              <a:pt x="6" y="42"/>
                            </a:lnTo>
                            <a:lnTo>
                              <a:pt x="15" y="57"/>
                            </a:lnTo>
                          </a:path>
                        </a:pathLst>
                      </a:custGeom>
                      <a:noFill/>
                      <a:ln w="14288">
                        <a:solidFill>
                          <a:srgbClr val="000000"/>
                        </a:solidFill>
                        <a:round/>
                        <a:headEnd/>
                        <a:tailEnd/>
                      </a:ln>
                    </p:spPr>
                    <p:txBody>
                      <a:bodyPr/>
                      <a:lstStyle/>
                      <a:p>
                        <a:endParaRPr lang="id-ID"/>
                      </a:p>
                    </p:txBody>
                  </p:sp>
                </p:grpSp>
                <p:sp>
                  <p:nvSpPr>
                    <p:cNvPr id="37" name="Freeform 50"/>
                    <p:cNvSpPr>
                      <a:spLocks/>
                    </p:cNvSpPr>
                    <p:nvPr/>
                  </p:nvSpPr>
                  <p:spPr bwMode="auto">
                    <a:xfrm>
                      <a:off x="585" y="1230"/>
                      <a:ext cx="1618" cy="1190"/>
                    </a:xfrm>
                    <a:custGeom>
                      <a:avLst/>
                      <a:gdLst>
                        <a:gd name="T0" fmla="*/ 623 w 1618"/>
                        <a:gd name="T1" fmla="*/ 915 h 1190"/>
                        <a:gd name="T2" fmla="*/ 570 w 1618"/>
                        <a:gd name="T3" fmla="*/ 986 h 1190"/>
                        <a:gd name="T4" fmla="*/ 521 w 1618"/>
                        <a:gd name="T5" fmla="*/ 1026 h 1190"/>
                        <a:gd name="T6" fmla="*/ 458 w 1618"/>
                        <a:gd name="T7" fmla="*/ 1062 h 1190"/>
                        <a:gd name="T8" fmla="*/ 445 w 1618"/>
                        <a:gd name="T9" fmla="*/ 1106 h 1190"/>
                        <a:gd name="T10" fmla="*/ 416 w 1618"/>
                        <a:gd name="T11" fmla="*/ 1140 h 1190"/>
                        <a:gd name="T12" fmla="*/ 392 w 1618"/>
                        <a:gd name="T13" fmla="*/ 1190 h 1190"/>
                        <a:gd name="T14" fmla="*/ 375 w 1618"/>
                        <a:gd name="T15" fmla="*/ 1054 h 1190"/>
                        <a:gd name="T16" fmla="*/ 352 w 1618"/>
                        <a:gd name="T17" fmla="*/ 964 h 1190"/>
                        <a:gd name="T18" fmla="*/ 375 w 1618"/>
                        <a:gd name="T19" fmla="*/ 805 h 1190"/>
                        <a:gd name="T20" fmla="*/ 337 w 1618"/>
                        <a:gd name="T21" fmla="*/ 723 h 1190"/>
                        <a:gd name="T22" fmla="*/ 285 w 1618"/>
                        <a:gd name="T23" fmla="*/ 573 h 1190"/>
                        <a:gd name="T24" fmla="*/ 188 w 1618"/>
                        <a:gd name="T25" fmla="*/ 405 h 1190"/>
                        <a:gd name="T26" fmla="*/ 159 w 1618"/>
                        <a:gd name="T27" fmla="*/ 301 h 1190"/>
                        <a:gd name="T28" fmla="*/ 106 w 1618"/>
                        <a:gd name="T29" fmla="*/ 173 h 1190"/>
                        <a:gd name="T30" fmla="*/ 47 w 1618"/>
                        <a:gd name="T31" fmla="*/ 82 h 1190"/>
                        <a:gd name="T32" fmla="*/ 0 w 1618"/>
                        <a:gd name="T33" fmla="*/ 47 h 1190"/>
                        <a:gd name="T34" fmla="*/ 54 w 1618"/>
                        <a:gd name="T35" fmla="*/ 18 h 1190"/>
                        <a:gd name="T36" fmla="*/ 127 w 1618"/>
                        <a:gd name="T37" fmla="*/ 0 h 1190"/>
                        <a:gd name="T38" fmla="*/ 215 w 1618"/>
                        <a:gd name="T39" fmla="*/ 10 h 1190"/>
                        <a:gd name="T40" fmla="*/ 303 w 1618"/>
                        <a:gd name="T41" fmla="*/ 37 h 1190"/>
                        <a:gd name="T42" fmla="*/ 385 w 1618"/>
                        <a:gd name="T43" fmla="*/ 73 h 1190"/>
                        <a:gd name="T44" fmla="*/ 443 w 1618"/>
                        <a:gd name="T45" fmla="*/ 105 h 1190"/>
                        <a:gd name="T46" fmla="*/ 467 w 1618"/>
                        <a:gd name="T47" fmla="*/ 94 h 1190"/>
                        <a:gd name="T48" fmla="*/ 505 w 1618"/>
                        <a:gd name="T49" fmla="*/ 72 h 1190"/>
                        <a:gd name="T50" fmla="*/ 511 w 1618"/>
                        <a:gd name="T51" fmla="*/ 20 h 1190"/>
                        <a:gd name="T52" fmla="*/ 546 w 1618"/>
                        <a:gd name="T53" fmla="*/ 48 h 1190"/>
                        <a:gd name="T54" fmla="*/ 593 w 1618"/>
                        <a:gd name="T55" fmla="*/ 58 h 1190"/>
                        <a:gd name="T56" fmla="*/ 657 w 1618"/>
                        <a:gd name="T57" fmla="*/ 72 h 1190"/>
                        <a:gd name="T58" fmla="*/ 719 w 1618"/>
                        <a:gd name="T59" fmla="*/ 78 h 1190"/>
                        <a:gd name="T60" fmla="*/ 777 w 1618"/>
                        <a:gd name="T61" fmla="*/ 85 h 1190"/>
                        <a:gd name="T62" fmla="*/ 859 w 1618"/>
                        <a:gd name="T63" fmla="*/ 82 h 1190"/>
                        <a:gd name="T64" fmla="*/ 930 w 1618"/>
                        <a:gd name="T65" fmla="*/ 110 h 1190"/>
                        <a:gd name="T66" fmla="*/ 989 w 1618"/>
                        <a:gd name="T67" fmla="*/ 162 h 1190"/>
                        <a:gd name="T68" fmla="*/ 1047 w 1618"/>
                        <a:gd name="T69" fmla="*/ 239 h 1190"/>
                        <a:gd name="T70" fmla="*/ 1091 w 1618"/>
                        <a:gd name="T71" fmla="*/ 297 h 1190"/>
                        <a:gd name="T72" fmla="*/ 1147 w 1618"/>
                        <a:gd name="T73" fmla="*/ 345 h 1190"/>
                        <a:gd name="T74" fmla="*/ 1206 w 1618"/>
                        <a:gd name="T75" fmla="*/ 379 h 1190"/>
                        <a:gd name="T76" fmla="*/ 1256 w 1618"/>
                        <a:gd name="T77" fmla="*/ 417 h 1190"/>
                        <a:gd name="T78" fmla="*/ 1282 w 1618"/>
                        <a:gd name="T79" fmla="*/ 466 h 1190"/>
                        <a:gd name="T80" fmla="*/ 1374 w 1618"/>
                        <a:gd name="T81" fmla="*/ 456 h 1190"/>
                        <a:gd name="T82" fmla="*/ 1490 w 1618"/>
                        <a:gd name="T83" fmla="*/ 474 h 1190"/>
                        <a:gd name="T84" fmla="*/ 1467 w 1618"/>
                        <a:gd name="T85" fmla="*/ 421 h 1190"/>
                        <a:gd name="T86" fmla="*/ 1589 w 1618"/>
                        <a:gd name="T87" fmla="*/ 436 h 1190"/>
                        <a:gd name="T88" fmla="*/ 1596 w 1618"/>
                        <a:gd name="T89" fmla="*/ 581 h 1190"/>
                        <a:gd name="T90" fmla="*/ 1604 w 1618"/>
                        <a:gd name="T91" fmla="*/ 701 h 1190"/>
                        <a:gd name="T92" fmla="*/ 1618 w 1618"/>
                        <a:gd name="T93" fmla="*/ 739 h 1190"/>
                        <a:gd name="T94" fmla="*/ 1589 w 1618"/>
                        <a:gd name="T95" fmla="*/ 754 h 1190"/>
                        <a:gd name="T96" fmla="*/ 1558 w 1618"/>
                        <a:gd name="T97" fmla="*/ 754 h 1190"/>
                        <a:gd name="T98" fmla="*/ 1528 w 1618"/>
                        <a:gd name="T99" fmla="*/ 836 h 1190"/>
                        <a:gd name="T100" fmla="*/ 1467 w 1618"/>
                        <a:gd name="T101" fmla="*/ 927 h 1190"/>
                        <a:gd name="T102" fmla="*/ 1423 w 1618"/>
                        <a:gd name="T103" fmla="*/ 972 h 1190"/>
                        <a:gd name="T104" fmla="*/ 1372 w 1618"/>
                        <a:gd name="T105" fmla="*/ 1002 h 1190"/>
                        <a:gd name="T106" fmla="*/ 1274 w 1618"/>
                        <a:gd name="T107" fmla="*/ 1047 h 1190"/>
                        <a:gd name="T108" fmla="*/ 1176 w 1618"/>
                        <a:gd name="T109" fmla="*/ 1065 h 1190"/>
                        <a:gd name="T110" fmla="*/ 1071 w 1618"/>
                        <a:gd name="T111" fmla="*/ 1069 h 1190"/>
                        <a:gd name="T112" fmla="*/ 993 w 1618"/>
                        <a:gd name="T113" fmla="*/ 1053 h 1190"/>
                        <a:gd name="T114" fmla="*/ 922 w 1618"/>
                        <a:gd name="T115" fmla="*/ 1028 h 1190"/>
                        <a:gd name="T116" fmla="*/ 862 w 1618"/>
                        <a:gd name="T117" fmla="*/ 995 h 1190"/>
                        <a:gd name="T118" fmla="*/ 816 w 1618"/>
                        <a:gd name="T119" fmla="*/ 949 h 1190"/>
                        <a:gd name="T120" fmla="*/ 779 w 1618"/>
                        <a:gd name="T121" fmla="*/ 911 h 1190"/>
                        <a:gd name="T122" fmla="*/ 705 w 1618"/>
                        <a:gd name="T123" fmla="*/ 891 h 1190"/>
                        <a:gd name="T124" fmla="*/ 623 w 1618"/>
                        <a:gd name="T125" fmla="*/ 915 h 119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618"/>
                        <a:gd name="T190" fmla="*/ 0 h 1190"/>
                        <a:gd name="T191" fmla="*/ 1618 w 1618"/>
                        <a:gd name="T192" fmla="*/ 1190 h 119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618" h="1190">
                          <a:moveTo>
                            <a:pt x="623" y="915"/>
                          </a:moveTo>
                          <a:lnTo>
                            <a:pt x="570" y="986"/>
                          </a:lnTo>
                          <a:lnTo>
                            <a:pt x="521" y="1026"/>
                          </a:lnTo>
                          <a:lnTo>
                            <a:pt x="458" y="1062"/>
                          </a:lnTo>
                          <a:lnTo>
                            <a:pt x="445" y="1106"/>
                          </a:lnTo>
                          <a:lnTo>
                            <a:pt x="416" y="1140"/>
                          </a:lnTo>
                          <a:lnTo>
                            <a:pt x="392" y="1190"/>
                          </a:lnTo>
                          <a:lnTo>
                            <a:pt x="375" y="1054"/>
                          </a:lnTo>
                          <a:lnTo>
                            <a:pt x="352" y="964"/>
                          </a:lnTo>
                          <a:lnTo>
                            <a:pt x="375" y="805"/>
                          </a:lnTo>
                          <a:lnTo>
                            <a:pt x="337" y="723"/>
                          </a:lnTo>
                          <a:lnTo>
                            <a:pt x="285" y="573"/>
                          </a:lnTo>
                          <a:lnTo>
                            <a:pt x="188" y="405"/>
                          </a:lnTo>
                          <a:lnTo>
                            <a:pt x="159" y="301"/>
                          </a:lnTo>
                          <a:lnTo>
                            <a:pt x="106" y="173"/>
                          </a:lnTo>
                          <a:lnTo>
                            <a:pt x="47" y="82"/>
                          </a:lnTo>
                          <a:lnTo>
                            <a:pt x="0" y="47"/>
                          </a:lnTo>
                          <a:lnTo>
                            <a:pt x="54" y="18"/>
                          </a:lnTo>
                          <a:lnTo>
                            <a:pt x="127" y="0"/>
                          </a:lnTo>
                          <a:lnTo>
                            <a:pt x="215" y="10"/>
                          </a:lnTo>
                          <a:lnTo>
                            <a:pt x="303" y="37"/>
                          </a:lnTo>
                          <a:lnTo>
                            <a:pt x="385" y="73"/>
                          </a:lnTo>
                          <a:lnTo>
                            <a:pt x="443" y="105"/>
                          </a:lnTo>
                          <a:lnTo>
                            <a:pt x="467" y="94"/>
                          </a:lnTo>
                          <a:lnTo>
                            <a:pt x="505" y="72"/>
                          </a:lnTo>
                          <a:lnTo>
                            <a:pt x="511" y="20"/>
                          </a:lnTo>
                          <a:lnTo>
                            <a:pt x="546" y="48"/>
                          </a:lnTo>
                          <a:lnTo>
                            <a:pt x="593" y="58"/>
                          </a:lnTo>
                          <a:lnTo>
                            <a:pt x="657" y="72"/>
                          </a:lnTo>
                          <a:lnTo>
                            <a:pt x="719" y="78"/>
                          </a:lnTo>
                          <a:lnTo>
                            <a:pt x="777" y="85"/>
                          </a:lnTo>
                          <a:lnTo>
                            <a:pt x="859" y="82"/>
                          </a:lnTo>
                          <a:lnTo>
                            <a:pt x="930" y="110"/>
                          </a:lnTo>
                          <a:lnTo>
                            <a:pt x="989" y="162"/>
                          </a:lnTo>
                          <a:lnTo>
                            <a:pt x="1047" y="239"/>
                          </a:lnTo>
                          <a:lnTo>
                            <a:pt x="1091" y="297"/>
                          </a:lnTo>
                          <a:lnTo>
                            <a:pt x="1147" y="345"/>
                          </a:lnTo>
                          <a:lnTo>
                            <a:pt x="1206" y="379"/>
                          </a:lnTo>
                          <a:lnTo>
                            <a:pt x="1256" y="417"/>
                          </a:lnTo>
                          <a:lnTo>
                            <a:pt x="1282" y="466"/>
                          </a:lnTo>
                          <a:lnTo>
                            <a:pt x="1374" y="456"/>
                          </a:lnTo>
                          <a:lnTo>
                            <a:pt x="1490" y="474"/>
                          </a:lnTo>
                          <a:lnTo>
                            <a:pt x="1467" y="421"/>
                          </a:lnTo>
                          <a:lnTo>
                            <a:pt x="1589" y="436"/>
                          </a:lnTo>
                          <a:lnTo>
                            <a:pt x="1596" y="581"/>
                          </a:lnTo>
                          <a:lnTo>
                            <a:pt x="1604" y="701"/>
                          </a:lnTo>
                          <a:lnTo>
                            <a:pt x="1618" y="739"/>
                          </a:lnTo>
                          <a:lnTo>
                            <a:pt x="1589" y="754"/>
                          </a:lnTo>
                          <a:lnTo>
                            <a:pt x="1558" y="754"/>
                          </a:lnTo>
                          <a:lnTo>
                            <a:pt x="1528" y="836"/>
                          </a:lnTo>
                          <a:lnTo>
                            <a:pt x="1467" y="927"/>
                          </a:lnTo>
                          <a:lnTo>
                            <a:pt x="1423" y="972"/>
                          </a:lnTo>
                          <a:lnTo>
                            <a:pt x="1372" y="1002"/>
                          </a:lnTo>
                          <a:lnTo>
                            <a:pt x="1274" y="1047"/>
                          </a:lnTo>
                          <a:lnTo>
                            <a:pt x="1176" y="1065"/>
                          </a:lnTo>
                          <a:lnTo>
                            <a:pt x="1071" y="1069"/>
                          </a:lnTo>
                          <a:lnTo>
                            <a:pt x="993" y="1053"/>
                          </a:lnTo>
                          <a:lnTo>
                            <a:pt x="922" y="1028"/>
                          </a:lnTo>
                          <a:lnTo>
                            <a:pt x="862" y="995"/>
                          </a:lnTo>
                          <a:lnTo>
                            <a:pt x="816" y="949"/>
                          </a:lnTo>
                          <a:lnTo>
                            <a:pt x="779" y="911"/>
                          </a:lnTo>
                          <a:lnTo>
                            <a:pt x="705" y="891"/>
                          </a:lnTo>
                          <a:lnTo>
                            <a:pt x="623" y="915"/>
                          </a:lnTo>
                          <a:close/>
                        </a:path>
                      </a:pathLst>
                    </a:custGeom>
                    <a:solidFill>
                      <a:srgbClr val="0000FF"/>
                    </a:solidFill>
                    <a:ln w="14288">
                      <a:solidFill>
                        <a:srgbClr val="000000"/>
                      </a:solidFill>
                      <a:round/>
                      <a:headEnd/>
                      <a:tailEnd/>
                    </a:ln>
                  </p:spPr>
                  <p:txBody>
                    <a:bodyPr/>
                    <a:lstStyle/>
                    <a:p>
                      <a:endParaRPr lang="id-ID"/>
                    </a:p>
                  </p:txBody>
                </p:sp>
              </p:grpSp>
              <p:sp>
                <p:nvSpPr>
                  <p:cNvPr id="35" name="Freeform 52"/>
                  <p:cNvSpPr>
                    <a:spLocks/>
                  </p:cNvSpPr>
                  <p:nvPr/>
                </p:nvSpPr>
                <p:spPr bwMode="auto">
                  <a:xfrm>
                    <a:off x="1029" y="1331"/>
                    <a:ext cx="848" cy="588"/>
                  </a:xfrm>
                  <a:custGeom>
                    <a:avLst/>
                    <a:gdLst>
                      <a:gd name="T0" fmla="*/ 0 w 848"/>
                      <a:gd name="T1" fmla="*/ 0 h 588"/>
                      <a:gd name="T2" fmla="*/ 59 w 848"/>
                      <a:gd name="T3" fmla="*/ 52 h 588"/>
                      <a:gd name="T4" fmla="*/ 111 w 848"/>
                      <a:gd name="T5" fmla="*/ 82 h 588"/>
                      <a:gd name="T6" fmla="*/ 159 w 848"/>
                      <a:gd name="T7" fmla="*/ 118 h 588"/>
                      <a:gd name="T8" fmla="*/ 184 w 848"/>
                      <a:gd name="T9" fmla="*/ 152 h 588"/>
                      <a:gd name="T10" fmla="*/ 207 w 848"/>
                      <a:gd name="T11" fmla="*/ 182 h 588"/>
                      <a:gd name="T12" fmla="*/ 244 w 848"/>
                      <a:gd name="T13" fmla="*/ 210 h 588"/>
                      <a:gd name="T14" fmla="*/ 290 w 848"/>
                      <a:gd name="T15" fmla="*/ 230 h 588"/>
                      <a:gd name="T16" fmla="*/ 323 w 848"/>
                      <a:gd name="T17" fmla="*/ 260 h 588"/>
                      <a:gd name="T18" fmla="*/ 350 w 848"/>
                      <a:gd name="T19" fmla="*/ 297 h 588"/>
                      <a:gd name="T20" fmla="*/ 380 w 848"/>
                      <a:gd name="T21" fmla="*/ 342 h 588"/>
                      <a:gd name="T22" fmla="*/ 403 w 848"/>
                      <a:gd name="T23" fmla="*/ 388 h 588"/>
                      <a:gd name="T24" fmla="*/ 425 w 848"/>
                      <a:gd name="T25" fmla="*/ 448 h 588"/>
                      <a:gd name="T26" fmla="*/ 454 w 848"/>
                      <a:gd name="T27" fmla="*/ 499 h 588"/>
                      <a:gd name="T28" fmla="*/ 487 w 848"/>
                      <a:gd name="T29" fmla="*/ 535 h 588"/>
                      <a:gd name="T30" fmla="*/ 531 w 848"/>
                      <a:gd name="T31" fmla="*/ 563 h 588"/>
                      <a:gd name="T32" fmla="*/ 574 w 848"/>
                      <a:gd name="T33" fmla="*/ 578 h 588"/>
                      <a:gd name="T34" fmla="*/ 617 w 848"/>
                      <a:gd name="T35" fmla="*/ 588 h 588"/>
                      <a:gd name="T36" fmla="*/ 665 w 848"/>
                      <a:gd name="T37" fmla="*/ 585 h 588"/>
                      <a:gd name="T38" fmla="*/ 711 w 848"/>
                      <a:gd name="T39" fmla="*/ 576 h 588"/>
                      <a:gd name="T40" fmla="*/ 759 w 848"/>
                      <a:gd name="T41" fmla="*/ 553 h 588"/>
                      <a:gd name="T42" fmla="*/ 796 w 848"/>
                      <a:gd name="T43" fmla="*/ 524 h 588"/>
                      <a:gd name="T44" fmla="*/ 824 w 848"/>
                      <a:gd name="T45" fmla="*/ 489 h 588"/>
                      <a:gd name="T46" fmla="*/ 841 w 848"/>
                      <a:gd name="T47" fmla="*/ 448 h 588"/>
                      <a:gd name="T48" fmla="*/ 848 w 848"/>
                      <a:gd name="T49" fmla="*/ 403 h 588"/>
                      <a:gd name="T50" fmla="*/ 839 w 848"/>
                      <a:gd name="T51" fmla="*/ 359 h 5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8"/>
                      <a:gd name="T79" fmla="*/ 0 h 588"/>
                      <a:gd name="T80" fmla="*/ 848 w 848"/>
                      <a:gd name="T81" fmla="*/ 588 h 5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8" h="588">
                        <a:moveTo>
                          <a:pt x="0" y="0"/>
                        </a:moveTo>
                        <a:lnTo>
                          <a:pt x="59" y="52"/>
                        </a:lnTo>
                        <a:lnTo>
                          <a:pt x="111" y="82"/>
                        </a:lnTo>
                        <a:lnTo>
                          <a:pt x="159" y="118"/>
                        </a:lnTo>
                        <a:lnTo>
                          <a:pt x="184" y="152"/>
                        </a:lnTo>
                        <a:lnTo>
                          <a:pt x="207" y="182"/>
                        </a:lnTo>
                        <a:lnTo>
                          <a:pt x="244" y="210"/>
                        </a:lnTo>
                        <a:lnTo>
                          <a:pt x="290" y="230"/>
                        </a:lnTo>
                        <a:lnTo>
                          <a:pt x="323" y="260"/>
                        </a:lnTo>
                        <a:lnTo>
                          <a:pt x="350" y="297"/>
                        </a:lnTo>
                        <a:lnTo>
                          <a:pt x="380" y="342"/>
                        </a:lnTo>
                        <a:lnTo>
                          <a:pt x="403" y="388"/>
                        </a:lnTo>
                        <a:lnTo>
                          <a:pt x="425" y="448"/>
                        </a:lnTo>
                        <a:lnTo>
                          <a:pt x="454" y="499"/>
                        </a:lnTo>
                        <a:lnTo>
                          <a:pt x="487" y="535"/>
                        </a:lnTo>
                        <a:lnTo>
                          <a:pt x="531" y="563"/>
                        </a:lnTo>
                        <a:lnTo>
                          <a:pt x="574" y="578"/>
                        </a:lnTo>
                        <a:lnTo>
                          <a:pt x="617" y="588"/>
                        </a:lnTo>
                        <a:lnTo>
                          <a:pt x="665" y="585"/>
                        </a:lnTo>
                        <a:lnTo>
                          <a:pt x="711" y="576"/>
                        </a:lnTo>
                        <a:lnTo>
                          <a:pt x="759" y="553"/>
                        </a:lnTo>
                        <a:lnTo>
                          <a:pt x="796" y="524"/>
                        </a:lnTo>
                        <a:lnTo>
                          <a:pt x="824" y="489"/>
                        </a:lnTo>
                        <a:lnTo>
                          <a:pt x="841" y="448"/>
                        </a:lnTo>
                        <a:lnTo>
                          <a:pt x="848" y="403"/>
                        </a:lnTo>
                        <a:lnTo>
                          <a:pt x="839" y="359"/>
                        </a:lnTo>
                      </a:path>
                    </a:pathLst>
                  </a:custGeom>
                  <a:noFill/>
                  <a:ln w="14288">
                    <a:solidFill>
                      <a:srgbClr val="000000"/>
                    </a:solidFill>
                    <a:round/>
                    <a:headEnd/>
                    <a:tailEnd/>
                  </a:ln>
                </p:spPr>
                <p:txBody>
                  <a:bodyPr/>
                  <a:lstStyle/>
                  <a:p>
                    <a:endParaRPr lang="id-ID"/>
                  </a:p>
                </p:txBody>
              </p:sp>
            </p:grpSp>
            <p:grpSp>
              <p:nvGrpSpPr>
                <p:cNvPr id="23" name="Group 64"/>
                <p:cNvGrpSpPr>
                  <a:grpSpLocks/>
                </p:cNvGrpSpPr>
                <p:nvPr/>
              </p:nvGrpSpPr>
              <p:grpSpPr bwMode="auto">
                <a:xfrm>
                  <a:off x="1170" y="1394"/>
                  <a:ext cx="1021" cy="896"/>
                  <a:chOff x="1170" y="1394"/>
                  <a:chExt cx="1021" cy="896"/>
                </a:xfrm>
              </p:grpSpPr>
              <p:sp>
                <p:nvSpPr>
                  <p:cNvPr id="24" name="Line 54"/>
                  <p:cNvSpPr>
                    <a:spLocks noChangeShapeType="1"/>
                  </p:cNvSpPr>
                  <p:nvPr/>
                </p:nvSpPr>
                <p:spPr bwMode="auto">
                  <a:xfrm>
                    <a:off x="1852" y="1820"/>
                    <a:ext cx="204" cy="67"/>
                  </a:xfrm>
                  <a:prstGeom prst="line">
                    <a:avLst/>
                  </a:prstGeom>
                  <a:noFill/>
                  <a:ln w="14288">
                    <a:solidFill>
                      <a:srgbClr val="000000"/>
                    </a:solidFill>
                    <a:round/>
                    <a:headEnd/>
                    <a:tailEnd/>
                  </a:ln>
                </p:spPr>
                <p:txBody>
                  <a:bodyPr/>
                  <a:lstStyle/>
                  <a:p>
                    <a:endParaRPr lang="en-US"/>
                  </a:p>
                </p:txBody>
              </p:sp>
              <p:sp>
                <p:nvSpPr>
                  <p:cNvPr id="25" name="Freeform 55"/>
                  <p:cNvSpPr>
                    <a:spLocks/>
                  </p:cNvSpPr>
                  <p:nvPr/>
                </p:nvSpPr>
                <p:spPr bwMode="auto">
                  <a:xfrm>
                    <a:off x="1323" y="1743"/>
                    <a:ext cx="94" cy="199"/>
                  </a:xfrm>
                  <a:custGeom>
                    <a:avLst/>
                    <a:gdLst>
                      <a:gd name="T0" fmla="*/ 10 w 94"/>
                      <a:gd name="T1" fmla="*/ 199 h 199"/>
                      <a:gd name="T2" fmla="*/ 0 w 94"/>
                      <a:gd name="T3" fmla="*/ 147 h 199"/>
                      <a:gd name="T4" fmla="*/ 13 w 94"/>
                      <a:gd name="T5" fmla="*/ 91 h 199"/>
                      <a:gd name="T6" fmla="*/ 43 w 94"/>
                      <a:gd name="T7" fmla="*/ 38 h 199"/>
                      <a:gd name="T8" fmla="*/ 94 w 94"/>
                      <a:gd name="T9" fmla="*/ 0 h 199"/>
                      <a:gd name="T10" fmla="*/ 0 60000 65536"/>
                      <a:gd name="T11" fmla="*/ 0 60000 65536"/>
                      <a:gd name="T12" fmla="*/ 0 60000 65536"/>
                      <a:gd name="T13" fmla="*/ 0 60000 65536"/>
                      <a:gd name="T14" fmla="*/ 0 60000 65536"/>
                      <a:gd name="T15" fmla="*/ 0 w 94"/>
                      <a:gd name="T16" fmla="*/ 0 h 199"/>
                      <a:gd name="T17" fmla="*/ 94 w 94"/>
                      <a:gd name="T18" fmla="*/ 199 h 199"/>
                    </a:gdLst>
                    <a:ahLst/>
                    <a:cxnLst>
                      <a:cxn ang="T10">
                        <a:pos x="T0" y="T1"/>
                      </a:cxn>
                      <a:cxn ang="T11">
                        <a:pos x="T2" y="T3"/>
                      </a:cxn>
                      <a:cxn ang="T12">
                        <a:pos x="T4" y="T5"/>
                      </a:cxn>
                      <a:cxn ang="T13">
                        <a:pos x="T6" y="T7"/>
                      </a:cxn>
                      <a:cxn ang="T14">
                        <a:pos x="T8" y="T9"/>
                      </a:cxn>
                    </a:cxnLst>
                    <a:rect l="T15" t="T16" r="T17" b="T18"/>
                    <a:pathLst>
                      <a:path w="94" h="199">
                        <a:moveTo>
                          <a:pt x="10" y="199"/>
                        </a:moveTo>
                        <a:lnTo>
                          <a:pt x="0" y="147"/>
                        </a:lnTo>
                        <a:lnTo>
                          <a:pt x="13" y="91"/>
                        </a:lnTo>
                        <a:lnTo>
                          <a:pt x="43" y="38"/>
                        </a:lnTo>
                        <a:lnTo>
                          <a:pt x="94" y="0"/>
                        </a:lnTo>
                      </a:path>
                    </a:pathLst>
                  </a:custGeom>
                  <a:noFill/>
                  <a:ln w="14288">
                    <a:solidFill>
                      <a:srgbClr val="000000"/>
                    </a:solidFill>
                    <a:round/>
                    <a:headEnd/>
                    <a:tailEnd/>
                  </a:ln>
                </p:spPr>
                <p:txBody>
                  <a:bodyPr/>
                  <a:lstStyle/>
                  <a:p>
                    <a:endParaRPr lang="id-ID"/>
                  </a:p>
                </p:txBody>
              </p:sp>
              <p:sp>
                <p:nvSpPr>
                  <p:cNvPr id="26" name="Freeform 56"/>
                  <p:cNvSpPr>
                    <a:spLocks/>
                  </p:cNvSpPr>
                  <p:nvPr/>
                </p:nvSpPr>
                <p:spPr bwMode="auto">
                  <a:xfrm>
                    <a:off x="1375" y="1783"/>
                    <a:ext cx="60" cy="213"/>
                  </a:xfrm>
                  <a:custGeom>
                    <a:avLst/>
                    <a:gdLst>
                      <a:gd name="T0" fmla="*/ 60 w 60"/>
                      <a:gd name="T1" fmla="*/ 213 h 213"/>
                      <a:gd name="T2" fmla="*/ 29 w 60"/>
                      <a:gd name="T3" fmla="*/ 193 h 213"/>
                      <a:gd name="T4" fmla="*/ 10 w 60"/>
                      <a:gd name="T5" fmla="*/ 163 h 213"/>
                      <a:gd name="T6" fmla="*/ 0 w 60"/>
                      <a:gd name="T7" fmla="*/ 117 h 213"/>
                      <a:gd name="T8" fmla="*/ 6 w 60"/>
                      <a:gd name="T9" fmla="*/ 76 h 213"/>
                      <a:gd name="T10" fmla="*/ 29 w 60"/>
                      <a:gd name="T11" fmla="*/ 32 h 213"/>
                      <a:gd name="T12" fmla="*/ 57 w 60"/>
                      <a:gd name="T13" fmla="*/ 0 h 213"/>
                      <a:gd name="T14" fmla="*/ 0 60000 65536"/>
                      <a:gd name="T15" fmla="*/ 0 60000 65536"/>
                      <a:gd name="T16" fmla="*/ 0 60000 65536"/>
                      <a:gd name="T17" fmla="*/ 0 60000 65536"/>
                      <a:gd name="T18" fmla="*/ 0 60000 65536"/>
                      <a:gd name="T19" fmla="*/ 0 60000 65536"/>
                      <a:gd name="T20" fmla="*/ 0 60000 65536"/>
                      <a:gd name="T21" fmla="*/ 0 w 60"/>
                      <a:gd name="T22" fmla="*/ 0 h 213"/>
                      <a:gd name="T23" fmla="*/ 60 w 6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213">
                        <a:moveTo>
                          <a:pt x="60" y="213"/>
                        </a:moveTo>
                        <a:lnTo>
                          <a:pt x="29" y="193"/>
                        </a:lnTo>
                        <a:lnTo>
                          <a:pt x="10" y="163"/>
                        </a:lnTo>
                        <a:lnTo>
                          <a:pt x="0" y="117"/>
                        </a:lnTo>
                        <a:lnTo>
                          <a:pt x="6" y="76"/>
                        </a:lnTo>
                        <a:lnTo>
                          <a:pt x="29" y="32"/>
                        </a:lnTo>
                        <a:lnTo>
                          <a:pt x="57" y="0"/>
                        </a:lnTo>
                      </a:path>
                    </a:pathLst>
                  </a:custGeom>
                  <a:noFill/>
                  <a:ln w="14288">
                    <a:solidFill>
                      <a:srgbClr val="000000"/>
                    </a:solidFill>
                    <a:round/>
                    <a:headEnd/>
                    <a:tailEnd/>
                  </a:ln>
                </p:spPr>
                <p:txBody>
                  <a:bodyPr/>
                  <a:lstStyle/>
                  <a:p>
                    <a:endParaRPr lang="id-ID"/>
                  </a:p>
                </p:txBody>
              </p:sp>
              <p:sp>
                <p:nvSpPr>
                  <p:cNvPr id="27" name="Freeform 57"/>
                  <p:cNvSpPr>
                    <a:spLocks/>
                  </p:cNvSpPr>
                  <p:nvPr/>
                </p:nvSpPr>
                <p:spPr bwMode="auto">
                  <a:xfrm>
                    <a:off x="1462" y="1811"/>
                    <a:ext cx="47" cy="94"/>
                  </a:xfrm>
                  <a:custGeom>
                    <a:avLst/>
                    <a:gdLst>
                      <a:gd name="T0" fmla="*/ 0 w 47"/>
                      <a:gd name="T1" fmla="*/ 0 h 94"/>
                      <a:gd name="T2" fmla="*/ 1 w 47"/>
                      <a:gd name="T3" fmla="*/ 40 h 94"/>
                      <a:gd name="T4" fmla="*/ 20 w 47"/>
                      <a:gd name="T5" fmla="*/ 78 h 94"/>
                      <a:gd name="T6" fmla="*/ 47 w 47"/>
                      <a:gd name="T7" fmla="*/ 94 h 94"/>
                      <a:gd name="T8" fmla="*/ 0 60000 65536"/>
                      <a:gd name="T9" fmla="*/ 0 60000 65536"/>
                      <a:gd name="T10" fmla="*/ 0 60000 65536"/>
                      <a:gd name="T11" fmla="*/ 0 60000 65536"/>
                      <a:gd name="T12" fmla="*/ 0 w 47"/>
                      <a:gd name="T13" fmla="*/ 0 h 94"/>
                      <a:gd name="T14" fmla="*/ 47 w 47"/>
                      <a:gd name="T15" fmla="*/ 94 h 94"/>
                    </a:gdLst>
                    <a:ahLst/>
                    <a:cxnLst>
                      <a:cxn ang="T8">
                        <a:pos x="T0" y="T1"/>
                      </a:cxn>
                      <a:cxn ang="T9">
                        <a:pos x="T2" y="T3"/>
                      </a:cxn>
                      <a:cxn ang="T10">
                        <a:pos x="T4" y="T5"/>
                      </a:cxn>
                      <a:cxn ang="T11">
                        <a:pos x="T6" y="T7"/>
                      </a:cxn>
                    </a:cxnLst>
                    <a:rect l="T12" t="T13" r="T14" b="T15"/>
                    <a:pathLst>
                      <a:path w="47" h="94">
                        <a:moveTo>
                          <a:pt x="0" y="0"/>
                        </a:moveTo>
                        <a:lnTo>
                          <a:pt x="1" y="40"/>
                        </a:lnTo>
                        <a:lnTo>
                          <a:pt x="20" y="78"/>
                        </a:lnTo>
                        <a:lnTo>
                          <a:pt x="47" y="94"/>
                        </a:lnTo>
                      </a:path>
                    </a:pathLst>
                  </a:custGeom>
                  <a:noFill/>
                  <a:ln w="14288">
                    <a:solidFill>
                      <a:srgbClr val="000000"/>
                    </a:solidFill>
                    <a:round/>
                    <a:headEnd/>
                    <a:tailEnd/>
                  </a:ln>
                </p:spPr>
                <p:txBody>
                  <a:bodyPr/>
                  <a:lstStyle/>
                  <a:p>
                    <a:endParaRPr lang="id-ID"/>
                  </a:p>
                </p:txBody>
              </p:sp>
              <p:sp>
                <p:nvSpPr>
                  <p:cNvPr id="28" name="Freeform 58"/>
                  <p:cNvSpPr>
                    <a:spLocks/>
                  </p:cNvSpPr>
                  <p:nvPr/>
                </p:nvSpPr>
                <p:spPr bwMode="auto">
                  <a:xfrm>
                    <a:off x="1170" y="1671"/>
                    <a:ext cx="228" cy="125"/>
                  </a:xfrm>
                  <a:custGeom>
                    <a:avLst/>
                    <a:gdLst>
                      <a:gd name="T0" fmla="*/ 0 w 228"/>
                      <a:gd name="T1" fmla="*/ 125 h 125"/>
                      <a:gd name="T2" fmla="*/ 21 w 228"/>
                      <a:gd name="T3" fmla="*/ 86 h 125"/>
                      <a:gd name="T4" fmla="*/ 52 w 228"/>
                      <a:gd name="T5" fmla="*/ 45 h 125"/>
                      <a:gd name="T6" fmla="*/ 90 w 228"/>
                      <a:gd name="T7" fmla="*/ 17 h 125"/>
                      <a:gd name="T8" fmla="*/ 127 w 228"/>
                      <a:gd name="T9" fmla="*/ 4 h 125"/>
                      <a:gd name="T10" fmla="*/ 159 w 228"/>
                      <a:gd name="T11" fmla="*/ 0 h 125"/>
                      <a:gd name="T12" fmla="*/ 200 w 228"/>
                      <a:gd name="T13" fmla="*/ 9 h 125"/>
                      <a:gd name="T14" fmla="*/ 228 w 228"/>
                      <a:gd name="T15" fmla="*/ 25 h 125"/>
                      <a:gd name="T16" fmla="*/ 0 60000 65536"/>
                      <a:gd name="T17" fmla="*/ 0 60000 65536"/>
                      <a:gd name="T18" fmla="*/ 0 60000 65536"/>
                      <a:gd name="T19" fmla="*/ 0 60000 65536"/>
                      <a:gd name="T20" fmla="*/ 0 60000 65536"/>
                      <a:gd name="T21" fmla="*/ 0 60000 65536"/>
                      <a:gd name="T22" fmla="*/ 0 60000 65536"/>
                      <a:gd name="T23" fmla="*/ 0 60000 65536"/>
                      <a:gd name="T24" fmla="*/ 0 w 228"/>
                      <a:gd name="T25" fmla="*/ 0 h 125"/>
                      <a:gd name="T26" fmla="*/ 228 w 228"/>
                      <a:gd name="T27" fmla="*/ 125 h 1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8" h="125">
                        <a:moveTo>
                          <a:pt x="0" y="125"/>
                        </a:moveTo>
                        <a:lnTo>
                          <a:pt x="21" y="86"/>
                        </a:lnTo>
                        <a:lnTo>
                          <a:pt x="52" y="45"/>
                        </a:lnTo>
                        <a:lnTo>
                          <a:pt x="90" y="17"/>
                        </a:lnTo>
                        <a:lnTo>
                          <a:pt x="127" y="4"/>
                        </a:lnTo>
                        <a:lnTo>
                          <a:pt x="159" y="0"/>
                        </a:lnTo>
                        <a:lnTo>
                          <a:pt x="200" y="9"/>
                        </a:lnTo>
                        <a:lnTo>
                          <a:pt x="228" y="25"/>
                        </a:lnTo>
                      </a:path>
                    </a:pathLst>
                  </a:custGeom>
                  <a:noFill/>
                  <a:ln w="14288">
                    <a:solidFill>
                      <a:srgbClr val="000000"/>
                    </a:solidFill>
                    <a:round/>
                    <a:headEnd/>
                    <a:tailEnd/>
                  </a:ln>
                </p:spPr>
                <p:txBody>
                  <a:bodyPr/>
                  <a:lstStyle/>
                  <a:p>
                    <a:endParaRPr lang="id-ID"/>
                  </a:p>
                </p:txBody>
              </p:sp>
              <p:sp>
                <p:nvSpPr>
                  <p:cNvPr id="29" name="Freeform 59"/>
                  <p:cNvSpPr>
                    <a:spLocks/>
                  </p:cNvSpPr>
                  <p:nvPr/>
                </p:nvSpPr>
                <p:spPr bwMode="auto">
                  <a:xfrm>
                    <a:off x="1364" y="1984"/>
                    <a:ext cx="488" cy="306"/>
                  </a:xfrm>
                  <a:custGeom>
                    <a:avLst/>
                    <a:gdLst>
                      <a:gd name="T0" fmla="*/ 0 w 488"/>
                      <a:gd name="T1" fmla="*/ 157 h 306"/>
                      <a:gd name="T2" fmla="*/ 74 w 488"/>
                      <a:gd name="T3" fmla="*/ 137 h 306"/>
                      <a:gd name="T4" fmla="*/ 142 w 488"/>
                      <a:gd name="T5" fmla="*/ 111 h 306"/>
                      <a:gd name="T6" fmla="*/ 213 w 488"/>
                      <a:gd name="T7" fmla="*/ 75 h 306"/>
                      <a:gd name="T8" fmla="*/ 278 w 488"/>
                      <a:gd name="T9" fmla="*/ 36 h 306"/>
                      <a:gd name="T10" fmla="*/ 330 w 488"/>
                      <a:gd name="T11" fmla="*/ 0 h 306"/>
                      <a:gd name="T12" fmla="*/ 352 w 488"/>
                      <a:gd name="T13" fmla="*/ 58 h 306"/>
                      <a:gd name="T14" fmla="*/ 388 w 488"/>
                      <a:gd name="T15" fmla="*/ 113 h 306"/>
                      <a:gd name="T16" fmla="*/ 432 w 488"/>
                      <a:gd name="T17" fmla="*/ 164 h 306"/>
                      <a:gd name="T18" fmla="*/ 488 w 488"/>
                      <a:gd name="T19" fmla="*/ 203 h 306"/>
                      <a:gd name="T20" fmla="*/ 437 w 488"/>
                      <a:gd name="T21" fmla="*/ 243 h 306"/>
                      <a:gd name="T22" fmla="*/ 392 w 488"/>
                      <a:gd name="T23" fmla="*/ 270 h 306"/>
                      <a:gd name="T24" fmla="*/ 330 w 488"/>
                      <a:gd name="T25" fmla="*/ 293 h 306"/>
                      <a:gd name="T26" fmla="*/ 272 w 488"/>
                      <a:gd name="T27" fmla="*/ 306 h 306"/>
                      <a:gd name="T28" fmla="*/ 232 w 488"/>
                      <a:gd name="T29" fmla="*/ 304 h 306"/>
                      <a:gd name="T30" fmla="*/ 199 w 488"/>
                      <a:gd name="T31" fmla="*/ 295 h 3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88"/>
                      <a:gd name="T49" fmla="*/ 0 h 306"/>
                      <a:gd name="T50" fmla="*/ 488 w 488"/>
                      <a:gd name="T51" fmla="*/ 306 h 30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88" h="306">
                        <a:moveTo>
                          <a:pt x="0" y="157"/>
                        </a:moveTo>
                        <a:lnTo>
                          <a:pt x="74" y="137"/>
                        </a:lnTo>
                        <a:lnTo>
                          <a:pt x="142" y="111"/>
                        </a:lnTo>
                        <a:lnTo>
                          <a:pt x="213" y="75"/>
                        </a:lnTo>
                        <a:lnTo>
                          <a:pt x="278" y="36"/>
                        </a:lnTo>
                        <a:lnTo>
                          <a:pt x="330" y="0"/>
                        </a:lnTo>
                        <a:lnTo>
                          <a:pt x="352" y="58"/>
                        </a:lnTo>
                        <a:lnTo>
                          <a:pt x="388" y="113"/>
                        </a:lnTo>
                        <a:lnTo>
                          <a:pt x="432" y="164"/>
                        </a:lnTo>
                        <a:lnTo>
                          <a:pt x="488" y="203"/>
                        </a:lnTo>
                        <a:lnTo>
                          <a:pt x="437" y="243"/>
                        </a:lnTo>
                        <a:lnTo>
                          <a:pt x="392" y="270"/>
                        </a:lnTo>
                        <a:lnTo>
                          <a:pt x="330" y="293"/>
                        </a:lnTo>
                        <a:lnTo>
                          <a:pt x="272" y="306"/>
                        </a:lnTo>
                        <a:lnTo>
                          <a:pt x="232" y="304"/>
                        </a:lnTo>
                        <a:lnTo>
                          <a:pt x="199" y="295"/>
                        </a:lnTo>
                      </a:path>
                    </a:pathLst>
                  </a:custGeom>
                  <a:noFill/>
                  <a:ln w="14288">
                    <a:solidFill>
                      <a:srgbClr val="000000"/>
                    </a:solidFill>
                    <a:round/>
                    <a:headEnd/>
                    <a:tailEnd/>
                  </a:ln>
                </p:spPr>
                <p:txBody>
                  <a:bodyPr/>
                  <a:lstStyle/>
                  <a:p>
                    <a:endParaRPr lang="id-ID"/>
                  </a:p>
                </p:txBody>
              </p:sp>
              <p:sp>
                <p:nvSpPr>
                  <p:cNvPr id="30" name="Freeform 60"/>
                  <p:cNvSpPr>
                    <a:spLocks/>
                  </p:cNvSpPr>
                  <p:nvPr/>
                </p:nvSpPr>
                <p:spPr bwMode="auto">
                  <a:xfrm>
                    <a:off x="1544" y="2081"/>
                    <a:ext cx="161" cy="188"/>
                  </a:xfrm>
                  <a:custGeom>
                    <a:avLst/>
                    <a:gdLst>
                      <a:gd name="T0" fmla="*/ 0 w 161"/>
                      <a:gd name="T1" fmla="*/ 0 h 188"/>
                      <a:gd name="T2" fmla="*/ 38 w 161"/>
                      <a:gd name="T3" fmla="*/ 136 h 188"/>
                      <a:gd name="T4" fmla="*/ 161 w 161"/>
                      <a:gd name="T5" fmla="*/ 188 h 188"/>
                      <a:gd name="T6" fmla="*/ 0 60000 65536"/>
                      <a:gd name="T7" fmla="*/ 0 60000 65536"/>
                      <a:gd name="T8" fmla="*/ 0 60000 65536"/>
                      <a:gd name="T9" fmla="*/ 0 w 161"/>
                      <a:gd name="T10" fmla="*/ 0 h 188"/>
                      <a:gd name="T11" fmla="*/ 161 w 161"/>
                      <a:gd name="T12" fmla="*/ 188 h 188"/>
                    </a:gdLst>
                    <a:ahLst/>
                    <a:cxnLst>
                      <a:cxn ang="T6">
                        <a:pos x="T0" y="T1"/>
                      </a:cxn>
                      <a:cxn ang="T7">
                        <a:pos x="T2" y="T3"/>
                      </a:cxn>
                      <a:cxn ang="T8">
                        <a:pos x="T4" y="T5"/>
                      </a:cxn>
                    </a:cxnLst>
                    <a:rect l="T9" t="T10" r="T11" b="T12"/>
                    <a:pathLst>
                      <a:path w="161" h="188">
                        <a:moveTo>
                          <a:pt x="0" y="0"/>
                        </a:moveTo>
                        <a:lnTo>
                          <a:pt x="38" y="136"/>
                        </a:lnTo>
                        <a:lnTo>
                          <a:pt x="161" y="188"/>
                        </a:lnTo>
                      </a:path>
                    </a:pathLst>
                  </a:custGeom>
                  <a:noFill/>
                  <a:ln w="14288">
                    <a:solidFill>
                      <a:srgbClr val="000000"/>
                    </a:solidFill>
                    <a:round/>
                    <a:headEnd/>
                    <a:tailEnd/>
                  </a:ln>
                </p:spPr>
                <p:txBody>
                  <a:bodyPr/>
                  <a:lstStyle/>
                  <a:p>
                    <a:endParaRPr lang="id-ID"/>
                  </a:p>
                </p:txBody>
              </p:sp>
              <p:sp>
                <p:nvSpPr>
                  <p:cNvPr id="31" name="Freeform 61"/>
                  <p:cNvSpPr>
                    <a:spLocks/>
                  </p:cNvSpPr>
                  <p:nvPr/>
                </p:nvSpPr>
                <p:spPr bwMode="auto">
                  <a:xfrm>
                    <a:off x="1297" y="1394"/>
                    <a:ext cx="63" cy="181"/>
                  </a:xfrm>
                  <a:custGeom>
                    <a:avLst/>
                    <a:gdLst>
                      <a:gd name="T0" fmla="*/ 0 w 63"/>
                      <a:gd name="T1" fmla="*/ 0 h 181"/>
                      <a:gd name="T2" fmla="*/ 27 w 63"/>
                      <a:gd name="T3" fmla="*/ 23 h 181"/>
                      <a:gd name="T4" fmla="*/ 45 w 63"/>
                      <a:gd name="T5" fmla="*/ 52 h 181"/>
                      <a:gd name="T6" fmla="*/ 46 w 63"/>
                      <a:gd name="T7" fmla="*/ 81 h 181"/>
                      <a:gd name="T8" fmla="*/ 58 w 63"/>
                      <a:gd name="T9" fmla="*/ 114 h 181"/>
                      <a:gd name="T10" fmla="*/ 63 w 63"/>
                      <a:gd name="T11" fmla="*/ 148 h 181"/>
                      <a:gd name="T12" fmla="*/ 63 w 63"/>
                      <a:gd name="T13" fmla="*/ 181 h 181"/>
                      <a:gd name="T14" fmla="*/ 0 60000 65536"/>
                      <a:gd name="T15" fmla="*/ 0 60000 65536"/>
                      <a:gd name="T16" fmla="*/ 0 60000 65536"/>
                      <a:gd name="T17" fmla="*/ 0 60000 65536"/>
                      <a:gd name="T18" fmla="*/ 0 60000 65536"/>
                      <a:gd name="T19" fmla="*/ 0 60000 65536"/>
                      <a:gd name="T20" fmla="*/ 0 60000 65536"/>
                      <a:gd name="T21" fmla="*/ 0 w 63"/>
                      <a:gd name="T22" fmla="*/ 0 h 181"/>
                      <a:gd name="T23" fmla="*/ 63 w 63"/>
                      <a:gd name="T24" fmla="*/ 181 h 1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1">
                        <a:moveTo>
                          <a:pt x="0" y="0"/>
                        </a:moveTo>
                        <a:lnTo>
                          <a:pt x="27" y="23"/>
                        </a:lnTo>
                        <a:lnTo>
                          <a:pt x="45" y="52"/>
                        </a:lnTo>
                        <a:lnTo>
                          <a:pt x="46" y="81"/>
                        </a:lnTo>
                        <a:lnTo>
                          <a:pt x="58" y="114"/>
                        </a:lnTo>
                        <a:lnTo>
                          <a:pt x="63" y="148"/>
                        </a:lnTo>
                        <a:lnTo>
                          <a:pt x="63" y="181"/>
                        </a:lnTo>
                      </a:path>
                    </a:pathLst>
                  </a:custGeom>
                  <a:noFill/>
                  <a:ln w="14288">
                    <a:solidFill>
                      <a:srgbClr val="000000"/>
                    </a:solidFill>
                    <a:round/>
                    <a:headEnd/>
                    <a:tailEnd/>
                  </a:ln>
                </p:spPr>
                <p:txBody>
                  <a:bodyPr/>
                  <a:lstStyle/>
                  <a:p>
                    <a:endParaRPr lang="id-ID"/>
                  </a:p>
                </p:txBody>
              </p:sp>
              <p:sp>
                <p:nvSpPr>
                  <p:cNvPr id="32" name="Freeform 62"/>
                  <p:cNvSpPr>
                    <a:spLocks/>
                  </p:cNvSpPr>
                  <p:nvPr/>
                </p:nvSpPr>
                <p:spPr bwMode="auto">
                  <a:xfrm>
                    <a:off x="1282" y="1430"/>
                    <a:ext cx="59" cy="104"/>
                  </a:xfrm>
                  <a:custGeom>
                    <a:avLst/>
                    <a:gdLst>
                      <a:gd name="T0" fmla="*/ 12 w 59"/>
                      <a:gd name="T1" fmla="*/ 0 h 104"/>
                      <a:gd name="T2" fmla="*/ 0 w 59"/>
                      <a:gd name="T3" fmla="*/ 20 h 104"/>
                      <a:gd name="T4" fmla="*/ 2 w 59"/>
                      <a:gd name="T5" fmla="*/ 45 h 104"/>
                      <a:gd name="T6" fmla="*/ 12 w 59"/>
                      <a:gd name="T7" fmla="*/ 67 h 104"/>
                      <a:gd name="T8" fmla="*/ 26 w 59"/>
                      <a:gd name="T9" fmla="*/ 80 h 104"/>
                      <a:gd name="T10" fmla="*/ 37 w 59"/>
                      <a:gd name="T11" fmla="*/ 93 h 104"/>
                      <a:gd name="T12" fmla="*/ 59 w 59"/>
                      <a:gd name="T13" fmla="*/ 104 h 104"/>
                      <a:gd name="T14" fmla="*/ 0 60000 65536"/>
                      <a:gd name="T15" fmla="*/ 0 60000 65536"/>
                      <a:gd name="T16" fmla="*/ 0 60000 65536"/>
                      <a:gd name="T17" fmla="*/ 0 60000 65536"/>
                      <a:gd name="T18" fmla="*/ 0 60000 65536"/>
                      <a:gd name="T19" fmla="*/ 0 60000 65536"/>
                      <a:gd name="T20" fmla="*/ 0 60000 65536"/>
                      <a:gd name="T21" fmla="*/ 0 w 59"/>
                      <a:gd name="T22" fmla="*/ 0 h 104"/>
                      <a:gd name="T23" fmla="*/ 59 w 59"/>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 h="104">
                        <a:moveTo>
                          <a:pt x="12" y="0"/>
                        </a:moveTo>
                        <a:lnTo>
                          <a:pt x="0" y="20"/>
                        </a:lnTo>
                        <a:lnTo>
                          <a:pt x="2" y="45"/>
                        </a:lnTo>
                        <a:lnTo>
                          <a:pt x="12" y="67"/>
                        </a:lnTo>
                        <a:lnTo>
                          <a:pt x="26" y="80"/>
                        </a:lnTo>
                        <a:lnTo>
                          <a:pt x="37" y="93"/>
                        </a:lnTo>
                        <a:lnTo>
                          <a:pt x="59" y="104"/>
                        </a:lnTo>
                      </a:path>
                    </a:pathLst>
                  </a:custGeom>
                  <a:noFill/>
                  <a:ln w="14288">
                    <a:solidFill>
                      <a:srgbClr val="000000"/>
                    </a:solidFill>
                    <a:round/>
                    <a:headEnd/>
                    <a:tailEnd/>
                  </a:ln>
                </p:spPr>
                <p:txBody>
                  <a:bodyPr/>
                  <a:lstStyle/>
                  <a:p>
                    <a:endParaRPr lang="id-ID"/>
                  </a:p>
                </p:txBody>
              </p:sp>
              <p:sp>
                <p:nvSpPr>
                  <p:cNvPr id="33" name="Freeform 63"/>
                  <p:cNvSpPr>
                    <a:spLocks/>
                  </p:cNvSpPr>
                  <p:nvPr/>
                </p:nvSpPr>
                <p:spPr bwMode="auto">
                  <a:xfrm>
                    <a:off x="1875" y="1658"/>
                    <a:ext cx="316" cy="619"/>
                  </a:xfrm>
                  <a:custGeom>
                    <a:avLst/>
                    <a:gdLst>
                      <a:gd name="T0" fmla="*/ 316 w 316"/>
                      <a:gd name="T1" fmla="*/ 322 h 619"/>
                      <a:gd name="T2" fmla="*/ 277 w 316"/>
                      <a:gd name="T3" fmla="*/ 328 h 619"/>
                      <a:gd name="T4" fmla="*/ 267 w 316"/>
                      <a:gd name="T5" fmla="*/ 352 h 619"/>
                      <a:gd name="T6" fmla="*/ 261 w 316"/>
                      <a:gd name="T7" fmla="*/ 370 h 619"/>
                      <a:gd name="T8" fmla="*/ 241 w 316"/>
                      <a:gd name="T9" fmla="*/ 380 h 619"/>
                      <a:gd name="T10" fmla="*/ 189 w 316"/>
                      <a:gd name="T11" fmla="*/ 447 h 619"/>
                      <a:gd name="T12" fmla="*/ 150 w 316"/>
                      <a:gd name="T13" fmla="*/ 505 h 619"/>
                      <a:gd name="T14" fmla="*/ 99 w 316"/>
                      <a:gd name="T15" fmla="*/ 553 h 619"/>
                      <a:gd name="T16" fmla="*/ 79 w 316"/>
                      <a:gd name="T17" fmla="*/ 584 h 619"/>
                      <a:gd name="T18" fmla="*/ 0 w 316"/>
                      <a:gd name="T19" fmla="*/ 619 h 619"/>
                      <a:gd name="T20" fmla="*/ 34 w 316"/>
                      <a:gd name="T21" fmla="*/ 591 h 619"/>
                      <a:gd name="T22" fmla="*/ 66 w 316"/>
                      <a:gd name="T23" fmla="*/ 544 h 619"/>
                      <a:gd name="T24" fmla="*/ 78 w 316"/>
                      <a:gd name="T25" fmla="*/ 504 h 619"/>
                      <a:gd name="T26" fmla="*/ 83 w 316"/>
                      <a:gd name="T27" fmla="*/ 453 h 619"/>
                      <a:gd name="T28" fmla="*/ 70 w 316"/>
                      <a:gd name="T29" fmla="*/ 393 h 619"/>
                      <a:gd name="T30" fmla="*/ 107 w 316"/>
                      <a:gd name="T31" fmla="*/ 355 h 619"/>
                      <a:gd name="T32" fmla="*/ 111 w 316"/>
                      <a:gd name="T33" fmla="*/ 293 h 619"/>
                      <a:gd name="T34" fmla="*/ 111 w 316"/>
                      <a:gd name="T35" fmla="*/ 265 h 619"/>
                      <a:gd name="T36" fmla="*/ 215 w 316"/>
                      <a:gd name="T37" fmla="*/ 333 h 619"/>
                      <a:gd name="T38" fmla="*/ 164 w 316"/>
                      <a:gd name="T39" fmla="*/ 250 h 619"/>
                      <a:gd name="T40" fmla="*/ 177 w 316"/>
                      <a:gd name="T41" fmla="*/ 206 h 619"/>
                      <a:gd name="T42" fmla="*/ 200 w 316"/>
                      <a:gd name="T43" fmla="*/ 136 h 619"/>
                      <a:gd name="T44" fmla="*/ 204 w 316"/>
                      <a:gd name="T45" fmla="*/ 83 h 619"/>
                      <a:gd name="T46" fmla="*/ 189 w 316"/>
                      <a:gd name="T47" fmla="*/ 42 h 619"/>
                      <a:gd name="T48" fmla="*/ 175 w 316"/>
                      <a:gd name="T49" fmla="*/ 0 h 6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6"/>
                      <a:gd name="T76" fmla="*/ 0 h 619"/>
                      <a:gd name="T77" fmla="*/ 316 w 316"/>
                      <a:gd name="T78" fmla="*/ 619 h 61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6" h="619">
                        <a:moveTo>
                          <a:pt x="316" y="322"/>
                        </a:moveTo>
                        <a:lnTo>
                          <a:pt x="277" y="328"/>
                        </a:lnTo>
                        <a:lnTo>
                          <a:pt x="267" y="352"/>
                        </a:lnTo>
                        <a:lnTo>
                          <a:pt x="261" y="370"/>
                        </a:lnTo>
                        <a:lnTo>
                          <a:pt x="241" y="380"/>
                        </a:lnTo>
                        <a:lnTo>
                          <a:pt x="189" y="447"/>
                        </a:lnTo>
                        <a:lnTo>
                          <a:pt x="150" y="505"/>
                        </a:lnTo>
                        <a:lnTo>
                          <a:pt x="99" y="553"/>
                        </a:lnTo>
                        <a:lnTo>
                          <a:pt x="79" y="584"/>
                        </a:lnTo>
                        <a:lnTo>
                          <a:pt x="0" y="619"/>
                        </a:lnTo>
                        <a:lnTo>
                          <a:pt x="34" y="591"/>
                        </a:lnTo>
                        <a:lnTo>
                          <a:pt x="66" y="544"/>
                        </a:lnTo>
                        <a:lnTo>
                          <a:pt x="78" y="504"/>
                        </a:lnTo>
                        <a:lnTo>
                          <a:pt x="83" y="453"/>
                        </a:lnTo>
                        <a:lnTo>
                          <a:pt x="70" y="393"/>
                        </a:lnTo>
                        <a:lnTo>
                          <a:pt x="107" y="355"/>
                        </a:lnTo>
                        <a:lnTo>
                          <a:pt x="111" y="293"/>
                        </a:lnTo>
                        <a:lnTo>
                          <a:pt x="111" y="265"/>
                        </a:lnTo>
                        <a:lnTo>
                          <a:pt x="215" y="333"/>
                        </a:lnTo>
                        <a:lnTo>
                          <a:pt x="164" y="250"/>
                        </a:lnTo>
                        <a:lnTo>
                          <a:pt x="177" y="206"/>
                        </a:lnTo>
                        <a:lnTo>
                          <a:pt x="200" y="136"/>
                        </a:lnTo>
                        <a:lnTo>
                          <a:pt x="204" y="83"/>
                        </a:lnTo>
                        <a:lnTo>
                          <a:pt x="189" y="42"/>
                        </a:lnTo>
                        <a:lnTo>
                          <a:pt x="175" y="0"/>
                        </a:lnTo>
                      </a:path>
                    </a:pathLst>
                  </a:custGeom>
                  <a:noFill/>
                  <a:ln w="14288">
                    <a:solidFill>
                      <a:srgbClr val="000000"/>
                    </a:solidFill>
                    <a:round/>
                    <a:headEnd/>
                    <a:tailEnd/>
                  </a:ln>
                </p:spPr>
                <p:txBody>
                  <a:bodyPr/>
                  <a:lstStyle/>
                  <a:p>
                    <a:endParaRPr lang="id-ID"/>
                  </a:p>
                </p:txBody>
              </p:sp>
            </p:grpSp>
          </p:gr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533400" y="1723072"/>
            <a:ext cx="1905000" cy="523220"/>
          </a:xfrm>
          <a:prstGeom prst="rect">
            <a:avLst/>
          </a:prstGeom>
          <a:noFill/>
        </p:spPr>
        <p:txBody>
          <a:bodyPr wrap="square" rtlCol="0">
            <a:spAutoFit/>
          </a:bodyPr>
          <a:lstStyle/>
          <a:p>
            <a:pPr algn="just"/>
            <a:r>
              <a:rPr lang="id-ID" sz="2800" smtClean="0">
                <a:solidFill>
                  <a:srgbClr val="0033CC"/>
                </a:solidFill>
              </a:rPr>
              <a:t>Jawab:</a:t>
            </a:r>
          </a:p>
        </p:txBody>
      </p:sp>
      <p:sp>
        <p:nvSpPr>
          <p:cNvPr id="11" name="TextBox 10"/>
          <p:cNvSpPr txBox="1"/>
          <p:nvPr/>
        </p:nvSpPr>
        <p:spPr>
          <a:xfrm>
            <a:off x="533400" y="2209800"/>
            <a:ext cx="80772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580647"/>
            <a:ext cx="8077200" cy="954107"/>
          </a:xfrm>
          <a:prstGeom prst="rect">
            <a:avLst/>
          </a:prstGeom>
          <a:noFill/>
        </p:spPr>
        <p:txBody>
          <a:bodyPr wrap="square" rtlCol="0">
            <a:spAutoFit/>
          </a:bodyPr>
          <a:lstStyle/>
          <a:p>
            <a:pPr marL="342900" indent="-342900" algn="just"/>
            <a:r>
              <a:rPr lang="id-ID" smtClean="0">
                <a:solidFill>
                  <a:srgbClr val="7030A0"/>
                </a:solidFill>
              </a:rPr>
              <a:t>Mencatat pembelian bahan-bahan:</a:t>
            </a:r>
          </a:p>
          <a:p>
            <a:pPr marL="342900" indent="-342900" algn="just"/>
            <a:r>
              <a:rPr lang="id-ID" smtClean="0"/>
              <a:t>Persediaan bahan			Rp11.000.000	           -</a:t>
            </a:r>
          </a:p>
          <a:p>
            <a:pPr marL="342900" indent="-342900" algn="just"/>
            <a:r>
              <a:rPr lang="id-ID" smtClean="0"/>
              <a:t>	Utang dagang			            -		Rp11.000.000</a:t>
            </a:r>
          </a:p>
        </p:txBody>
      </p:sp>
      <p:sp>
        <p:nvSpPr>
          <p:cNvPr id="14" name="TextBox 13"/>
          <p:cNvSpPr txBox="1"/>
          <p:nvPr/>
        </p:nvSpPr>
        <p:spPr>
          <a:xfrm>
            <a:off x="519752" y="3547381"/>
            <a:ext cx="8077200" cy="1231106"/>
          </a:xfrm>
          <a:prstGeom prst="rect">
            <a:avLst/>
          </a:prstGeom>
          <a:noFill/>
        </p:spPr>
        <p:txBody>
          <a:bodyPr wrap="square" rtlCol="0">
            <a:spAutoFit/>
          </a:bodyPr>
          <a:lstStyle/>
          <a:p>
            <a:pPr marL="342900" indent="-342900" algn="just"/>
            <a:r>
              <a:rPr lang="id-ID" smtClean="0">
                <a:solidFill>
                  <a:srgbClr val="7030A0"/>
                </a:solidFill>
              </a:rPr>
              <a:t>Mencatat pemakaian bahan baku dan bahan pembantu:</a:t>
            </a:r>
          </a:p>
          <a:p>
            <a:pPr marL="342900" indent="-342900" algn="just"/>
            <a:r>
              <a:rPr lang="id-ID" smtClean="0"/>
              <a:t>BDP-BBB (</a:t>
            </a:r>
            <a:r>
              <a:rPr lang="id-ID" i="1" smtClean="0"/>
              <a:t>Job </a:t>
            </a:r>
            <a:r>
              <a:rPr lang="id-ID" smtClean="0"/>
              <a:t>Nomor 58)		Rp2.500.000	           -</a:t>
            </a:r>
          </a:p>
          <a:p>
            <a:pPr marL="342900" indent="-342900" algn="just"/>
            <a:r>
              <a:rPr lang="id-ID" smtClean="0"/>
              <a:t>BOP-sesungguhnya			Rp   110.000	           -</a:t>
            </a:r>
          </a:p>
          <a:p>
            <a:pPr marL="342900" indent="-342900" algn="just"/>
            <a:r>
              <a:rPr lang="id-ID" smtClean="0"/>
              <a:t>	Persediaan bahan			            -		Rp2.610.000</a:t>
            </a:r>
          </a:p>
        </p:txBody>
      </p:sp>
      <p:sp>
        <p:nvSpPr>
          <p:cNvPr id="15" name="TextBox 14"/>
          <p:cNvSpPr txBox="1"/>
          <p:nvPr/>
        </p:nvSpPr>
        <p:spPr>
          <a:xfrm>
            <a:off x="492456" y="4788189"/>
            <a:ext cx="8077200" cy="923330"/>
          </a:xfrm>
          <a:prstGeom prst="rect">
            <a:avLst/>
          </a:prstGeom>
          <a:noFill/>
        </p:spPr>
        <p:txBody>
          <a:bodyPr wrap="square" rtlCol="0">
            <a:spAutoFit/>
          </a:bodyPr>
          <a:lstStyle/>
          <a:p>
            <a:pPr marL="342900" indent="-342900" algn="just"/>
            <a:r>
              <a:rPr lang="id-ID" smtClean="0">
                <a:solidFill>
                  <a:srgbClr val="7030A0"/>
                </a:solidFill>
              </a:rPr>
              <a:t>Mencatat pembayaran gaji dan upah:</a:t>
            </a:r>
          </a:p>
          <a:p>
            <a:pPr marL="342900" indent="-342900" algn="just"/>
            <a:r>
              <a:rPr lang="id-ID" smtClean="0"/>
              <a:t>Biaya gaji dan upah			Rp4.500.000	           -</a:t>
            </a:r>
          </a:p>
          <a:p>
            <a:pPr marL="342900" indent="-342900" algn="just"/>
            <a:r>
              <a:rPr lang="id-ID" smtClean="0"/>
              <a:t>	Utang gaji/Kas			            -		Rp4.500.000</a:t>
            </a:r>
          </a:p>
        </p:txBody>
      </p:sp>
      <p:sp>
        <p:nvSpPr>
          <p:cNvPr id="16" name="Right Arrow 15">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ounded Rectangle 16">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752600"/>
            <a:ext cx="80772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3496270"/>
            <a:ext cx="8077200" cy="923330"/>
          </a:xfrm>
          <a:prstGeom prst="rect">
            <a:avLst/>
          </a:prstGeom>
          <a:noFill/>
        </p:spPr>
        <p:txBody>
          <a:bodyPr wrap="square" rtlCol="0">
            <a:spAutoFit/>
          </a:bodyPr>
          <a:lstStyle/>
          <a:p>
            <a:pPr marL="342900" indent="-342900" algn="just"/>
            <a:r>
              <a:rPr lang="id-ID" smtClean="0">
                <a:solidFill>
                  <a:srgbClr val="7030A0"/>
                </a:solidFill>
              </a:rPr>
              <a:t>Mencatat BOP-sesungguhnya yang lain:</a:t>
            </a:r>
          </a:p>
          <a:p>
            <a:pPr marL="342900" indent="-342900" algn="just"/>
            <a:r>
              <a:rPr lang="id-ID" smtClean="0"/>
              <a:t>BOP-sesungguhnya			Rp2.000.000	           -</a:t>
            </a:r>
          </a:p>
          <a:p>
            <a:pPr marL="342900" indent="-342900" algn="just"/>
            <a:r>
              <a:rPr lang="id-ID" smtClean="0"/>
              <a:t>	Macam-macam kredit			            -		Rp2.000.000</a:t>
            </a:r>
          </a:p>
        </p:txBody>
      </p:sp>
      <p:sp>
        <p:nvSpPr>
          <p:cNvPr id="14" name="TextBox 13"/>
          <p:cNvSpPr txBox="1"/>
          <p:nvPr/>
        </p:nvSpPr>
        <p:spPr>
          <a:xfrm>
            <a:off x="547048" y="2152471"/>
            <a:ext cx="8077200" cy="1200329"/>
          </a:xfrm>
          <a:prstGeom prst="rect">
            <a:avLst/>
          </a:prstGeom>
          <a:noFill/>
        </p:spPr>
        <p:txBody>
          <a:bodyPr wrap="square" rtlCol="0">
            <a:spAutoFit/>
          </a:bodyPr>
          <a:lstStyle/>
          <a:p>
            <a:pPr marL="342900" indent="-342900" algn="just"/>
            <a:r>
              <a:rPr lang="id-ID" smtClean="0">
                <a:solidFill>
                  <a:srgbClr val="7030A0"/>
                </a:solidFill>
              </a:rPr>
              <a:t>Mencatat biaya gaji dan upah langsung dan tidak langsung: </a:t>
            </a:r>
          </a:p>
          <a:p>
            <a:pPr marL="342900" indent="-342900" algn="just"/>
            <a:r>
              <a:rPr lang="id-ID" smtClean="0"/>
              <a:t>BDP-BTKL </a:t>
            </a:r>
            <a:r>
              <a:rPr lang="id-ID" i="1" smtClean="0"/>
              <a:t>Job </a:t>
            </a:r>
            <a:r>
              <a:rPr lang="id-ID" smtClean="0"/>
              <a:t>58			Rp3.500.000	           -</a:t>
            </a:r>
          </a:p>
          <a:p>
            <a:pPr marL="342900" indent="-342900" algn="just"/>
            <a:r>
              <a:rPr lang="id-ID" smtClean="0"/>
              <a:t>BOP-sesungguhnya			Rp1.000.000	           -</a:t>
            </a:r>
          </a:p>
          <a:p>
            <a:pPr marL="342900" indent="-342900" algn="just"/>
            <a:r>
              <a:rPr lang="id-ID" smtClean="0"/>
              <a:t>	Biaya gaji dan upah			            -		Rp4.510.000</a:t>
            </a:r>
          </a:p>
        </p:txBody>
      </p:sp>
      <p:sp>
        <p:nvSpPr>
          <p:cNvPr id="15" name="TextBox 14"/>
          <p:cNvSpPr txBox="1"/>
          <p:nvPr/>
        </p:nvSpPr>
        <p:spPr>
          <a:xfrm>
            <a:off x="533400" y="4639270"/>
            <a:ext cx="8077200" cy="923330"/>
          </a:xfrm>
          <a:prstGeom prst="rect">
            <a:avLst/>
          </a:prstGeom>
          <a:noFill/>
        </p:spPr>
        <p:txBody>
          <a:bodyPr wrap="square" rtlCol="0">
            <a:spAutoFit/>
          </a:bodyPr>
          <a:lstStyle/>
          <a:p>
            <a:pPr marL="342900" indent="-342900" algn="just"/>
            <a:r>
              <a:rPr lang="id-ID" smtClean="0">
                <a:solidFill>
                  <a:srgbClr val="7030A0"/>
                </a:solidFill>
              </a:rPr>
              <a:t>Mencatat BOP-dibebankan pada </a:t>
            </a:r>
            <a:r>
              <a:rPr lang="id-ID" i="1" smtClean="0">
                <a:solidFill>
                  <a:srgbClr val="7030A0"/>
                </a:solidFill>
              </a:rPr>
              <a:t>Job </a:t>
            </a:r>
            <a:r>
              <a:rPr lang="id-ID" smtClean="0">
                <a:solidFill>
                  <a:srgbClr val="7030A0"/>
                </a:solidFill>
              </a:rPr>
              <a:t>58, sebesar 75% x Rp3.500.000:</a:t>
            </a:r>
          </a:p>
          <a:p>
            <a:pPr marL="342900" indent="-342900" algn="just"/>
            <a:r>
              <a:rPr lang="id-ID" smtClean="0"/>
              <a:t>BDP-BOP </a:t>
            </a:r>
            <a:r>
              <a:rPr lang="id-ID" i="1" smtClean="0"/>
              <a:t>Job </a:t>
            </a:r>
            <a:r>
              <a:rPr lang="id-ID" smtClean="0"/>
              <a:t>58			Rp2.625.000	           -</a:t>
            </a:r>
          </a:p>
          <a:p>
            <a:pPr marL="342900" indent="-342900" algn="just"/>
            <a:r>
              <a:rPr lang="id-ID" smtClean="0"/>
              <a:t>	BOP-dibebankan			            -		Rp2.625.000</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ounded Rectangle 12">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524000"/>
            <a:ext cx="80772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4" name="TextBox 13"/>
          <p:cNvSpPr txBox="1"/>
          <p:nvPr/>
        </p:nvSpPr>
        <p:spPr>
          <a:xfrm>
            <a:off x="547048" y="1905000"/>
            <a:ext cx="8077200" cy="2339102"/>
          </a:xfrm>
          <a:prstGeom prst="rect">
            <a:avLst/>
          </a:prstGeom>
          <a:noFill/>
        </p:spPr>
        <p:txBody>
          <a:bodyPr wrap="square" rtlCol="0">
            <a:spAutoFit/>
          </a:bodyPr>
          <a:lstStyle/>
          <a:p>
            <a:pPr marL="342900" indent="-342900" algn="just"/>
            <a:r>
              <a:rPr lang="id-ID" smtClean="0">
                <a:solidFill>
                  <a:srgbClr val="7030A0"/>
                </a:solidFill>
              </a:rPr>
              <a:t>Mencatat produk selesai (</a:t>
            </a:r>
            <a:r>
              <a:rPr lang="id-ID" i="1" smtClean="0">
                <a:solidFill>
                  <a:srgbClr val="7030A0"/>
                </a:solidFill>
              </a:rPr>
              <a:t>Job </a:t>
            </a:r>
            <a:r>
              <a:rPr lang="id-ID" smtClean="0">
                <a:solidFill>
                  <a:srgbClr val="7030A0"/>
                </a:solidFill>
              </a:rPr>
              <a:t>58): </a:t>
            </a:r>
          </a:p>
          <a:p>
            <a:pPr marL="342900" indent="-342900" algn="just"/>
            <a:r>
              <a:rPr lang="id-ID" smtClean="0"/>
              <a:t>Persediaan barang jadi			Rp8.625.000	           -</a:t>
            </a:r>
          </a:p>
          <a:p>
            <a:pPr marL="342900" indent="-342900" algn="just"/>
            <a:r>
              <a:rPr lang="id-ID" smtClean="0"/>
              <a:t>	BDP-</a:t>
            </a:r>
            <a:r>
              <a:rPr lang="id-ID" i="1" smtClean="0"/>
              <a:t>Job </a:t>
            </a:r>
            <a:r>
              <a:rPr lang="id-ID" smtClean="0"/>
              <a:t>58				            -		Rp8.625.000</a:t>
            </a:r>
          </a:p>
          <a:p>
            <a:pPr marL="342900" indent="-342900" algn="ctr"/>
            <a:r>
              <a:rPr lang="id-ID" sz="2000" smtClean="0">
                <a:solidFill>
                  <a:srgbClr val="0066FF"/>
                </a:solidFill>
              </a:rPr>
              <a:t>atau</a:t>
            </a:r>
          </a:p>
          <a:p>
            <a:pPr marL="342900" indent="-342900" algn="just"/>
            <a:r>
              <a:rPr lang="id-ID" smtClean="0"/>
              <a:t>Persediaan barang jadi			Rp8.625.000	           -</a:t>
            </a:r>
          </a:p>
          <a:p>
            <a:pPr marL="342900" indent="-342900" algn="just"/>
            <a:r>
              <a:rPr lang="id-ID" smtClean="0"/>
              <a:t>	BDP-BBB				            -		Rp2.500.000</a:t>
            </a:r>
          </a:p>
          <a:p>
            <a:pPr marL="342900" indent="-342900" algn="just"/>
            <a:r>
              <a:rPr lang="id-ID" smtClean="0"/>
              <a:t>	BDP-BTKL				            -		Rp3.500.000</a:t>
            </a:r>
          </a:p>
          <a:p>
            <a:pPr marL="342900" indent="-342900" algn="just"/>
            <a:r>
              <a:rPr lang="id-ID" smtClean="0"/>
              <a:t>	BDP-BOP				            -		Rp2.625.000</a:t>
            </a:r>
          </a:p>
        </p:txBody>
      </p:sp>
      <p:sp>
        <p:nvSpPr>
          <p:cNvPr id="15" name="TextBox 14"/>
          <p:cNvSpPr txBox="1"/>
          <p:nvPr/>
        </p:nvSpPr>
        <p:spPr>
          <a:xfrm>
            <a:off x="533400" y="4267200"/>
            <a:ext cx="8077200" cy="1477328"/>
          </a:xfrm>
          <a:prstGeom prst="rect">
            <a:avLst/>
          </a:prstGeom>
          <a:noFill/>
        </p:spPr>
        <p:txBody>
          <a:bodyPr wrap="square" rtlCol="0">
            <a:spAutoFit/>
          </a:bodyPr>
          <a:lstStyle/>
          <a:p>
            <a:pPr marL="342900" indent="-342900" algn="just"/>
            <a:r>
              <a:rPr lang="id-ID" smtClean="0">
                <a:solidFill>
                  <a:srgbClr val="7030A0"/>
                </a:solidFill>
              </a:rPr>
              <a:t>Mencatat penyerahan produk selesai (</a:t>
            </a:r>
            <a:r>
              <a:rPr lang="id-ID" i="1" smtClean="0">
                <a:solidFill>
                  <a:srgbClr val="7030A0"/>
                </a:solidFill>
              </a:rPr>
              <a:t>Job </a:t>
            </a:r>
            <a:r>
              <a:rPr lang="id-ID" smtClean="0">
                <a:solidFill>
                  <a:srgbClr val="7030A0"/>
                </a:solidFill>
              </a:rPr>
              <a:t>58):</a:t>
            </a:r>
          </a:p>
          <a:p>
            <a:pPr marL="342900" indent="-342900" algn="just"/>
            <a:r>
              <a:rPr lang="id-ID" smtClean="0"/>
              <a:t>Piutang dagang				Rp12.000.000	           -</a:t>
            </a:r>
          </a:p>
          <a:p>
            <a:pPr marL="342900" indent="-342900" algn="just"/>
            <a:r>
              <a:rPr lang="id-ID" smtClean="0"/>
              <a:t>Harga pokok penjualan			Rp8.625.000	           -</a:t>
            </a:r>
          </a:p>
          <a:p>
            <a:pPr marL="342900" indent="-342900" algn="just"/>
            <a:r>
              <a:rPr lang="id-ID" smtClean="0"/>
              <a:t>	Persediaan barang jadi		            -		Rp8.625.000</a:t>
            </a:r>
          </a:p>
          <a:p>
            <a:pPr marL="342900" indent="-342900" algn="just"/>
            <a:r>
              <a:rPr lang="id-ID" smtClean="0"/>
              <a:t>	Penjualan				            -		Rp12.000.000</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600200"/>
            <a:ext cx="8077200" cy="461665"/>
          </a:xfrm>
          <a:prstGeom prst="rect">
            <a:avLst/>
          </a:prstGeom>
          <a:noFill/>
        </p:spPr>
        <p:txBody>
          <a:bodyPr wrap="square" rtlCol="0">
            <a:spAutoFit/>
          </a:bodyPr>
          <a:lstStyle/>
          <a:p>
            <a:pPr marL="342900" indent="-342900" algn="just"/>
            <a:r>
              <a:rPr lang="id-ID" sz="2400" smtClean="0"/>
              <a:t>Aliran biaya pada akun-akun yang bersangkutan </a:t>
            </a:r>
            <a:endParaRPr lang="id-ID" sz="2400" i="1" smtClean="0"/>
          </a:p>
        </p:txBody>
      </p:sp>
      <p:pic>
        <p:nvPicPr>
          <p:cNvPr id="8" name="Picture 7" descr="job58.bmp"/>
          <p:cNvPicPr>
            <a:picLocks noChangeAspect="1"/>
          </p:cNvPicPr>
          <p:nvPr/>
        </p:nvPicPr>
        <p:blipFill>
          <a:blip r:embed="rId4"/>
          <a:stretch>
            <a:fillRect/>
          </a:stretch>
        </p:blipFill>
        <p:spPr>
          <a:xfrm>
            <a:off x="595952" y="2119952"/>
            <a:ext cx="7962900" cy="3671248"/>
          </a:xfrm>
          <a:prstGeom prst="rect">
            <a:avLst/>
          </a:prstGeom>
        </p:spPr>
      </p:pic>
      <p:sp>
        <p:nvSpPr>
          <p:cNvPr id="9" name="Right Arrow 8">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a:hlinkClick r:id="rId6"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295400"/>
            <a:ext cx="8077200" cy="461665"/>
          </a:xfrm>
          <a:prstGeom prst="rect">
            <a:avLst/>
          </a:prstGeom>
          <a:noFill/>
        </p:spPr>
        <p:txBody>
          <a:bodyPr wrap="square" rtlCol="0">
            <a:spAutoFit/>
          </a:bodyPr>
          <a:lstStyle/>
          <a:p>
            <a:pPr marL="342900" indent="-342900" algn="just"/>
            <a:r>
              <a:rPr lang="id-ID" sz="2400" smtClean="0"/>
              <a:t>Kartu biaya atas pesanan</a:t>
            </a:r>
            <a:endParaRPr lang="id-ID" sz="2400" i="1" smtClean="0"/>
          </a:p>
        </p:txBody>
      </p:sp>
      <p:pic>
        <p:nvPicPr>
          <p:cNvPr id="8" name="Picture 7" descr="job581.bmp"/>
          <p:cNvPicPr>
            <a:picLocks noChangeAspect="1"/>
          </p:cNvPicPr>
          <p:nvPr/>
        </p:nvPicPr>
        <p:blipFill>
          <a:blip r:embed="rId4"/>
          <a:stretch>
            <a:fillRect/>
          </a:stretch>
        </p:blipFill>
        <p:spPr>
          <a:xfrm>
            <a:off x="1143000" y="1775487"/>
            <a:ext cx="7010400" cy="4010025"/>
          </a:xfrm>
          <a:prstGeom prst="rect">
            <a:avLst/>
          </a:prstGeom>
        </p:spPr>
      </p:pic>
      <p:sp>
        <p:nvSpPr>
          <p:cNvPr id="9" name="Right Arrow 8">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a:hlinkClick r:id="rId6"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599090" y="1581090"/>
            <a:ext cx="7468711" cy="830997"/>
          </a:xfrm>
          <a:prstGeom prst="rect">
            <a:avLst/>
          </a:prstGeom>
          <a:noFill/>
          <a:ln w="9525">
            <a:noFill/>
            <a:miter lim="800000"/>
            <a:headEnd/>
            <a:tailEnd/>
          </a:ln>
        </p:spPr>
        <p:txBody>
          <a:bodyPr wrap="none">
            <a:spAutoFit/>
          </a:bodyPr>
          <a:lstStyle/>
          <a:p>
            <a:r>
              <a:rPr lang="id-ID" sz="2400" smtClean="0">
                <a:solidFill>
                  <a:srgbClr val="0033CC"/>
                </a:solidFill>
              </a:rPr>
              <a:t>PENGOLAHAN/PRODUKSI MELALUI LEBIH DARI </a:t>
            </a:r>
          </a:p>
          <a:p>
            <a:r>
              <a:rPr lang="id-ID" sz="2400" smtClean="0">
                <a:solidFill>
                  <a:srgbClr val="0033CC"/>
                </a:solidFill>
              </a:rPr>
              <a:t>SATU DEPARTEMEN</a:t>
            </a:r>
            <a:endParaRPr lang="id-ID" sz="2400" smtClean="0"/>
          </a:p>
        </p:txBody>
      </p:sp>
      <p:sp>
        <p:nvSpPr>
          <p:cNvPr id="13" name="TextBox 12"/>
          <p:cNvSpPr txBox="1"/>
          <p:nvPr/>
        </p:nvSpPr>
        <p:spPr>
          <a:xfrm>
            <a:off x="609600" y="2633008"/>
            <a:ext cx="7924800" cy="1938992"/>
          </a:xfrm>
          <a:prstGeom prst="rect">
            <a:avLst/>
          </a:prstGeom>
          <a:noFill/>
        </p:spPr>
        <p:txBody>
          <a:bodyPr wrap="square" rtlCol="0">
            <a:spAutoFit/>
          </a:bodyPr>
          <a:lstStyle/>
          <a:p>
            <a:pPr algn="just"/>
            <a:r>
              <a:rPr lang="id-ID" sz="2400" smtClean="0"/>
              <a:t>Hal-hal yang perlu diperhatikan:</a:t>
            </a:r>
          </a:p>
          <a:p>
            <a:pPr marL="457200" indent="-457200" algn="just">
              <a:buAutoNum type="arabicPeriod"/>
            </a:pPr>
            <a:r>
              <a:rPr lang="id-ID" sz="2400" smtClean="0"/>
              <a:t>Biaya produksi dan laporan harga pokok.</a:t>
            </a:r>
          </a:p>
          <a:p>
            <a:pPr marL="457200" indent="-457200" algn="just">
              <a:buAutoNum type="arabicPeriod"/>
            </a:pPr>
            <a:r>
              <a:rPr lang="id-ID" sz="2400" smtClean="0"/>
              <a:t>Tarif BOP.</a:t>
            </a:r>
          </a:p>
          <a:p>
            <a:pPr marL="457200" indent="-457200" algn="just">
              <a:buAutoNum type="arabicPeriod"/>
            </a:pPr>
            <a:r>
              <a:rPr lang="id-ID" sz="2400" smtClean="0"/>
              <a:t>Pengelompokkan akun biaya-biaya produksi.</a:t>
            </a:r>
          </a:p>
          <a:p>
            <a:pPr marL="457200" indent="-457200" algn="just">
              <a:buAutoNum type="arabicPeriod"/>
            </a:pPr>
            <a:r>
              <a:rPr lang="id-ID" sz="2400" smtClean="0"/>
              <a:t>Sifat barang jadi.</a:t>
            </a:r>
            <a:endParaRPr lang="id-ID" sz="240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1" name="Group 276"/>
          <p:cNvGrpSpPr>
            <a:grpSpLocks/>
          </p:cNvGrpSpPr>
          <p:nvPr/>
        </p:nvGrpSpPr>
        <p:grpSpPr bwMode="auto">
          <a:xfrm>
            <a:off x="6477000" y="4343400"/>
            <a:ext cx="2057400" cy="1358900"/>
            <a:chOff x="414" y="2531"/>
            <a:chExt cx="1723" cy="1445"/>
          </a:xfrm>
        </p:grpSpPr>
        <p:grpSp>
          <p:nvGrpSpPr>
            <p:cNvPr id="12" name="Group 246"/>
            <p:cNvGrpSpPr>
              <a:grpSpLocks/>
            </p:cNvGrpSpPr>
            <p:nvPr/>
          </p:nvGrpSpPr>
          <p:grpSpPr bwMode="auto">
            <a:xfrm>
              <a:off x="414" y="2531"/>
              <a:ext cx="1723" cy="1445"/>
              <a:chOff x="414" y="2531"/>
              <a:chExt cx="1723" cy="1445"/>
            </a:xfrm>
          </p:grpSpPr>
          <p:sp>
            <p:nvSpPr>
              <p:cNvPr id="44" name="Freeform 46"/>
              <p:cNvSpPr>
                <a:spLocks/>
              </p:cNvSpPr>
              <p:nvPr/>
            </p:nvSpPr>
            <p:spPr bwMode="auto">
              <a:xfrm>
                <a:off x="414" y="3607"/>
                <a:ext cx="1356" cy="202"/>
              </a:xfrm>
              <a:custGeom>
                <a:avLst/>
                <a:gdLst>
                  <a:gd name="T0" fmla="*/ 0 w 2711"/>
                  <a:gd name="T1" fmla="*/ 0 h 405"/>
                  <a:gd name="T2" fmla="*/ 0 w 2711"/>
                  <a:gd name="T3" fmla="*/ 0 h 405"/>
                  <a:gd name="T4" fmla="*/ 6 w 2711"/>
                  <a:gd name="T5" fmla="*/ 0 h 405"/>
                  <a:gd name="T6" fmla="*/ 6 w 2711"/>
                  <a:gd name="T7" fmla="*/ 0 h 405"/>
                  <a:gd name="T8" fmla="*/ 0 w 2711"/>
                  <a:gd name="T9" fmla="*/ 0 h 405"/>
                  <a:gd name="T10" fmla="*/ 0 60000 65536"/>
                  <a:gd name="T11" fmla="*/ 0 60000 65536"/>
                  <a:gd name="T12" fmla="*/ 0 60000 65536"/>
                  <a:gd name="T13" fmla="*/ 0 60000 65536"/>
                  <a:gd name="T14" fmla="*/ 0 60000 65536"/>
                  <a:gd name="T15" fmla="*/ 0 w 2711"/>
                  <a:gd name="T16" fmla="*/ 0 h 405"/>
                  <a:gd name="T17" fmla="*/ 2711 w 2711"/>
                  <a:gd name="T18" fmla="*/ 405 h 405"/>
                </a:gdLst>
                <a:ahLst/>
                <a:cxnLst>
                  <a:cxn ang="T10">
                    <a:pos x="T0" y="T1"/>
                  </a:cxn>
                  <a:cxn ang="T11">
                    <a:pos x="T2" y="T3"/>
                  </a:cxn>
                  <a:cxn ang="T12">
                    <a:pos x="T4" y="T5"/>
                  </a:cxn>
                  <a:cxn ang="T13">
                    <a:pos x="T6" y="T7"/>
                  </a:cxn>
                  <a:cxn ang="T14">
                    <a:pos x="T8" y="T9"/>
                  </a:cxn>
                </a:cxnLst>
                <a:rect l="T15" t="T16" r="T17" b="T18"/>
                <a:pathLst>
                  <a:path w="2711" h="405">
                    <a:moveTo>
                      <a:pt x="0" y="405"/>
                    </a:moveTo>
                    <a:lnTo>
                      <a:pt x="0" y="48"/>
                    </a:lnTo>
                    <a:lnTo>
                      <a:pt x="2711" y="0"/>
                    </a:lnTo>
                    <a:lnTo>
                      <a:pt x="2653" y="389"/>
                    </a:lnTo>
                    <a:lnTo>
                      <a:pt x="0" y="405"/>
                    </a:lnTo>
                    <a:close/>
                  </a:path>
                </a:pathLst>
              </a:custGeom>
              <a:solidFill>
                <a:srgbClr val="000000"/>
              </a:solidFill>
              <a:ln w="1588">
                <a:solidFill>
                  <a:srgbClr val="000000"/>
                </a:solidFill>
                <a:round/>
                <a:headEnd/>
                <a:tailEnd/>
              </a:ln>
            </p:spPr>
            <p:txBody>
              <a:bodyPr/>
              <a:lstStyle/>
              <a:p>
                <a:endParaRPr lang="en-US"/>
              </a:p>
            </p:txBody>
          </p:sp>
          <p:sp>
            <p:nvSpPr>
              <p:cNvPr id="45" name="Freeform 47"/>
              <p:cNvSpPr>
                <a:spLocks/>
              </p:cNvSpPr>
              <p:nvPr/>
            </p:nvSpPr>
            <p:spPr bwMode="auto">
              <a:xfrm>
                <a:off x="414" y="2531"/>
                <a:ext cx="1575" cy="1186"/>
              </a:xfrm>
              <a:custGeom>
                <a:avLst/>
                <a:gdLst>
                  <a:gd name="T0" fmla="*/ 0 w 3149"/>
                  <a:gd name="T1" fmla="*/ 0 h 2374"/>
                  <a:gd name="T2" fmla="*/ 0 w 3149"/>
                  <a:gd name="T3" fmla="*/ 4 h 2374"/>
                  <a:gd name="T4" fmla="*/ 7 w 3149"/>
                  <a:gd name="T5" fmla="*/ 4 h 2374"/>
                  <a:gd name="T6" fmla="*/ 7 w 3149"/>
                  <a:gd name="T7" fmla="*/ 1 h 2374"/>
                  <a:gd name="T8" fmla="*/ 2 w 3149"/>
                  <a:gd name="T9" fmla="*/ 0 h 2374"/>
                  <a:gd name="T10" fmla="*/ 0 w 3149"/>
                  <a:gd name="T11" fmla="*/ 0 h 2374"/>
                  <a:gd name="T12" fmla="*/ 0 60000 65536"/>
                  <a:gd name="T13" fmla="*/ 0 60000 65536"/>
                  <a:gd name="T14" fmla="*/ 0 60000 65536"/>
                  <a:gd name="T15" fmla="*/ 0 60000 65536"/>
                  <a:gd name="T16" fmla="*/ 0 60000 65536"/>
                  <a:gd name="T17" fmla="*/ 0 60000 65536"/>
                  <a:gd name="T18" fmla="*/ 0 w 3149"/>
                  <a:gd name="T19" fmla="*/ 0 h 2374"/>
                  <a:gd name="T20" fmla="*/ 3149 w 3149"/>
                  <a:gd name="T21" fmla="*/ 2374 h 2374"/>
                </a:gdLst>
                <a:ahLst/>
                <a:cxnLst>
                  <a:cxn ang="T12">
                    <a:pos x="T0" y="T1"/>
                  </a:cxn>
                  <a:cxn ang="T13">
                    <a:pos x="T2" y="T3"/>
                  </a:cxn>
                  <a:cxn ang="T14">
                    <a:pos x="T4" y="T5"/>
                  </a:cxn>
                  <a:cxn ang="T15">
                    <a:pos x="T6" y="T7"/>
                  </a:cxn>
                  <a:cxn ang="T16">
                    <a:pos x="T8" y="T9"/>
                  </a:cxn>
                  <a:cxn ang="T17">
                    <a:pos x="T10" y="T11"/>
                  </a:cxn>
                </a:cxnLst>
                <a:rect l="T18" t="T19" r="T20" b="T21"/>
                <a:pathLst>
                  <a:path w="3149" h="2374">
                    <a:moveTo>
                      <a:pt x="0" y="0"/>
                    </a:moveTo>
                    <a:lnTo>
                      <a:pt x="0" y="2374"/>
                    </a:lnTo>
                    <a:lnTo>
                      <a:pt x="3149" y="2234"/>
                    </a:lnTo>
                    <a:lnTo>
                      <a:pt x="3149" y="565"/>
                    </a:lnTo>
                    <a:lnTo>
                      <a:pt x="662" y="0"/>
                    </a:lnTo>
                    <a:lnTo>
                      <a:pt x="0" y="0"/>
                    </a:lnTo>
                    <a:close/>
                  </a:path>
                </a:pathLst>
              </a:custGeom>
              <a:solidFill>
                <a:srgbClr val="FFFFFF"/>
              </a:solidFill>
              <a:ln w="1588">
                <a:solidFill>
                  <a:srgbClr val="000000"/>
                </a:solidFill>
                <a:round/>
                <a:headEnd/>
                <a:tailEnd/>
              </a:ln>
            </p:spPr>
            <p:txBody>
              <a:bodyPr/>
              <a:lstStyle/>
              <a:p>
                <a:endParaRPr lang="en-US"/>
              </a:p>
            </p:txBody>
          </p:sp>
          <p:sp>
            <p:nvSpPr>
              <p:cNvPr id="46" name="Freeform 48"/>
              <p:cNvSpPr>
                <a:spLocks/>
              </p:cNvSpPr>
              <p:nvPr/>
            </p:nvSpPr>
            <p:spPr bwMode="auto">
              <a:xfrm>
                <a:off x="414" y="3714"/>
                <a:ext cx="1723" cy="262"/>
              </a:xfrm>
              <a:custGeom>
                <a:avLst/>
                <a:gdLst>
                  <a:gd name="T0" fmla="*/ 7 w 3445"/>
                  <a:gd name="T1" fmla="*/ 0 h 525"/>
                  <a:gd name="T2" fmla="*/ 0 w 3445"/>
                  <a:gd name="T3" fmla="*/ 0 h 525"/>
                  <a:gd name="T4" fmla="*/ 0 w 3445"/>
                  <a:gd name="T5" fmla="*/ 1 h 525"/>
                  <a:gd name="T6" fmla="*/ 2 w 3445"/>
                  <a:gd name="T7" fmla="*/ 1 h 525"/>
                  <a:gd name="T8" fmla="*/ 7 w 3445"/>
                  <a:gd name="T9" fmla="*/ 0 h 525"/>
                  <a:gd name="T10" fmla="*/ 7 w 3445"/>
                  <a:gd name="T11" fmla="*/ 0 h 525"/>
                  <a:gd name="T12" fmla="*/ 7 w 3445"/>
                  <a:gd name="T13" fmla="*/ 0 h 525"/>
                  <a:gd name="T14" fmla="*/ 0 60000 65536"/>
                  <a:gd name="T15" fmla="*/ 0 60000 65536"/>
                  <a:gd name="T16" fmla="*/ 0 60000 65536"/>
                  <a:gd name="T17" fmla="*/ 0 60000 65536"/>
                  <a:gd name="T18" fmla="*/ 0 60000 65536"/>
                  <a:gd name="T19" fmla="*/ 0 60000 65536"/>
                  <a:gd name="T20" fmla="*/ 0 60000 65536"/>
                  <a:gd name="T21" fmla="*/ 0 w 3445"/>
                  <a:gd name="T22" fmla="*/ 0 h 525"/>
                  <a:gd name="T23" fmla="*/ 3445 w 3445"/>
                  <a:gd name="T24" fmla="*/ 525 h 5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45" h="525">
                    <a:moveTo>
                      <a:pt x="3097" y="0"/>
                    </a:moveTo>
                    <a:lnTo>
                      <a:pt x="0" y="180"/>
                    </a:lnTo>
                    <a:lnTo>
                      <a:pt x="0" y="525"/>
                    </a:lnTo>
                    <a:lnTo>
                      <a:pt x="627" y="525"/>
                    </a:lnTo>
                    <a:lnTo>
                      <a:pt x="3445" y="209"/>
                    </a:lnTo>
                    <a:lnTo>
                      <a:pt x="3445" y="139"/>
                    </a:lnTo>
                    <a:lnTo>
                      <a:pt x="3097" y="0"/>
                    </a:lnTo>
                    <a:close/>
                  </a:path>
                </a:pathLst>
              </a:custGeom>
              <a:solidFill>
                <a:srgbClr val="FFFFFF"/>
              </a:solidFill>
              <a:ln w="1588">
                <a:solidFill>
                  <a:srgbClr val="000000"/>
                </a:solidFill>
                <a:round/>
                <a:headEnd/>
                <a:tailEnd/>
              </a:ln>
            </p:spPr>
            <p:txBody>
              <a:bodyPr/>
              <a:lstStyle/>
              <a:p>
                <a:endParaRPr lang="en-US"/>
              </a:p>
            </p:txBody>
          </p:sp>
          <p:sp>
            <p:nvSpPr>
              <p:cNvPr id="47" name="Freeform 49"/>
              <p:cNvSpPr>
                <a:spLocks/>
              </p:cNvSpPr>
              <p:nvPr/>
            </p:nvSpPr>
            <p:spPr bwMode="auto">
              <a:xfrm>
                <a:off x="712" y="3814"/>
                <a:ext cx="1425" cy="162"/>
              </a:xfrm>
              <a:custGeom>
                <a:avLst/>
                <a:gdLst>
                  <a:gd name="T0" fmla="*/ 5 w 2850"/>
                  <a:gd name="T1" fmla="*/ 0 h 325"/>
                  <a:gd name="T2" fmla="*/ 0 w 2850"/>
                  <a:gd name="T3" fmla="*/ 0 h 325"/>
                  <a:gd name="T4" fmla="*/ 1 w 2850"/>
                  <a:gd name="T5" fmla="*/ 0 h 325"/>
                  <a:gd name="T6" fmla="*/ 6 w 2850"/>
                  <a:gd name="T7" fmla="*/ 0 h 325"/>
                  <a:gd name="T8" fmla="*/ 6 w 2850"/>
                  <a:gd name="T9" fmla="*/ 0 h 325"/>
                  <a:gd name="T10" fmla="*/ 5 w 2850"/>
                  <a:gd name="T11" fmla="*/ 0 h 325"/>
                  <a:gd name="T12" fmla="*/ 0 60000 65536"/>
                  <a:gd name="T13" fmla="*/ 0 60000 65536"/>
                  <a:gd name="T14" fmla="*/ 0 60000 65536"/>
                  <a:gd name="T15" fmla="*/ 0 60000 65536"/>
                  <a:gd name="T16" fmla="*/ 0 60000 65536"/>
                  <a:gd name="T17" fmla="*/ 0 60000 65536"/>
                  <a:gd name="T18" fmla="*/ 0 w 2850"/>
                  <a:gd name="T19" fmla="*/ 0 h 325"/>
                  <a:gd name="T20" fmla="*/ 2850 w 2850"/>
                  <a:gd name="T21" fmla="*/ 325 h 325"/>
                </a:gdLst>
                <a:ahLst/>
                <a:cxnLst>
                  <a:cxn ang="T12">
                    <a:pos x="T0" y="T1"/>
                  </a:cxn>
                  <a:cxn ang="T13">
                    <a:pos x="T2" y="T3"/>
                  </a:cxn>
                  <a:cxn ang="T14">
                    <a:pos x="T4" y="T5"/>
                  </a:cxn>
                  <a:cxn ang="T15">
                    <a:pos x="T6" y="T7"/>
                  </a:cxn>
                  <a:cxn ang="T16">
                    <a:pos x="T8" y="T9"/>
                  </a:cxn>
                  <a:cxn ang="T17">
                    <a:pos x="T10" y="T11"/>
                  </a:cxn>
                </a:cxnLst>
                <a:rect l="T18" t="T19" r="T20" b="T21"/>
                <a:pathLst>
                  <a:path w="2850" h="325">
                    <a:moveTo>
                      <a:pt x="2396" y="27"/>
                    </a:moveTo>
                    <a:lnTo>
                      <a:pt x="0" y="325"/>
                    </a:lnTo>
                    <a:lnTo>
                      <a:pt x="425" y="325"/>
                    </a:lnTo>
                    <a:lnTo>
                      <a:pt x="2850" y="70"/>
                    </a:lnTo>
                    <a:lnTo>
                      <a:pt x="2850" y="0"/>
                    </a:lnTo>
                    <a:lnTo>
                      <a:pt x="2396" y="27"/>
                    </a:lnTo>
                    <a:close/>
                  </a:path>
                </a:pathLst>
              </a:custGeom>
              <a:solidFill>
                <a:srgbClr val="ABABAB"/>
              </a:solidFill>
              <a:ln w="1588">
                <a:solidFill>
                  <a:srgbClr val="000000"/>
                </a:solidFill>
                <a:round/>
                <a:headEnd/>
                <a:tailEnd/>
              </a:ln>
            </p:spPr>
            <p:txBody>
              <a:bodyPr/>
              <a:lstStyle/>
              <a:p>
                <a:endParaRPr lang="en-US"/>
              </a:p>
            </p:txBody>
          </p:sp>
          <p:sp>
            <p:nvSpPr>
              <p:cNvPr id="48" name="Freeform 50"/>
              <p:cNvSpPr>
                <a:spLocks/>
              </p:cNvSpPr>
              <p:nvPr/>
            </p:nvSpPr>
            <p:spPr bwMode="auto">
              <a:xfrm>
                <a:off x="502" y="3826"/>
                <a:ext cx="494" cy="137"/>
              </a:xfrm>
              <a:custGeom>
                <a:avLst/>
                <a:gdLst>
                  <a:gd name="T0" fmla="*/ 1 w 990"/>
                  <a:gd name="T1" fmla="*/ 1 h 274"/>
                  <a:gd name="T2" fmla="*/ 0 w 990"/>
                  <a:gd name="T3" fmla="*/ 0 h 274"/>
                  <a:gd name="T4" fmla="*/ 0 w 990"/>
                  <a:gd name="T5" fmla="*/ 1 h 274"/>
                  <a:gd name="T6" fmla="*/ 1 w 990"/>
                  <a:gd name="T7" fmla="*/ 1 h 274"/>
                  <a:gd name="T8" fmla="*/ 1 w 990"/>
                  <a:gd name="T9" fmla="*/ 1 h 274"/>
                  <a:gd name="T10" fmla="*/ 1 w 990"/>
                  <a:gd name="T11" fmla="*/ 1 h 274"/>
                  <a:gd name="T12" fmla="*/ 0 60000 65536"/>
                  <a:gd name="T13" fmla="*/ 0 60000 65536"/>
                  <a:gd name="T14" fmla="*/ 0 60000 65536"/>
                  <a:gd name="T15" fmla="*/ 0 60000 65536"/>
                  <a:gd name="T16" fmla="*/ 0 60000 65536"/>
                  <a:gd name="T17" fmla="*/ 0 60000 65536"/>
                  <a:gd name="T18" fmla="*/ 0 w 990"/>
                  <a:gd name="T19" fmla="*/ 0 h 274"/>
                  <a:gd name="T20" fmla="*/ 990 w 990"/>
                  <a:gd name="T21" fmla="*/ 274 h 274"/>
                </a:gdLst>
                <a:ahLst/>
                <a:cxnLst>
                  <a:cxn ang="T12">
                    <a:pos x="T0" y="T1"/>
                  </a:cxn>
                  <a:cxn ang="T13">
                    <a:pos x="T2" y="T3"/>
                  </a:cxn>
                  <a:cxn ang="T14">
                    <a:pos x="T4" y="T5"/>
                  </a:cxn>
                  <a:cxn ang="T15">
                    <a:pos x="T6" y="T7"/>
                  </a:cxn>
                  <a:cxn ang="T16">
                    <a:pos x="T8" y="T9"/>
                  </a:cxn>
                  <a:cxn ang="T17">
                    <a:pos x="T10" y="T11"/>
                  </a:cxn>
                </a:cxnLst>
                <a:rect l="T18" t="T19" r="T20" b="T21"/>
                <a:pathLst>
                  <a:path w="990" h="274">
                    <a:moveTo>
                      <a:pt x="990" y="124"/>
                    </a:moveTo>
                    <a:lnTo>
                      <a:pt x="0" y="0"/>
                    </a:lnTo>
                    <a:lnTo>
                      <a:pt x="0" y="25"/>
                    </a:lnTo>
                    <a:lnTo>
                      <a:pt x="567" y="274"/>
                    </a:lnTo>
                    <a:lnTo>
                      <a:pt x="990" y="150"/>
                    </a:lnTo>
                    <a:lnTo>
                      <a:pt x="990" y="124"/>
                    </a:lnTo>
                    <a:close/>
                  </a:path>
                </a:pathLst>
              </a:custGeom>
              <a:solidFill>
                <a:srgbClr val="ABABAB"/>
              </a:solidFill>
              <a:ln w="1588">
                <a:solidFill>
                  <a:srgbClr val="000000"/>
                </a:solidFill>
                <a:round/>
                <a:headEnd/>
                <a:tailEnd/>
              </a:ln>
            </p:spPr>
            <p:txBody>
              <a:bodyPr/>
              <a:lstStyle/>
              <a:p>
                <a:endParaRPr lang="en-US"/>
              </a:p>
            </p:txBody>
          </p:sp>
          <p:sp>
            <p:nvSpPr>
              <p:cNvPr id="49" name="Freeform 51"/>
              <p:cNvSpPr>
                <a:spLocks/>
              </p:cNvSpPr>
              <p:nvPr/>
            </p:nvSpPr>
            <p:spPr bwMode="auto">
              <a:xfrm>
                <a:off x="502" y="3780"/>
                <a:ext cx="494" cy="171"/>
              </a:xfrm>
              <a:custGeom>
                <a:avLst/>
                <a:gdLst>
                  <a:gd name="T0" fmla="*/ 0 w 990"/>
                  <a:gd name="T1" fmla="*/ 0 h 342"/>
                  <a:gd name="T2" fmla="*/ 0 w 990"/>
                  <a:gd name="T3" fmla="*/ 1 h 342"/>
                  <a:gd name="T4" fmla="*/ 1 w 990"/>
                  <a:gd name="T5" fmla="*/ 1 h 342"/>
                  <a:gd name="T6" fmla="*/ 1 w 990"/>
                  <a:gd name="T7" fmla="*/ 1 h 342"/>
                  <a:gd name="T8" fmla="*/ 0 w 990"/>
                  <a:gd name="T9" fmla="*/ 0 h 342"/>
                  <a:gd name="T10" fmla="*/ 0 60000 65536"/>
                  <a:gd name="T11" fmla="*/ 0 60000 65536"/>
                  <a:gd name="T12" fmla="*/ 0 60000 65536"/>
                  <a:gd name="T13" fmla="*/ 0 60000 65536"/>
                  <a:gd name="T14" fmla="*/ 0 60000 65536"/>
                  <a:gd name="T15" fmla="*/ 0 w 990"/>
                  <a:gd name="T16" fmla="*/ 0 h 342"/>
                  <a:gd name="T17" fmla="*/ 990 w 990"/>
                  <a:gd name="T18" fmla="*/ 342 h 342"/>
                </a:gdLst>
                <a:ahLst/>
                <a:cxnLst>
                  <a:cxn ang="T10">
                    <a:pos x="T0" y="T1"/>
                  </a:cxn>
                  <a:cxn ang="T11">
                    <a:pos x="T2" y="T3"/>
                  </a:cxn>
                  <a:cxn ang="T12">
                    <a:pos x="T4" y="T5"/>
                  </a:cxn>
                  <a:cxn ang="T13">
                    <a:pos x="T6" y="T7"/>
                  </a:cxn>
                  <a:cxn ang="T14">
                    <a:pos x="T8" y="T9"/>
                  </a:cxn>
                </a:cxnLst>
                <a:rect l="T15" t="T16" r="T17" b="T18"/>
                <a:pathLst>
                  <a:path w="990" h="342">
                    <a:moveTo>
                      <a:pt x="488" y="0"/>
                    </a:moveTo>
                    <a:lnTo>
                      <a:pt x="0" y="92"/>
                    </a:lnTo>
                    <a:lnTo>
                      <a:pt x="567" y="342"/>
                    </a:lnTo>
                    <a:lnTo>
                      <a:pt x="990" y="217"/>
                    </a:lnTo>
                    <a:lnTo>
                      <a:pt x="488" y="0"/>
                    </a:lnTo>
                    <a:close/>
                  </a:path>
                </a:pathLst>
              </a:custGeom>
              <a:solidFill>
                <a:srgbClr val="ABABAB"/>
              </a:solidFill>
              <a:ln w="1588">
                <a:solidFill>
                  <a:srgbClr val="000000"/>
                </a:solidFill>
                <a:round/>
                <a:headEnd/>
                <a:tailEnd/>
              </a:ln>
            </p:spPr>
            <p:txBody>
              <a:bodyPr/>
              <a:lstStyle/>
              <a:p>
                <a:endParaRPr lang="en-US"/>
              </a:p>
            </p:txBody>
          </p:sp>
          <p:sp>
            <p:nvSpPr>
              <p:cNvPr id="50" name="Freeform 52"/>
              <p:cNvSpPr>
                <a:spLocks/>
              </p:cNvSpPr>
              <p:nvPr/>
            </p:nvSpPr>
            <p:spPr bwMode="auto">
              <a:xfrm>
                <a:off x="448" y="2531"/>
                <a:ext cx="341" cy="484"/>
              </a:xfrm>
              <a:custGeom>
                <a:avLst/>
                <a:gdLst>
                  <a:gd name="T0" fmla="*/ 1 w 683"/>
                  <a:gd name="T1" fmla="*/ 0 h 969"/>
                  <a:gd name="T2" fmla="*/ 0 w 683"/>
                  <a:gd name="T3" fmla="*/ 0 h 969"/>
                  <a:gd name="T4" fmla="*/ 0 w 683"/>
                  <a:gd name="T5" fmla="*/ 0 h 969"/>
                  <a:gd name="T6" fmla="*/ 0 w 683"/>
                  <a:gd name="T7" fmla="*/ 1 h 969"/>
                  <a:gd name="T8" fmla="*/ 1 w 683"/>
                  <a:gd name="T9" fmla="*/ 1 h 969"/>
                  <a:gd name="T10" fmla="*/ 1 w 683"/>
                  <a:gd name="T11" fmla="*/ 0 h 969"/>
                  <a:gd name="T12" fmla="*/ 0 60000 65536"/>
                  <a:gd name="T13" fmla="*/ 0 60000 65536"/>
                  <a:gd name="T14" fmla="*/ 0 60000 65536"/>
                  <a:gd name="T15" fmla="*/ 0 60000 65536"/>
                  <a:gd name="T16" fmla="*/ 0 60000 65536"/>
                  <a:gd name="T17" fmla="*/ 0 60000 65536"/>
                  <a:gd name="T18" fmla="*/ 0 w 683"/>
                  <a:gd name="T19" fmla="*/ 0 h 969"/>
                  <a:gd name="T20" fmla="*/ 683 w 683"/>
                  <a:gd name="T21" fmla="*/ 969 h 969"/>
                </a:gdLst>
                <a:ahLst/>
                <a:cxnLst>
                  <a:cxn ang="T12">
                    <a:pos x="T0" y="T1"/>
                  </a:cxn>
                  <a:cxn ang="T13">
                    <a:pos x="T2" y="T3"/>
                  </a:cxn>
                  <a:cxn ang="T14">
                    <a:pos x="T4" y="T5"/>
                  </a:cxn>
                  <a:cxn ang="T15">
                    <a:pos x="T6" y="T7"/>
                  </a:cxn>
                  <a:cxn ang="T16">
                    <a:pos x="T8" y="T9"/>
                  </a:cxn>
                  <a:cxn ang="T17">
                    <a:pos x="T10" y="T11"/>
                  </a:cxn>
                </a:cxnLst>
                <a:rect l="T18" t="T19" r="T20" b="T21"/>
                <a:pathLst>
                  <a:path w="683" h="969">
                    <a:moveTo>
                      <a:pt x="683" y="53"/>
                    </a:moveTo>
                    <a:lnTo>
                      <a:pt x="434" y="0"/>
                    </a:lnTo>
                    <a:lnTo>
                      <a:pt x="0" y="0"/>
                    </a:lnTo>
                    <a:lnTo>
                      <a:pt x="0" y="898"/>
                    </a:lnTo>
                    <a:lnTo>
                      <a:pt x="683" y="969"/>
                    </a:lnTo>
                    <a:lnTo>
                      <a:pt x="683" y="53"/>
                    </a:lnTo>
                    <a:close/>
                  </a:path>
                </a:pathLst>
              </a:custGeom>
              <a:solidFill>
                <a:srgbClr val="000000"/>
              </a:solidFill>
              <a:ln w="1588">
                <a:solidFill>
                  <a:srgbClr val="000000"/>
                </a:solidFill>
                <a:round/>
                <a:headEnd/>
                <a:tailEnd/>
              </a:ln>
            </p:spPr>
            <p:txBody>
              <a:bodyPr/>
              <a:lstStyle/>
              <a:p>
                <a:endParaRPr lang="en-US"/>
              </a:p>
            </p:txBody>
          </p:sp>
          <p:sp>
            <p:nvSpPr>
              <p:cNvPr id="51" name="Freeform 53"/>
              <p:cNvSpPr>
                <a:spLocks/>
              </p:cNvSpPr>
              <p:nvPr/>
            </p:nvSpPr>
            <p:spPr bwMode="auto">
              <a:xfrm>
                <a:off x="803" y="2562"/>
                <a:ext cx="314" cy="488"/>
              </a:xfrm>
              <a:custGeom>
                <a:avLst/>
                <a:gdLst>
                  <a:gd name="T0" fmla="*/ 1 w 628"/>
                  <a:gd name="T1" fmla="*/ 1 h 975"/>
                  <a:gd name="T2" fmla="*/ 0 w 628"/>
                  <a:gd name="T3" fmla="*/ 0 h 975"/>
                  <a:gd name="T4" fmla="*/ 0 w 628"/>
                  <a:gd name="T5" fmla="*/ 2 h 975"/>
                  <a:gd name="T6" fmla="*/ 1 w 628"/>
                  <a:gd name="T7" fmla="*/ 2 h 975"/>
                  <a:gd name="T8" fmla="*/ 1 w 628"/>
                  <a:gd name="T9" fmla="*/ 1 h 975"/>
                  <a:gd name="T10" fmla="*/ 0 60000 65536"/>
                  <a:gd name="T11" fmla="*/ 0 60000 65536"/>
                  <a:gd name="T12" fmla="*/ 0 60000 65536"/>
                  <a:gd name="T13" fmla="*/ 0 60000 65536"/>
                  <a:gd name="T14" fmla="*/ 0 60000 65536"/>
                  <a:gd name="T15" fmla="*/ 0 w 628"/>
                  <a:gd name="T16" fmla="*/ 0 h 975"/>
                  <a:gd name="T17" fmla="*/ 628 w 628"/>
                  <a:gd name="T18" fmla="*/ 975 h 975"/>
                </a:gdLst>
                <a:ahLst/>
                <a:cxnLst>
                  <a:cxn ang="T10">
                    <a:pos x="T0" y="T1"/>
                  </a:cxn>
                  <a:cxn ang="T11">
                    <a:pos x="T2" y="T3"/>
                  </a:cxn>
                  <a:cxn ang="T12">
                    <a:pos x="T4" y="T5"/>
                  </a:cxn>
                  <a:cxn ang="T13">
                    <a:pos x="T6" y="T7"/>
                  </a:cxn>
                  <a:cxn ang="T14">
                    <a:pos x="T8" y="T9"/>
                  </a:cxn>
                </a:cxnLst>
                <a:rect l="T15" t="T16" r="T17" b="T18"/>
                <a:pathLst>
                  <a:path w="628" h="975">
                    <a:moveTo>
                      <a:pt x="628" y="141"/>
                    </a:moveTo>
                    <a:lnTo>
                      <a:pt x="0" y="0"/>
                    </a:lnTo>
                    <a:lnTo>
                      <a:pt x="0" y="905"/>
                    </a:lnTo>
                    <a:lnTo>
                      <a:pt x="628" y="975"/>
                    </a:lnTo>
                    <a:lnTo>
                      <a:pt x="628" y="141"/>
                    </a:lnTo>
                    <a:close/>
                  </a:path>
                </a:pathLst>
              </a:custGeom>
              <a:solidFill>
                <a:srgbClr val="000000"/>
              </a:solidFill>
              <a:ln w="1588">
                <a:solidFill>
                  <a:srgbClr val="000000"/>
                </a:solidFill>
                <a:round/>
                <a:headEnd/>
                <a:tailEnd/>
              </a:ln>
            </p:spPr>
            <p:txBody>
              <a:bodyPr/>
              <a:lstStyle/>
              <a:p>
                <a:endParaRPr lang="en-US"/>
              </a:p>
            </p:txBody>
          </p:sp>
          <p:sp>
            <p:nvSpPr>
              <p:cNvPr id="52" name="Freeform 54"/>
              <p:cNvSpPr>
                <a:spLocks/>
              </p:cNvSpPr>
              <p:nvPr/>
            </p:nvSpPr>
            <p:spPr bwMode="auto">
              <a:xfrm>
                <a:off x="1128" y="2633"/>
                <a:ext cx="271" cy="447"/>
              </a:xfrm>
              <a:custGeom>
                <a:avLst/>
                <a:gdLst>
                  <a:gd name="T0" fmla="*/ 1 w 544"/>
                  <a:gd name="T1" fmla="*/ 1 h 893"/>
                  <a:gd name="T2" fmla="*/ 0 w 544"/>
                  <a:gd name="T3" fmla="*/ 0 h 893"/>
                  <a:gd name="T4" fmla="*/ 0 w 544"/>
                  <a:gd name="T5" fmla="*/ 2 h 893"/>
                  <a:gd name="T6" fmla="*/ 1 w 544"/>
                  <a:gd name="T7" fmla="*/ 2 h 893"/>
                  <a:gd name="T8" fmla="*/ 1 w 544"/>
                  <a:gd name="T9" fmla="*/ 1 h 893"/>
                  <a:gd name="T10" fmla="*/ 0 60000 65536"/>
                  <a:gd name="T11" fmla="*/ 0 60000 65536"/>
                  <a:gd name="T12" fmla="*/ 0 60000 65536"/>
                  <a:gd name="T13" fmla="*/ 0 60000 65536"/>
                  <a:gd name="T14" fmla="*/ 0 60000 65536"/>
                  <a:gd name="T15" fmla="*/ 0 w 544"/>
                  <a:gd name="T16" fmla="*/ 0 h 893"/>
                  <a:gd name="T17" fmla="*/ 544 w 544"/>
                  <a:gd name="T18" fmla="*/ 893 h 893"/>
                </a:gdLst>
                <a:ahLst/>
                <a:cxnLst>
                  <a:cxn ang="T10">
                    <a:pos x="T0" y="T1"/>
                  </a:cxn>
                  <a:cxn ang="T11">
                    <a:pos x="T2" y="T3"/>
                  </a:cxn>
                  <a:cxn ang="T12">
                    <a:pos x="T4" y="T5"/>
                  </a:cxn>
                  <a:cxn ang="T13">
                    <a:pos x="T6" y="T7"/>
                  </a:cxn>
                  <a:cxn ang="T14">
                    <a:pos x="T8" y="T9"/>
                  </a:cxn>
                </a:cxnLst>
                <a:rect l="T15" t="T16" r="T17" b="T18"/>
                <a:pathLst>
                  <a:path w="544" h="893">
                    <a:moveTo>
                      <a:pt x="544" y="118"/>
                    </a:moveTo>
                    <a:lnTo>
                      <a:pt x="0" y="0"/>
                    </a:lnTo>
                    <a:lnTo>
                      <a:pt x="0" y="834"/>
                    </a:lnTo>
                    <a:lnTo>
                      <a:pt x="544" y="893"/>
                    </a:lnTo>
                    <a:lnTo>
                      <a:pt x="544" y="118"/>
                    </a:lnTo>
                    <a:close/>
                  </a:path>
                </a:pathLst>
              </a:custGeom>
              <a:solidFill>
                <a:srgbClr val="000000"/>
              </a:solidFill>
              <a:ln w="1588">
                <a:solidFill>
                  <a:srgbClr val="000000"/>
                </a:solidFill>
                <a:round/>
                <a:headEnd/>
                <a:tailEnd/>
              </a:ln>
            </p:spPr>
            <p:txBody>
              <a:bodyPr/>
              <a:lstStyle/>
              <a:p>
                <a:endParaRPr lang="en-US"/>
              </a:p>
            </p:txBody>
          </p:sp>
          <p:sp>
            <p:nvSpPr>
              <p:cNvPr id="53" name="Freeform 55"/>
              <p:cNvSpPr>
                <a:spLocks/>
              </p:cNvSpPr>
              <p:nvPr/>
            </p:nvSpPr>
            <p:spPr bwMode="auto">
              <a:xfrm>
                <a:off x="1128" y="2658"/>
                <a:ext cx="271" cy="418"/>
              </a:xfrm>
              <a:custGeom>
                <a:avLst/>
                <a:gdLst>
                  <a:gd name="T0" fmla="*/ 0 w 544"/>
                  <a:gd name="T1" fmla="*/ 0 h 835"/>
                  <a:gd name="T2" fmla="*/ 0 w 544"/>
                  <a:gd name="T3" fmla="*/ 1 h 835"/>
                  <a:gd name="T4" fmla="*/ 0 w 544"/>
                  <a:gd name="T5" fmla="*/ 1 h 835"/>
                  <a:gd name="T6" fmla="*/ 0 w 544"/>
                  <a:gd name="T7" fmla="*/ 1 h 835"/>
                  <a:gd name="T8" fmla="*/ 0 w 544"/>
                  <a:gd name="T9" fmla="*/ 1 h 835"/>
                  <a:gd name="T10" fmla="*/ 0 w 544"/>
                  <a:gd name="T11" fmla="*/ 1 h 835"/>
                  <a:gd name="T12" fmla="*/ 0 w 544"/>
                  <a:gd name="T13" fmla="*/ 1 h 835"/>
                  <a:gd name="T14" fmla="*/ 0 w 544"/>
                  <a:gd name="T15" fmla="*/ 1 h 835"/>
                  <a:gd name="T16" fmla="*/ 0 w 544"/>
                  <a:gd name="T17" fmla="*/ 1 h 835"/>
                  <a:gd name="T18" fmla="*/ 0 w 544"/>
                  <a:gd name="T19" fmla="*/ 1 h 835"/>
                  <a:gd name="T20" fmla="*/ 0 w 544"/>
                  <a:gd name="T21" fmla="*/ 1 h 835"/>
                  <a:gd name="T22" fmla="*/ 0 w 544"/>
                  <a:gd name="T23" fmla="*/ 1 h 835"/>
                  <a:gd name="T24" fmla="*/ 0 w 544"/>
                  <a:gd name="T25" fmla="*/ 1 h 835"/>
                  <a:gd name="T26" fmla="*/ 0 w 544"/>
                  <a:gd name="T27" fmla="*/ 1 h 835"/>
                  <a:gd name="T28" fmla="*/ 0 w 544"/>
                  <a:gd name="T29" fmla="*/ 1 h 835"/>
                  <a:gd name="T30" fmla="*/ 0 w 544"/>
                  <a:gd name="T31" fmla="*/ 1 h 835"/>
                  <a:gd name="T32" fmla="*/ 0 w 544"/>
                  <a:gd name="T33" fmla="*/ 2 h 835"/>
                  <a:gd name="T34" fmla="*/ 0 w 544"/>
                  <a:gd name="T35" fmla="*/ 2 h 835"/>
                  <a:gd name="T36" fmla="*/ 0 w 544"/>
                  <a:gd name="T37" fmla="*/ 2 h 835"/>
                  <a:gd name="T38" fmla="*/ 0 w 544"/>
                  <a:gd name="T39" fmla="*/ 2 h 835"/>
                  <a:gd name="T40" fmla="*/ 0 w 544"/>
                  <a:gd name="T41" fmla="*/ 2 h 835"/>
                  <a:gd name="T42" fmla="*/ 0 w 544"/>
                  <a:gd name="T43" fmla="*/ 2 h 835"/>
                  <a:gd name="T44" fmla="*/ 0 w 544"/>
                  <a:gd name="T45" fmla="*/ 2 h 835"/>
                  <a:gd name="T46" fmla="*/ 0 w 544"/>
                  <a:gd name="T47" fmla="*/ 1 h 835"/>
                  <a:gd name="T48" fmla="*/ 0 w 544"/>
                  <a:gd name="T49" fmla="*/ 1 h 835"/>
                  <a:gd name="T50" fmla="*/ 0 w 544"/>
                  <a:gd name="T51" fmla="*/ 1 h 835"/>
                  <a:gd name="T52" fmla="*/ 1 w 544"/>
                  <a:gd name="T53" fmla="*/ 1 h 835"/>
                  <a:gd name="T54" fmla="*/ 1 w 544"/>
                  <a:gd name="T55" fmla="*/ 1 h 835"/>
                  <a:gd name="T56" fmla="*/ 1 w 544"/>
                  <a:gd name="T57" fmla="*/ 1 h 835"/>
                  <a:gd name="T58" fmla="*/ 1 w 544"/>
                  <a:gd name="T59" fmla="*/ 1 h 835"/>
                  <a:gd name="T60" fmla="*/ 0 w 544"/>
                  <a:gd name="T61" fmla="*/ 1 h 835"/>
                  <a:gd name="T62" fmla="*/ 0 w 544"/>
                  <a:gd name="T63" fmla="*/ 1 h 835"/>
                  <a:gd name="T64" fmla="*/ 0 w 544"/>
                  <a:gd name="T65" fmla="*/ 1 h 835"/>
                  <a:gd name="T66" fmla="*/ 0 w 544"/>
                  <a:gd name="T67" fmla="*/ 1 h 835"/>
                  <a:gd name="T68" fmla="*/ 0 w 544"/>
                  <a:gd name="T69" fmla="*/ 1 h 835"/>
                  <a:gd name="T70" fmla="*/ 0 w 544"/>
                  <a:gd name="T71" fmla="*/ 1 h 835"/>
                  <a:gd name="T72" fmla="*/ 0 w 544"/>
                  <a:gd name="T73" fmla="*/ 1 h 835"/>
                  <a:gd name="T74" fmla="*/ 0 w 544"/>
                  <a:gd name="T75" fmla="*/ 0 h 8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44"/>
                  <a:gd name="T115" fmla="*/ 0 h 835"/>
                  <a:gd name="T116" fmla="*/ 544 w 544"/>
                  <a:gd name="T117" fmla="*/ 835 h 83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44" h="835">
                    <a:moveTo>
                      <a:pt x="226" y="0"/>
                    </a:moveTo>
                    <a:lnTo>
                      <a:pt x="219" y="31"/>
                    </a:lnTo>
                    <a:lnTo>
                      <a:pt x="201" y="54"/>
                    </a:lnTo>
                    <a:lnTo>
                      <a:pt x="189" y="59"/>
                    </a:lnTo>
                    <a:lnTo>
                      <a:pt x="167" y="59"/>
                    </a:lnTo>
                    <a:lnTo>
                      <a:pt x="122" y="59"/>
                    </a:lnTo>
                    <a:lnTo>
                      <a:pt x="54" y="69"/>
                    </a:lnTo>
                    <a:lnTo>
                      <a:pt x="0" y="83"/>
                    </a:lnTo>
                    <a:lnTo>
                      <a:pt x="0" y="273"/>
                    </a:lnTo>
                    <a:lnTo>
                      <a:pt x="13" y="279"/>
                    </a:lnTo>
                    <a:lnTo>
                      <a:pt x="19" y="287"/>
                    </a:lnTo>
                    <a:lnTo>
                      <a:pt x="25" y="300"/>
                    </a:lnTo>
                    <a:lnTo>
                      <a:pt x="34" y="325"/>
                    </a:lnTo>
                    <a:lnTo>
                      <a:pt x="39" y="365"/>
                    </a:lnTo>
                    <a:lnTo>
                      <a:pt x="42" y="436"/>
                    </a:lnTo>
                    <a:lnTo>
                      <a:pt x="43" y="507"/>
                    </a:lnTo>
                    <a:lnTo>
                      <a:pt x="48" y="575"/>
                    </a:lnTo>
                    <a:lnTo>
                      <a:pt x="67" y="741"/>
                    </a:lnTo>
                    <a:lnTo>
                      <a:pt x="71" y="792"/>
                    </a:lnTo>
                    <a:lnTo>
                      <a:pt x="466" y="835"/>
                    </a:lnTo>
                    <a:lnTo>
                      <a:pt x="474" y="741"/>
                    </a:lnTo>
                    <a:lnTo>
                      <a:pt x="479" y="632"/>
                    </a:lnTo>
                    <a:lnTo>
                      <a:pt x="486" y="525"/>
                    </a:lnTo>
                    <a:lnTo>
                      <a:pt x="496" y="456"/>
                    </a:lnTo>
                    <a:lnTo>
                      <a:pt x="500" y="442"/>
                    </a:lnTo>
                    <a:lnTo>
                      <a:pt x="505" y="426"/>
                    </a:lnTo>
                    <a:lnTo>
                      <a:pt x="514" y="414"/>
                    </a:lnTo>
                    <a:lnTo>
                      <a:pt x="530" y="398"/>
                    </a:lnTo>
                    <a:lnTo>
                      <a:pt x="544" y="388"/>
                    </a:lnTo>
                    <a:lnTo>
                      <a:pt x="544" y="170"/>
                    </a:lnTo>
                    <a:lnTo>
                      <a:pt x="497" y="156"/>
                    </a:lnTo>
                    <a:lnTo>
                      <a:pt x="447" y="134"/>
                    </a:lnTo>
                    <a:lnTo>
                      <a:pt x="432" y="121"/>
                    </a:lnTo>
                    <a:lnTo>
                      <a:pt x="418" y="110"/>
                    </a:lnTo>
                    <a:lnTo>
                      <a:pt x="404" y="94"/>
                    </a:lnTo>
                    <a:lnTo>
                      <a:pt x="377" y="38"/>
                    </a:lnTo>
                    <a:lnTo>
                      <a:pt x="376" y="30"/>
                    </a:lnTo>
                    <a:lnTo>
                      <a:pt x="226" y="0"/>
                    </a:lnTo>
                    <a:close/>
                  </a:path>
                </a:pathLst>
              </a:custGeom>
              <a:solidFill>
                <a:srgbClr val="FFFFFF"/>
              </a:solidFill>
              <a:ln w="1588">
                <a:solidFill>
                  <a:srgbClr val="000000"/>
                </a:solidFill>
                <a:round/>
                <a:headEnd/>
                <a:tailEnd/>
              </a:ln>
            </p:spPr>
            <p:txBody>
              <a:bodyPr/>
              <a:lstStyle/>
              <a:p>
                <a:endParaRPr lang="en-US"/>
              </a:p>
            </p:txBody>
          </p:sp>
          <p:sp>
            <p:nvSpPr>
              <p:cNvPr id="54" name="Freeform 56"/>
              <p:cNvSpPr>
                <a:spLocks/>
              </p:cNvSpPr>
              <p:nvPr/>
            </p:nvSpPr>
            <p:spPr bwMode="auto">
              <a:xfrm>
                <a:off x="802" y="2587"/>
                <a:ext cx="315" cy="460"/>
              </a:xfrm>
              <a:custGeom>
                <a:avLst/>
                <a:gdLst>
                  <a:gd name="T0" fmla="*/ 1 w 630"/>
                  <a:gd name="T1" fmla="*/ 0 h 918"/>
                  <a:gd name="T2" fmla="*/ 1 w 630"/>
                  <a:gd name="T3" fmla="*/ 1 h 918"/>
                  <a:gd name="T4" fmla="*/ 1 w 630"/>
                  <a:gd name="T5" fmla="*/ 1 h 918"/>
                  <a:gd name="T6" fmla="*/ 1 w 630"/>
                  <a:gd name="T7" fmla="*/ 1 h 918"/>
                  <a:gd name="T8" fmla="*/ 1 w 630"/>
                  <a:gd name="T9" fmla="*/ 1 h 918"/>
                  <a:gd name="T10" fmla="*/ 1 w 630"/>
                  <a:gd name="T11" fmla="*/ 1 h 918"/>
                  <a:gd name="T12" fmla="*/ 1 w 630"/>
                  <a:gd name="T13" fmla="*/ 1 h 918"/>
                  <a:gd name="T14" fmla="*/ 1 w 630"/>
                  <a:gd name="T15" fmla="*/ 1 h 918"/>
                  <a:gd name="T16" fmla="*/ 0 w 630"/>
                  <a:gd name="T17" fmla="*/ 1 h 918"/>
                  <a:gd name="T18" fmla="*/ 1 w 630"/>
                  <a:gd name="T19" fmla="*/ 1 h 918"/>
                  <a:gd name="T20" fmla="*/ 1 w 630"/>
                  <a:gd name="T21" fmla="*/ 1 h 918"/>
                  <a:gd name="T22" fmla="*/ 1 w 630"/>
                  <a:gd name="T23" fmla="*/ 1 h 918"/>
                  <a:gd name="T24" fmla="*/ 1 w 630"/>
                  <a:gd name="T25" fmla="*/ 1 h 918"/>
                  <a:gd name="T26" fmla="*/ 1 w 630"/>
                  <a:gd name="T27" fmla="*/ 1 h 918"/>
                  <a:gd name="T28" fmla="*/ 1 w 630"/>
                  <a:gd name="T29" fmla="*/ 1 h 918"/>
                  <a:gd name="T30" fmla="*/ 1 w 630"/>
                  <a:gd name="T31" fmla="*/ 1 h 918"/>
                  <a:gd name="T32" fmla="*/ 1 w 630"/>
                  <a:gd name="T33" fmla="*/ 2 h 918"/>
                  <a:gd name="T34" fmla="*/ 1 w 630"/>
                  <a:gd name="T35" fmla="*/ 2 h 918"/>
                  <a:gd name="T36" fmla="*/ 1 w 630"/>
                  <a:gd name="T37" fmla="*/ 2 h 918"/>
                  <a:gd name="T38" fmla="*/ 1 w 630"/>
                  <a:gd name="T39" fmla="*/ 2 h 918"/>
                  <a:gd name="T40" fmla="*/ 1 w 630"/>
                  <a:gd name="T41" fmla="*/ 2 h 918"/>
                  <a:gd name="T42" fmla="*/ 1 w 630"/>
                  <a:gd name="T43" fmla="*/ 2 h 918"/>
                  <a:gd name="T44" fmla="*/ 1 w 630"/>
                  <a:gd name="T45" fmla="*/ 2 h 918"/>
                  <a:gd name="T46" fmla="*/ 1 w 630"/>
                  <a:gd name="T47" fmla="*/ 2 h 918"/>
                  <a:gd name="T48" fmla="*/ 1 w 630"/>
                  <a:gd name="T49" fmla="*/ 2 h 918"/>
                  <a:gd name="T50" fmla="*/ 1 w 630"/>
                  <a:gd name="T51" fmla="*/ 2 h 918"/>
                  <a:gd name="T52" fmla="*/ 1 w 630"/>
                  <a:gd name="T53" fmla="*/ 1 h 918"/>
                  <a:gd name="T54" fmla="*/ 1 w 630"/>
                  <a:gd name="T55" fmla="*/ 1 h 918"/>
                  <a:gd name="T56" fmla="*/ 1 w 630"/>
                  <a:gd name="T57" fmla="*/ 1 h 918"/>
                  <a:gd name="T58" fmla="*/ 1 w 630"/>
                  <a:gd name="T59" fmla="*/ 1 h 918"/>
                  <a:gd name="T60" fmla="*/ 1 w 630"/>
                  <a:gd name="T61" fmla="*/ 1 h 918"/>
                  <a:gd name="T62" fmla="*/ 1 w 630"/>
                  <a:gd name="T63" fmla="*/ 1 h 918"/>
                  <a:gd name="T64" fmla="*/ 1 w 630"/>
                  <a:gd name="T65" fmla="*/ 1 h 918"/>
                  <a:gd name="T66" fmla="*/ 1 w 630"/>
                  <a:gd name="T67" fmla="*/ 1 h 918"/>
                  <a:gd name="T68" fmla="*/ 1 w 630"/>
                  <a:gd name="T69" fmla="*/ 1 h 918"/>
                  <a:gd name="T70" fmla="*/ 1 w 630"/>
                  <a:gd name="T71" fmla="*/ 1 h 918"/>
                  <a:gd name="T72" fmla="*/ 1 w 630"/>
                  <a:gd name="T73" fmla="*/ 1 h 918"/>
                  <a:gd name="T74" fmla="*/ 1 w 630"/>
                  <a:gd name="T75" fmla="*/ 1 h 918"/>
                  <a:gd name="T76" fmla="*/ 1 w 630"/>
                  <a:gd name="T77" fmla="*/ 1 h 918"/>
                  <a:gd name="T78" fmla="*/ 1 w 630"/>
                  <a:gd name="T79" fmla="*/ 0 h 9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30"/>
                  <a:gd name="T121" fmla="*/ 0 h 918"/>
                  <a:gd name="T122" fmla="*/ 630 w 630"/>
                  <a:gd name="T123" fmla="*/ 918 h 9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30" h="918">
                    <a:moveTo>
                      <a:pt x="219" y="0"/>
                    </a:moveTo>
                    <a:lnTo>
                      <a:pt x="210" y="26"/>
                    </a:lnTo>
                    <a:lnTo>
                      <a:pt x="201" y="43"/>
                    </a:lnTo>
                    <a:lnTo>
                      <a:pt x="192" y="50"/>
                    </a:lnTo>
                    <a:lnTo>
                      <a:pt x="171" y="62"/>
                    </a:lnTo>
                    <a:lnTo>
                      <a:pt x="151" y="68"/>
                    </a:lnTo>
                    <a:lnTo>
                      <a:pt x="103" y="70"/>
                    </a:lnTo>
                    <a:lnTo>
                      <a:pt x="55" y="76"/>
                    </a:lnTo>
                    <a:lnTo>
                      <a:pt x="0" y="83"/>
                    </a:lnTo>
                    <a:lnTo>
                      <a:pt x="1" y="365"/>
                    </a:lnTo>
                    <a:lnTo>
                      <a:pt x="11" y="372"/>
                    </a:lnTo>
                    <a:lnTo>
                      <a:pt x="18" y="382"/>
                    </a:lnTo>
                    <a:lnTo>
                      <a:pt x="22" y="398"/>
                    </a:lnTo>
                    <a:lnTo>
                      <a:pt x="20" y="426"/>
                    </a:lnTo>
                    <a:lnTo>
                      <a:pt x="22" y="456"/>
                    </a:lnTo>
                    <a:lnTo>
                      <a:pt x="29" y="504"/>
                    </a:lnTo>
                    <a:lnTo>
                      <a:pt x="37" y="585"/>
                    </a:lnTo>
                    <a:lnTo>
                      <a:pt x="46" y="666"/>
                    </a:lnTo>
                    <a:lnTo>
                      <a:pt x="52" y="716"/>
                    </a:lnTo>
                    <a:lnTo>
                      <a:pt x="49" y="789"/>
                    </a:lnTo>
                    <a:lnTo>
                      <a:pt x="45" y="859"/>
                    </a:lnTo>
                    <a:lnTo>
                      <a:pt x="568" y="918"/>
                    </a:lnTo>
                    <a:lnTo>
                      <a:pt x="582" y="821"/>
                    </a:lnTo>
                    <a:lnTo>
                      <a:pt x="588" y="729"/>
                    </a:lnTo>
                    <a:lnTo>
                      <a:pt x="583" y="638"/>
                    </a:lnTo>
                    <a:lnTo>
                      <a:pt x="584" y="547"/>
                    </a:lnTo>
                    <a:lnTo>
                      <a:pt x="596" y="456"/>
                    </a:lnTo>
                    <a:lnTo>
                      <a:pt x="601" y="444"/>
                    </a:lnTo>
                    <a:lnTo>
                      <a:pt x="616" y="426"/>
                    </a:lnTo>
                    <a:lnTo>
                      <a:pt x="630" y="417"/>
                    </a:lnTo>
                    <a:lnTo>
                      <a:pt x="630" y="211"/>
                    </a:lnTo>
                    <a:lnTo>
                      <a:pt x="589" y="178"/>
                    </a:lnTo>
                    <a:lnTo>
                      <a:pt x="566" y="161"/>
                    </a:lnTo>
                    <a:lnTo>
                      <a:pt x="539" y="147"/>
                    </a:lnTo>
                    <a:lnTo>
                      <a:pt x="507" y="132"/>
                    </a:lnTo>
                    <a:lnTo>
                      <a:pt x="489" y="120"/>
                    </a:lnTo>
                    <a:lnTo>
                      <a:pt x="481" y="112"/>
                    </a:lnTo>
                    <a:lnTo>
                      <a:pt x="464" y="79"/>
                    </a:lnTo>
                    <a:lnTo>
                      <a:pt x="455" y="52"/>
                    </a:lnTo>
                    <a:lnTo>
                      <a:pt x="219" y="0"/>
                    </a:lnTo>
                    <a:close/>
                  </a:path>
                </a:pathLst>
              </a:custGeom>
              <a:solidFill>
                <a:srgbClr val="FFFFFF"/>
              </a:solidFill>
              <a:ln w="1588">
                <a:solidFill>
                  <a:srgbClr val="000000"/>
                </a:solidFill>
                <a:round/>
                <a:headEnd/>
                <a:tailEnd/>
              </a:ln>
            </p:spPr>
            <p:txBody>
              <a:bodyPr/>
              <a:lstStyle/>
              <a:p>
                <a:endParaRPr lang="en-US"/>
              </a:p>
            </p:txBody>
          </p:sp>
          <p:sp>
            <p:nvSpPr>
              <p:cNvPr id="55" name="Freeform 57"/>
              <p:cNvSpPr>
                <a:spLocks/>
              </p:cNvSpPr>
              <p:nvPr/>
            </p:nvSpPr>
            <p:spPr bwMode="auto">
              <a:xfrm>
                <a:off x="471" y="2535"/>
                <a:ext cx="303" cy="449"/>
              </a:xfrm>
              <a:custGeom>
                <a:avLst/>
                <a:gdLst>
                  <a:gd name="T0" fmla="*/ 1 w 606"/>
                  <a:gd name="T1" fmla="*/ 1 h 897"/>
                  <a:gd name="T2" fmla="*/ 1 w 606"/>
                  <a:gd name="T3" fmla="*/ 1 h 897"/>
                  <a:gd name="T4" fmla="*/ 1 w 606"/>
                  <a:gd name="T5" fmla="*/ 1 h 897"/>
                  <a:gd name="T6" fmla="*/ 0 w 606"/>
                  <a:gd name="T7" fmla="*/ 2 h 897"/>
                  <a:gd name="T8" fmla="*/ 1 w 606"/>
                  <a:gd name="T9" fmla="*/ 2 h 897"/>
                  <a:gd name="T10" fmla="*/ 1 w 606"/>
                  <a:gd name="T11" fmla="*/ 2 h 897"/>
                  <a:gd name="T12" fmla="*/ 1 w 606"/>
                  <a:gd name="T13" fmla="*/ 2 h 897"/>
                  <a:gd name="T14" fmla="*/ 1 w 606"/>
                  <a:gd name="T15" fmla="*/ 2 h 897"/>
                  <a:gd name="T16" fmla="*/ 1 w 606"/>
                  <a:gd name="T17" fmla="*/ 2 h 897"/>
                  <a:gd name="T18" fmla="*/ 1 w 606"/>
                  <a:gd name="T19" fmla="*/ 2 h 897"/>
                  <a:gd name="T20" fmla="*/ 1 w 606"/>
                  <a:gd name="T21" fmla="*/ 2 h 897"/>
                  <a:gd name="T22" fmla="*/ 1 w 606"/>
                  <a:gd name="T23" fmla="*/ 2 h 897"/>
                  <a:gd name="T24" fmla="*/ 1 w 606"/>
                  <a:gd name="T25" fmla="*/ 2 h 897"/>
                  <a:gd name="T26" fmla="*/ 1 w 606"/>
                  <a:gd name="T27" fmla="*/ 2 h 897"/>
                  <a:gd name="T28" fmla="*/ 1 w 606"/>
                  <a:gd name="T29" fmla="*/ 2 h 897"/>
                  <a:gd name="T30" fmla="*/ 1 w 606"/>
                  <a:gd name="T31" fmla="*/ 2 h 897"/>
                  <a:gd name="T32" fmla="*/ 1 w 606"/>
                  <a:gd name="T33" fmla="*/ 2 h 897"/>
                  <a:gd name="T34" fmla="*/ 1 w 606"/>
                  <a:gd name="T35" fmla="*/ 2 h 897"/>
                  <a:gd name="T36" fmla="*/ 1 w 606"/>
                  <a:gd name="T37" fmla="*/ 2 h 897"/>
                  <a:gd name="T38" fmla="*/ 1 w 606"/>
                  <a:gd name="T39" fmla="*/ 2 h 897"/>
                  <a:gd name="T40" fmla="*/ 1 w 606"/>
                  <a:gd name="T41" fmla="*/ 2 h 897"/>
                  <a:gd name="T42" fmla="*/ 1 w 606"/>
                  <a:gd name="T43" fmla="*/ 2 h 897"/>
                  <a:gd name="T44" fmla="*/ 1 w 606"/>
                  <a:gd name="T45" fmla="*/ 2 h 897"/>
                  <a:gd name="T46" fmla="*/ 1 w 606"/>
                  <a:gd name="T47" fmla="*/ 2 h 897"/>
                  <a:gd name="T48" fmla="*/ 1 w 606"/>
                  <a:gd name="T49" fmla="*/ 1 h 897"/>
                  <a:gd name="T50" fmla="*/ 1 w 606"/>
                  <a:gd name="T51" fmla="*/ 1 h 897"/>
                  <a:gd name="T52" fmla="*/ 1 w 606"/>
                  <a:gd name="T53" fmla="*/ 1 h 897"/>
                  <a:gd name="T54" fmla="*/ 1 w 606"/>
                  <a:gd name="T55" fmla="*/ 1 h 897"/>
                  <a:gd name="T56" fmla="*/ 1 w 606"/>
                  <a:gd name="T57" fmla="*/ 1 h 897"/>
                  <a:gd name="T58" fmla="*/ 1 w 606"/>
                  <a:gd name="T59" fmla="*/ 1 h 897"/>
                  <a:gd name="T60" fmla="*/ 1 w 606"/>
                  <a:gd name="T61" fmla="*/ 1 h 897"/>
                  <a:gd name="T62" fmla="*/ 1 w 606"/>
                  <a:gd name="T63" fmla="*/ 1 h 897"/>
                  <a:gd name="T64" fmla="*/ 1 w 606"/>
                  <a:gd name="T65" fmla="*/ 1 h 897"/>
                  <a:gd name="T66" fmla="*/ 1 w 606"/>
                  <a:gd name="T67" fmla="*/ 1 h 897"/>
                  <a:gd name="T68" fmla="*/ 1 w 606"/>
                  <a:gd name="T69" fmla="*/ 1 h 897"/>
                  <a:gd name="T70" fmla="*/ 1 w 606"/>
                  <a:gd name="T71" fmla="*/ 1 h 897"/>
                  <a:gd name="T72" fmla="*/ 1 w 606"/>
                  <a:gd name="T73" fmla="*/ 1 h 897"/>
                  <a:gd name="T74" fmla="*/ 1 w 606"/>
                  <a:gd name="T75" fmla="*/ 1 h 897"/>
                  <a:gd name="T76" fmla="*/ 1 w 606"/>
                  <a:gd name="T77" fmla="*/ 1 h 897"/>
                  <a:gd name="T78" fmla="*/ 1 w 606"/>
                  <a:gd name="T79" fmla="*/ 1 h 89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06"/>
                  <a:gd name="T121" fmla="*/ 0 h 897"/>
                  <a:gd name="T122" fmla="*/ 606 w 606"/>
                  <a:gd name="T123" fmla="*/ 897 h 89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06" h="897">
                    <a:moveTo>
                      <a:pt x="36" y="196"/>
                    </a:moveTo>
                    <a:lnTo>
                      <a:pt x="29" y="241"/>
                    </a:lnTo>
                    <a:lnTo>
                      <a:pt x="22" y="287"/>
                    </a:lnTo>
                    <a:lnTo>
                      <a:pt x="17" y="332"/>
                    </a:lnTo>
                    <a:lnTo>
                      <a:pt x="10" y="376"/>
                    </a:lnTo>
                    <a:lnTo>
                      <a:pt x="4" y="423"/>
                    </a:lnTo>
                    <a:lnTo>
                      <a:pt x="0" y="470"/>
                    </a:lnTo>
                    <a:lnTo>
                      <a:pt x="0" y="518"/>
                    </a:lnTo>
                    <a:lnTo>
                      <a:pt x="3" y="567"/>
                    </a:lnTo>
                    <a:lnTo>
                      <a:pt x="8" y="615"/>
                    </a:lnTo>
                    <a:lnTo>
                      <a:pt x="13" y="663"/>
                    </a:lnTo>
                    <a:lnTo>
                      <a:pt x="19" y="727"/>
                    </a:lnTo>
                    <a:lnTo>
                      <a:pt x="34" y="781"/>
                    </a:lnTo>
                    <a:lnTo>
                      <a:pt x="42" y="809"/>
                    </a:lnTo>
                    <a:lnTo>
                      <a:pt x="58" y="836"/>
                    </a:lnTo>
                    <a:lnTo>
                      <a:pt x="71" y="853"/>
                    </a:lnTo>
                    <a:lnTo>
                      <a:pt x="79" y="862"/>
                    </a:lnTo>
                    <a:lnTo>
                      <a:pt x="88" y="864"/>
                    </a:lnTo>
                    <a:lnTo>
                      <a:pt x="96" y="862"/>
                    </a:lnTo>
                    <a:lnTo>
                      <a:pt x="108" y="859"/>
                    </a:lnTo>
                    <a:lnTo>
                      <a:pt x="120" y="847"/>
                    </a:lnTo>
                    <a:lnTo>
                      <a:pt x="141" y="825"/>
                    </a:lnTo>
                    <a:lnTo>
                      <a:pt x="164" y="803"/>
                    </a:lnTo>
                    <a:lnTo>
                      <a:pt x="178" y="796"/>
                    </a:lnTo>
                    <a:lnTo>
                      <a:pt x="202" y="793"/>
                    </a:lnTo>
                    <a:lnTo>
                      <a:pt x="247" y="791"/>
                    </a:lnTo>
                    <a:lnTo>
                      <a:pt x="301" y="789"/>
                    </a:lnTo>
                    <a:lnTo>
                      <a:pt x="349" y="791"/>
                    </a:lnTo>
                    <a:lnTo>
                      <a:pt x="381" y="793"/>
                    </a:lnTo>
                    <a:lnTo>
                      <a:pt x="396" y="800"/>
                    </a:lnTo>
                    <a:lnTo>
                      <a:pt x="411" y="810"/>
                    </a:lnTo>
                    <a:lnTo>
                      <a:pt x="421" y="821"/>
                    </a:lnTo>
                    <a:lnTo>
                      <a:pt x="461" y="858"/>
                    </a:lnTo>
                    <a:lnTo>
                      <a:pt x="475" y="879"/>
                    </a:lnTo>
                    <a:lnTo>
                      <a:pt x="488" y="895"/>
                    </a:lnTo>
                    <a:lnTo>
                      <a:pt x="495" y="897"/>
                    </a:lnTo>
                    <a:lnTo>
                      <a:pt x="508" y="895"/>
                    </a:lnTo>
                    <a:lnTo>
                      <a:pt x="524" y="888"/>
                    </a:lnTo>
                    <a:lnTo>
                      <a:pt x="534" y="877"/>
                    </a:lnTo>
                    <a:lnTo>
                      <a:pt x="548" y="862"/>
                    </a:lnTo>
                    <a:lnTo>
                      <a:pt x="561" y="847"/>
                    </a:lnTo>
                    <a:lnTo>
                      <a:pt x="572" y="828"/>
                    </a:lnTo>
                    <a:lnTo>
                      <a:pt x="576" y="812"/>
                    </a:lnTo>
                    <a:lnTo>
                      <a:pt x="581" y="796"/>
                    </a:lnTo>
                    <a:lnTo>
                      <a:pt x="587" y="775"/>
                    </a:lnTo>
                    <a:lnTo>
                      <a:pt x="589" y="721"/>
                    </a:lnTo>
                    <a:lnTo>
                      <a:pt x="588" y="658"/>
                    </a:lnTo>
                    <a:lnTo>
                      <a:pt x="587" y="594"/>
                    </a:lnTo>
                    <a:lnTo>
                      <a:pt x="589" y="543"/>
                    </a:lnTo>
                    <a:lnTo>
                      <a:pt x="592" y="472"/>
                    </a:lnTo>
                    <a:lnTo>
                      <a:pt x="587" y="408"/>
                    </a:lnTo>
                    <a:lnTo>
                      <a:pt x="584" y="346"/>
                    </a:lnTo>
                    <a:lnTo>
                      <a:pt x="599" y="279"/>
                    </a:lnTo>
                    <a:lnTo>
                      <a:pt x="603" y="250"/>
                    </a:lnTo>
                    <a:lnTo>
                      <a:pt x="606" y="221"/>
                    </a:lnTo>
                    <a:lnTo>
                      <a:pt x="600" y="165"/>
                    </a:lnTo>
                    <a:lnTo>
                      <a:pt x="597" y="139"/>
                    </a:lnTo>
                    <a:lnTo>
                      <a:pt x="592" y="113"/>
                    </a:lnTo>
                    <a:lnTo>
                      <a:pt x="580" y="91"/>
                    </a:lnTo>
                    <a:lnTo>
                      <a:pt x="572" y="78"/>
                    </a:lnTo>
                    <a:lnTo>
                      <a:pt x="554" y="66"/>
                    </a:lnTo>
                    <a:lnTo>
                      <a:pt x="536" y="57"/>
                    </a:lnTo>
                    <a:lnTo>
                      <a:pt x="499" y="46"/>
                    </a:lnTo>
                    <a:lnTo>
                      <a:pt x="465" y="37"/>
                    </a:lnTo>
                    <a:lnTo>
                      <a:pt x="432" y="30"/>
                    </a:lnTo>
                    <a:lnTo>
                      <a:pt x="398" y="25"/>
                    </a:lnTo>
                    <a:lnTo>
                      <a:pt x="363" y="22"/>
                    </a:lnTo>
                    <a:lnTo>
                      <a:pt x="332" y="15"/>
                    </a:lnTo>
                    <a:lnTo>
                      <a:pt x="293" y="7"/>
                    </a:lnTo>
                    <a:lnTo>
                      <a:pt x="245" y="2"/>
                    </a:lnTo>
                    <a:lnTo>
                      <a:pt x="194" y="0"/>
                    </a:lnTo>
                    <a:lnTo>
                      <a:pt x="143" y="8"/>
                    </a:lnTo>
                    <a:lnTo>
                      <a:pt x="119" y="16"/>
                    </a:lnTo>
                    <a:lnTo>
                      <a:pt x="96" y="29"/>
                    </a:lnTo>
                    <a:lnTo>
                      <a:pt x="85" y="38"/>
                    </a:lnTo>
                    <a:lnTo>
                      <a:pt x="74" y="47"/>
                    </a:lnTo>
                    <a:lnTo>
                      <a:pt x="62" y="64"/>
                    </a:lnTo>
                    <a:lnTo>
                      <a:pt x="51" y="82"/>
                    </a:lnTo>
                    <a:lnTo>
                      <a:pt x="44" y="102"/>
                    </a:lnTo>
                    <a:lnTo>
                      <a:pt x="41" y="120"/>
                    </a:lnTo>
                    <a:lnTo>
                      <a:pt x="36" y="196"/>
                    </a:lnTo>
                    <a:close/>
                  </a:path>
                </a:pathLst>
              </a:custGeom>
              <a:solidFill>
                <a:srgbClr val="FFFFFF"/>
              </a:solidFill>
              <a:ln w="1588">
                <a:solidFill>
                  <a:srgbClr val="000000"/>
                </a:solidFill>
                <a:round/>
                <a:headEnd/>
                <a:tailEnd/>
              </a:ln>
            </p:spPr>
            <p:txBody>
              <a:bodyPr/>
              <a:lstStyle/>
              <a:p>
                <a:endParaRPr lang="en-US"/>
              </a:p>
            </p:txBody>
          </p:sp>
          <p:sp>
            <p:nvSpPr>
              <p:cNvPr id="56" name="Freeform 58"/>
              <p:cNvSpPr>
                <a:spLocks/>
              </p:cNvSpPr>
              <p:nvPr/>
            </p:nvSpPr>
            <p:spPr bwMode="auto">
              <a:xfrm>
                <a:off x="1199" y="2990"/>
                <a:ext cx="134" cy="82"/>
              </a:xfrm>
              <a:custGeom>
                <a:avLst/>
                <a:gdLst>
                  <a:gd name="T0" fmla="*/ 0 w 268"/>
                  <a:gd name="T1" fmla="*/ 1 h 164"/>
                  <a:gd name="T2" fmla="*/ 1 w 268"/>
                  <a:gd name="T3" fmla="*/ 1 h 164"/>
                  <a:gd name="T4" fmla="*/ 1 w 268"/>
                  <a:gd name="T5" fmla="*/ 1 h 164"/>
                  <a:gd name="T6" fmla="*/ 1 w 268"/>
                  <a:gd name="T7" fmla="*/ 1 h 164"/>
                  <a:gd name="T8" fmla="*/ 1 w 268"/>
                  <a:gd name="T9" fmla="*/ 1 h 164"/>
                  <a:gd name="T10" fmla="*/ 1 w 268"/>
                  <a:gd name="T11" fmla="*/ 1 h 164"/>
                  <a:gd name="T12" fmla="*/ 1 w 268"/>
                  <a:gd name="T13" fmla="*/ 1 h 164"/>
                  <a:gd name="T14" fmla="*/ 1 w 268"/>
                  <a:gd name="T15" fmla="*/ 0 h 164"/>
                  <a:gd name="T16" fmla="*/ 1 w 268"/>
                  <a:gd name="T17" fmla="*/ 1 h 164"/>
                  <a:gd name="T18" fmla="*/ 1 w 268"/>
                  <a:gd name="T19" fmla="*/ 1 h 164"/>
                  <a:gd name="T20" fmla="*/ 1 w 268"/>
                  <a:gd name="T21" fmla="*/ 1 h 164"/>
                  <a:gd name="T22" fmla="*/ 1 w 268"/>
                  <a:gd name="T23" fmla="*/ 1 h 164"/>
                  <a:gd name="T24" fmla="*/ 1 w 268"/>
                  <a:gd name="T25" fmla="*/ 1 h 164"/>
                  <a:gd name="T26" fmla="*/ 1 w 268"/>
                  <a:gd name="T27" fmla="*/ 1 h 164"/>
                  <a:gd name="T28" fmla="*/ 1 w 268"/>
                  <a:gd name="T29" fmla="*/ 1 h 164"/>
                  <a:gd name="T30" fmla="*/ 1 w 268"/>
                  <a:gd name="T31" fmla="*/ 1 h 164"/>
                  <a:gd name="T32" fmla="*/ 0 w 268"/>
                  <a:gd name="T33" fmla="*/ 1 h 1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8"/>
                  <a:gd name="T52" fmla="*/ 0 h 164"/>
                  <a:gd name="T53" fmla="*/ 268 w 268"/>
                  <a:gd name="T54" fmla="*/ 164 h 1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8" h="164">
                    <a:moveTo>
                      <a:pt x="0" y="136"/>
                    </a:moveTo>
                    <a:lnTo>
                      <a:pt x="18" y="88"/>
                    </a:lnTo>
                    <a:lnTo>
                      <a:pt x="35" y="47"/>
                    </a:lnTo>
                    <a:lnTo>
                      <a:pt x="42" y="34"/>
                    </a:lnTo>
                    <a:lnTo>
                      <a:pt x="60" y="16"/>
                    </a:lnTo>
                    <a:lnTo>
                      <a:pt x="68" y="8"/>
                    </a:lnTo>
                    <a:lnTo>
                      <a:pt x="80" y="2"/>
                    </a:lnTo>
                    <a:lnTo>
                      <a:pt x="94" y="0"/>
                    </a:lnTo>
                    <a:lnTo>
                      <a:pt x="110" y="2"/>
                    </a:lnTo>
                    <a:lnTo>
                      <a:pt x="126" y="9"/>
                    </a:lnTo>
                    <a:lnTo>
                      <a:pt x="160" y="27"/>
                    </a:lnTo>
                    <a:lnTo>
                      <a:pt x="193" y="47"/>
                    </a:lnTo>
                    <a:lnTo>
                      <a:pt x="223" y="63"/>
                    </a:lnTo>
                    <a:lnTo>
                      <a:pt x="244" y="84"/>
                    </a:lnTo>
                    <a:lnTo>
                      <a:pt x="261" y="119"/>
                    </a:lnTo>
                    <a:lnTo>
                      <a:pt x="268" y="164"/>
                    </a:lnTo>
                    <a:lnTo>
                      <a:pt x="0" y="136"/>
                    </a:lnTo>
                    <a:close/>
                  </a:path>
                </a:pathLst>
              </a:custGeom>
              <a:solidFill>
                <a:srgbClr val="D9D9D9"/>
              </a:solidFill>
              <a:ln w="1588">
                <a:solidFill>
                  <a:srgbClr val="000000"/>
                </a:solidFill>
                <a:round/>
                <a:headEnd/>
                <a:tailEnd/>
              </a:ln>
            </p:spPr>
            <p:txBody>
              <a:bodyPr/>
              <a:lstStyle/>
              <a:p>
                <a:endParaRPr lang="en-US"/>
              </a:p>
            </p:txBody>
          </p:sp>
          <p:sp>
            <p:nvSpPr>
              <p:cNvPr id="57" name="Freeform 59"/>
              <p:cNvSpPr>
                <a:spLocks/>
              </p:cNvSpPr>
              <p:nvPr/>
            </p:nvSpPr>
            <p:spPr bwMode="auto">
              <a:xfrm>
                <a:off x="1283" y="2733"/>
                <a:ext cx="78" cy="246"/>
              </a:xfrm>
              <a:custGeom>
                <a:avLst/>
                <a:gdLst>
                  <a:gd name="T0" fmla="*/ 0 w 158"/>
                  <a:gd name="T1" fmla="*/ 1 h 492"/>
                  <a:gd name="T2" fmla="*/ 0 w 158"/>
                  <a:gd name="T3" fmla="*/ 1 h 492"/>
                  <a:gd name="T4" fmla="*/ 0 w 158"/>
                  <a:gd name="T5" fmla="*/ 1 h 492"/>
                  <a:gd name="T6" fmla="*/ 0 w 158"/>
                  <a:gd name="T7" fmla="*/ 1 h 492"/>
                  <a:gd name="T8" fmla="*/ 0 w 158"/>
                  <a:gd name="T9" fmla="*/ 1 h 492"/>
                  <a:gd name="T10" fmla="*/ 0 w 158"/>
                  <a:gd name="T11" fmla="*/ 1 h 492"/>
                  <a:gd name="T12" fmla="*/ 0 w 158"/>
                  <a:gd name="T13" fmla="*/ 1 h 492"/>
                  <a:gd name="T14" fmla="*/ 0 w 158"/>
                  <a:gd name="T15" fmla="*/ 1 h 492"/>
                  <a:gd name="T16" fmla="*/ 0 w 158"/>
                  <a:gd name="T17" fmla="*/ 1 h 492"/>
                  <a:gd name="T18" fmla="*/ 0 w 158"/>
                  <a:gd name="T19" fmla="*/ 1 h 492"/>
                  <a:gd name="T20" fmla="*/ 0 w 158"/>
                  <a:gd name="T21" fmla="*/ 1 h 492"/>
                  <a:gd name="T22" fmla="*/ 0 w 158"/>
                  <a:gd name="T23" fmla="*/ 1 h 492"/>
                  <a:gd name="T24" fmla="*/ 0 w 158"/>
                  <a:gd name="T25" fmla="*/ 1 h 492"/>
                  <a:gd name="T26" fmla="*/ 0 w 158"/>
                  <a:gd name="T27" fmla="*/ 1 h 492"/>
                  <a:gd name="T28" fmla="*/ 0 w 158"/>
                  <a:gd name="T29" fmla="*/ 1 h 492"/>
                  <a:gd name="T30" fmla="*/ 0 w 158"/>
                  <a:gd name="T31" fmla="*/ 1 h 492"/>
                  <a:gd name="T32" fmla="*/ 0 w 158"/>
                  <a:gd name="T33" fmla="*/ 1 h 492"/>
                  <a:gd name="T34" fmla="*/ 0 w 158"/>
                  <a:gd name="T35" fmla="*/ 1 h 492"/>
                  <a:gd name="T36" fmla="*/ 0 w 158"/>
                  <a:gd name="T37" fmla="*/ 1 h 492"/>
                  <a:gd name="T38" fmla="*/ 0 w 158"/>
                  <a:gd name="T39" fmla="*/ 1 h 492"/>
                  <a:gd name="T40" fmla="*/ 0 w 158"/>
                  <a:gd name="T41" fmla="*/ 1 h 492"/>
                  <a:gd name="T42" fmla="*/ 0 w 158"/>
                  <a:gd name="T43" fmla="*/ 1 h 492"/>
                  <a:gd name="T44" fmla="*/ 0 w 158"/>
                  <a:gd name="T45" fmla="*/ 1 h 492"/>
                  <a:gd name="T46" fmla="*/ 0 w 158"/>
                  <a:gd name="T47" fmla="*/ 1 h 492"/>
                  <a:gd name="T48" fmla="*/ 0 w 158"/>
                  <a:gd name="T49" fmla="*/ 1 h 492"/>
                  <a:gd name="T50" fmla="*/ 0 w 158"/>
                  <a:gd name="T51" fmla="*/ 1 h 492"/>
                  <a:gd name="T52" fmla="*/ 0 w 158"/>
                  <a:gd name="T53" fmla="*/ 1 h 492"/>
                  <a:gd name="T54" fmla="*/ 0 w 158"/>
                  <a:gd name="T55" fmla="*/ 1 h 492"/>
                  <a:gd name="T56" fmla="*/ 0 w 158"/>
                  <a:gd name="T57" fmla="*/ 1 h 492"/>
                  <a:gd name="T58" fmla="*/ 0 w 158"/>
                  <a:gd name="T59" fmla="*/ 1 h 492"/>
                  <a:gd name="T60" fmla="*/ 0 w 158"/>
                  <a:gd name="T61" fmla="*/ 1 h 492"/>
                  <a:gd name="T62" fmla="*/ 0 w 158"/>
                  <a:gd name="T63" fmla="*/ 1 h 492"/>
                  <a:gd name="T64" fmla="*/ 0 w 158"/>
                  <a:gd name="T65" fmla="*/ 1 h 492"/>
                  <a:gd name="T66" fmla="*/ 0 w 158"/>
                  <a:gd name="T67" fmla="*/ 1 h 492"/>
                  <a:gd name="T68" fmla="*/ 0 w 158"/>
                  <a:gd name="T69" fmla="*/ 1 h 492"/>
                  <a:gd name="T70" fmla="*/ 0 w 158"/>
                  <a:gd name="T71" fmla="*/ 1 h 492"/>
                  <a:gd name="T72" fmla="*/ 0 w 158"/>
                  <a:gd name="T73" fmla="*/ 1 h 492"/>
                  <a:gd name="T74" fmla="*/ 0 w 158"/>
                  <a:gd name="T75" fmla="*/ 1 h 492"/>
                  <a:gd name="T76" fmla="*/ 0 w 158"/>
                  <a:gd name="T77" fmla="*/ 0 h 492"/>
                  <a:gd name="T78" fmla="*/ 0 w 158"/>
                  <a:gd name="T79" fmla="*/ 1 h 49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8"/>
                  <a:gd name="T121" fmla="*/ 0 h 492"/>
                  <a:gd name="T122" fmla="*/ 158 w 158"/>
                  <a:gd name="T123" fmla="*/ 492 h 49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8" h="492">
                    <a:moveTo>
                      <a:pt x="45" y="10"/>
                    </a:moveTo>
                    <a:lnTo>
                      <a:pt x="38" y="31"/>
                    </a:lnTo>
                    <a:lnTo>
                      <a:pt x="27" y="54"/>
                    </a:lnTo>
                    <a:lnTo>
                      <a:pt x="19" y="76"/>
                    </a:lnTo>
                    <a:lnTo>
                      <a:pt x="10" y="96"/>
                    </a:lnTo>
                    <a:lnTo>
                      <a:pt x="0" y="144"/>
                    </a:lnTo>
                    <a:lnTo>
                      <a:pt x="2" y="196"/>
                    </a:lnTo>
                    <a:lnTo>
                      <a:pt x="11" y="245"/>
                    </a:lnTo>
                    <a:lnTo>
                      <a:pt x="19" y="291"/>
                    </a:lnTo>
                    <a:lnTo>
                      <a:pt x="23" y="317"/>
                    </a:lnTo>
                    <a:lnTo>
                      <a:pt x="25" y="346"/>
                    </a:lnTo>
                    <a:lnTo>
                      <a:pt x="26" y="373"/>
                    </a:lnTo>
                    <a:lnTo>
                      <a:pt x="30" y="400"/>
                    </a:lnTo>
                    <a:lnTo>
                      <a:pt x="34" y="426"/>
                    </a:lnTo>
                    <a:lnTo>
                      <a:pt x="45" y="462"/>
                    </a:lnTo>
                    <a:lnTo>
                      <a:pt x="52" y="473"/>
                    </a:lnTo>
                    <a:lnTo>
                      <a:pt x="61" y="488"/>
                    </a:lnTo>
                    <a:lnTo>
                      <a:pt x="77" y="492"/>
                    </a:lnTo>
                    <a:lnTo>
                      <a:pt x="87" y="491"/>
                    </a:lnTo>
                    <a:lnTo>
                      <a:pt x="98" y="486"/>
                    </a:lnTo>
                    <a:lnTo>
                      <a:pt x="103" y="479"/>
                    </a:lnTo>
                    <a:lnTo>
                      <a:pt x="116" y="451"/>
                    </a:lnTo>
                    <a:lnTo>
                      <a:pt x="124" y="422"/>
                    </a:lnTo>
                    <a:lnTo>
                      <a:pt x="127" y="400"/>
                    </a:lnTo>
                    <a:lnTo>
                      <a:pt x="133" y="380"/>
                    </a:lnTo>
                    <a:lnTo>
                      <a:pt x="140" y="360"/>
                    </a:lnTo>
                    <a:lnTo>
                      <a:pt x="148" y="340"/>
                    </a:lnTo>
                    <a:lnTo>
                      <a:pt x="153" y="321"/>
                    </a:lnTo>
                    <a:lnTo>
                      <a:pt x="158" y="287"/>
                    </a:lnTo>
                    <a:lnTo>
                      <a:pt x="157" y="252"/>
                    </a:lnTo>
                    <a:lnTo>
                      <a:pt x="152" y="214"/>
                    </a:lnTo>
                    <a:lnTo>
                      <a:pt x="148" y="179"/>
                    </a:lnTo>
                    <a:lnTo>
                      <a:pt x="141" y="141"/>
                    </a:lnTo>
                    <a:lnTo>
                      <a:pt x="136" y="101"/>
                    </a:lnTo>
                    <a:lnTo>
                      <a:pt x="131" y="62"/>
                    </a:lnTo>
                    <a:lnTo>
                      <a:pt x="120" y="28"/>
                    </a:lnTo>
                    <a:lnTo>
                      <a:pt x="107" y="13"/>
                    </a:lnTo>
                    <a:lnTo>
                      <a:pt x="81" y="3"/>
                    </a:lnTo>
                    <a:lnTo>
                      <a:pt x="57" y="0"/>
                    </a:lnTo>
                    <a:lnTo>
                      <a:pt x="45" y="10"/>
                    </a:lnTo>
                    <a:close/>
                  </a:path>
                </a:pathLst>
              </a:custGeom>
              <a:solidFill>
                <a:srgbClr val="D9D9D9"/>
              </a:solidFill>
              <a:ln w="1588">
                <a:solidFill>
                  <a:srgbClr val="000000"/>
                </a:solidFill>
                <a:round/>
                <a:headEnd/>
                <a:tailEnd/>
              </a:ln>
            </p:spPr>
            <p:txBody>
              <a:bodyPr/>
              <a:lstStyle/>
              <a:p>
                <a:endParaRPr lang="en-US"/>
              </a:p>
            </p:txBody>
          </p:sp>
          <p:sp>
            <p:nvSpPr>
              <p:cNvPr id="58" name="Freeform 60"/>
              <p:cNvSpPr>
                <a:spLocks/>
              </p:cNvSpPr>
              <p:nvPr/>
            </p:nvSpPr>
            <p:spPr bwMode="auto">
              <a:xfrm>
                <a:off x="1167" y="2729"/>
                <a:ext cx="87" cy="269"/>
              </a:xfrm>
              <a:custGeom>
                <a:avLst/>
                <a:gdLst>
                  <a:gd name="T0" fmla="*/ 0 w 175"/>
                  <a:gd name="T1" fmla="*/ 1 h 538"/>
                  <a:gd name="T2" fmla="*/ 0 w 175"/>
                  <a:gd name="T3" fmla="*/ 0 h 538"/>
                  <a:gd name="T4" fmla="*/ 0 w 175"/>
                  <a:gd name="T5" fmla="*/ 1 h 538"/>
                  <a:gd name="T6" fmla="*/ 0 w 175"/>
                  <a:gd name="T7" fmla="*/ 1 h 538"/>
                  <a:gd name="T8" fmla="*/ 0 w 175"/>
                  <a:gd name="T9" fmla="*/ 1 h 538"/>
                  <a:gd name="T10" fmla="*/ 0 w 175"/>
                  <a:gd name="T11" fmla="*/ 1 h 538"/>
                  <a:gd name="T12" fmla="*/ 0 w 175"/>
                  <a:gd name="T13" fmla="*/ 1 h 538"/>
                  <a:gd name="T14" fmla="*/ 0 w 175"/>
                  <a:gd name="T15" fmla="*/ 1 h 538"/>
                  <a:gd name="T16" fmla="*/ 0 w 175"/>
                  <a:gd name="T17" fmla="*/ 1 h 538"/>
                  <a:gd name="T18" fmla="*/ 0 w 175"/>
                  <a:gd name="T19" fmla="*/ 1 h 538"/>
                  <a:gd name="T20" fmla="*/ 0 w 175"/>
                  <a:gd name="T21" fmla="*/ 1 h 538"/>
                  <a:gd name="T22" fmla="*/ 0 w 175"/>
                  <a:gd name="T23" fmla="*/ 1 h 538"/>
                  <a:gd name="T24" fmla="*/ 0 w 175"/>
                  <a:gd name="T25" fmla="*/ 1 h 538"/>
                  <a:gd name="T26" fmla="*/ 0 w 175"/>
                  <a:gd name="T27" fmla="*/ 1 h 538"/>
                  <a:gd name="T28" fmla="*/ 0 w 175"/>
                  <a:gd name="T29" fmla="*/ 1 h 538"/>
                  <a:gd name="T30" fmla="*/ 0 w 175"/>
                  <a:gd name="T31" fmla="*/ 1 h 538"/>
                  <a:gd name="T32" fmla="*/ 0 w 175"/>
                  <a:gd name="T33" fmla="*/ 1 h 538"/>
                  <a:gd name="T34" fmla="*/ 0 w 175"/>
                  <a:gd name="T35" fmla="*/ 1 h 538"/>
                  <a:gd name="T36" fmla="*/ 0 w 175"/>
                  <a:gd name="T37" fmla="*/ 1 h 538"/>
                  <a:gd name="T38" fmla="*/ 0 w 175"/>
                  <a:gd name="T39" fmla="*/ 1 h 538"/>
                  <a:gd name="T40" fmla="*/ 0 w 175"/>
                  <a:gd name="T41" fmla="*/ 1 h 538"/>
                  <a:gd name="T42" fmla="*/ 0 w 175"/>
                  <a:gd name="T43" fmla="*/ 1 h 538"/>
                  <a:gd name="T44" fmla="*/ 0 w 175"/>
                  <a:gd name="T45" fmla="*/ 1 h 538"/>
                  <a:gd name="T46" fmla="*/ 0 w 175"/>
                  <a:gd name="T47" fmla="*/ 1 h 538"/>
                  <a:gd name="T48" fmla="*/ 0 w 175"/>
                  <a:gd name="T49" fmla="*/ 1 h 538"/>
                  <a:gd name="T50" fmla="*/ 0 w 175"/>
                  <a:gd name="T51" fmla="*/ 1 h 538"/>
                  <a:gd name="T52" fmla="*/ 0 w 175"/>
                  <a:gd name="T53" fmla="*/ 1 h 538"/>
                  <a:gd name="T54" fmla="*/ 0 w 175"/>
                  <a:gd name="T55" fmla="*/ 1 h 538"/>
                  <a:gd name="T56" fmla="*/ 0 w 175"/>
                  <a:gd name="T57" fmla="*/ 1 h 538"/>
                  <a:gd name="T58" fmla="*/ 0 w 175"/>
                  <a:gd name="T59" fmla="*/ 1 h 538"/>
                  <a:gd name="T60" fmla="*/ 0 w 175"/>
                  <a:gd name="T61" fmla="*/ 1 h 538"/>
                  <a:gd name="T62" fmla="*/ 0 w 175"/>
                  <a:gd name="T63" fmla="*/ 1 h 538"/>
                  <a:gd name="T64" fmla="*/ 0 w 175"/>
                  <a:gd name="T65" fmla="*/ 1 h 538"/>
                  <a:gd name="T66" fmla="*/ 0 w 175"/>
                  <a:gd name="T67" fmla="*/ 1 h 538"/>
                  <a:gd name="T68" fmla="*/ 0 w 175"/>
                  <a:gd name="T69" fmla="*/ 1 h 538"/>
                  <a:gd name="T70" fmla="*/ 0 w 175"/>
                  <a:gd name="T71" fmla="*/ 1 h 538"/>
                  <a:gd name="T72" fmla="*/ 0 w 175"/>
                  <a:gd name="T73" fmla="*/ 1 h 538"/>
                  <a:gd name="T74" fmla="*/ 0 w 175"/>
                  <a:gd name="T75" fmla="*/ 1 h 538"/>
                  <a:gd name="T76" fmla="*/ 0 w 175"/>
                  <a:gd name="T77" fmla="*/ 1 h 538"/>
                  <a:gd name="T78" fmla="*/ 0 w 175"/>
                  <a:gd name="T79" fmla="*/ 1 h 538"/>
                  <a:gd name="T80" fmla="*/ 0 w 175"/>
                  <a:gd name="T81" fmla="*/ 1 h 538"/>
                  <a:gd name="T82" fmla="*/ 0 w 175"/>
                  <a:gd name="T83" fmla="*/ 1 h 538"/>
                  <a:gd name="T84" fmla="*/ 0 w 175"/>
                  <a:gd name="T85" fmla="*/ 1 h 538"/>
                  <a:gd name="T86" fmla="*/ 0 w 175"/>
                  <a:gd name="T87" fmla="*/ 1 h 538"/>
                  <a:gd name="T88" fmla="*/ 0 w 175"/>
                  <a:gd name="T89" fmla="*/ 1 h 538"/>
                  <a:gd name="T90" fmla="*/ 0 w 175"/>
                  <a:gd name="T91" fmla="*/ 1 h 538"/>
                  <a:gd name="T92" fmla="*/ 0 w 175"/>
                  <a:gd name="T93" fmla="*/ 1 h 53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5"/>
                  <a:gd name="T142" fmla="*/ 0 h 538"/>
                  <a:gd name="T143" fmla="*/ 175 w 175"/>
                  <a:gd name="T144" fmla="*/ 538 h 53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5" h="538">
                    <a:moveTo>
                      <a:pt x="149" y="5"/>
                    </a:moveTo>
                    <a:lnTo>
                      <a:pt x="108" y="0"/>
                    </a:lnTo>
                    <a:lnTo>
                      <a:pt x="88" y="5"/>
                    </a:lnTo>
                    <a:lnTo>
                      <a:pt x="79" y="13"/>
                    </a:lnTo>
                    <a:lnTo>
                      <a:pt x="57" y="42"/>
                    </a:lnTo>
                    <a:lnTo>
                      <a:pt x="40" y="79"/>
                    </a:lnTo>
                    <a:lnTo>
                      <a:pt x="33" y="101"/>
                    </a:lnTo>
                    <a:lnTo>
                      <a:pt x="24" y="124"/>
                    </a:lnTo>
                    <a:lnTo>
                      <a:pt x="16" y="147"/>
                    </a:lnTo>
                    <a:lnTo>
                      <a:pt x="8" y="170"/>
                    </a:lnTo>
                    <a:lnTo>
                      <a:pt x="2" y="198"/>
                    </a:lnTo>
                    <a:lnTo>
                      <a:pt x="0" y="232"/>
                    </a:lnTo>
                    <a:lnTo>
                      <a:pt x="2" y="269"/>
                    </a:lnTo>
                    <a:lnTo>
                      <a:pt x="5" y="299"/>
                    </a:lnTo>
                    <a:lnTo>
                      <a:pt x="10" y="344"/>
                    </a:lnTo>
                    <a:lnTo>
                      <a:pt x="12" y="389"/>
                    </a:lnTo>
                    <a:lnTo>
                      <a:pt x="15" y="433"/>
                    </a:lnTo>
                    <a:lnTo>
                      <a:pt x="24" y="476"/>
                    </a:lnTo>
                    <a:lnTo>
                      <a:pt x="32" y="493"/>
                    </a:lnTo>
                    <a:lnTo>
                      <a:pt x="47" y="515"/>
                    </a:lnTo>
                    <a:lnTo>
                      <a:pt x="64" y="533"/>
                    </a:lnTo>
                    <a:lnTo>
                      <a:pt x="80" y="538"/>
                    </a:lnTo>
                    <a:lnTo>
                      <a:pt x="96" y="526"/>
                    </a:lnTo>
                    <a:lnTo>
                      <a:pt x="108" y="508"/>
                    </a:lnTo>
                    <a:lnTo>
                      <a:pt x="119" y="485"/>
                    </a:lnTo>
                    <a:lnTo>
                      <a:pt x="125" y="467"/>
                    </a:lnTo>
                    <a:lnTo>
                      <a:pt x="126" y="452"/>
                    </a:lnTo>
                    <a:lnTo>
                      <a:pt x="130" y="424"/>
                    </a:lnTo>
                    <a:lnTo>
                      <a:pt x="133" y="397"/>
                    </a:lnTo>
                    <a:lnTo>
                      <a:pt x="134" y="380"/>
                    </a:lnTo>
                    <a:lnTo>
                      <a:pt x="138" y="367"/>
                    </a:lnTo>
                    <a:lnTo>
                      <a:pt x="141" y="354"/>
                    </a:lnTo>
                    <a:lnTo>
                      <a:pt x="145" y="339"/>
                    </a:lnTo>
                    <a:lnTo>
                      <a:pt x="147" y="325"/>
                    </a:lnTo>
                    <a:lnTo>
                      <a:pt x="154" y="294"/>
                    </a:lnTo>
                    <a:lnTo>
                      <a:pt x="157" y="267"/>
                    </a:lnTo>
                    <a:lnTo>
                      <a:pt x="158" y="239"/>
                    </a:lnTo>
                    <a:lnTo>
                      <a:pt x="159" y="207"/>
                    </a:lnTo>
                    <a:lnTo>
                      <a:pt x="163" y="171"/>
                    </a:lnTo>
                    <a:lnTo>
                      <a:pt x="165" y="134"/>
                    </a:lnTo>
                    <a:lnTo>
                      <a:pt x="170" y="98"/>
                    </a:lnTo>
                    <a:lnTo>
                      <a:pt x="175" y="64"/>
                    </a:lnTo>
                    <a:lnTo>
                      <a:pt x="175" y="50"/>
                    </a:lnTo>
                    <a:lnTo>
                      <a:pt x="172" y="34"/>
                    </a:lnTo>
                    <a:lnTo>
                      <a:pt x="165" y="18"/>
                    </a:lnTo>
                    <a:lnTo>
                      <a:pt x="162" y="10"/>
                    </a:lnTo>
                    <a:lnTo>
                      <a:pt x="149" y="5"/>
                    </a:lnTo>
                    <a:close/>
                  </a:path>
                </a:pathLst>
              </a:custGeom>
              <a:solidFill>
                <a:srgbClr val="D9D9D9"/>
              </a:solidFill>
              <a:ln w="1588">
                <a:solidFill>
                  <a:srgbClr val="000000"/>
                </a:solidFill>
                <a:round/>
                <a:headEnd/>
                <a:tailEnd/>
              </a:ln>
            </p:spPr>
            <p:txBody>
              <a:bodyPr/>
              <a:lstStyle/>
              <a:p>
                <a:endParaRPr lang="en-US"/>
              </a:p>
            </p:txBody>
          </p:sp>
          <p:sp>
            <p:nvSpPr>
              <p:cNvPr id="59" name="Freeform 61"/>
              <p:cNvSpPr>
                <a:spLocks/>
              </p:cNvSpPr>
              <p:nvPr/>
            </p:nvSpPr>
            <p:spPr bwMode="auto">
              <a:xfrm>
                <a:off x="983" y="2662"/>
                <a:ext cx="95" cy="289"/>
              </a:xfrm>
              <a:custGeom>
                <a:avLst/>
                <a:gdLst>
                  <a:gd name="T0" fmla="*/ 1 w 189"/>
                  <a:gd name="T1" fmla="*/ 1 h 576"/>
                  <a:gd name="T2" fmla="*/ 1 w 189"/>
                  <a:gd name="T3" fmla="*/ 0 h 576"/>
                  <a:gd name="T4" fmla="*/ 1 w 189"/>
                  <a:gd name="T5" fmla="*/ 1 h 576"/>
                  <a:gd name="T6" fmla="*/ 1 w 189"/>
                  <a:gd name="T7" fmla="*/ 1 h 576"/>
                  <a:gd name="T8" fmla="*/ 1 w 189"/>
                  <a:gd name="T9" fmla="*/ 1 h 576"/>
                  <a:gd name="T10" fmla="*/ 1 w 189"/>
                  <a:gd name="T11" fmla="*/ 1 h 576"/>
                  <a:gd name="T12" fmla="*/ 1 w 189"/>
                  <a:gd name="T13" fmla="*/ 1 h 576"/>
                  <a:gd name="T14" fmla="*/ 1 w 189"/>
                  <a:gd name="T15" fmla="*/ 1 h 576"/>
                  <a:gd name="T16" fmla="*/ 1 w 189"/>
                  <a:gd name="T17" fmla="*/ 1 h 576"/>
                  <a:gd name="T18" fmla="*/ 1 w 189"/>
                  <a:gd name="T19" fmla="*/ 1 h 576"/>
                  <a:gd name="T20" fmla="*/ 0 w 189"/>
                  <a:gd name="T21" fmla="*/ 1 h 576"/>
                  <a:gd name="T22" fmla="*/ 1 w 189"/>
                  <a:gd name="T23" fmla="*/ 1 h 576"/>
                  <a:gd name="T24" fmla="*/ 1 w 189"/>
                  <a:gd name="T25" fmla="*/ 1 h 576"/>
                  <a:gd name="T26" fmla="*/ 1 w 189"/>
                  <a:gd name="T27" fmla="*/ 1 h 576"/>
                  <a:gd name="T28" fmla="*/ 1 w 189"/>
                  <a:gd name="T29" fmla="*/ 1 h 576"/>
                  <a:gd name="T30" fmla="*/ 1 w 189"/>
                  <a:gd name="T31" fmla="*/ 1 h 576"/>
                  <a:gd name="T32" fmla="*/ 1 w 189"/>
                  <a:gd name="T33" fmla="*/ 1 h 576"/>
                  <a:gd name="T34" fmla="*/ 1 w 189"/>
                  <a:gd name="T35" fmla="*/ 1 h 576"/>
                  <a:gd name="T36" fmla="*/ 1 w 189"/>
                  <a:gd name="T37" fmla="*/ 1 h 576"/>
                  <a:gd name="T38" fmla="*/ 1 w 189"/>
                  <a:gd name="T39" fmla="*/ 1 h 576"/>
                  <a:gd name="T40" fmla="*/ 1 w 189"/>
                  <a:gd name="T41" fmla="*/ 2 h 576"/>
                  <a:gd name="T42" fmla="*/ 1 w 189"/>
                  <a:gd name="T43" fmla="*/ 2 h 576"/>
                  <a:gd name="T44" fmla="*/ 1 w 189"/>
                  <a:gd name="T45" fmla="*/ 2 h 576"/>
                  <a:gd name="T46" fmla="*/ 1 w 189"/>
                  <a:gd name="T47" fmla="*/ 2 h 576"/>
                  <a:gd name="T48" fmla="*/ 1 w 189"/>
                  <a:gd name="T49" fmla="*/ 2 h 576"/>
                  <a:gd name="T50" fmla="*/ 1 w 189"/>
                  <a:gd name="T51" fmla="*/ 2 h 576"/>
                  <a:gd name="T52" fmla="*/ 1 w 189"/>
                  <a:gd name="T53" fmla="*/ 2 h 576"/>
                  <a:gd name="T54" fmla="*/ 1 w 189"/>
                  <a:gd name="T55" fmla="*/ 2 h 576"/>
                  <a:gd name="T56" fmla="*/ 1 w 189"/>
                  <a:gd name="T57" fmla="*/ 2 h 576"/>
                  <a:gd name="T58" fmla="*/ 1 w 189"/>
                  <a:gd name="T59" fmla="*/ 1 h 576"/>
                  <a:gd name="T60" fmla="*/ 1 w 189"/>
                  <a:gd name="T61" fmla="*/ 1 h 576"/>
                  <a:gd name="T62" fmla="*/ 1 w 189"/>
                  <a:gd name="T63" fmla="*/ 1 h 576"/>
                  <a:gd name="T64" fmla="*/ 1 w 189"/>
                  <a:gd name="T65" fmla="*/ 1 h 576"/>
                  <a:gd name="T66" fmla="*/ 1 w 189"/>
                  <a:gd name="T67" fmla="*/ 1 h 576"/>
                  <a:gd name="T68" fmla="*/ 1 w 189"/>
                  <a:gd name="T69" fmla="*/ 1 h 576"/>
                  <a:gd name="T70" fmla="*/ 1 w 189"/>
                  <a:gd name="T71" fmla="*/ 1 h 576"/>
                  <a:gd name="T72" fmla="*/ 1 w 189"/>
                  <a:gd name="T73" fmla="*/ 1 h 576"/>
                  <a:gd name="T74" fmla="*/ 1 w 189"/>
                  <a:gd name="T75" fmla="*/ 1 h 576"/>
                  <a:gd name="T76" fmla="*/ 1 w 189"/>
                  <a:gd name="T77" fmla="*/ 1 h 576"/>
                  <a:gd name="T78" fmla="*/ 1 w 189"/>
                  <a:gd name="T79" fmla="*/ 1 h 576"/>
                  <a:gd name="T80" fmla="*/ 1 w 189"/>
                  <a:gd name="T81" fmla="*/ 1 h 576"/>
                  <a:gd name="T82" fmla="*/ 1 w 189"/>
                  <a:gd name="T83" fmla="*/ 1 h 576"/>
                  <a:gd name="T84" fmla="*/ 1 w 189"/>
                  <a:gd name="T85" fmla="*/ 1 h 576"/>
                  <a:gd name="T86" fmla="*/ 1 w 189"/>
                  <a:gd name="T87" fmla="*/ 1 h 576"/>
                  <a:gd name="T88" fmla="*/ 1 w 189"/>
                  <a:gd name="T89" fmla="*/ 1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9"/>
                  <a:gd name="T136" fmla="*/ 0 h 576"/>
                  <a:gd name="T137" fmla="*/ 189 w 189"/>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9" h="576">
                    <a:moveTo>
                      <a:pt x="63" y="2"/>
                    </a:moveTo>
                    <a:lnTo>
                      <a:pt x="50" y="0"/>
                    </a:lnTo>
                    <a:lnTo>
                      <a:pt x="38" y="2"/>
                    </a:lnTo>
                    <a:lnTo>
                      <a:pt x="28" y="10"/>
                    </a:lnTo>
                    <a:lnTo>
                      <a:pt x="21" y="22"/>
                    </a:lnTo>
                    <a:lnTo>
                      <a:pt x="15" y="37"/>
                    </a:lnTo>
                    <a:lnTo>
                      <a:pt x="12" y="52"/>
                    </a:lnTo>
                    <a:lnTo>
                      <a:pt x="10" y="70"/>
                    </a:lnTo>
                    <a:lnTo>
                      <a:pt x="6" y="104"/>
                    </a:lnTo>
                    <a:lnTo>
                      <a:pt x="1" y="127"/>
                    </a:lnTo>
                    <a:lnTo>
                      <a:pt x="0" y="158"/>
                    </a:lnTo>
                    <a:lnTo>
                      <a:pt x="1" y="188"/>
                    </a:lnTo>
                    <a:lnTo>
                      <a:pt x="2" y="215"/>
                    </a:lnTo>
                    <a:lnTo>
                      <a:pt x="2" y="257"/>
                    </a:lnTo>
                    <a:lnTo>
                      <a:pt x="2" y="304"/>
                    </a:lnTo>
                    <a:lnTo>
                      <a:pt x="4" y="349"/>
                    </a:lnTo>
                    <a:lnTo>
                      <a:pt x="12" y="389"/>
                    </a:lnTo>
                    <a:lnTo>
                      <a:pt x="23" y="422"/>
                    </a:lnTo>
                    <a:lnTo>
                      <a:pt x="38" y="455"/>
                    </a:lnTo>
                    <a:lnTo>
                      <a:pt x="55" y="488"/>
                    </a:lnTo>
                    <a:lnTo>
                      <a:pt x="70" y="520"/>
                    </a:lnTo>
                    <a:lnTo>
                      <a:pt x="80" y="534"/>
                    </a:lnTo>
                    <a:lnTo>
                      <a:pt x="96" y="555"/>
                    </a:lnTo>
                    <a:lnTo>
                      <a:pt x="114" y="571"/>
                    </a:lnTo>
                    <a:lnTo>
                      <a:pt x="124" y="576"/>
                    </a:lnTo>
                    <a:lnTo>
                      <a:pt x="133" y="576"/>
                    </a:lnTo>
                    <a:lnTo>
                      <a:pt x="142" y="571"/>
                    </a:lnTo>
                    <a:lnTo>
                      <a:pt x="152" y="561"/>
                    </a:lnTo>
                    <a:lnTo>
                      <a:pt x="168" y="537"/>
                    </a:lnTo>
                    <a:lnTo>
                      <a:pt x="179" y="509"/>
                    </a:lnTo>
                    <a:lnTo>
                      <a:pt x="184" y="487"/>
                    </a:lnTo>
                    <a:lnTo>
                      <a:pt x="187" y="452"/>
                    </a:lnTo>
                    <a:lnTo>
                      <a:pt x="186" y="416"/>
                    </a:lnTo>
                    <a:lnTo>
                      <a:pt x="185" y="380"/>
                    </a:lnTo>
                    <a:lnTo>
                      <a:pt x="187" y="346"/>
                    </a:lnTo>
                    <a:lnTo>
                      <a:pt x="189" y="285"/>
                    </a:lnTo>
                    <a:lnTo>
                      <a:pt x="177" y="222"/>
                    </a:lnTo>
                    <a:lnTo>
                      <a:pt x="159" y="161"/>
                    </a:lnTo>
                    <a:lnTo>
                      <a:pt x="145" y="108"/>
                    </a:lnTo>
                    <a:lnTo>
                      <a:pt x="135" y="71"/>
                    </a:lnTo>
                    <a:lnTo>
                      <a:pt x="120" y="41"/>
                    </a:lnTo>
                    <a:lnTo>
                      <a:pt x="111" y="28"/>
                    </a:lnTo>
                    <a:lnTo>
                      <a:pt x="96" y="17"/>
                    </a:lnTo>
                    <a:lnTo>
                      <a:pt x="82" y="7"/>
                    </a:lnTo>
                    <a:lnTo>
                      <a:pt x="63" y="2"/>
                    </a:lnTo>
                    <a:close/>
                  </a:path>
                </a:pathLst>
              </a:custGeom>
              <a:solidFill>
                <a:srgbClr val="D9D9D9"/>
              </a:solidFill>
              <a:ln w="1588">
                <a:solidFill>
                  <a:srgbClr val="000000"/>
                </a:solidFill>
                <a:round/>
                <a:headEnd/>
                <a:tailEnd/>
              </a:ln>
            </p:spPr>
            <p:txBody>
              <a:bodyPr/>
              <a:lstStyle/>
              <a:p>
                <a:endParaRPr lang="en-US"/>
              </a:p>
            </p:txBody>
          </p:sp>
          <p:sp>
            <p:nvSpPr>
              <p:cNvPr id="60" name="Freeform 62"/>
              <p:cNvSpPr>
                <a:spLocks/>
              </p:cNvSpPr>
              <p:nvPr/>
            </p:nvSpPr>
            <p:spPr bwMode="auto">
              <a:xfrm>
                <a:off x="858" y="2654"/>
                <a:ext cx="95" cy="292"/>
              </a:xfrm>
              <a:custGeom>
                <a:avLst/>
                <a:gdLst>
                  <a:gd name="T0" fmla="*/ 1 w 190"/>
                  <a:gd name="T1" fmla="*/ 1 h 582"/>
                  <a:gd name="T2" fmla="*/ 1 w 190"/>
                  <a:gd name="T3" fmla="*/ 1 h 582"/>
                  <a:gd name="T4" fmla="*/ 1 w 190"/>
                  <a:gd name="T5" fmla="*/ 0 h 582"/>
                  <a:gd name="T6" fmla="*/ 1 w 190"/>
                  <a:gd name="T7" fmla="*/ 0 h 582"/>
                  <a:gd name="T8" fmla="*/ 1 w 190"/>
                  <a:gd name="T9" fmla="*/ 1 h 582"/>
                  <a:gd name="T10" fmla="*/ 1 w 190"/>
                  <a:gd name="T11" fmla="*/ 1 h 582"/>
                  <a:gd name="T12" fmla="*/ 1 w 190"/>
                  <a:gd name="T13" fmla="*/ 1 h 582"/>
                  <a:gd name="T14" fmla="*/ 1 w 190"/>
                  <a:gd name="T15" fmla="*/ 1 h 582"/>
                  <a:gd name="T16" fmla="*/ 1 w 190"/>
                  <a:gd name="T17" fmla="*/ 1 h 582"/>
                  <a:gd name="T18" fmla="*/ 0 w 190"/>
                  <a:gd name="T19" fmla="*/ 1 h 582"/>
                  <a:gd name="T20" fmla="*/ 1 w 190"/>
                  <a:gd name="T21" fmla="*/ 1 h 582"/>
                  <a:gd name="T22" fmla="*/ 1 w 190"/>
                  <a:gd name="T23" fmla="*/ 1 h 582"/>
                  <a:gd name="T24" fmla="*/ 1 w 190"/>
                  <a:gd name="T25" fmla="*/ 1 h 582"/>
                  <a:gd name="T26" fmla="*/ 1 w 190"/>
                  <a:gd name="T27" fmla="*/ 1 h 582"/>
                  <a:gd name="T28" fmla="*/ 0 w 190"/>
                  <a:gd name="T29" fmla="*/ 1 h 582"/>
                  <a:gd name="T30" fmla="*/ 0 w 190"/>
                  <a:gd name="T31" fmla="*/ 1 h 582"/>
                  <a:gd name="T32" fmla="*/ 1 w 190"/>
                  <a:gd name="T33" fmla="*/ 1 h 582"/>
                  <a:gd name="T34" fmla="*/ 1 w 190"/>
                  <a:gd name="T35" fmla="*/ 1 h 582"/>
                  <a:gd name="T36" fmla="*/ 1 w 190"/>
                  <a:gd name="T37" fmla="*/ 2 h 582"/>
                  <a:gd name="T38" fmla="*/ 1 w 190"/>
                  <a:gd name="T39" fmla="*/ 2 h 582"/>
                  <a:gd name="T40" fmla="*/ 1 w 190"/>
                  <a:gd name="T41" fmla="*/ 2 h 582"/>
                  <a:gd name="T42" fmla="*/ 1 w 190"/>
                  <a:gd name="T43" fmla="*/ 2 h 582"/>
                  <a:gd name="T44" fmla="*/ 1 w 190"/>
                  <a:gd name="T45" fmla="*/ 2 h 582"/>
                  <a:gd name="T46" fmla="*/ 1 w 190"/>
                  <a:gd name="T47" fmla="*/ 2 h 582"/>
                  <a:gd name="T48" fmla="*/ 1 w 190"/>
                  <a:gd name="T49" fmla="*/ 2 h 582"/>
                  <a:gd name="T50" fmla="*/ 1 w 190"/>
                  <a:gd name="T51" fmla="*/ 2 h 582"/>
                  <a:gd name="T52" fmla="*/ 1 w 190"/>
                  <a:gd name="T53" fmla="*/ 2 h 582"/>
                  <a:gd name="T54" fmla="*/ 1 w 190"/>
                  <a:gd name="T55" fmla="*/ 2 h 582"/>
                  <a:gd name="T56" fmla="*/ 1 w 190"/>
                  <a:gd name="T57" fmla="*/ 1 h 582"/>
                  <a:gd name="T58" fmla="*/ 1 w 190"/>
                  <a:gd name="T59" fmla="*/ 1 h 582"/>
                  <a:gd name="T60" fmla="*/ 1 w 190"/>
                  <a:gd name="T61" fmla="*/ 1 h 582"/>
                  <a:gd name="T62" fmla="*/ 1 w 190"/>
                  <a:gd name="T63" fmla="*/ 1 h 582"/>
                  <a:gd name="T64" fmla="*/ 1 w 190"/>
                  <a:gd name="T65" fmla="*/ 1 h 582"/>
                  <a:gd name="T66" fmla="*/ 1 w 190"/>
                  <a:gd name="T67" fmla="*/ 1 h 582"/>
                  <a:gd name="T68" fmla="*/ 1 w 190"/>
                  <a:gd name="T69" fmla="*/ 1 h 582"/>
                  <a:gd name="T70" fmla="*/ 1 w 190"/>
                  <a:gd name="T71" fmla="*/ 1 h 582"/>
                  <a:gd name="T72" fmla="*/ 1 w 190"/>
                  <a:gd name="T73" fmla="*/ 1 h 582"/>
                  <a:gd name="T74" fmla="*/ 1 w 190"/>
                  <a:gd name="T75" fmla="*/ 1 h 582"/>
                  <a:gd name="T76" fmla="*/ 1 w 190"/>
                  <a:gd name="T77" fmla="*/ 1 h 582"/>
                  <a:gd name="T78" fmla="*/ 1 w 190"/>
                  <a:gd name="T79" fmla="*/ 1 h 582"/>
                  <a:gd name="T80" fmla="*/ 1 w 190"/>
                  <a:gd name="T81" fmla="*/ 1 h 582"/>
                  <a:gd name="T82" fmla="*/ 1 w 190"/>
                  <a:gd name="T83" fmla="*/ 1 h 582"/>
                  <a:gd name="T84" fmla="*/ 1 w 190"/>
                  <a:gd name="T85" fmla="*/ 1 h 582"/>
                  <a:gd name="T86" fmla="*/ 1 w 190"/>
                  <a:gd name="T87" fmla="*/ 1 h 5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0"/>
                  <a:gd name="T133" fmla="*/ 0 h 582"/>
                  <a:gd name="T134" fmla="*/ 190 w 190"/>
                  <a:gd name="T135" fmla="*/ 582 h 58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0" h="582">
                    <a:moveTo>
                      <a:pt x="155" y="11"/>
                    </a:moveTo>
                    <a:lnTo>
                      <a:pt x="145" y="4"/>
                    </a:lnTo>
                    <a:lnTo>
                      <a:pt x="128" y="0"/>
                    </a:lnTo>
                    <a:lnTo>
                      <a:pt x="109" y="0"/>
                    </a:lnTo>
                    <a:lnTo>
                      <a:pt x="96" y="3"/>
                    </a:lnTo>
                    <a:lnTo>
                      <a:pt x="85" y="13"/>
                    </a:lnTo>
                    <a:lnTo>
                      <a:pt x="42" y="48"/>
                    </a:lnTo>
                    <a:lnTo>
                      <a:pt x="22" y="76"/>
                    </a:lnTo>
                    <a:lnTo>
                      <a:pt x="6" y="112"/>
                    </a:lnTo>
                    <a:lnTo>
                      <a:pt x="0" y="151"/>
                    </a:lnTo>
                    <a:lnTo>
                      <a:pt x="2" y="193"/>
                    </a:lnTo>
                    <a:lnTo>
                      <a:pt x="2" y="244"/>
                    </a:lnTo>
                    <a:lnTo>
                      <a:pt x="2" y="293"/>
                    </a:lnTo>
                    <a:lnTo>
                      <a:pt x="1" y="347"/>
                    </a:lnTo>
                    <a:lnTo>
                      <a:pt x="0" y="395"/>
                    </a:lnTo>
                    <a:lnTo>
                      <a:pt x="0" y="439"/>
                    </a:lnTo>
                    <a:lnTo>
                      <a:pt x="6" y="485"/>
                    </a:lnTo>
                    <a:lnTo>
                      <a:pt x="8" y="508"/>
                    </a:lnTo>
                    <a:lnTo>
                      <a:pt x="11" y="540"/>
                    </a:lnTo>
                    <a:lnTo>
                      <a:pt x="22" y="567"/>
                    </a:lnTo>
                    <a:lnTo>
                      <a:pt x="31" y="578"/>
                    </a:lnTo>
                    <a:lnTo>
                      <a:pt x="37" y="579"/>
                    </a:lnTo>
                    <a:lnTo>
                      <a:pt x="45" y="582"/>
                    </a:lnTo>
                    <a:lnTo>
                      <a:pt x="53" y="579"/>
                    </a:lnTo>
                    <a:lnTo>
                      <a:pt x="60" y="573"/>
                    </a:lnTo>
                    <a:lnTo>
                      <a:pt x="66" y="565"/>
                    </a:lnTo>
                    <a:lnTo>
                      <a:pt x="81" y="542"/>
                    </a:lnTo>
                    <a:lnTo>
                      <a:pt x="91" y="516"/>
                    </a:lnTo>
                    <a:lnTo>
                      <a:pt x="100" y="491"/>
                    </a:lnTo>
                    <a:lnTo>
                      <a:pt x="113" y="466"/>
                    </a:lnTo>
                    <a:lnTo>
                      <a:pt x="133" y="433"/>
                    </a:lnTo>
                    <a:lnTo>
                      <a:pt x="152" y="401"/>
                    </a:lnTo>
                    <a:lnTo>
                      <a:pt x="165" y="376"/>
                    </a:lnTo>
                    <a:lnTo>
                      <a:pt x="175" y="343"/>
                    </a:lnTo>
                    <a:lnTo>
                      <a:pt x="183" y="307"/>
                    </a:lnTo>
                    <a:lnTo>
                      <a:pt x="187" y="271"/>
                    </a:lnTo>
                    <a:lnTo>
                      <a:pt x="190" y="235"/>
                    </a:lnTo>
                    <a:lnTo>
                      <a:pt x="188" y="197"/>
                    </a:lnTo>
                    <a:lnTo>
                      <a:pt x="186" y="160"/>
                    </a:lnTo>
                    <a:lnTo>
                      <a:pt x="175" y="91"/>
                    </a:lnTo>
                    <a:lnTo>
                      <a:pt x="170" y="50"/>
                    </a:lnTo>
                    <a:lnTo>
                      <a:pt x="168" y="31"/>
                    </a:lnTo>
                    <a:lnTo>
                      <a:pt x="165" y="19"/>
                    </a:lnTo>
                    <a:lnTo>
                      <a:pt x="155" y="11"/>
                    </a:lnTo>
                    <a:close/>
                  </a:path>
                </a:pathLst>
              </a:custGeom>
              <a:solidFill>
                <a:srgbClr val="D9D9D9"/>
              </a:solidFill>
              <a:ln w="1588">
                <a:solidFill>
                  <a:srgbClr val="000000"/>
                </a:solidFill>
                <a:round/>
                <a:headEnd/>
                <a:tailEnd/>
              </a:ln>
            </p:spPr>
            <p:txBody>
              <a:bodyPr/>
              <a:lstStyle/>
              <a:p>
                <a:endParaRPr lang="en-US"/>
              </a:p>
            </p:txBody>
          </p:sp>
          <p:sp>
            <p:nvSpPr>
              <p:cNvPr id="61" name="Freeform 63"/>
              <p:cNvSpPr>
                <a:spLocks/>
              </p:cNvSpPr>
              <p:nvPr/>
            </p:nvSpPr>
            <p:spPr bwMode="auto">
              <a:xfrm>
                <a:off x="655" y="2618"/>
                <a:ext cx="70" cy="298"/>
              </a:xfrm>
              <a:custGeom>
                <a:avLst/>
                <a:gdLst>
                  <a:gd name="T0" fmla="*/ 1 w 140"/>
                  <a:gd name="T1" fmla="*/ 1 h 596"/>
                  <a:gd name="T2" fmla="*/ 1 w 140"/>
                  <a:gd name="T3" fmla="*/ 1 h 596"/>
                  <a:gd name="T4" fmla="*/ 1 w 140"/>
                  <a:gd name="T5" fmla="*/ 1 h 596"/>
                  <a:gd name="T6" fmla="*/ 1 w 140"/>
                  <a:gd name="T7" fmla="*/ 1 h 596"/>
                  <a:gd name="T8" fmla="*/ 1 w 140"/>
                  <a:gd name="T9" fmla="*/ 1 h 596"/>
                  <a:gd name="T10" fmla="*/ 0 w 140"/>
                  <a:gd name="T11" fmla="*/ 1 h 596"/>
                  <a:gd name="T12" fmla="*/ 0 w 140"/>
                  <a:gd name="T13" fmla="*/ 1 h 596"/>
                  <a:gd name="T14" fmla="*/ 1 w 140"/>
                  <a:gd name="T15" fmla="*/ 1 h 596"/>
                  <a:gd name="T16" fmla="*/ 1 w 140"/>
                  <a:gd name="T17" fmla="*/ 1 h 596"/>
                  <a:gd name="T18" fmla="*/ 1 w 140"/>
                  <a:gd name="T19" fmla="*/ 1 h 596"/>
                  <a:gd name="T20" fmla="*/ 1 w 140"/>
                  <a:gd name="T21" fmla="*/ 1 h 596"/>
                  <a:gd name="T22" fmla="*/ 1 w 140"/>
                  <a:gd name="T23" fmla="*/ 1 h 596"/>
                  <a:gd name="T24" fmla="*/ 1 w 140"/>
                  <a:gd name="T25" fmla="*/ 1 h 596"/>
                  <a:gd name="T26" fmla="*/ 1 w 140"/>
                  <a:gd name="T27" fmla="*/ 1 h 596"/>
                  <a:gd name="T28" fmla="*/ 1 w 140"/>
                  <a:gd name="T29" fmla="*/ 1 h 596"/>
                  <a:gd name="T30" fmla="*/ 1 w 140"/>
                  <a:gd name="T31" fmla="*/ 1 h 596"/>
                  <a:gd name="T32" fmla="*/ 1 w 140"/>
                  <a:gd name="T33" fmla="*/ 1 h 596"/>
                  <a:gd name="T34" fmla="*/ 1 w 140"/>
                  <a:gd name="T35" fmla="*/ 1 h 596"/>
                  <a:gd name="T36" fmla="*/ 1 w 140"/>
                  <a:gd name="T37" fmla="*/ 1 h 596"/>
                  <a:gd name="T38" fmla="*/ 1 w 140"/>
                  <a:gd name="T39" fmla="*/ 1 h 596"/>
                  <a:gd name="T40" fmla="*/ 1 w 140"/>
                  <a:gd name="T41" fmla="*/ 1 h 596"/>
                  <a:gd name="T42" fmla="*/ 1 w 140"/>
                  <a:gd name="T43" fmla="*/ 1 h 596"/>
                  <a:gd name="T44" fmla="*/ 1 w 140"/>
                  <a:gd name="T45" fmla="*/ 1 h 596"/>
                  <a:gd name="T46" fmla="*/ 1 w 140"/>
                  <a:gd name="T47" fmla="*/ 1 h 596"/>
                  <a:gd name="T48" fmla="*/ 1 w 140"/>
                  <a:gd name="T49" fmla="*/ 1 h 596"/>
                  <a:gd name="T50" fmla="*/ 1 w 140"/>
                  <a:gd name="T51" fmla="*/ 1 h 596"/>
                  <a:gd name="T52" fmla="*/ 1 w 140"/>
                  <a:gd name="T53" fmla="*/ 1 h 596"/>
                  <a:gd name="T54" fmla="*/ 1 w 140"/>
                  <a:gd name="T55" fmla="*/ 1 h 596"/>
                  <a:gd name="T56" fmla="*/ 1 w 140"/>
                  <a:gd name="T57" fmla="*/ 1 h 596"/>
                  <a:gd name="T58" fmla="*/ 1 w 140"/>
                  <a:gd name="T59" fmla="*/ 1 h 596"/>
                  <a:gd name="T60" fmla="*/ 1 w 140"/>
                  <a:gd name="T61" fmla="*/ 1 h 596"/>
                  <a:gd name="T62" fmla="*/ 1 w 140"/>
                  <a:gd name="T63" fmla="*/ 1 h 596"/>
                  <a:gd name="T64" fmla="*/ 1 w 140"/>
                  <a:gd name="T65" fmla="*/ 1 h 596"/>
                  <a:gd name="T66" fmla="*/ 1 w 140"/>
                  <a:gd name="T67" fmla="*/ 1 h 596"/>
                  <a:gd name="T68" fmla="*/ 1 w 140"/>
                  <a:gd name="T69" fmla="*/ 1 h 596"/>
                  <a:gd name="T70" fmla="*/ 1 w 140"/>
                  <a:gd name="T71" fmla="*/ 0 h 596"/>
                  <a:gd name="T72" fmla="*/ 1 w 140"/>
                  <a:gd name="T73" fmla="*/ 1 h 596"/>
                  <a:gd name="T74" fmla="*/ 1 w 140"/>
                  <a:gd name="T75" fmla="*/ 1 h 596"/>
                  <a:gd name="T76" fmla="*/ 1 w 140"/>
                  <a:gd name="T77" fmla="*/ 1 h 5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0"/>
                  <a:gd name="T118" fmla="*/ 0 h 596"/>
                  <a:gd name="T119" fmla="*/ 140 w 140"/>
                  <a:gd name="T120" fmla="*/ 596 h 5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0" h="596">
                    <a:moveTo>
                      <a:pt x="43" y="16"/>
                    </a:moveTo>
                    <a:lnTo>
                      <a:pt x="29" y="40"/>
                    </a:lnTo>
                    <a:lnTo>
                      <a:pt x="22" y="66"/>
                    </a:lnTo>
                    <a:lnTo>
                      <a:pt x="18" y="90"/>
                    </a:lnTo>
                    <a:lnTo>
                      <a:pt x="13" y="122"/>
                    </a:lnTo>
                    <a:lnTo>
                      <a:pt x="0" y="193"/>
                    </a:lnTo>
                    <a:lnTo>
                      <a:pt x="0" y="234"/>
                    </a:lnTo>
                    <a:lnTo>
                      <a:pt x="4" y="267"/>
                    </a:lnTo>
                    <a:lnTo>
                      <a:pt x="17" y="339"/>
                    </a:lnTo>
                    <a:lnTo>
                      <a:pt x="32" y="410"/>
                    </a:lnTo>
                    <a:lnTo>
                      <a:pt x="42" y="461"/>
                    </a:lnTo>
                    <a:lnTo>
                      <a:pt x="51" y="513"/>
                    </a:lnTo>
                    <a:lnTo>
                      <a:pt x="67" y="562"/>
                    </a:lnTo>
                    <a:lnTo>
                      <a:pt x="73" y="574"/>
                    </a:lnTo>
                    <a:lnTo>
                      <a:pt x="84" y="590"/>
                    </a:lnTo>
                    <a:lnTo>
                      <a:pt x="94" y="596"/>
                    </a:lnTo>
                    <a:lnTo>
                      <a:pt x="102" y="594"/>
                    </a:lnTo>
                    <a:lnTo>
                      <a:pt x="111" y="585"/>
                    </a:lnTo>
                    <a:lnTo>
                      <a:pt x="120" y="567"/>
                    </a:lnTo>
                    <a:lnTo>
                      <a:pt x="129" y="544"/>
                    </a:lnTo>
                    <a:lnTo>
                      <a:pt x="137" y="519"/>
                    </a:lnTo>
                    <a:lnTo>
                      <a:pt x="137" y="475"/>
                    </a:lnTo>
                    <a:lnTo>
                      <a:pt x="137" y="431"/>
                    </a:lnTo>
                    <a:lnTo>
                      <a:pt x="140" y="381"/>
                    </a:lnTo>
                    <a:lnTo>
                      <a:pt x="139" y="329"/>
                    </a:lnTo>
                    <a:lnTo>
                      <a:pt x="136" y="276"/>
                    </a:lnTo>
                    <a:lnTo>
                      <a:pt x="137" y="226"/>
                    </a:lnTo>
                    <a:lnTo>
                      <a:pt x="139" y="170"/>
                    </a:lnTo>
                    <a:lnTo>
                      <a:pt x="134" y="110"/>
                    </a:lnTo>
                    <a:lnTo>
                      <a:pt x="127" y="81"/>
                    </a:lnTo>
                    <a:lnTo>
                      <a:pt x="118" y="56"/>
                    </a:lnTo>
                    <a:lnTo>
                      <a:pt x="107" y="32"/>
                    </a:lnTo>
                    <a:lnTo>
                      <a:pt x="101" y="16"/>
                    </a:lnTo>
                    <a:lnTo>
                      <a:pt x="94" y="8"/>
                    </a:lnTo>
                    <a:lnTo>
                      <a:pt x="84" y="3"/>
                    </a:lnTo>
                    <a:lnTo>
                      <a:pt x="72" y="0"/>
                    </a:lnTo>
                    <a:lnTo>
                      <a:pt x="57" y="1"/>
                    </a:lnTo>
                    <a:lnTo>
                      <a:pt x="52" y="5"/>
                    </a:lnTo>
                    <a:lnTo>
                      <a:pt x="43" y="16"/>
                    </a:lnTo>
                    <a:close/>
                  </a:path>
                </a:pathLst>
              </a:custGeom>
              <a:solidFill>
                <a:srgbClr val="D9D9D9"/>
              </a:solidFill>
              <a:ln w="1588">
                <a:solidFill>
                  <a:srgbClr val="000000"/>
                </a:solidFill>
                <a:round/>
                <a:headEnd/>
                <a:tailEnd/>
              </a:ln>
            </p:spPr>
            <p:txBody>
              <a:bodyPr/>
              <a:lstStyle/>
              <a:p>
                <a:endParaRPr lang="en-US"/>
              </a:p>
            </p:txBody>
          </p:sp>
          <p:sp>
            <p:nvSpPr>
              <p:cNvPr id="62" name="Freeform 64"/>
              <p:cNvSpPr>
                <a:spLocks/>
              </p:cNvSpPr>
              <p:nvPr/>
            </p:nvSpPr>
            <p:spPr bwMode="auto">
              <a:xfrm>
                <a:off x="548" y="2595"/>
                <a:ext cx="87" cy="300"/>
              </a:xfrm>
              <a:custGeom>
                <a:avLst/>
                <a:gdLst>
                  <a:gd name="T0" fmla="*/ 0 w 175"/>
                  <a:gd name="T1" fmla="*/ 1 h 599"/>
                  <a:gd name="T2" fmla="*/ 0 w 175"/>
                  <a:gd name="T3" fmla="*/ 0 h 599"/>
                  <a:gd name="T4" fmla="*/ 0 w 175"/>
                  <a:gd name="T5" fmla="*/ 1 h 599"/>
                  <a:gd name="T6" fmla="*/ 0 w 175"/>
                  <a:gd name="T7" fmla="*/ 1 h 599"/>
                  <a:gd name="T8" fmla="*/ 0 w 175"/>
                  <a:gd name="T9" fmla="*/ 1 h 599"/>
                  <a:gd name="T10" fmla="*/ 0 w 175"/>
                  <a:gd name="T11" fmla="*/ 1 h 599"/>
                  <a:gd name="T12" fmla="*/ 0 w 175"/>
                  <a:gd name="T13" fmla="*/ 1 h 599"/>
                  <a:gd name="T14" fmla="*/ 0 w 175"/>
                  <a:gd name="T15" fmla="*/ 1 h 599"/>
                  <a:gd name="T16" fmla="*/ 0 w 175"/>
                  <a:gd name="T17" fmla="*/ 1 h 599"/>
                  <a:gd name="T18" fmla="*/ 0 w 175"/>
                  <a:gd name="T19" fmla="*/ 1 h 599"/>
                  <a:gd name="T20" fmla="*/ 0 w 175"/>
                  <a:gd name="T21" fmla="*/ 1 h 599"/>
                  <a:gd name="T22" fmla="*/ 0 w 175"/>
                  <a:gd name="T23" fmla="*/ 1 h 599"/>
                  <a:gd name="T24" fmla="*/ 0 w 175"/>
                  <a:gd name="T25" fmla="*/ 1 h 599"/>
                  <a:gd name="T26" fmla="*/ 0 w 175"/>
                  <a:gd name="T27" fmla="*/ 1 h 599"/>
                  <a:gd name="T28" fmla="*/ 0 w 175"/>
                  <a:gd name="T29" fmla="*/ 1 h 599"/>
                  <a:gd name="T30" fmla="*/ 0 w 175"/>
                  <a:gd name="T31" fmla="*/ 1 h 599"/>
                  <a:gd name="T32" fmla="*/ 0 w 175"/>
                  <a:gd name="T33" fmla="*/ 2 h 599"/>
                  <a:gd name="T34" fmla="*/ 0 w 175"/>
                  <a:gd name="T35" fmla="*/ 2 h 599"/>
                  <a:gd name="T36" fmla="*/ 0 w 175"/>
                  <a:gd name="T37" fmla="*/ 2 h 599"/>
                  <a:gd name="T38" fmla="*/ 0 w 175"/>
                  <a:gd name="T39" fmla="*/ 2 h 599"/>
                  <a:gd name="T40" fmla="*/ 0 w 175"/>
                  <a:gd name="T41" fmla="*/ 2 h 599"/>
                  <a:gd name="T42" fmla="*/ 0 w 175"/>
                  <a:gd name="T43" fmla="*/ 2 h 599"/>
                  <a:gd name="T44" fmla="*/ 0 w 175"/>
                  <a:gd name="T45" fmla="*/ 2 h 599"/>
                  <a:gd name="T46" fmla="*/ 0 w 175"/>
                  <a:gd name="T47" fmla="*/ 2 h 599"/>
                  <a:gd name="T48" fmla="*/ 0 w 175"/>
                  <a:gd name="T49" fmla="*/ 2 h 599"/>
                  <a:gd name="T50" fmla="*/ 0 w 175"/>
                  <a:gd name="T51" fmla="*/ 2 h 599"/>
                  <a:gd name="T52" fmla="*/ 0 w 175"/>
                  <a:gd name="T53" fmla="*/ 2 h 599"/>
                  <a:gd name="T54" fmla="*/ 0 w 175"/>
                  <a:gd name="T55" fmla="*/ 1 h 599"/>
                  <a:gd name="T56" fmla="*/ 0 w 175"/>
                  <a:gd name="T57" fmla="*/ 1 h 599"/>
                  <a:gd name="T58" fmla="*/ 0 w 175"/>
                  <a:gd name="T59" fmla="*/ 1 h 599"/>
                  <a:gd name="T60" fmla="*/ 0 w 175"/>
                  <a:gd name="T61" fmla="*/ 1 h 599"/>
                  <a:gd name="T62" fmla="*/ 0 w 175"/>
                  <a:gd name="T63" fmla="*/ 1 h 599"/>
                  <a:gd name="T64" fmla="*/ 0 w 175"/>
                  <a:gd name="T65" fmla="*/ 1 h 599"/>
                  <a:gd name="T66" fmla="*/ 0 w 175"/>
                  <a:gd name="T67" fmla="*/ 1 h 599"/>
                  <a:gd name="T68" fmla="*/ 0 w 175"/>
                  <a:gd name="T69" fmla="*/ 1 h 599"/>
                  <a:gd name="T70" fmla="*/ 0 w 175"/>
                  <a:gd name="T71" fmla="*/ 1 h 599"/>
                  <a:gd name="T72" fmla="*/ 0 w 175"/>
                  <a:gd name="T73" fmla="*/ 1 h 599"/>
                  <a:gd name="T74" fmla="*/ 0 w 175"/>
                  <a:gd name="T75" fmla="*/ 1 h 599"/>
                  <a:gd name="T76" fmla="*/ 0 w 175"/>
                  <a:gd name="T77" fmla="*/ 1 h 599"/>
                  <a:gd name="T78" fmla="*/ 0 w 175"/>
                  <a:gd name="T79" fmla="*/ 1 h 599"/>
                  <a:gd name="T80" fmla="*/ 0 w 175"/>
                  <a:gd name="T81" fmla="*/ 1 h 59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5"/>
                  <a:gd name="T124" fmla="*/ 0 h 599"/>
                  <a:gd name="T125" fmla="*/ 175 w 175"/>
                  <a:gd name="T126" fmla="*/ 599 h 59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5" h="599">
                    <a:moveTo>
                      <a:pt x="123" y="2"/>
                    </a:moveTo>
                    <a:lnTo>
                      <a:pt x="109" y="0"/>
                    </a:lnTo>
                    <a:lnTo>
                      <a:pt x="98" y="3"/>
                    </a:lnTo>
                    <a:lnTo>
                      <a:pt x="89" y="7"/>
                    </a:lnTo>
                    <a:lnTo>
                      <a:pt x="79" y="18"/>
                    </a:lnTo>
                    <a:lnTo>
                      <a:pt x="59" y="54"/>
                    </a:lnTo>
                    <a:lnTo>
                      <a:pt x="42" y="96"/>
                    </a:lnTo>
                    <a:lnTo>
                      <a:pt x="35" y="124"/>
                    </a:lnTo>
                    <a:lnTo>
                      <a:pt x="23" y="166"/>
                    </a:lnTo>
                    <a:lnTo>
                      <a:pt x="11" y="214"/>
                    </a:lnTo>
                    <a:lnTo>
                      <a:pt x="3" y="255"/>
                    </a:lnTo>
                    <a:lnTo>
                      <a:pt x="0" y="288"/>
                    </a:lnTo>
                    <a:lnTo>
                      <a:pt x="1" y="343"/>
                    </a:lnTo>
                    <a:lnTo>
                      <a:pt x="7" y="391"/>
                    </a:lnTo>
                    <a:lnTo>
                      <a:pt x="10" y="439"/>
                    </a:lnTo>
                    <a:lnTo>
                      <a:pt x="3" y="494"/>
                    </a:lnTo>
                    <a:lnTo>
                      <a:pt x="2" y="523"/>
                    </a:lnTo>
                    <a:lnTo>
                      <a:pt x="10" y="559"/>
                    </a:lnTo>
                    <a:lnTo>
                      <a:pt x="19" y="573"/>
                    </a:lnTo>
                    <a:lnTo>
                      <a:pt x="27" y="586"/>
                    </a:lnTo>
                    <a:lnTo>
                      <a:pt x="37" y="596"/>
                    </a:lnTo>
                    <a:lnTo>
                      <a:pt x="52" y="599"/>
                    </a:lnTo>
                    <a:lnTo>
                      <a:pt x="67" y="596"/>
                    </a:lnTo>
                    <a:lnTo>
                      <a:pt x="73" y="590"/>
                    </a:lnTo>
                    <a:lnTo>
                      <a:pt x="79" y="578"/>
                    </a:lnTo>
                    <a:lnTo>
                      <a:pt x="90" y="553"/>
                    </a:lnTo>
                    <a:lnTo>
                      <a:pt x="99" y="527"/>
                    </a:lnTo>
                    <a:lnTo>
                      <a:pt x="103" y="502"/>
                    </a:lnTo>
                    <a:lnTo>
                      <a:pt x="118" y="450"/>
                    </a:lnTo>
                    <a:lnTo>
                      <a:pt x="136" y="398"/>
                    </a:lnTo>
                    <a:lnTo>
                      <a:pt x="152" y="343"/>
                    </a:lnTo>
                    <a:lnTo>
                      <a:pt x="162" y="288"/>
                    </a:lnTo>
                    <a:lnTo>
                      <a:pt x="170" y="235"/>
                    </a:lnTo>
                    <a:lnTo>
                      <a:pt x="171" y="193"/>
                    </a:lnTo>
                    <a:lnTo>
                      <a:pt x="175" y="145"/>
                    </a:lnTo>
                    <a:lnTo>
                      <a:pt x="174" y="100"/>
                    </a:lnTo>
                    <a:lnTo>
                      <a:pt x="168" y="68"/>
                    </a:lnTo>
                    <a:lnTo>
                      <a:pt x="161" y="47"/>
                    </a:lnTo>
                    <a:lnTo>
                      <a:pt x="146" y="18"/>
                    </a:lnTo>
                    <a:lnTo>
                      <a:pt x="134" y="8"/>
                    </a:lnTo>
                    <a:lnTo>
                      <a:pt x="123" y="2"/>
                    </a:lnTo>
                    <a:close/>
                  </a:path>
                </a:pathLst>
              </a:custGeom>
              <a:solidFill>
                <a:srgbClr val="D9D9D9"/>
              </a:solidFill>
              <a:ln w="1588">
                <a:solidFill>
                  <a:srgbClr val="000000"/>
                </a:solidFill>
                <a:round/>
                <a:headEnd/>
                <a:tailEnd/>
              </a:ln>
            </p:spPr>
            <p:txBody>
              <a:bodyPr/>
              <a:lstStyle/>
              <a:p>
                <a:endParaRPr lang="en-US"/>
              </a:p>
            </p:txBody>
          </p:sp>
          <p:sp>
            <p:nvSpPr>
              <p:cNvPr id="63" name="Freeform 65"/>
              <p:cNvSpPr>
                <a:spLocks/>
              </p:cNvSpPr>
              <p:nvPr/>
            </p:nvSpPr>
            <p:spPr bwMode="auto">
              <a:xfrm>
                <a:off x="414" y="3080"/>
                <a:ext cx="1575" cy="637"/>
              </a:xfrm>
              <a:custGeom>
                <a:avLst/>
                <a:gdLst>
                  <a:gd name="T0" fmla="*/ 0 w 3149"/>
                  <a:gd name="T1" fmla="*/ 0 h 1275"/>
                  <a:gd name="T2" fmla="*/ 0 w 3149"/>
                  <a:gd name="T3" fmla="*/ 2 h 1275"/>
                  <a:gd name="T4" fmla="*/ 7 w 3149"/>
                  <a:gd name="T5" fmla="*/ 2 h 1275"/>
                  <a:gd name="T6" fmla="*/ 7 w 3149"/>
                  <a:gd name="T7" fmla="*/ 0 h 1275"/>
                  <a:gd name="T8" fmla="*/ 0 w 3149"/>
                  <a:gd name="T9" fmla="*/ 0 h 1275"/>
                  <a:gd name="T10" fmla="*/ 0 60000 65536"/>
                  <a:gd name="T11" fmla="*/ 0 60000 65536"/>
                  <a:gd name="T12" fmla="*/ 0 60000 65536"/>
                  <a:gd name="T13" fmla="*/ 0 60000 65536"/>
                  <a:gd name="T14" fmla="*/ 0 60000 65536"/>
                  <a:gd name="T15" fmla="*/ 0 w 3149"/>
                  <a:gd name="T16" fmla="*/ 0 h 1275"/>
                  <a:gd name="T17" fmla="*/ 3149 w 3149"/>
                  <a:gd name="T18" fmla="*/ 1275 h 1275"/>
                </a:gdLst>
                <a:ahLst/>
                <a:cxnLst>
                  <a:cxn ang="T10">
                    <a:pos x="T0" y="T1"/>
                  </a:cxn>
                  <a:cxn ang="T11">
                    <a:pos x="T2" y="T3"/>
                  </a:cxn>
                  <a:cxn ang="T12">
                    <a:pos x="T4" y="T5"/>
                  </a:cxn>
                  <a:cxn ang="T13">
                    <a:pos x="T6" y="T7"/>
                  </a:cxn>
                  <a:cxn ang="T14">
                    <a:pos x="T8" y="T9"/>
                  </a:cxn>
                </a:cxnLst>
                <a:rect l="T15" t="T16" r="T17" b="T18"/>
                <a:pathLst>
                  <a:path w="3149" h="1275">
                    <a:moveTo>
                      <a:pt x="0" y="0"/>
                    </a:moveTo>
                    <a:lnTo>
                      <a:pt x="0" y="1275"/>
                    </a:lnTo>
                    <a:lnTo>
                      <a:pt x="3149" y="1135"/>
                    </a:lnTo>
                    <a:lnTo>
                      <a:pt x="3149" y="270"/>
                    </a:lnTo>
                    <a:lnTo>
                      <a:pt x="0" y="0"/>
                    </a:lnTo>
                    <a:close/>
                  </a:path>
                </a:pathLst>
              </a:custGeom>
              <a:solidFill>
                <a:srgbClr val="4A4AC2"/>
              </a:solidFill>
              <a:ln w="1588">
                <a:solidFill>
                  <a:srgbClr val="000000"/>
                </a:solidFill>
                <a:round/>
                <a:headEnd/>
                <a:tailEnd/>
              </a:ln>
            </p:spPr>
            <p:txBody>
              <a:bodyPr/>
              <a:lstStyle/>
              <a:p>
                <a:endParaRPr lang="en-US"/>
              </a:p>
            </p:txBody>
          </p:sp>
          <p:sp>
            <p:nvSpPr>
              <p:cNvPr id="64" name="Freeform 66"/>
              <p:cNvSpPr>
                <a:spLocks/>
              </p:cNvSpPr>
              <p:nvPr/>
            </p:nvSpPr>
            <p:spPr bwMode="auto">
              <a:xfrm>
                <a:off x="638" y="2531"/>
                <a:ext cx="1364" cy="298"/>
              </a:xfrm>
              <a:custGeom>
                <a:avLst/>
                <a:gdLst>
                  <a:gd name="T0" fmla="*/ 1 w 2727"/>
                  <a:gd name="T1" fmla="*/ 0 h 597"/>
                  <a:gd name="T2" fmla="*/ 0 w 2727"/>
                  <a:gd name="T3" fmla="*/ 0 h 597"/>
                  <a:gd name="T4" fmla="*/ 6 w 2727"/>
                  <a:gd name="T5" fmla="*/ 1 h 597"/>
                  <a:gd name="T6" fmla="*/ 6 w 2727"/>
                  <a:gd name="T7" fmla="*/ 1 h 597"/>
                  <a:gd name="T8" fmla="*/ 1 w 2727"/>
                  <a:gd name="T9" fmla="*/ 0 h 597"/>
                  <a:gd name="T10" fmla="*/ 0 60000 65536"/>
                  <a:gd name="T11" fmla="*/ 0 60000 65536"/>
                  <a:gd name="T12" fmla="*/ 0 60000 65536"/>
                  <a:gd name="T13" fmla="*/ 0 60000 65536"/>
                  <a:gd name="T14" fmla="*/ 0 60000 65536"/>
                  <a:gd name="T15" fmla="*/ 0 w 2727"/>
                  <a:gd name="T16" fmla="*/ 0 h 597"/>
                  <a:gd name="T17" fmla="*/ 2727 w 2727"/>
                  <a:gd name="T18" fmla="*/ 597 h 597"/>
                </a:gdLst>
                <a:ahLst/>
                <a:cxnLst>
                  <a:cxn ang="T10">
                    <a:pos x="T0" y="T1"/>
                  </a:cxn>
                  <a:cxn ang="T11">
                    <a:pos x="T2" y="T3"/>
                  </a:cxn>
                  <a:cxn ang="T12">
                    <a:pos x="T4" y="T5"/>
                  </a:cxn>
                  <a:cxn ang="T13">
                    <a:pos x="T6" y="T7"/>
                  </a:cxn>
                  <a:cxn ang="T14">
                    <a:pos x="T8" y="T9"/>
                  </a:cxn>
                </a:cxnLst>
                <a:rect l="T15" t="T16" r="T17" b="T18"/>
                <a:pathLst>
                  <a:path w="2727" h="597">
                    <a:moveTo>
                      <a:pt x="221" y="0"/>
                    </a:moveTo>
                    <a:lnTo>
                      <a:pt x="0" y="0"/>
                    </a:lnTo>
                    <a:lnTo>
                      <a:pt x="2700" y="597"/>
                    </a:lnTo>
                    <a:lnTo>
                      <a:pt x="2727" y="592"/>
                    </a:lnTo>
                    <a:lnTo>
                      <a:pt x="221" y="0"/>
                    </a:lnTo>
                    <a:close/>
                  </a:path>
                </a:pathLst>
              </a:custGeom>
              <a:solidFill>
                <a:srgbClr val="ABABAB"/>
              </a:solidFill>
              <a:ln w="1588">
                <a:solidFill>
                  <a:srgbClr val="000000"/>
                </a:solidFill>
                <a:round/>
                <a:headEnd/>
                <a:tailEnd/>
              </a:ln>
            </p:spPr>
            <p:txBody>
              <a:bodyPr/>
              <a:lstStyle/>
              <a:p>
                <a:endParaRPr lang="en-US"/>
              </a:p>
            </p:txBody>
          </p:sp>
          <p:sp>
            <p:nvSpPr>
              <p:cNvPr id="65" name="Freeform 67"/>
              <p:cNvSpPr>
                <a:spLocks/>
              </p:cNvSpPr>
              <p:nvPr/>
            </p:nvSpPr>
            <p:spPr bwMode="auto">
              <a:xfrm>
                <a:off x="414" y="3007"/>
                <a:ext cx="1587" cy="197"/>
              </a:xfrm>
              <a:custGeom>
                <a:avLst/>
                <a:gdLst>
                  <a:gd name="T0" fmla="*/ 0 w 3173"/>
                  <a:gd name="T1" fmla="*/ 0 h 394"/>
                  <a:gd name="T2" fmla="*/ 0 w 3173"/>
                  <a:gd name="T3" fmla="*/ 1 h 394"/>
                  <a:gd name="T4" fmla="*/ 7 w 3173"/>
                  <a:gd name="T5" fmla="*/ 1 h 394"/>
                  <a:gd name="T6" fmla="*/ 7 w 3173"/>
                  <a:gd name="T7" fmla="*/ 1 h 394"/>
                  <a:gd name="T8" fmla="*/ 0 w 3173"/>
                  <a:gd name="T9" fmla="*/ 0 h 394"/>
                  <a:gd name="T10" fmla="*/ 0 60000 65536"/>
                  <a:gd name="T11" fmla="*/ 0 60000 65536"/>
                  <a:gd name="T12" fmla="*/ 0 60000 65536"/>
                  <a:gd name="T13" fmla="*/ 0 60000 65536"/>
                  <a:gd name="T14" fmla="*/ 0 60000 65536"/>
                  <a:gd name="T15" fmla="*/ 0 w 3173"/>
                  <a:gd name="T16" fmla="*/ 0 h 394"/>
                  <a:gd name="T17" fmla="*/ 3173 w 3173"/>
                  <a:gd name="T18" fmla="*/ 394 h 394"/>
                </a:gdLst>
                <a:ahLst/>
                <a:cxnLst>
                  <a:cxn ang="T10">
                    <a:pos x="T0" y="T1"/>
                  </a:cxn>
                  <a:cxn ang="T11">
                    <a:pos x="T2" y="T3"/>
                  </a:cxn>
                  <a:cxn ang="T12">
                    <a:pos x="T4" y="T5"/>
                  </a:cxn>
                  <a:cxn ang="T13">
                    <a:pos x="T6" y="T7"/>
                  </a:cxn>
                  <a:cxn ang="T14">
                    <a:pos x="T8" y="T9"/>
                  </a:cxn>
                </a:cxnLst>
                <a:rect l="T15" t="T16" r="T17" b="T18"/>
                <a:pathLst>
                  <a:path w="3173" h="394">
                    <a:moveTo>
                      <a:pt x="0" y="0"/>
                    </a:moveTo>
                    <a:lnTo>
                      <a:pt x="0" y="88"/>
                    </a:lnTo>
                    <a:lnTo>
                      <a:pt x="3173" y="394"/>
                    </a:lnTo>
                    <a:lnTo>
                      <a:pt x="3149" y="323"/>
                    </a:lnTo>
                    <a:lnTo>
                      <a:pt x="0" y="0"/>
                    </a:lnTo>
                    <a:close/>
                  </a:path>
                </a:pathLst>
              </a:custGeom>
              <a:solidFill>
                <a:srgbClr val="ABABAB"/>
              </a:solidFill>
              <a:ln w="1588">
                <a:solidFill>
                  <a:srgbClr val="000000"/>
                </a:solidFill>
                <a:round/>
                <a:headEnd/>
                <a:tailEnd/>
              </a:ln>
            </p:spPr>
            <p:txBody>
              <a:bodyPr/>
              <a:lstStyle/>
              <a:p>
                <a:endParaRPr lang="en-US"/>
              </a:p>
            </p:txBody>
          </p:sp>
          <p:sp>
            <p:nvSpPr>
              <p:cNvPr id="66" name="Freeform 68"/>
              <p:cNvSpPr>
                <a:spLocks/>
              </p:cNvSpPr>
              <p:nvPr/>
            </p:nvSpPr>
            <p:spPr bwMode="auto">
              <a:xfrm>
                <a:off x="414" y="3095"/>
                <a:ext cx="1587" cy="146"/>
              </a:xfrm>
              <a:custGeom>
                <a:avLst/>
                <a:gdLst>
                  <a:gd name="T0" fmla="*/ 0 w 3173"/>
                  <a:gd name="T1" fmla="*/ 0 h 292"/>
                  <a:gd name="T2" fmla="*/ 0 w 3173"/>
                  <a:gd name="T3" fmla="*/ 1 h 292"/>
                  <a:gd name="T4" fmla="*/ 7 w 3173"/>
                  <a:gd name="T5" fmla="*/ 1 h 292"/>
                  <a:gd name="T6" fmla="*/ 7 w 3173"/>
                  <a:gd name="T7" fmla="*/ 1 h 292"/>
                  <a:gd name="T8" fmla="*/ 0 w 3173"/>
                  <a:gd name="T9" fmla="*/ 0 h 292"/>
                  <a:gd name="T10" fmla="*/ 0 60000 65536"/>
                  <a:gd name="T11" fmla="*/ 0 60000 65536"/>
                  <a:gd name="T12" fmla="*/ 0 60000 65536"/>
                  <a:gd name="T13" fmla="*/ 0 60000 65536"/>
                  <a:gd name="T14" fmla="*/ 0 60000 65536"/>
                  <a:gd name="T15" fmla="*/ 0 w 3173"/>
                  <a:gd name="T16" fmla="*/ 0 h 292"/>
                  <a:gd name="T17" fmla="*/ 3173 w 3173"/>
                  <a:gd name="T18" fmla="*/ 292 h 292"/>
                </a:gdLst>
                <a:ahLst/>
                <a:cxnLst>
                  <a:cxn ang="T10">
                    <a:pos x="T0" y="T1"/>
                  </a:cxn>
                  <a:cxn ang="T11">
                    <a:pos x="T2" y="T3"/>
                  </a:cxn>
                  <a:cxn ang="T12">
                    <a:pos x="T4" y="T5"/>
                  </a:cxn>
                  <a:cxn ang="T13">
                    <a:pos x="T6" y="T7"/>
                  </a:cxn>
                  <a:cxn ang="T14">
                    <a:pos x="T8" y="T9"/>
                  </a:cxn>
                </a:cxnLst>
                <a:rect l="T15" t="T16" r="T17" b="T18"/>
                <a:pathLst>
                  <a:path w="3173" h="292">
                    <a:moveTo>
                      <a:pt x="0" y="0"/>
                    </a:moveTo>
                    <a:lnTo>
                      <a:pt x="0" y="12"/>
                    </a:lnTo>
                    <a:lnTo>
                      <a:pt x="3148" y="292"/>
                    </a:lnTo>
                    <a:lnTo>
                      <a:pt x="3173" y="285"/>
                    </a:lnTo>
                    <a:lnTo>
                      <a:pt x="0" y="0"/>
                    </a:lnTo>
                    <a:close/>
                  </a:path>
                </a:pathLst>
              </a:custGeom>
              <a:solidFill>
                <a:srgbClr val="ABABAB"/>
              </a:solidFill>
              <a:ln w="1588">
                <a:solidFill>
                  <a:srgbClr val="000000"/>
                </a:solidFill>
                <a:round/>
                <a:headEnd/>
                <a:tailEnd/>
              </a:ln>
            </p:spPr>
            <p:txBody>
              <a:bodyPr/>
              <a:lstStyle/>
              <a:p>
                <a:endParaRPr lang="en-US"/>
              </a:p>
            </p:txBody>
          </p:sp>
          <p:sp>
            <p:nvSpPr>
              <p:cNvPr id="67" name="Freeform 69"/>
              <p:cNvSpPr>
                <a:spLocks/>
              </p:cNvSpPr>
              <p:nvPr/>
            </p:nvSpPr>
            <p:spPr bwMode="auto">
              <a:xfrm>
                <a:off x="697" y="2531"/>
                <a:ext cx="1305" cy="295"/>
              </a:xfrm>
              <a:custGeom>
                <a:avLst/>
                <a:gdLst>
                  <a:gd name="T0" fmla="*/ 1 w 2610"/>
                  <a:gd name="T1" fmla="*/ 0 h 592"/>
                  <a:gd name="T2" fmla="*/ 0 w 2610"/>
                  <a:gd name="T3" fmla="*/ 0 h 592"/>
                  <a:gd name="T4" fmla="*/ 5 w 2610"/>
                  <a:gd name="T5" fmla="*/ 1 h 592"/>
                  <a:gd name="T6" fmla="*/ 5 w 2610"/>
                  <a:gd name="T7" fmla="*/ 0 h 592"/>
                  <a:gd name="T8" fmla="*/ 1 w 2610"/>
                  <a:gd name="T9" fmla="*/ 0 h 592"/>
                  <a:gd name="T10" fmla="*/ 0 60000 65536"/>
                  <a:gd name="T11" fmla="*/ 0 60000 65536"/>
                  <a:gd name="T12" fmla="*/ 0 60000 65536"/>
                  <a:gd name="T13" fmla="*/ 0 60000 65536"/>
                  <a:gd name="T14" fmla="*/ 0 60000 65536"/>
                  <a:gd name="T15" fmla="*/ 0 w 2610"/>
                  <a:gd name="T16" fmla="*/ 0 h 592"/>
                  <a:gd name="T17" fmla="*/ 2610 w 2610"/>
                  <a:gd name="T18" fmla="*/ 592 h 592"/>
                </a:gdLst>
                <a:ahLst/>
                <a:cxnLst>
                  <a:cxn ang="T10">
                    <a:pos x="T0" y="T1"/>
                  </a:cxn>
                  <a:cxn ang="T11">
                    <a:pos x="T2" y="T3"/>
                  </a:cxn>
                  <a:cxn ang="T12">
                    <a:pos x="T4" y="T5"/>
                  </a:cxn>
                  <a:cxn ang="T13">
                    <a:pos x="T6" y="T7"/>
                  </a:cxn>
                  <a:cxn ang="T14">
                    <a:pos x="T8" y="T9"/>
                  </a:cxn>
                </a:cxnLst>
                <a:rect l="T15" t="T16" r="T17" b="T18"/>
                <a:pathLst>
                  <a:path w="2610" h="592">
                    <a:moveTo>
                      <a:pt x="514" y="0"/>
                    </a:moveTo>
                    <a:lnTo>
                      <a:pt x="0" y="0"/>
                    </a:lnTo>
                    <a:lnTo>
                      <a:pt x="2610" y="592"/>
                    </a:lnTo>
                    <a:lnTo>
                      <a:pt x="2610" y="495"/>
                    </a:lnTo>
                    <a:lnTo>
                      <a:pt x="514" y="0"/>
                    </a:lnTo>
                    <a:close/>
                  </a:path>
                </a:pathLst>
              </a:custGeom>
              <a:solidFill>
                <a:srgbClr val="FFFFFF"/>
              </a:solidFill>
              <a:ln w="1588">
                <a:solidFill>
                  <a:srgbClr val="000000"/>
                </a:solidFill>
                <a:round/>
                <a:headEnd/>
                <a:tailEnd/>
              </a:ln>
            </p:spPr>
            <p:txBody>
              <a:bodyPr/>
              <a:lstStyle/>
              <a:p>
                <a:endParaRPr lang="en-US"/>
              </a:p>
            </p:txBody>
          </p:sp>
          <p:sp>
            <p:nvSpPr>
              <p:cNvPr id="68" name="Freeform 70"/>
              <p:cNvSpPr>
                <a:spLocks/>
              </p:cNvSpPr>
              <p:nvPr/>
            </p:nvSpPr>
            <p:spPr bwMode="auto">
              <a:xfrm>
                <a:off x="414" y="3051"/>
                <a:ext cx="1587" cy="187"/>
              </a:xfrm>
              <a:custGeom>
                <a:avLst/>
                <a:gdLst>
                  <a:gd name="T0" fmla="*/ 0 w 3173"/>
                  <a:gd name="T1" fmla="*/ 0 h 374"/>
                  <a:gd name="T2" fmla="*/ 0 w 3173"/>
                  <a:gd name="T3" fmla="*/ 1 h 374"/>
                  <a:gd name="T4" fmla="*/ 7 w 3173"/>
                  <a:gd name="T5" fmla="*/ 1 h 374"/>
                  <a:gd name="T6" fmla="*/ 7 w 3173"/>
                  <a:gd name="T7" fmla="*/ 1 h 374"/>
                  <a:gd name="T8" fmla="*/ 0 w 3173"/>
                  <a:gd name="T9" fmla="*/ 0 h 374"/>
                  <a:gd name="T10" fmla="*/ 0 60000 65536"/>
                  <a:gd name="T11" fmla="*/ 0 60000 65536"/>
                  <a:gd name="T12" fmla="*/ 0 60000 65536"/>
                  <a:gd name="T13" fmla="*/ 0 60000 65536"/>
                  <a:gd name="T14" fmla="*/ 0 60000 65536"/>
                  <a:gd name="T15" fmla="*/ 0 w 3173"/>
                  <a:gd name="T16" fmla="*/ 0 h 374"/>
                  <a:gd name="T17" fmla="*/ 3173 w 3173"/>
                  <a:gd name="T18" fmla="*/ 374 h 374"/>
                </a:gdLst>
                <a:ahLst/>
                <a:cxnLst>
                  <a:cxn ang="T10">
                    <a:pos x="T0" y="T1"/>
                  </a:cxn>
                  <a:cxn ang="T11">
                    <a:pos x="T2" y="T3"/>
                  </a:cxn>
                  <a:cxn ang="T12">
                    <a:pos x="T4" y="T5"/>
                  </a:cxn>
                  <a:cxn ang="T13">
                    <a:pos x="T6" y="T7"/>
                  </a:cxn>
                  <a:cxn ang="T14">
                    <a:pos x="T8" y="T9"/>
                  </a:cxn>
                </a:cxnLst>
                <a:rect l="T15" t="T16" r="T17" b="T18"/>
                <a:pathLst>
                  <a:path w="3173" h="374">
                    <a:moveTo>
                      <a:pt x="0" y="0"/>
                    </a:moveTo>
                    <a:lnTo>
                      <a:pt x="0" y="89"/>
                    </a:lnTo>
                    <a:lnTo>
                      <a:pt x="3173" y="374"/>
                    </a:lnTo>
                    <a:lnTo>
                      <a:pt x="3173" y="306"/>
                    </a:lnTo>
                    <a:lnTo>
                      <a:pt x="0" y="0"/>
                    </a:lnTo>
                    <a:close/>
                  </a:path>
                </a:pathLst>
              </a:custGeom>
              <a:solidFill>
                <a:srgbClr val="FFFFFF"/>
              </a:solidFill>
              <a:ln w="1588">
                <a:solidFill>
                  <a:srgbClr val="000000"/>
                </a:solidFill>
                <a:round/>
                <a:headEnd/>
                <a:tailEnd/>
              </a:ln>
            </p:spPr>
            <p:txBody>
              <a:bodyPr/>
              <a:lstStyle/>
              <a:p>
                <a:endParaRPr lang="en-US"/>
              </a:p>
            </p:txBody>
          </p:sp>
          <p:sp>
            <p:nvSpPr>
              <p:cNvPr id="69" name="Freeform 71"/>
              <p:cNvSpPr>
                <a:spLocks/>
              </p:cNvSpPr>
              <p:nvPr/>
            </p:nvSpPr>
            <p:spPr bwMode="auto">
              <a:xfrm>
                <a:off x="1165" y="3045"/>
                <a:ext cx="921" cy="931"/>
              </a:xfrm>
              <a:custGeom>
                <a:avLst/>
                <a:gdLst>
                  <a:gd name="T0" fmla="*/ 2 w 1842"/>
                  <a:gd name="T1" fmla="*/ 1 h 1861"/>
                  <a:gd name="T2" fmla="*/ 2 w 1842"/>
                  <a:gd name="T3" fmla="*/ 1 h 1861"/>
                  <a:gd name="T4" fmla="*/ 2 w 1842"/>
                  <a:gd name="T5" fmla="*/ 1 h 1861"/>
                  <a:gd name="T6" fmla="*/ 2 w 1842"/>
                  <a:gd name="T7" fmla="*/ 1 h 1861"/>
                  <a:gd name="T8" fmla="*/ 2 w 1842"/>
                  <a:gd name="T9" fmla="*/ 1 h 1861"/>
                  <a:gd name="T10" fmla="*/ 2 w 1842"/>
                  <a:gd name="T11" fmla="*/ 1 h 1861"/>
                  <a:gd name="T12" fmla="*/ 2 w 1842"/>
                  <a:gd name="T13" fmla="*/ 1 h 1861"/>
                  <a:gd name="T14" fmla="*/ 2 w 1842"/>
                  <a:gd name="T15" fmla="*/ 1 h 1861"/>
                  <a:gd name="T16" fmla="*/ 2 w 1842"/>
                  <a:gd name="T17" fmla="*/ 1 h 1861"/>
                  <a:gd name="T18" fmla="*/ 2 w 1842"/>
                  <a:gd name="T19" fmla="*/ 1 h 1861"/>
                  <a:gd name="T20" fmla="*/ 2 w 1842"/>
                  <a:gd name="T21" fmla="*/ 1 h 1861"/>
                  <a:gd name="T22" fmla="*/ 2 w 1842"/>
                  <a:gd name="T23" fmla="*/ 1 h 1861"/>
                  <a:gd name="T24" fmla="*/ 1 w 1842"/>
                  <a:gd name="T25" fmla="*/ 1 h 1861"/>
                  <a:gd name="T26" fmla="*/ 1 w 1842"/>
                  <a:gd name="T27" fmla="*/ 1 h 1861"/>
                  <a:gd name="T28" fmla="*/ 1 w 1842"/>
                  <a:gd name="T29" fmla="*/ 1 h 1861"/>
                  <a:gd name="T30" fmla="*/ 1 w 1842"/>
                  <a:gd name="T31" fmla="*/ 1 h 1861"/>
                  <a:gd name="T32" fmla="*/ 1 w 1842"/>
                  <a:gd name="T33" fmla="*/ 1 h 1861"/>
                  <a:gd name="T34" fmla="*/ 1 w 1842"/>
                  <a:gd name="T35" fmla="*/ 1 h 1861"/>
                  <a:gd name="T36" fmla="*/ 1 w 1842"/>
                  <a:gd name="T37" fmla="*/ 1 h 1861"/>
                  <a:gd name="T38" fmla="*/ 1 w 1842"/>
                  <a:gd name="T39" fmla="*/ 1 h 1861"/>
                  <a:gd name="T40" fmla="*/ 1 w 1842"/>
                  <a:gd name="T41" fmla="*/ 1 h 1861"/>
                  <a:gd name="T42" fmla="*/ 1 w 1842"/>
                  <a:gd name="T43" fmla="*/ 1 h 1861"/>
                  <a:gd name="T44" fmla="*/ 2 w 1842"/>
                  <a:gd name="T45" fmla="*/ 2 h 1861"/>
                  <a:gd name="T46" fmla="*/ 2 w 1842"/>
                  <a:gd name="T47" fmla="*/ 2 h 1861"/>
                  <a:gd name="T48" fmla="*/ 2 w 1842"/>
                  <a:gd name="T49" fmla="*/ 2 h 1861"/>
                  <a:gd name="T50" fmla="*/ 2 w 1842"/>
                  <a:gd name="T51" fmla="*/ 2 h 1861"/>
                  <a:gd name="T52" fmla="*/ 2 w 1842"/>
                  <a:gd name="T53" fmla="*/ 3 h 1861"/>
                  <a:gd name="T54" fmla="*/ 2 w 1842"/>
                  <a:gd name="T55" fmla="*/ 3 h 1861"/>
                  <a:gd name="T56" fmla="*/ 2 w 1842"/>
                  <a:gd name="T57" fmla="*/ 3 h 1861"/>
                  <a:gd name="T58" fmla="*/ 2 w 1842"/>
                  <a:gd name="T59" fmla="*/ 3 h 1861"/>
                  <a:gd name="T60" fmla="*/ 2 w 1842"/>
                  <a:gd name="T61" fmla="*/ 3 h 1861"/>
                  <a:gd name="T62" fmla="*/ 2 w 1842"/>
                  <a:gd name="T63" fmla="*/ 4 h 1861"/>
                  <a:gd name="T64" fmla="*/ 2 w 1842"/>
                  <a:gd name="T65" fmla="*/ 4 h 1861"/>
                  <a:gd name="T66" fmla="*/ 2 w 1842"/>
                  <a:gd name="T67" fmla="*/ 4 h 1861"/>
                  <a:gd name="T68" fmla="*/ 2 w 1842"/>
                  <a:gd name="T69" fmla="*/ 4 h 1861"/>
                  <a:gd name="T70" fmla="*/ 4 w 1842"/>
                  <a:gd name="T71" fmla="*/ 3 h 1861"/>
                  <a:gd name="T72" fmla="*/ 4 w 1842"/>
                  <a:gd name="T73" fmla="*/ 1 h 1861"/>
                  <a:gd name="T74" fmla="*/ 3 w 1842"/>
                  <a:gd name="T75" fmla="*/ 0 h 18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42"/>
                  <a:gd name="T115" fmla="*/ 0 h 1861"/>
                  <a:gd name="T116" fmla="*/ 1842 w 1842"/>
                  <a:gd name="T117" fmla="*/ 1861 h 18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42" h="1861">
                    <a:moveTo>
                      <a:pt x="1312" y="0"/>
                    </a:moveTo>
                    <a:lnTo>
                      <a:pt x="952" y="2"/>
                    </a:lnTo>
                    <a:lnTo>
                      <a:pt x="937" y="12"/>
                    </a:lnTo>
                    <a:lnTo>
                      <a:pt x="922" y="20"/>
                    </a:lnTo>
                    <a:lnTo>
                      <a:pt x="905" y="28"/>
                    </a:lnTo>
                    <a:lnTo>
                      <a:pt x="888" y="37"/>
                    </a:lnTo>
                    <a:lnTo>
                      <a:pt x="872" y="46"/>
                    </a:lnTo>
                    <a:lnTo>
                      <a:pt x="856" y="55"/>
                    </a:lnTo>
                    <a:lnTo>
                      <a:pt x="841" y="67"/>
                    </a:lnTo>
                    <a:lnTo>
                      <a:pt x="828" y="80"/>
                    </a:lnTo>
                    <a:lnTo>
                      <a:pt x="812" y="97"/>
                    </a:lnTo>
                    <a:lnTo>
                      <a:pt x="796" y="116"/>
                    </a:lnTo>
                    <a:lnTo>
                      <a:pt x="779" y="132"/>
                    </a:lnTo>
                    <a:lnTo>
                      <a:pt x="763" y="150"/>
                    </a:lnTo>
                    <a:lnTo>
                      <a:pt x="745" y="166"/>
                    </a:lnTo>
                    <a:lnTo>
                      <a:pt x="727" y="181"/>
                    </a:lnTo>
                    <a:lnTo>
                      <a:pt x="686" y="212"/>
                    </a:lnTo>
                    <a:lnTo>
                      <a:pt x="673" y="218"/>
                    </a:lnTo>
                    <a:lnTo>
                      <a:pt x="655" y="229"/>
                    </a:lnTo>
                    <a:lnTo>
                      <a:pt x="631" y="243"/>
                    </a:lnTo>
                    <a:lnTo>
                      <a:pt x="605" y="256"/>
                    </a:lnTo>
                    <a:lnTo>
                      <a:pt x="579" y="271"/>
                    </a:lnTo>
                    <a:lnTo>
                      <a:pt x="555" y="284"/>
                    </a:lnTo>
                    <a:lnTo>
                      <a:pt x="535" y="294"/>
                    </a:lnTo>
                    <a:lnTo>
                      <a:pt x="522" y="301"/>
                    </a:lnTo>
                    <a:lnTo>
                      <a:pt x="500" y="284"/>
                    </a:lnTo>
                    <a:lnTo>
                      <a:pt x="483" y="284"/>
                    </a:lnTo>
                    <a:lnTo>
                      <a:pt x="460" y="284"/>
                    </a:lnTo>
                    <a:lnTo>
                      <a:pt x="445" y="264"/>
                    </a:lnTo>
                    <a:lnTo>
                      <a:pt x="419" y="262"/>
                    </a:lnTo>
                    <a:lnTo>
                      <a:pt x="389" y="264"/>
                    </a:lnTo>
                    <a:lnTo>
                      <a:pt x="366" y="264"/>
                    </a:lnTo>
                    <a:lnTo>
                      <a:pt x="346" y="254"/>
                    </a:lnTo>
                    <a:lnTo>
                      <a:pt x="328" y="245"/>
                    </a:lnTo>
                    <a:lnTo>
                      <a:pt x="310" y="234"/>
                    </a:lnTo>
                    <a:lnTo>
                      <a:pt x="291" y="221"/>
                    </a:lnTo>
                    <a:lnTo>
                      <a:pt x="253" y="195"/>
                    </a:lnTo>
                    <a:lnTo>
                      <a:pt x="217" y="168"/>
                    </a:lnTo>
                    <a:lnTo>
                      <a:pt x="181" y="142"/>
                    </a:lnTo>
                    <a:lnTo>
                      <a:pt x="144" y="117"/>
                    </a:lnTo>
                    <a:lnTo>
                      <a:pt x="109" y="95"/>
                    </a:lnTo>
                    <a:lnTo>
                      <a:pt x="73" y="79"/>
                    </a:lnTo>
                    <a:lnTo>
                      <a:pt x="0" y="116"/>
                    </a:lnTo>
                    <a:lnTo>
                      <a:pt x="3" y="240"/>
                    </a:lnTo>
                    <a:lnTo>
                      <a:pt x="438" y="544"/>
                    </a:lnTo>
                    <a:lnTo>
                      <a:pt x="673" y="582"/>
                    </a:lnTo>
                    <a:lnTo>
                      <a:pt x="697" y="570"/>
                    </a:lnTo>
                    <a:lnTo>
                      <a:pt x="694" y="603"/>
                    </a:lnTo>
                    <a:lnTo>
                      <a:pt x="705" y="771"/>
                    </a:lnTo>
                    <a:lnTo>
                      <a:pt x="696" y="884"/>
                    </a:lnTo>
                    <a:lnTo>
                      <a:pt x="695" y="931"/>
                    </a:lnTo>
                    <a:lnTo>
                      <a:pt x="693" y="977"/>
                    </a:lnTo>
                    <a:lnTo>
                      <a:pt x="690" y="1024"/>
                    </a:lnTo>
                    <a:lnTo>
                      <a:pt x="689" y="1069"/>
                    </a:lnTo>
                    <a:lnTo>
                      <a:pt x="689" y="1118"/>
                    </a:lnTo>
                    <a:lnTo>
                      <a:pt x="690" y="1169"/>
                    </a:lnTo>
                    <a:lnTo>
                      <a:pt x="693" y="1222"/>
                    </a:lnTo>
                    <a:lnTo>
                      <a:pt x="695" y="1277"/>
                    </a:lnTo>
                    <a:lnTo>
                      <a:pt x="698" y="1331"/>
                    </a:lnTo>
                    <a:lnTo>
                      <a:pt x="700" y="1385"/>
                    </a:lnTo>
                    <a:lnTo>
                      <a:pt x="703" y="1436"/>
                    </a:lnTo>
                    <a:lnTo>
                      <a:pt x="703" y="1485"/>
                    </a:lnTo>
                    <a:lnTo>
                      <a:pt x="705" y="1549"/>
                    </a:lnTo>
                    <a:lnTo>
                      <a:pt x="704" y="1606"/>
                    </a:lnTo>
                    <a:lnTo>
                      <a:pt x="702" y="1657"/>
                    </a:lnTo>
                    <a:lnTo>
                      <a:pt x="699" y="1704"/>
                    </a:lnTo>
                    <a:lnTo>
                      <a:pt x="697" y="1747"/>
                    </a:lnTo>
                    <a:lnTo>
                      <a:pt x="696" y="1787"/>
                    </a:lnTo>
                    <a:lnTo>
                      <a:pt x="696" y="1824"/>
                    </a:lnTo>
                    <a:lnTo>
                      <a:pt x="697" y="1861"/>
                    </a:lnTo>
                    <a:lnTo>
                      <a:pt x="1587" y="1861"/>
                    </a:lnTo>
                    <a:lnTo>
                      <a:pt x="1546" y="1361"/>
                    </a:lnTo>
                    <a:lnTo>
                      <a:pt x="1842" y="987"/>
                    </a:lnTo>
                    <a:lnTo>
                      <a:pt x="1639" y="187"/>
                    </a:lnTo>
                    <a:lnTo>
                      <a:pt x="1558" y="97"/>
                    </a:lnTo>
                    <a:lnTo>
                      <a:pt x="1312" y="0"/>
                    </a:lnTo>
                    <a:close/>
                  </a:path>
                </a:pathLst>
              </a:custGeom>
              <a:solidFill>
                <a:srgbClr val="FFFFFF"/>
              </a:solidFill>
              <a:ln w="1588">
                <a:solidFill>
                  <a:srgbClr val="000000"/>
                </a:solidFill>
                <a:round/>
                <a:headEnd/>
                <a:tailEnd/>
              </a:ln>
            </p:spPr>
            <p:txBody>
              <a:bodyPr/>
              <a:lstStyle/>
              <a:p>
                <a:endParaRPr lang="en-US"/>
              </a:p>
            </p:txBody>
          </p:sp>
          <p:sp>
            <p:nvSpPr>
              <p:cNvPr id="70" name="Freeform 72"/>
              <p:cNvSpPr>
                <a:spLocks/>
              </p:cNvSpPr>
              <p:nvPr/>
            </p:nvSpPr>
            <p:spPr bwMode="auto">
              <a:xfrm>
                <a:off x="1732" y="2967"/>
                <a:ext cx="376" cy="1009"/>
              </a:xfrm>
              <a:custGeom>
                <a:avLst/>
                <a:gdLst>
                  <a:gd name="T0" fmla="*/ 1 w 752"/>
                  <a:gd name="T1" fmla="*/ 3 h 2018"/>
                  <a:gd name="T2" fmla="*/ 1 w 752"/>
                  <a:gd name="T3" fmla="*/ 3 h 2018"/>
                  <a:gd name="T4" fmla="*/ 1 w 752"/>
                  <a:gd name="T5" fmla="*/ 3 h 2018"/>
                  <a:gd name="T6" fmla="*/ 1 w 752"/>
                  <a:gd name="T7" fmla="*/ 2 h 2018"/>
                  <a:gd name="T8" fmla="*/ 1 w 752"/>
                  <a:gd name="T9" fmla="*/ 2 h 2018"/>
                  <a:gd name="T10" fmla="*/ 1 w 752"/>
                  <a:gd name="T11" fmla="*/ 2 h 2018"/>
                  <a:gd name="T12" fmla="*/ 1 w 752"/>
                  <a:gd name="T13" fmla="*/ 2 h 2018"/>
                  <a:gd name="T14" fmla="*/ 1 w 752"/>
                  <a:gd name="T15" fmla="*/ 2 h 2018"/>
                  <a:gd name="T16" fmla="*/ 1 w 752"/>
                  <a:gd name="T17" fmla="*/ 2 h 2018"/>
                  <a:gd name="T18" fmla="*/ 1 w 752"/>
                  <a:gd name="T19" fmla="*/ 2 h 2018"/>
                  <a:gd name="T20" fmla="*/ 1 w 752"/>
                  <a:gd name="T21" fmla="*/ 2 h 2018"/>
                  <a:gd name="T22" fmla="*/ 1 w 752"/>
                  <a:gd name="T23" fmla="*/ 2 h 2018"/>
                  <a:gd name="T24" fmla="*/ 1 w 752"/>
                  <a:gd name="T25" fmla="*/ 2 h 2018"/>
                  <a:gd name="T26" fmla="*/ 1 w 752"/>
                  <a:gd name="T27" fmla="*/ 2 h 2018"/>
                  <a:gd name="T28" fmla="*/ 1 w 752"/>
                  <a:gd name="T29" fmla="*/ 1 h 2018"/>
                  <a:gd name="T30" fmla="*/ 1 w 752"/>
                  <a:gd name="T31" fmla="*/ 1 h 2018"/>
                  <a:gd name="T32" fmla="*/ 1 w 752"/>
                  <a:gd name="T33" fmla="*/ 1 h 2018"/>
                  <a:gd name="T34" fmla="*/ 1 w 752"/>
                  <a:gd name="T35" fmla="*/ 1 h 2018"/>
                  <a:gd name="T36" fmla="*/ 1 w 752"/>
                  <a:gd name="T37" fmla="*/ 0 h 2018"/>
                  <a:gd name="T38" fmla="*/ 1 w 752"/>
                  <a:gd name="T39" fmla="*/ 1 h 2018"/>
                  <a:gd name="T40" fmla="*/ 1 w 752"/>
                  <a:gd name="T41" fmla="*/ 1 h 2018"/>
                  <a:gd name="T42" fmla="*/ 1 w 752"/>
                  <a:gd name="T43" fmla="*/ 1 h 2018"/>
                  <a:gd name="T44" fmla="*/ 1 w 752"/>
                  <a:gd name="T45" fmla="*/ 1 h 2018"/>
                  <a:gd name="T46" fmla="*/ 1 w 752"/>
                  <a:gd name="T47" fmla="*/ 1 h 2018"/>
                  <a:gd name="T48" fmla="*/ 1 w 752"/>
                  <a:gd name="T49" fmla="*/ 2 h 2018"/>
                  <a:gd name="T50" fmla="*/ 1 w 752"/>
                  <a:gd name="T51" fmla="*/ 2 h 2018"/>
                  <a:gd name="T52" fmla="*/ 1 w 752"/>
                  <a:gd name="T53" fmla="*/ 3 h 2018"/>
                  <a:gd name="T54" fmla="*/ 1 w 752"/>
                  <a:gd name="T55" fmla="*/ 3 h 2018"/>
                  <a:gd name="T56" fmla="*/ 1 w 752"/>
                  <a:gd name="T57" fmla="*/ 3 h 2018"/>
                  <a:gd name="T58" fmla="*/ 1 w 752"/>
                  <a:gd name="T59" fmla="*/ 3 h 2018"/>
                  <a:gd name="T60" fmla="*/ 1 w 752"/>
                  <a:gd name="T61" fmla="*/ 4 h 2018"/>
                  <a:gd name="T62" fmla="*/ 1 w 752"/>
                  <a:gd name="T63" fmla="*/ 4 h 2018"/>
                  <a:gd name="T64" fmla="*/ 1 w 752"/>
                  <a:gd name="T65" fmla="*/ 4 h 2018"/>
                  <a:gd name="T66" fmla="*/ 1 w 752"/>
                  <a:gd name="T67" fmla="*/ 4 h 2018"/>
                  <a:gd name="T68" fmla="*/ 1 w 752"/>
                  <a:gd name="T69" fmla="*/ 4 h 2018"/>
                  <a:gd name="T70" fmla="*/ 1 w 752"/>
                  <a:gd name="T71" fmla="*/ 4 h 2018"/>
                  <a:gd name="T72" fmla="*/ 1 w 752"/>
                  <a:gd name="T73" fmla="*/ 4 h 2018"/>
                  <a:gd name="T74" fmla="*/ 1 w 752"/>
                  <a:gd name="T75" fmla="*/ 4 h 2018"/>
                  <a:gd name="T76" fmla="*/ 1 w 752"/>
                  <a:gd name="T77" fmla="*/ 3 h 2018"/>
                  <a:gd name="T78" fmla="*/ 1 w 752"/>
                  <a:gd name="T79" fmla="*/ 3 h 2018"/>
                  <a:gd name="T80" fmla="*/ 1 w 752"/>
                  <a:gd name="T81" fmla="*/ 3 h 2018"/>
                  <a:gd name="T82" fmla="*/ 1 w 752"/>
                  <a:gd name="T83" fmla="*/ 3 h 2018"/>
                  <a:gd name="T84" fmla="*/ 1 w 752"/>
                  <a:gd name="T85" fmla="*/ 3 h 2018"/>
                  <a:gd name="T86" fmla="*/ 1 w 752"/>
                  <a:gd name="T87" fmla="*/ 3 h 2018"/>
                  <a:gd name="T88" fmla="*/ 1 w 752"/>
                  <a:gd name="T89" fmla="*/ 3 h 2018"/>
                  <a:gd name="T90" fmla="*/ 1 w 752"/>
                  <a:gd name="T91" fmla="*/ 3 h 2018"/>
                  <a:gd name="T92" fmla="*/ 1 w 752"/>
                  <a:gd name="T93" fmla="*/ 3 h 2018"/>
                  <a:gd name="T94" fmla="*/ 1 w 752"/>
                  <a:gd name="T95" fmla="*/ 3 h 2018"/>
                  <a:gd name="T96" fmla="*/ 1 w 752"/>
                  <a:gd name="T97" fmla="*/ 3 h 2018"/>
                  <a:gd name="T98" fmla="*/ 1 w 752"/>
                  <a:gd name="T99" fmla="*/ 3 h 201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52"/>
                  <a:gd name="T151" fmla="*/ 0 h 2018"/>
                  <a:gd name="T152" fmla="*/ 752 w 752"/>
                  <a:gd name="T153" fmla="*/ 2018 h 201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52" h="2018">
                    <a:moveTo>
                      <a:pt x="228" y="1385"/>
                    </a:moveTo>
                    <a:lnTo>
                      <a:pt x="242" y="1409"/>
                    </a:lnTo>
                    <a:lnTo>
                      <a:pt x="211" y="1424"/>
                    </a:lnTo>
                    <a:lnTo>
                      <a:pt x="196" y="1403"/>
                    </a:lnTo>
                    <a:lnTo>
                      <a:pt x="187" y="1393"/>
                    </a:lnTo>
                    <a:lnTo>
                      <a:pt x="203" y="1378"/>
                    </a:lnTo>
                    <a:lnTo>
                      <a:pt x="225" y="1363"/>
                    </a:lnTo>
                    <a:lnTo>
                      <a:pt x="229" y="1340"/>
                    </a:lnTo>
                    <a:lnTo>
                      <a:pt x="240" y="1316"/>
                    </a:lnTo>
                    <a:lnTo>
                      <a:pt x="252" y="1284"/>
                    </a:lnTo>
                    <a:lnTo>
                      <a:pt x="248" y="1231"/>
                    </a:lnTo>
                    <a:lnTo>
                      <a:pt x="248" y="1191"/>
                    </a:lnTo>
                    <a:lnTo>
                      <a:pt x="251" y="1135"/>
                    </a:lnTo>
                    <a:lnTo>
                      <a:pt x="257" y="1094"/>
                    </a:lnTo>
                    <a:lnTo>
                      <a:pt x="261" y="1035"/>
                    </a:lnTo>
                    <a:lnTo>
                      <a:pt x="252" y="997"/>
                    </a:lnTo>
                    <a:lnTo>
                      <a:pt x="261" y="962"/>
                    </a:lnTo>
                    <a:lnTo>
                      <a:pt x="260" y="924"/>
                    </a:lnTo>
                    <a:lnTo>
                      <a:pt x="267" y="900"/>
                    </a:lnTo>
                    <a:lnTo>
                      <a:pt x="277" y="883"/>
                    </a:lnTo>
                    <a:lnTo>
                      <a:pt x="277" y="857"/>
                    </a:lnTo>
                    <a:lnTo>
                      <a:pt x="282" y="832"/>
                    </a:lnTo>
                    <a:lnTo>
                      <a:pt x="293" y="805"/>
                    </a:lnTo>
                    <a:lnTo>
                      <a:pt x="293" y="775"/>
                    </a:lnTo>
                    <a:lnTo>
                      <a:pt x="294" y="747"/>
                    </a:lnTo>
                    <a:lnTo>
                      <a:pt x="301" y="720"/>
                    </a:lnTo>
                    <a:lnTo>
                      <a:pt x="303" y="687"/>
                    </a:lnTo>
                    <a:lnTo>
                      <a:pt x="308" y="645"/>
                    </a:lnTo>
                    <a:lnTo>
                      <a:pt x="315" y="677"/>
                    </a:lnTo>
                    <a:lnTo>
                      <a:pt x="332" y="714"/>
                    </a:lnTo>
                    <a:lnTo>
                      <a:pt x="344" y="749"/>
                    </a:lnTo>
                    <a:lnTo>
                      <a:pt x="354" y="771"/>
                    </a:lnTo>
                    <a:lnTo>
                      <a:pt x="366" y="797"/>
                    </a:lnTo>
                    <a:lnTo>
                      <a:pt x="375" y="841"/>
                    </a:lnTo>
                    <a:lnTo>
                      <a:pt x="386" y="895"/>
                    </a:lnTo>
                    <a:lnTo>
                      <a:pt x="402" y="924"/>
                    </a:lnTo>
                    <a:lnTo>
                      <a:pt x="418" y="947"/>
                    </a:lnTo>
                    <a:lnTo>
                      <a:pt x="439" y="972"/>
                    </a:lnTo>
                    <a:lnTo>
                      <a:pt x="460" y="985"/>
                    </a:lnTo>
                    <a:lnTo>
                      <a:pt x="476" y="985"/>
                    </a:lnTo>
                    <a:lnTo>
                      <a:pt x="496" y="980"/>
                    </a:lnTo>
                    <a:lnTo>
                      <a:pt x="526" y="973"/>
                    </a:lnTo>
                    <a:lnTo>
                      <a:pt x="544" y="939"/>
                    </a:lnTo>
                    <a:lnTo>
                      <a:pt x="560" y="924"/>
                    </a:lnTo>
                    <a:lnTo>
                      <a:pt x="572" y="915"/>
                    </a:lnTo>
                    <a:lnTo>
                      <a:pt x="585" y="897"/>
                    </a:lnTo>
                    <a:lnTo>
                      <a:pt x="587" y="871"/>
                    </a:lnTo>
                    <a:lnTo>
                      <a:pt x="586" y="840"/>
                    </a:lnTo>
                    <a:lnTo>
                      <a:pt x="582" y="806"/>
                    </a:lnTo>
                    <a:lnTo>
                      <a:pt x="578" y="769"/>
                    </a:lnTo>
                    <a:lnTo>
                      <a:pt x="570" y="728"/>
                    </a:lnTo>
                    <a:lnTo>
                      <a:pt x="561" y="685"/>
                    </a:lnTo>
                    <a:lnTo>
                      <a:pt x="552" y="642"/>
                    </a:lnTo>
                    <a:lnTo>
                      <a:pt x="540" y="597"/>
                    </a:lnTo>
                    <a:lnTo>
                      <a:pt x="529" y="555"/>
                    </a:lnTo>
                    <a:lnTo>
                      <a:pt x="518" y="514"/>
                    </a:lnTo>
                    <a:lnTo>
                      <a:pt x="506" y="474"/>
                    </a:lnTo>
                    <a:lnTo>
                      <a:pt x="496" y="435"/>
                    </a:lnTo>
                    <a:lnTo>
                      <a:pt x="486" y="401"/>
                    </a:lnTo>
                    <a:lnTo>
                      <a:pt x="478" y="370"/>
                    </a:lnTo>
                    <a:lnTo>
                      <a:pt x="468" y="337"/>
                    </a:lnTo>
                    <a:lnTo>
                      <a:pt x="446" y="306"/>
                    </a:lnTo>
                    <a:lnTo>
                      <a:pt x="397" y="279"/>
                    </a:lnTo>
                    <a:lnTo>
                      <a:pt x="318" y="266"/>
                    </a:lnTo>
                    <a:lnTo>
                      <a:pt x="240" y="262"/>
                    </a:lnTo>
                    <a:lnTo>
                      <a:pt x="178" y="249"/>
                    </a:lnTo>
                    <a:lnTo>
                      <a:pt x="152" y="237"/>
                    </a:lnTo>
                    <a:lnTo>
                      <a:pt x="128" y="231"/>
                    </a:lnTo>
                    <a:lnTo>
                      <a:pt x="106" y="233"/>
                    </a:lnTo>
                    <a:lnTo>
                      <a:pt x="80" y="241"/>
                    </a:lnTo>
                    <a:lnTo>
                      <a:pt x="52" y="256"/>
                    </a:lnTo>
                    <a:lnTo>
                      <a:pt x="26" y="282"/>
                    </a:lnTo>
                    <a:lnTo>
                      <a:pt x="0" y="320"/>
                    </a:lnTo>
                    <a:lnTo>
                      <a:pt x="32" y="31"/>
                    </a:lnTo>
                    <a:lnTo>
                      <a:pt x="98" y="2"/>
                    </a:lnTo>
                    <a:lnTo>
                      <a:pt x="124" y="0"/>
                    </a:lnTo>
                    <a:lnTo>
                      <a:pt x="152" y="9"/>
                    </a:lnTo>
                    <a:lnTo>
                      <a:pt x="179" y="23"/>
                    </a:lnTo>
                    <a:lnTo>
                      <a:pt x="206" y="52"/>
                    </a:lnTo>
                    <a:lnTo>
                      <a:pt x="216" y="91"/>
                    </a:lnTo>
                    <a:lnTo>
                      <a:pt x="274" y="125"/>
                    </a:lnTo>
                    <a:lnTo>
                      <a:pt x="325" y="157"/>
                    </a:lnTo>
                    <a:lnTo>
                      <a:pt x="368" y="185"/>
                    </a:lnTo>
                    <a:lnTo>
                      <a:pt x="406" y="210"/>
                    </a:lnTo>
                    <a:lnTo>
                      <a:pt x="437" y="233"/>
                    </a:lnTo>
                    <a:lnTo>
                      <a:pt x="463" y="256"/>
                    </a:lnTo>
                    <a:lnTo>
                      <a:pt x="485" y="276"/>
                    </a:lnTo>
                    <a:lnTo>
                      <a:pt x="504" y="296"/>
                    </a:lnTo>
                    <a:lnTo>
                      <a:pt x="519" y="317"/>
                    </a:lnTo>
                    <a:lnTo>
                      <a:pt x="530" y="337"/>
                    </a:lnTo>
                    <a:lnTo>
                      <a:pt x="540" y="359"/>
                    </a:lnTo>
                    <a:lnTo>
                      <a:pt x="551" y="383"/>
                    </a:lnTo>
                    <a:lnTo>
                      <a:pt x="557" y="408"/>
                    </a:lnTo>
                    <a:lnTo>
                      <a:pt x="568" y="436"/>
                    </a:lnTo>
                    <a:lnTo>
                      <a:pt x="577" y="468"/>
                    </a:lnTo>
                    <a:lnTo>
                      <a:pt x="587" y="503"/>
                    </a:lnTo>
                    <a:lnTo>
                      <a:pt x="599" y="538"/>
                    </a:lnTo>
                    <a:lnTo>
                      <a:pt x="614" y="578"/>
                    </a:lnTo>
                    <a:lnTo>
                      <a:pt x="630" y="618"/>
                    </a:lnTo>
                    <a:lnTo>
                      <a:pt x="644" y="653"/>
                    </a:lnTo>
                    <a:lnTo>
                      <a:pt x="662" y="707"/>
                    </a:lnTo>
                    <a:lnTo>
                      <a:pt x="681" y="768"/>
                    </a:lnTo>
                    <a:lnTo>
                      <a:pt x="697" y="828"/>
                    </a:lnTo>
                    <a:lnTo>
                      <a:pt x="708" y="883"/>
                    </a:lnTo>
                    <a:lnTo>
                      <a:pt x="722" y="947"/>
                    </a:lnTo>
                    <a:lnTo>
                      <a:pt x="740" y="1025"/>
                    </a:lnTo>
                    <a:lnTo>
                      <a:pt x="747" y="1065"/>
                    </a:lnTo>
                    <a:lnTo>
                      <a:pt x="752" y="1104"/>
                    </a:lnTo>
                    <a:lnTo>
                      <a:pt x="752" y="1139"/>
                    </a:lnTo>
                    <a:lnTo>
                      <a:pt x="747" y="1167"/>
                    </a:lnTo>
                    <a:lnTo>
                      <a:pt x="732" y="1198"/>
                    </a:lnTo>
                    <a:lnTo>
                      <a:pt x="708" y="1231"/>
                    </a:lnTo>
                    <a:lnTo>
                      <a:pt x="682" y="1262"/>
                    </a:lnTo>
                    <a:lnTo>
                      <a:pt x="662" y="1290"/>
                    </a:lnTo>
                    <a:lnTo>
                      <a:pt x="621" y="1334"/>
                    </a:lnTo>
                    <a:lnTo>
                      <a:pt x="595" y="1361"/>
                    </a:lnTo>
                    <a:lnTo>
                      <a:pt x="567" y="1391"/>
                    </a:lnTo>
                    <a:lnTo>
                      <a:pt x="538" y="1419"/>
                    </a:lnTo>
                    <a:lnTo>
                      <a:pt x="512" y="1447"/>
                    </a:lnTo>
                    <a:lnTo>
                      <a:pt x="490" y="1472"/>
                    </a:lnTo>
                    <a:lnTo>
                      <a:pt x="477" y="1493"/>
                    </a:lnTo>
                    <a:lnTo>
                      <a:pt x="473" y="1521"/>
                    </a:lnTo>
                    <a:lnTo>
                      <a:pt x="472" y="1552"/>
                    </a:lnTo>
                    <a:lnTo>
                      <a:pt x="470" y="1584"/>
                    </a:lnTo>
                    <a:lnTo>
                      <a:pt x="469" y="1619"/>
                    </a:lnTo>
                    <a:lnTo>
                      <a:pt x="467" y="1654"/>
                    </a:lnTo>
                    <a:lnTo>
                      <a:pt x="466" y="1690"/>
                    </a:lnTo>
                    <a:lnTo>
                      <a:pt x="463" y="1726"/>
                    </a:lnTo>
                    <a:lnTo>
                      <a:pt x="462" y="1763"/>
                    </a:lnTo>
                    <a:lnTo>
                      <a:pt x="459" y="1836"/>
                    </a:lnTo>
                    <a:lnTo>
                      <a:pt x="455" y="1904"/>
                    </a:lnTo>
                    <a:lnTo>
                      <a:pt x="454" y="1966"/>
                    </a:lnTo>
                    <a:lnTo>
                      <a:pt x="453" y="2018"/>
                    </a:lnTo>
                    <a:lnTo>
                      <a:pt x="141" y="2018"/>
                    </a:lnTo>
                    <a:lnTo>
                      <a:pt x="134" y="1988"/>
                    </a:lnTo>
                    <a:lnTo>
                      <a:pt x="149" y="1957"/>
                    </a:lnTo>
                    <a:lnTo>
                      <a:pt x="174" y="1929"/>
                    </a:lnTo>
                    <a:lnTo>
                      <a:pt x="187" y="1905"/>
                    </a:lnTo>
                    <a:lnTo>
                      <a:pt x="202" y="1873"/>
                    </a:lnTo>
                    <a:lnTo>
                      <a:pt x="202" y="1849"/>
                    </a:lnTo>
                    <a:lnTo>
                      <a:pt x="202" y="1825"/>
                    </a:lnTo>
                    <a:lnTo>
                      <a:pt x="212" y="1806"/>
                    </a:lnTo>
                    <a:lnTo>
                      <a:pt x="226" y="1774"/>
                    </a:lnTo>
                    <a:lnTo>
                      <a:pt x="219" y="1751"/>
                    </a:lnTo>
                    <a:lnTo>
                      <a:pt x="226" y="1723"/>
                    </a:lnTo>
                    <a:lnTo>
                      <a:pt x="206" y="1723"/>
                    </a:lnTo>
                    <a:lnTo>
                      <a:pt x="187" y="1705"/>
                    </a:lnTo>
                    <a:lnTo>
                      <a:pt x="181" y="1687"/>
                    </a:lnTo>
                    <a:lnTo>
                      <a:pt x="216" y="1692"/>
                    </a:lnTo>
                    <a:lnTo>
                      <a:pt x="245" y="1684"/>
                    </a:lnTo>
                    <a:lnTo>
                      <a:pt x="266" y="1647"/>
                    </a:lnTo>
                    <a:lnTo>
                      <a:pt x="284" y="1612"/>
                    </a:lnTo>
                    <a:lnTo>
                      <a:pt x="305" y="1584"/>
                    </a:lnTo>
                    <a:lnTo>
                      <a:pt x="293" y="1560"/>
                    </a:lnTo>
                    <a:lnTo>
                      <a:pt x="280" y="1544"/>
                    </a:lnTo>
                    <a:lnTo>
                      <a:pt x="271" y="1528"/>
                    </a:lnTo>
                    <a:lnTo>
                      <a:pt x="318" y="1492"/>
                    </a:lnTo>
                    <a:lnTo>
                      <a:pt x="330" y="1503"/>
                    </a:lnTo>
                    <a:lnTo>
                      <a:pt x="351" y="1482"/>
                    </a:lnTo>
                    <a:lnTo>
                      <a:pt x="372" y="1453"/>
                    </a:lnTo>
                    <a:lnTo>
                      <a:pt x="377" y="1427"/>
                    </a:lnTo>
                    <a:lnTo>
                      <a:pt x="367" y="1415"/>
                    </a:lnTo>
                    <a:lnTo>
                      <a:pt x="334" y="1408"/>
                    </a:lnTo>
                    <a:lnTo>
                      <a:pt x="350" y="1401"/>
                    </a:lnTo>
                    <a:lnTo>
                      <a:pt x="375" y="1395"/>
                    </a:lnTo>
                    <a:lnTo>
                      <a:pt x="408" y="1395"/>
                    </a:lnTo>
                    <a:lnTo>
                      <a:pt x="439" y="1384"/>
                    </a:lnTo>
                    <a:lnTo>
                      <a:pt x="462" y="1371"/>
                    </a:lnTo>
                    <a:lnTo>
                      <a:pt x="478" y="1352"/>
                    </a:lnTo>
                    <a:lnTo>
                      <a:pt x="483" y="1325"/>
                    </a:lnTo>
                    <a:lnTo>
                      <a:pt x="450" y="1337"/>
                    </a:lnTo>
                    <a:lnTo>
                      <a:pt x="424" y="1334"/>
                    </a:lnTo>
                    <a:lnTo>
                      <a:pt x="439" y="1320"/>
                    </a:lnTo>
                    <a:lnTo>
                      <a:pt x="471" y="1308"/>
                    </a:lnTo>
                    <a:lnTo>
                      <a:pt x="500" y="1299"/>
                    </a:lnTo>
                    <a:lnTo>
                      <a:pt x="521" y="1284"/>
                    </a:lnTo>
                    <a:lnTo>
                      <a:pt x="539" y="1268"/>
                    </a:lnTo>
                    <a:lnTo>
                      <a:pt x="546" y="1244"/>
                    </a:lnTo>
                    <a:lnTo>
                      <a:pt x="551" y="1210"/>
                    </a:lnTo>
                    <a:lnTo>
                      <a:pt x="555" y="1191"/>
                    </a:lnTo>
                    <a:lnTo>
                      <a:pt x="547" y="1172"/>
                    </a:lnTo>
                    <a:lnTo>
                      <a:pt x="532" y="1150"/>
                    </a:lnTo>
                    <a:lnTo>
                      <a:pt x="506" y="1125"/>
                    </a:lnTo>
                    <a:lnTo>
                      <a:pt x="497" y="1106"/>
                    </a:lnTo>
                    <a:lnTo>
                      <a:pt x="476" y="1092"/>
                    </a:lnTo>
                    <a:lnTo>
                      <a:pt x="454" y="1092"/>
                    </a:lnTo>
                    <a:lnTo>
                      <a:pt x="431" y="1099"/>
                    </a:lnTo>
                    <a:lnTo>
                      <a:pt x="414" y="1114"/>
                    </a:lnTo>
                    <a:lnTo>
                      <a:pt x="408" y="1135"/>
                    </a:lnTo>
                    <a:lnTo>
                      <a:pt x="391" y="1152"/>
                    </a:lnTo>
                    <a:lnTo>
                      <a:pt x="377" y="1180"/>
                    </a:lnTo>
                    <a:lnTo>
                      <a:pt x="367" y="1208"/>
                    </a:lnTo>
                    <a:lnTo>
                      <a:pt x="350" y="1232"/>
                    </a:lnTo>
                    <a:lnTo>
                      <a:pt x="334" y="1266"/>
                    </a:lnTo>
                    <a:lnTo>
                      <a:pt x="312" y="1293"/>
                    </a:lnTo>
                    <a:lnTo>
                      <a:pt x="294" y="1314"/>
                    </a:lnTo>
                    <a:lnTo>
                      <a:pt x="270" y="1334"/>
                    </a:lnTo>
                    <a:lnTo>
                      <a:pt x="251" y="1357"/>
                    </a:lnTo>
                    <a:lnTo>
                      <a:pt x="232" y="1381"/>
                    </a:lnTo>
                    <a:lnTo>
                      <a:pt x="228" y="1385"/>
                    </a:lnTo>
                    <a:close/>
                  </a:path>
                </a:pathLst>
              </a:custGeom>
              <a:solidFill>
                <a:srgbClr val="ABABAB"/>
              </a:solidFill>
              <a:ln w="9525">
                <a:noFill/>
                <a:round/>
                <a:headEnd/>
                <a:tailEnd/>
              </a:ln>
            </p:spPr>
            <p:txBody>
              <a:bodyPr/>
              <a:lstStyle/>
              <a:p>
                <a:endParaRPr lang="en-US"/>
              </a:p>
            </p:txBody>
          </p:sp>
          <p:sp>
            <p:nvSpPr>
              <p:cNvPr id="71" name="Freeform 73"/>
              <p:cNvSpPr>
                <a:spLocks/>
              </p:cNvSpPr>
              <p:nvPr/>
            </p:nvSpPr>
            <p:spPr bwMode="auto">
              <a:xfrm>
                <a:off x="1507" y="3346"/>
                <a:ext cx="68" cy="228"/>
              </a:xfrm>
              <a:custGeom>
                <a:avLst/>
                <a:gdLst>
                  <a:gd name="T0" fmla="*/ 1 w 136"/>
                  <a:gd name="T1" fmla="*/ 1 h 455"/>
                  <a:gd name="T2" fmla="*/ 1 w 136"/>
                  <a:gd name="T3" fmla="*/ 1 h 455"/>
                  <a:gd name="T4" fmla="*/ 1 w 136"/>
                  <a:gd name="T5" fmla="*/ 1 h 455"/>
                  <a:gd name="T6" fmla="*/ 1 w 136"/>
                  <a:gd name="T7" fmla="*/ 1 h 455"/>
                  <a:gd name="T8" fmla="*/ 1 w 136"/>
                  <a:gd name="T9" fmla="*/ 1 h 455"/>
                  <a:gd name="T10" fmla="*/ 0 w 136"/>
                  <a:gd name="T11" fmla="*/ 1 h 455"/>
                  <a:gd name="T12" fmla="*/ 1 w 136"/>
                  <a:gd name="T13" fmla="*/ 1 h 455"/>
                  <a:gd name="T14" fmla="*/ 1 w 136"/>
                  <a:gd name="T15" fmla="*/ 0 h 455"/>
                  <a:gd name="T16" fmla="*/ 1 w 136"/>
                  <a:gd name="T17" fmla="*/ 1 h 455"/>
                  <a:gd name="T18" fmla="*/ 1 w 136"/>
                  <a:gd name="T19" fmla="*/ 1 h 455"/>
                  <a:gd name="T20" fmla="*/ 1 w 136"/>
                  <a:gd name="T21" fmla="*/ 1 h 455"/>
                  <a:gd name="T22" fmla="*/ 1 w 136"/>
                  <a:gd name="T23" fmla="*/ 1 h 455"/>
                  <a:gd name="T24" fmla="*/ 1 w 136"/>
                  <a:gd name="T25" fmla="*/ 1 h 455"/>
                  <a:gd name="T26" fmla="*/ 1 w 136"/>
                  <a:gd name="T27" fmla="*/ 1 h 455"/>
                  <a:gd name="T28" fmla="*/ 1 w 136"/>
                  <a:gd name="T29" fmla="*/ 1 h 455"/>
                  <a:gd name="T30" fmla="*/ 1 w 136"/>
                  <a:gd name="T31" fmla="*/ 1 h 455"/>
                  <a:gd name="T32" fmla="*/ 1 w 136"/>
                  <a:gd name="T33" fmla="*/ 1 h 455"/>
                  <a:gd name="T34" fmla="*/ 1 w 136"/>
                  <a:gd name="T35" fmla="*/ 1 h 455"/>
                  <a:gd name="T36" fmla="*/ 1 w 136"/>
                  <a:gd name="T37" fmla="*/ 1 h 455"/>
                  <a:gd name="T38" fmla="*/ 1 w 136"/>
                  <a:gd name="T39" fmla="*/ 1 h 455"/>
                  <a:gd name="T40" fmla="*/ 1 w 136"/>
                  <a:gd name="T41" fmla="*/ 1 h 455"/>
                  <a:gd name="T42" fmla="*/ 1 w 136"/>
                  <a:gd name="T43" fmla="*/ 1 h 455"/>
                  <a:gd name="T44" fmla="*/ 1 w 136"/>
                  <a:gd name="T45" fmla="*/ 1 h 455"/>
                  <a:gd name="T46" fmla="*/ 1 w 136"/>
                  <a:gd name="T47" fmla="*/ 1 h 455"/>
                  <a:gd name="T48" fmla="*/ 1 w 136"/>
                  <a:gd name="T49" fmla="*/ 1 h 455"/>
                  <a:gd name="T50" fmla="*/ 1 w 136"/>
                  <a:gd name="T51" fmla="*/ 1 h 455"/>
                  <a:gd name="T52" fmla="*/ 1 w 136"/>
                  <a:gd name="T53" fmla="*/ 1 h 455"/>
                  <a:gd name="T54" fmla="*/ 1 w 136"/>
                  <a:gd name="T55" fmla="*/ 1 h 455"/>
                  <a:gd name="T56" fmla="*/ 1 w 136"/>
                  <a:gd name="T57" fmla="*/ 1 h 45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6"/>
                  <a:gd name="T88" fmla="*/ 0 h 455"/>
                  <a:gd name="T89" fmla="*/ 136 w 136"/>
                  <a:gd name="T90" fmla="*/ 455 h 45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6" h="455">
                    <a:moveTo>
                      <a:pt x="11" y="281"/>
                    </a:moveTo>
                    <a:lnTo>
                      <a:pt x="11" y="236"/>
                    </a:lnTo>
                    <a:lnTo>
                      <a:pt x="10" y="190"/>
                    </a:lnTo>
                    <a:lnTo>
                      <a:pt x="8" y="144"/>
                    </a:lnTo>
                    <a:lnTo>
                      <a:pt x="1" y="99"/>
                    </a:lnTo>
                    <a:lnTo>
                      <a:pt x="0" y="68"/>
                    </a:lnTo>
                    <a:lnTo>
                      <a:pt x="4" y="35"/>
                    </a:lnTo>
                    <a:lnTo>
                      <a:pt x="9" y="0"/>
                    </a:lnTo>
                    <a:lnTo>
                      <a:pt x="18" y="19"/>
                    </a:lnTo>
                    <a:lnTo>
                      <a:pt x="29" y="40"/>
                    </a:lnTo>
                    <a:lnTo>
                      <a:pt x="40" y="57"/>
                    </a:lnTo>
                    <a:lnTo>
                      <a:pt x="47" y="86"/>
                    </a:lnTo>
                    <a:lnTo>
                      <a:pt x="69" y="118"/>
                    </a:lnTo>
                    <a:lnTo>
                      <a:pt x="85" y="157"/>
                    </a:lnTo>
                    <a:lnTo>
                      <a:pt x="93" y="208"/>
                    </a:lnTo>
                    <a:lnTo>
                      <a:pt x="105" y="235"/>
                    </a:lnTo>
                    <a:lnTo>
                      <a:pt x="123" y="239"/>
                    </a:lnTo>
                    <a:lnTo>
                      <a:pt x="134" y="265"/>
                    </a:lnTo>
                    <a:lnTo>
                      <a:pt x="136" y="306"/>
                    </a:lnTo>
                    <a:lnTo>
                      <a:pt x="136" y="357"/>
                    </a:lnTo>
                    <a:lnTo>
                      <a:pt x="121" y="391"/>
                    </a:lnTo>
                    <a:lnTo>
                      <a:pt x="97" y="433"/>
                    </a:lnTo>
                    <a:lnTo>
                      <a:pt x="85" y="455"/>
                    </a:lnTo>
                    <a:lnTo>
                      <a:pt x="70" y="448"/>
                    </a:lnTo>
                    <a:lnTo>
                      <a:pt x="56" y="429"/>
                    </a:lnTo>
                    <a:lnTo>
                      <a:pt x="38" y="396"/>
                    </a:lnTo>
                    <a:lnTo>
                      <a:pt x="29" y="350"/>
                    </a:lnTo>
                    <a:lnTo>
                      <a:pt x="20" y="313"/>
                    </a:lnTo>
                    <a:lnTo>
                      <a:pt x="11" y="281"/>
                    </a:lnTo>
                    <a:close/>
                  </a:path>
                </a:pathLst>
              </a:custGeom>
              <a:solidFill>
                <a:srgbClr val="ABABAB"/>
              </a:solidFill>
              <a:ln w="9525">
                <a:noFill/>
                <a:round/>
                <a:headEnd/>
                <a:tailEnd/>
              </a:ln>
            </p:spPr>
            <p:txBody>
              <a:bodyPr/>
              <a:lstStyle/>
              <a:p>
                <a:endParaRPr lang="en-US"/>
              </a:p>
            </p:txBody>
          </p:sp>
          <p:sp>
            <p:nvSpPr>
              <p:cNvPr id="72" name="Freeform 74"/>
              <p:cNvSpPr>
                <a:spLocks/>
              </p:cNvSpPr>
              <p:nvPr/>
            </p:nvSpPr>
            <p:spPr bwMode="auto">
              <a:xfrm>
                <a:off x="1132" y="3105"/>
                <a:ext cx="391" cy="257"/>
              </a:xfrm>
              <a:custGeom>
                <a:avLst/>
                <a:gdLst>
                  <a:gd name="T0" fmla="*/ 1 w 782"/>
                  <a:gd name="T1" fmla="*/ 0 h 514"/>
                  <a:gd name="T2" fmla="*/ 1 w 782"/>
                  <a:gd name="T3" fmla="*/ 1 h 514"/>
                  <a:gd name="T4" fmla="*/ 1 w 782"/>
                  <a:gd name="T5" fmla="*/ 1 h 514"/>
                  <a:gd name="T6" fmla="*/ 1 w 782"/>
                  <a:gd name="T7" fmla="*/ 1 h 514"/>
                  <a:gd name="T8" fmla="*/ 1 w 782"/>
                  <a:gd name="T9" fmla="*/ 1 h 514"/>
                  <a:gd name="T10" fmla="*/ 1 w 782"/>
                  <a:gd name="T11" fmla="*/ 1 h 514"/>
                  <a:gd name="T12" fmla="*/ 1 w 782"/>
                  <a:gd name="T13" fmla="*/ 1 h 514"/>
                  <a:gd name="T14" fmla="*/ 1 w 782"/>
                  <a:gd name="T15" fmla="*/ 1 h 514"/>
                  <a:gd name="T16" fmla="*/ 1 w 782"/>
                  <a:gd name="T17" fmla="*/ 1 h 514"/>
                  <a:gd name="T18" fmla="*/ 1 w 782"/>
                  <a:gd name="T19" fmla="*/ 1 h 514"/>
                  <a:gd name="T20" fmla="*/ 1 w 782"/>
                  <a:gd name="T21" fmla="*/ 1 h 514"/>
                  <a:gd name="T22" fmla="*/ 1 w 782"/>
                  <a:gd name="T23" fmla="*/ 1 h 514"/>
                  <a:gd name="T24" fmla="*/ 1 w 782"/>
                  <a:gd name="T25" fmla="*/ 1 h 514"/>
                  <a:gd name="T26" fmla="*/ 1 w 782"/>
                  <a:gd name="T27" fmla="*/ 1 h 514"/>
                  <a:gd name="T28" fmla="*/ 1 w 782"/>
                  <a:gd name="T29" fmla="*/ 1 h 514"/>
                  <a:gd name="T30" fmla="*/ 2 w 782"/>
                  <a:gd name="T31" fmla="*/ 1 h 514"/>
                  <a:gd name="T32" fmla="*/ 2 w 782"/>
                  <a:gd name="T33" fmla="*/ 1 h 514"/>
                  <a:gd name="T34" fmla="*/ 2 w 782"/>
                  <a:gd name="T35" fmla="*/ 1 h 514"/>
                  <a:gd name="T36" fmla="*/ 2 w 782"/>
                  <a:gd name="T37" fmla="*/ 1 h 514"/>
                  <a:gd name="T38" fmla="*/ 2 w 782"/>
                  <a:gd name="T39" fmla="*/ 1 h 514"/>
                  <a:gd name="T40" fmla="*/ 2 w 782"/>
                  <a:gd name="T41" fmla="*/ 1 h 514"/>
                  <a:gd name="T42" fmla="*/ 2 w 782"/>
                  <a:gd name="T43" fmla="*/ 1 h 514"/>
                  <a:gd name="T44" fmla="*/ 2 w 782"/>
                  <a:gd name="T45" fmla="*/ 1 h 514"/>
                  <a:gd name="T46" fmla="*/ 2 w 782"/>
                  <a:gd name="T47" fmla="*/ 1 h 514"/>
                  <a:gd name="T48" fmla="*/ 2 w 782"/>
                  <a:gd name="T49" fmla="*/ 1 h 514"/>
                  <a:gd name="T50" fmla="*/ 2 w 782"/>
                  <a:gd name="T51" fmla="*/ 1 h 514"/>
                  <a:gd name="T52" fmla="*/ 2 w 782"/>
                  <a:gd name="T53" fmla="*/ 1 h 514"/>
                  <a:gd name="T54" fmla="*/ 2 w 782"/>
                  <a:gd name="T55" fmla="*/ 1 h 514"/>
                  <a:gd name="T56" fmla="*/ 2 w 782"/>
                  <a:gd name="T57" fmla="*/ 1 h 514"/>
                  <a:gd name="T58" fmla="*/ 2 w 782"/>
                  <a:gd name="T59" fmla="*/ 1 h 514"/>
                  <a:gd name="T60" fmla="*/ 2 w 782"/>
                  <a:gd name="T61" fmla="*/ 1 h 514"/>
                  <a:gd name="T62" fmla="*/ 1 w 782"/>
                  <a:gd name="T63" fmla="*/ 1 h 514"/>
                  <a:gd name="T64" fmla="*/ 2 w 782"/>
                  <a:gd name="T65" fmla="*/ 1 h 514"/>
                  <a:gd name="T66" fmla="*/ 2 w 782"/>
                  <a:gd name="T67" fmla="*/ 1 h 514"/>
                  <a:gd name="T68" fmla="*/ 2 w 782"/>
                  <a:gd name="T69" fmla="*/ 1 h 514"/>
                  <a:gd name="T70" fmla="*/ 2 w 782"/>
                  <a:gd name="T71" fmla="*/ 1 h 514"/>
                  <a:gd name="T72" fmla="*/ 2 w 782"/>
                  <a:gd name="T73" fmla="*/ 1 h 514"/>
                  <a:gd name="T74" fmla="*/ 2 w 782"/>
                  <a:gd name="T75" fmla="*/ 1 h 514"/>
                  <a:gd name="T76" fmla="*/ 2 w 782"/>
                  <a:gd name="T77" fmla="*/ 1 h 514"/>
                  <a:gd name="T78" fmla="*/ 2 w 782"/>
                  <a:gd name="T79" fmla="*/ 1 h 514"/>
                  <a:gd name="T80" fmla="*/ 2 w 782"/>
                  <a:gd name="T81" fmla="*/ 1 h 514"/>
                  <a:gd name="T82" fmla="*/ 2 w 782"/>
                  <a:gd name="T83" fmla="*/ 1 h 514"/>
                  <a:gd name="T84" fmla="*/ 2 w 782"/>
                  <a:gd name="T85" fmla="*/ 1 h 514"/>
                  <a:gd name="T86" fmla="*/ 2 w 782"/>
                  <a:gd name="T87" fmla="*/ 1 h 514"/>
                  <a:gd name="T88" fmla="*/ 2 w 782"/>
                  <a:gd name="T89" fmla="*/ 1 h 514"/>
                  <a:gd name="T90" fmla="*/ 2 w 782"/>
                  <a:gd name="T91" fmla="*/ 1 h 514"/>
                  <a:gd name="T92" fmla="*/ 2 w 782"/>
                  <a:gd name="T93" fmla="*/ 1 h 514"/>
                  <a:gd name="T94" fmla="*/ 2 w 782"/>
                  <a:gd name="T95" fmla="*/ 1 h 514"/>
                  <a:gd name="T96" fmla="*/ 2 w 782"/>
                  <a:gd name="T97" fmla="*/ 1 h 514"/>
                  <a:gd name="T98" fmla="*/ 2 w 782"/>
                  <a:gd name="T99" fmla="*/ 1 h 514"/>
                  <a:gd name="T100" fmla="*/ 1 w 782"/>
                  <a:gd name="T101" fmla="*/ 1 h 514"/>
                  <a:gd name="T102" fmla="*/ 1 w 782"/>
                  <a:gd name="T103" fmla="*/ 1 h 514"/>
                  <a:gd name="T104" fmla="*/ 1 w 782"/>
                  <a:gd name="T105" fmla="*/ 1 h 514"/>
                  <a:gd name="T106" fmla="*/ 1 w 782"/>
                  <a:gd name="T107" fmla="*/ 1 h 514"/>
                  <a:gd name="T108" fmla="*/ 1 w 782"/>
                  <a:gd name="T109" fmla="*/ 1 h 514"/>
                  <a:gd name="T110" fmla="*/ 1 w 782"/>
                  <a:gd name="T111" fmla="*/ 1 h 514"/>
                  <a:gd name="T112" fmla="*/ 1 w 782"/>
                  <a:gd name="T113" fmla="*/ 1 h 514"/>
                  <a:gd name="T114" fmla="*/ 1 w 782"/>
                  <a:gd name="T115" fmla="*/ 1 h 514"/>
                  <a:gd name="T116" fmla="*/ 1 w 782"/>
                  <a:gd name="T117" fmla="*/ 1 h 514"/>
                  <a:gd name="T118" fmla="*/ 1 w 782"/>
                  <a:gd name="T119" fmla="*/ 1 h 514"/>
                  <a:gd name="T120" fmla="*/ 1 w 782"/>
                  <a:gd name="T121" fmla="*/ 1 h 514"/>
                  <a:gd name="T122" fmla="*/ 0 w 782"/>
                  <a:gd name="T123" fmla="*/ 1 h 514"/>
                  <a:gd name="T124" fmla="*/ 1 w 782"/>
                  <a:gd name="T125" fmla="*/ 1 h 5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82"/>
                  <a:gd name="T190" fmla="*/ 0 h 514"/>
                  <a:gd name="T191" fmla="*/ 782 w 782"/>
                  <a:gd name="T192" fmla="*/ 514 h 5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82" h="514">
                    <a:moveTo>
                      <a:pt x="33" y="47"/>
                    </a:moveTo>
                    <a:lnTo>
                      <a:pt x="133" y="0"/>
                    </a:lnTo>
                    <a:lnTo>
                      <a:pt x="139" y="32"/>
                    </a:lnTo>
                    <a:lnTo>
                      <a:pt x="148" y="62"/>
                    </a:lnTo>
                    <a:lnTo>
                      <a:pt x="166" y="87"/>
                    </a:lnTo>
                    <a:lnTo>
                      <a:pt x="190" y="121"/>
                    </a:lnTo>
                    <a:lnTo>
                      <a:pt x="230" y="157"/>
                    </a:lnTo>
                    <a:lnTo>
                      <a:pt x="275" y="184"/>
                    </a:lnTo>
                    <a:lnTo>
                      <a:pt x="423" y="276"/>
                    </a:lnTo>
                    <a:lnTo>
                      <a:pt x="427" y="278"/>
                    </a:lnTo>
                    <a:lnTo>
                      <a:pt x="432" y="283"/>
                    </a:lnTo>
                    <a:lnTo>
                      <a:pt x="436" y="286"/>
                    </a:lnTo>
                    <a:lnTo>
                      <a:pt x="441" y="289"/>
                    </a:lnTo>
                    <a:lnTo>
                      <a:pt x="446" y="294"/>
                    </a:lnTo>
                    <a:lnTo>
                      <a:pt x="451" y="297"/>
                    </a:lnTo>
                    <a:lnTo>
                      <a:pt x="452" y="299"/>
                    </a:lnTo>
                    <a:lnTo>
                      <a:pt x="457" y="303"/>
                    </a:lnTo>
                    <a:lnTo>
                      <a:pt x="461" y="307"/>
                    </a:lnTo>
                    <a:lnTo>
                      <a:pt x="467" y="311"/>
                    </a:lnTo>
                    <a:lnTo>
                      <a:pt x="471" y="316"/>
                    </a:lnTo>
                    <a:lnTo>
                      <a:pt x="476" y="320"/>
                    </a:lnTo>
                    <a:lnTo>
                      <a:pt x="480" y="324"/>
                    </a:lnTo>
                    <a:lnTo>
                      <a:pt x="483" y="326"/>
                    </a:lnTo>
                    <a:lnTo>
                      <a:pt x="487" y="330"/>
                    </a:lnTo>
                    <a:lnTo>
                      <a:pt x="491" y="334"/>
                    </a:lnTo>
                    <a:lnTo>
                      <a:pt x="496" y="336"/>
                    </a:lnTo>
                    <a:lnTo>
                      <a:pt x="501" y="341"/>
                    </a:lnTo>
                    <a:lnTo>
                      <a:pt x="505" y="344"/>
                    </a:lnTo>
                    <a:lnTo>
                      <a:pt x="510" y="346"/>
                    </a:lnTo>
                    <a:lnTo>
                      <a:pt x="511" y="347"/>
                    </a:lnTo>
                    <a:lnTo>
                      <a:pt x="516" y="350"/>
                    </a:lnTo>
                    <a:lnTo>
                      <a:pt x="521" y="352"/>
                    </a:lnTo>
                    <a:lnTo>
                      <a:pt x="526" y="354"/>
                    </a:lnTo>
                    <a:lnTo>
                      <a:pt x="530" y="355"/>
                    </a:lnTo>
                    <a:lnTo>
                      <a:pt x="535" y="356"/>
                    </a:lnTo>
                    <a:lnTo>
                      <a:pt x="539" y="356"/>
                    </a:lnTo>
                    <a:lnTo>
                      <a:pt x="542" y="356"/>
                    </a:lnTo>
                    <a:lnTo>
                      <a:pt x="542" y="351"/>
                    </a:lnTo>
                    <a:lnTo>
                      <a:pt x="542" y="346"/>
                    </a:lnTo>
                    <a:lnTo>
                      <a:pt x="542" y="341"/>
                    </a:lnTo>
                    <a:lnTo>
                      <a:pt x="542" y="335"/>
                    </a:lnTo>
                    <a:lnTo>
                      <a:pt x="542" y="330"/>
                    </a:lnTo>
                    <a:lnTo>
                      <a:pt x="542" y="328"/>
                    </a:lnTo>
                    <a:lnTo>
                      <a:pt x="542" y="324"/>
                    </a:lnTo>
                    <a:lnTo>
                      <a:pt x="542" y="318"/>
                    </a:lnTo>
                    <a:lnTo>
                      <a:pt x="542" y="313"/>
                    </a:lnTo>
                    <a:lnTo>
                      <a:pt x="542" y="308"/>
                    </a:lnTo>
                    <a:lnTo>
                      <a:pt x="542" y="303"/>
                    </a:lnTo>
                    <a:lnTo>
                      <a:pt x="543" y="302"/>
                    </a:lnTo>
                    <a:lnTo>
                      <a:pt x="542" y="296"/>
                    </a:lnTo>
                    <a:lnTo>
                      <a:pt x="542" y="291"/>
                    </a:lnTo>
                    <a:lnTo>
                      <a:pt x="541" y="284"/>
                    </a:lnTo>
                    <a:lnTo>
                      <a:pt x="541" y="279"/>
                    </a:lnTo>
                    <a:lnTo>
                      <a:pt x="541" y="274"/>
                    </a:lnTo>
                    <a:lnTo>
                      <a:pt x="539" y="268"/>
                    </a:lnTo>
                    <a:lnTo>
                      <a:pt x="538" y="262"/>
                    </a:lnTo>
                    <a:lnTo>
                      <a:pt x="536" y="255"/>
                    </a:lnTo>
                    <a:lnTo>
                      <a:pt x="534" y="250"/>
                    </a:lnTo>
                    <a:lnTo>
                      <a:pt x="530" y="243"/>
                    </a:lnTo>
                    <a:lnTo>
                      <a:pt x="530" y="241"/>
                    </a:lnTo>
                    <a:lnTo>
                      <a:pt x="521" y="218"/>
                    </a:lnTo>
                    <a:lnTo>
                      <a:pt x="520" y="200"/>
                    </a:lnTo>
                    <a:lnTo>
                      <a:pt x="512" y="170"/>
                    </a:lnTo>
                    <a:lnTo>
                      <a:pt x="508" y="148"/>
                    </a:lnTo>
                    <a:lnTo>
                      <a:pt x="526" y="165"/>
                    </a:lnTo>
                    <a:lnTo>
                      <a:pt x="551" y="163"/>
                    </a:lnTo>
                    <a:lnTo>
                      <a:pt x="549" y="187"/>
                    </a:lnTo>
                    <a:lnTo>
                      <a:pt x="555" y="216"/>
                    </a:lnTo>
                    <a:lnTo>
                      <a:pt x="564" y="250"/>
                    </a:lnTo>
                    <a:lnTo>
                      <a:pt x="567" y="283"/>
                    </a:lnTo>
                    <a:lnTo>
                      <a:pt x="578" y="308"/>
                    </a:lnTo>
                    <a:lnTo>
                      <a:pt x="583" y="333"/>
                    </a:lnTo>
                    <a:lnTo>
                      <a:pt x="600" y="355"/>
                    </a:lnTo>
                    <a:lnTo>
                      <a:pt x="619" y="376"/>
                    </a:lnTo>
                    <a:lnTo>
                      <a:pt x="630" y="397"/>
                    </a:lnTo>
                    <a:lnTo>
                      <a:pt x="643" y="420"/>
                    </a:lnTo>
                    <a:lnTo>
                      <a:pt x="662" y="431"/>
                    </a:lnTo>
                    <a:lnTo>
                      <a:pt x="679" y="431"/>
                    </a:lnTo>
                    <a:lnTo>
                      <a:pt x="687" y="409"/>
                    </a:lnTo>
                    <a:lnTo>
                      <a:pt x="688" y="386"/>
                    </a:lnTo>
                    <a:lnTo>
                      <a:pt x="693" y="355"/>
                    </a:lnTo>
                    <a:lnTo>
                      <a:pt x="703" y="381"/>
                    </a:lnTo>
                    <a:lnTo>
                      <a:pt x="714" y="403"/>
                    </a:lnTo>
                    <a:lnTo>
                      <a:pt x="724" y="413"/>
                    </a:lnTo>
                    <a:lnTo>
                      <a:pt x="737" y="388"/>
                    </a:lnTo>
                    <a:lnTo>
                      <a:pt x="748" y="367"/>
                    </a:lnTo>
                    <a:lnTo>
                      <a:pt x="763" y="349"/>
                    </a:lnTo>
                    <a:lnTo>
                      <a:pt x="782" y="334"/>
                    </a:lnTo>
                    <a:lnTo>
                      <a:pt x="774" y="362"/>
                    </a:lnTo>
                    <a:lnTo>
                      <a:pt x="769" y="400"/>
                    </a:lnTo>
                    <a:lnTo>
                      <a:pt x="766" y="431"/>
                    </a:lnTo>
                    <a:lnTo>
                      <a:pt x="763" y="451"/>
                    </a:lnTo>
                    <a:lnTo>
                      <a:pt x="739" y="463"/>
                    </a:lnTo>
                    <a:lnTo>
                      <a:pt x="717" y="471"/>
                    </a:lnTo>
                    <a:lnTo>
                      <a:pt x="697" y="476"/>
                    </a:lnTo>
                    <a:lnTo>
                      <a:pt x="680" y="481"/>
                    </a:lnTo>
                    <a:lnTo>
                      <a:pt x="647" y="494"/>
                    </a:lnTo>
                    <a:lnTo>
                      <a:pt x="617" y="505"/>
                    </a:lnTo>
                    <a:lnTo>
                      <a:pt x="586" y="511"/>
                    </a:lnTo>
                    <a:lnTo>
                      <a:pt x="555" y="514"/>
                    </a:lnTo>
                    <a:lnTo>
                      <a:pt x="528" y="509"/>
                    </a:lnTo>
                    <a:lnTo>
                      <a:pt x="501" y="501"/>
                    </a:lnTo>
                    <a:lnTo>
                      <a:pt x="476" y="490"/>
                    </a:lnTo>
                    <a:lnTo>
                      <a:pt x="449" y="479"/>
                    </a:lnTo>
                    <a:lnTo>
                      <a:pt x="395" y="454"/>
                    </a:lnTo>
                    <a:lnTo>
                      <a:pt x="369" y="438"/>
                    </a:lnTo>
                    <a:lnTo>
                      <a:pt x="342" y="422"/>
                    </a:lnTo>
                    <a:lnTo>
                      <a:pt x="316" y="403"/>
                    </a:lnTo>
                    <a:lnTo>
                      <a:pt x="290" y="385"/>
                    </a:lnTo>
                    <a:lnTo>
                      <a:pt x="264" y="364"/>
                    </a:lnTo>
                    <a:lnTo>
                      <a:pt x="236" y="345"/>
                    </a:lnTo>
                    <a:lnTo>
                      <a:pt x="210" y="325"/>
                    </a:lnTo>
                    <a:lnTo>
                      <a:pt x="182" y="305"/>
                    </a:lnTo>
                    <a:lnTo>
                      <a:pt x="152" y="284"/>
                    </a:lnTo>
                    <a:lnTo>
                      <a:pt x="121" y="261"/>
                    </a:lnTo>
                    <a:lnTo>
                      <a:pt x="90" y="236"/>
                    </a:lnTo>
                    <a:lnTo>
                      <a:pt x="75" y="224"/>
                    </a:lnTo>
                    <a:lnTo>
                      <a:pt x="62" y="211"/>
                    </a:lnTo>
                    <a:lnTo>
                      <a:pt x="47" y="200"/>
                    </a:lnTo>
                    <a:lnTo>
                      <a:pt x="34" y="188"/>
                    </a:lnTo>
                    <a:lnTo>
                      <a:pt x="22" y="176"/>
                    </a:lnTo>
                    <a:lnTo>
                      <a:pt x="12" y="165"/>
                    </a:lnTo>
                    <a:lnTo>
                      <a:pt x="0" y="150"/>
                    </a:lnTo>
                    <a:lnTo>
                      <a:pt x="0" y="125"/>
                    </a:lnTo>
                    <a:lnTo>
                      <a:pt x="4" y="111"/>
                    </a:lnTo>
                    <a:lnTo>
                      <a:pt x="10" y="89"/>
                    </a:lnTo>
                    <a:lnTo>
                      <a:pt x="33" y="47"/>
                    </a:lnTo>
                    <a:close/>
                  </a:path>
                </a:pathLst>
              </a:custGeom>
              <a:solidFill>
                <a:srgbClr val="ABABAB"/>
              </a:solidFill>
              <a:ln w="9525">
                <a:noFill/>
                <a:round/>
                <a:headEnd/>
                <a:tailEnd/>
              </a:ln>
            </p:spPr>
            <p:txBody>
              <a:bodyPr/>
              <a:lstStyle/>
              <a:p>
                <a:endParaRPr lang="en-US"/>
              </a:p>
            </p:txBody>
          </p:sp>
          <p:sp>
            <p:nvSpPr>
              <p:cNvPr id="73" name="Freeform 75"/>
              <p:cNvSpPr>
                <a:spLocks/>
              </p:cNvSpPr>
              <p:nvPr/>
            </p:nvSpPr>
            <p:spPr bwMode="auto">
              <a:xfrm>
                <a:off x="1623" y="3053"/>
                <a:ext cx="104" cy="214"/>
              </a:xfrm>
              <a:custGeom>
                <a:avLst/>
                <a:gdLst>
                  <a:gd name="T0" fmla="*/ 1 w 208"/>
                  <a:gd name="T1" fmla="*/ 0 h 428"/>
                  <a:gd name="T2" fmla="*/ 1 w 208"/>
                  <a:gd name="T3" fmla="*/ 1 h 428"/>
                  <a:gd name="T4" fmla="*/ 1 w 208"/>
                  <a:gd name="T5" fmla="*/ 1 h 428"/>
                  <a:gd name="T6" fmla="*/ 1 w 208"/>
                  <a:gd name="T7" fmla="*/ 1 h 428"/>
                  <a:gd name="T8" fmla="*/ 1 w 208"/>
                  <a:gd name="T9" fmla="*/ 1 h 428"/>
                  <a:gd name="T10" fmla="*/ 1 w 208"/>
                  <a:gd name="T11" fmla="*/ 1 h 428"/>
                  <a:gd name="T12" fmla="*/ 1 w 208"/>
                  <a:gd name="T13" fmla="*/ 1 h 428"/>
                  <a:gd name="T14" fmla="*/ 1 w 208"/>
                  <a:gd name="T15" fmla="*/ 1 h 428"/>
                  <a:gd name="T16" fmla="*/ 1 w 208"/>
                  <a:gd name="T17" fmla="*/ 1 h 428"/>
                  <a:gd name="T18" fmla="*/ 1 w 208"/>
                  <a:gd name="T19" fmla="*/ 1 h 428"/>
                  <a:gd name="T20" fmla="*/ 1 w 208"/>
                  <a:gd name="T21" fmla="*/ 1 h 428"/>
                  <a:gd name="T22" fmla="*/ 0 w 208"/>
                  <a:gd name="T23" fmla="*/ 1 h 428"/>
                  <a:gd name="T24" fmla="*/ 1 w 208"/>
                  <a:gd name="T25" fmla="*/ 1 h 428"/>
                  <a:gd name="T26" fmla="*/ 1 w 208"/>
                  <a:gd name="T27" fmla="*/ 1 h 428"/>
                  <a:gd name="T28" fmla="*/ 1 w 208"/>
                  <a:gd name="T29" fmla="*/ 1 h 428"/>
                  <a:gd name="T30" fmla="*/ 1 w 208"/>
                  <a:gd name="T31" fmla="*/ 1 h 428"/>
                  <a:gd name="T32" fmla="*/ 1 w 208"/>
                  <a:gd name="T33" fmla="*/ 1 h 428"/>
                  <a:gd name="T34" fmla="*/ 1 w 208"/>
                  <a:gd name="T35" fmla="*/ 1 h 428"/>
                  <a:gd name="T36" fmla="*/ 1 w 208"/>
                  <a:gd name="T37" fmla="*/ 1 h 428"/>
                  <a:gd name="T38" fmla="*/ 1 w 208"/>
                  <a:gd name="T39" fmla="*/ 1 h 428"/>
                  <a:gd name="T40" fmla="*/ 1 w 208"/>
                  <a:gd name="T41" fmla="*/ 1 h 428"/>
                  <a:gd name="T42" fmla="*/ 1 w 208"/>
                  <a:gd name="T43" fmla="*/ 1 h 428"/>
                  <a:gd name="T44" fmla="*/ 1 w 208"/>
                  <a:gd name="T45" fmla="*/ 1 h 428"/>
                  <a:gd name="T46" fmla="*/ 1 w 208"/>
                  <a:gd name="T47" fmla="*/ 1 h 428"/>
                  <a:gd name="T48" fmla="*/ 1 w 208"/>
                  <a:gd name="T49" fmla="*/ 1 h 428"/>
                  <a:gd name="T50" fmla="*/ 1 w 208"/>
                  <a:gd name="T51" fmla="*/ 1 h 428"/>
                  <a:gd name="T52" fmla="*/ 1 w 208"/>
                  <a:gd name="T53" fmla="*/ 1 h 428"/>
                  <a:gd name="T54" fmla="*/ 1 w 208"/>
                  <a:gd name="T55" fmla="*/ 1 h 428"/>
                  <a:gd name="T56" fmla="*/ 1 w 208"/>
                  <a:gd name="T57" fmla="*/ 1 h 428"/>
                  <a:gd name="T58" fmla="*/ 1 w 208"/>
                  <a:gd name="T59" fmla="*/ 1 h 428"/>
                  <a:gd name="T60" fmla="*/ 1 w 208"/>
                  <a:gd name="T61" fmla="*/ 1 h 428"/>
                  <a:gd name="T62" fmla="*/ 1 w 208"/>
                  <a:gd name="T63" fmla="*/ 1 h 428"/>
                  <a:gd name="T64" fmla="*/ 1 w 208"/>
                  <a:gd name="T65" fmla="*/ 0 h 4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8"/>
                  <a:gd name="T100" fmla="*/ 0 h 428"/>
                  <a:gd name="T101" fmla="*/ 208 w 208"/>
                  <a:gd name="T102" fmla="*/ 428 h 4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8" h="428">
                    <a:moveTo>
                      <a:pt x="57" y="0"/>
                    </a:moveTo>
                    <a:lnTo>
                      <a:pt x="50" y="21"/>
                    </a:lnTo>
                    <a:lnTo>
                      <a:pt x="42" y="45"/>
                    </a:lnTo>
                    <a:lnTo>
                      <a:pt x="35" y="70"/>
                    </a:lnTo>
                    <a:lnTo>
                      <a:pt x="29" y="96"/>
                    </a:lnTo>
                    <a:lnTo>
                      <a:pt x="22" y="122"/>
                    </a:lnTo>
                    <a:lnTo>
                      <a:pt x="17" y="149"/>
                    </a:lnTo>
                    <a:lnTo>
                      <a:pt x="11" y="174"/>
                    </a:lnTo>
                    <a:lnTo>
                      <a:pt x="6" y="196"/>
                    </a:lnTo>
                    <a:lnTo>
                      <a:pt x="2" y="229"/>
                    </a:lnTo>
                    <a:lnTo>
                      <a:pt x="1" y="245"/>
                    </a:lnTo>
                    <a:lnTo>
                      <a:pt x="0" y="264"/>
                    </a:lnTo>
                    <a:lnTo>
                      <a:pt x="1" y="283"/>
                    </a:lnTo>
                    <a:lnTo>
                      <a:pt x="1" y="301"/>
                    </a:lnTo>
                    <a:lnTo>
                      <a:pt x="2" y="320"/>
                    </a:lnTo>
                    <a:lnTo>
                      <a:pt x="4" y="338"/>
                    </a:lnTo>
                    <a:lnTo>
                      <a:pt x="5" y="357"/>
                    </a:lnTo>
                    <a:lnTo>
                      <a:pt x="68" y="428"/>
                    </a:lnTo>
                    <a:lnTo>
                      <a:pt x="74" y="415"/>
                    </a:lnTo>
                    <a:lnTo>
                      <a:pt x="83" y="396"/>
                    </a:lnTo>
                    <a:lnTo>
                      <a:pt x="93" y="378"/>
                    </a:lnTo>
                    <a:lnTo>
                      <a:pt x="105" y="361"/>
                    </a:lnTo>
                    <a:lnTo>
                      <a:pt x="117" y="343"/>
                    </a:lnTo>
                    <a:lnTo>
                      <a:pt x="128" y="323"/>
                    </a:lnTo>
                    <a:lnTo>
                      <a:pt x="141" y="305"/>
                    </a:lnTo>
                    <a:lnTo>
                      <a:pt x="151" y="286"/>
                    </a:lnTo>
                    <a:lnTo>
                      <a:pt x="159" y="265"/>
                    </a:lnTo>
                    <a:lnTo>
                      <a:pt x="172" y="242"/>
                    </a:lnTo>
                    <a:lnTo>
                      <a:pt x="186" y="213"/>
                    </a:lnTo>
                    <a:lnTo>
                      <a:pt x="197" y="189"/>
                    </a:lnTo>
                    <a:lnTo>
                      <a:pt x="208" y="166"/>
                    </a:lnTo>
                    <a:lnTo>
                      <a:pt x="191" y="7"/>
                    </a:lnTo>
                    <a:lnTo>
                      <a:pt x="57" y="0"/>
                    </a:lnTo>
                    <a:close/>
                  </a:path>
                </a:pathLst>
              </a:custGeom>
              <a:solidFill>
                <a:srgbClr val="FFC2C2"/>
              </a:solidFill>
              <a:ln w="1588">
                <a:solidFill>
                  <a:srgbClr val="000000"/>
                </a:solidFill>
                <a:round/>
                <a:headEnd/>
                <a:tailEnd/>
              </a:ln>
            </p:spPr>
            <p:txBody>
              <a:bodyPr/>
              <a:lstStyle/>
              <a:p>
                <a:endParaRPr lang="en-US"/>
              </a:p>
            </p:txBody>
          </p:sp>
          <p:sp>
            <p:nvSpPr>
              <p:cNvPr id="74" name="Freeform 76"/>
              <p:cNvSpPr>
                <a:spLocks/>
              </p:cNvSpPr>
              <p:nvPr/>
            </p:nvSpPr>
            <p:spPr bwMode="auto">
              <a:xfrm>
                <a:off x="1163" y="3076"/>
                <a:ext cx="38" cy="40"/>
              </a:xfrm>
              <a:custGeom>
                <a:avLst/>
                <a:gdLst>
                  <a:gd name="T0" fmla="*/ 0 w 77"/>
                  <a:gd name="T1" fmla="*/ 0 h 81"/>
                  <a:gd name="T2" fmla="*/ 0 w 77"/>
                  <a:gd name="T3" fmla="*/ 0 h 81"/>
                  <a:gd name="T4" fmla="*/ 0 w 77"/>
                  <a:gd name="T5" fmla="*/ 0 h 81"/>
                  <a:gd name="T6" fmla="*/ 0 w 77"/>
                  <a:gd name="T7" fmla="*/ 0 h 81"/>
                  <a:gd name="T8" fmla="*/ 0 w 77"/>
                  <a:gd name="T9" fmla="*/ 0 h 81"/>
                  <a:gd name="T10" fmla="*/ 0 w 77"/>
                  <a:gd name="T11" fmla="*/ 0 h 81"/>
                  <a:gd name="T12" fmla="*/ 0 w 77"/>
                  <a:gd name="T13" fmla="*/ 0 h 81"/>
                  <a:gd name="T14" fmla="*/ 0 w 77"/>
                  <a:gd name="T15" fmla="*/ 0 h 81"/>
                  <a:gd name="T16" fmla="*/ 0 w 77"/>
                  <a:gd name="T17" fmla="*/ 0 h 81"/>
                  <a:gd name="T18" fmla="*/ 0 w 77"/>
                  <a:gd name="T19" fmla="*/ 0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
                  <a:gd name="T31" fmla="*/ 0 h 81"/>
                  <a:gd name="T32" fmla="*/ 77 w 77"/>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 h="81">
                    <a:moveTo>
                      <a:pt x="74" y="24"/>
                    </a:moveTo>
                    <a:lnTo>
                      <a:pt x="60" y="15"/>
                    </a:lnTo>
                    <a:lnTo>
                      <a:pt x="44" y="7"/>
                    </a:lnTo>
                    <a:lnTo>
                      <a:pt x="29" y="1"/>
                    </a:lnTo>
                    <a:lnTo>
                      <a:pt x="15" y="0"/>
                    </a:lnTo>
                    <a:lnTo>
                      <a:pt x="0" y="10"/>
                    </a:lnTo>
                    <a:lnTo>
                      <a:pt x="64" y="81"/>
                    </a:lnTo>
                    <a:lnTo>
                      <a:pt x="72" y="61"/>
                    </a:lnTo>
                    <a:lnTo>
                      <a:pt x="77" y="41"/>
                    </a:lnTo>
                    <a:lnTo>
                      <a:pt x="74" y="24"/>
                    </a:lnTo>
                    <a:close/>
                  </a:path>
                </a:pathLst>
              </a:custGeom>
              <a:solidFill>
                <a:srgbClr val="FFFFFF"/>
              </a:solidFill>
              <a:ln w="1588">
                <a:solidFill>
                  <a:srgbClr val="000000"/>
                </a:solidFill>
                <a:round/>
                <a:headEnd/>
                <a:tailEnd/>
              </a:ln>
            </p:spPr>
            <p:txBody>
              <a:bodyPr/>
              <a:lstStyle/>
              <a:p>
                <a:endParaRPr lang="en-US"/>
              </a:p>
            </p:txBody>
          </p:sp>
          <p:sp>
            <p:nvSpPr>
              <p:cNvPr id="75" name="Freeform 77"/>
              <p:cNvSpPr>
                <a:spLocks/>
              </p:cNvSpPr>
              <p:nvPr/>
            </p:nvSpPr>
            <p:spPr bwMode="auto">
              <a:xfrm>
                <a:off x="1837" y="3665"/>
                <a:ext cx="44" cy="48"/>
              </a:xfrm>
              <a:custGeom>
                <a:avLst/>
                <a:gdLst>
                  <a:gd name="T0" fmla="*/ 0 w 89"/>
                  <a:gd name="T1" fmla="*/ 0 h 97"/>
                  <a:gd name="T2" fmla="*/ 0 w 89"/>
                  <a:gd name="T3" fmla="*/ 0 h 97"/>
                  <a:gd name="T4" fmla="*/ 0 w 89"/>
                  <a:gd name="T5" fmla="*/ 0 h 97"/>
                  <a:gd name="T6" fmla="*/ 0 w 89"/>
                  <a:gd name="T7" fmla="*/ 0 h 97"/>
                  <a:gd name="T8" fmla="*/ 0 w 89"/>
                  <a:gd name="T9" fmla="*/ 0 h 97"/>
                  <a:gd name="T10" fmla="*/ 0 w 89"/>
                  <a:gd name="T11" fmla="*/ 0 h 97"/>
                  <a:gd name="T12" fmla="*/ 0 w 89"/>
                  <a:gd name="T13" fmla="*/ 0 h 97"/>
                  <a:gd name="T14" fmla="*/ 0 w 89"/>
                  <a:gd name="T15" fmla="*/ 0 h 97"/>
                  <a:gd name="T16" fmla="*/ 0 w 89"/>
                  <a:gd name="T17" fmla="*/ 0 h 97"/>
                  <a:gd name="T18" fmla="*/ 0 w 89"/>
                  <a:gd name="T19" fmla="*/ 0 h 97"/>
                  <a:gd name="T20" fmla="*/ 0 w 89"/>
                  <a:gd name="T21" fmla="*/ 0 h 97"/>
                  <a:gd name="T22" fmla="*/ 0 w 89"/>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9"/>
                  <a:gd name="T37" fmla="*/ 0 h 97"/>
                  <a:gd name="T38" fmla="*/ 89 w 89"/>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9" h="97">
                    <a:moveTo>
                      <a:pt x="25" y="0"/>
                    </a:moveTo>
                    <a:lnTo>
                      <a:pt x="0" y="24"/>
                    </a:lnTo>
                    <a:lnTo>
                      <a:pt x="16" y="40"/>
                    </a:lnTo>
                    <a:lnTo>
                      <a:pt x="28" y="64"/>
                    </a:lnTo>
                    <a:lnTo>
                      <a:pt x="48" y="97"/>
                    </a:lnTo>
                    <a:lnTo>
                      <a:pt x="89" y="72"/>
                    </a:lnTo>
                    <a:lnTo>
                      <a:pt x="77" y="61"/>
                    </a:lnTo>
                    <a:lnTo>
                      <a:pt x="66" y="49"/>
                    </a:lnTo>
                    <a:lnTo>
                      <a:pt x="55" y="39"/>
                    </a:lnTo>
                    <a:lnTo>
                      <a:pt x="44" y="28"/>
                    </a:lnTo>
                    <a:lnTo>
                      <a:pt x="35" y="15"/>
                    </a:lnTo>
                    <a:lnTo>
                      <a:pt x="25" y="0"/>
                    </a:lnTo>
                    <a:close/>
                  </a:path>
                </a:pathLst>
              </a:custGeom>
              <a:solidFill>
                <a:srgbClr val="FFC285"/>
              </a:solidFill>
              <a:ln w="9525">
                <a:noFill/>
                <a:round/>
                <a:headEnd/>
                <a:tailEnd/>
              </a:ln>
            </p:spPr>
            <p:txBody>
              <a:bodyPr/>
              <a:lstStyle/>
              <a:p>
                <a:endParaRPr lang="en-US"/>
              </a:p>
            </p:txBody>
          </p:sp>
          <p:sp>
            <p:nvSpPr>
              <p:cNvPr id="76" name="Freeform 78"/>
              <p:cNvSpPr>
                <a:spLocks/>
              </p:cNvSpPr>
              <p:nvPr/>
            </p:nvSpPr>
            <p:spPr bwMode="auto">
              <a:xfrm>
                <a:off x="1837" y="3674"/>
                <a:ext cx="56" cy="57"/>
              </a:xfrm>
              <a:custGeom>
                <a:avLst/>
                <a:gdLst>
                  <a:gd name="T0" fmla="*/ 1 w 111"/>
                  <a:gd name="T1" fmla="*/ 0 h 113"/>
                  <a:gd name="T2" fmla="*/ 0 w 111"/>
                  <a:gd name="T3" fmla="*/ 1 h 113"/>
                  <a:gd name="T4" fmla="*/ 1 w 111"/>
                  <a:gd name="T5" fmla="*/ 1 h 113"/>
                  <a:gd name="T6" fmla="*/ 1 w 111"/>
                  <a:gd name="T7" fmla="*/ 1 h 113"/>
                  <a:gd name="T8" fmla="*/ 1 w 111"/>
                  <a:gd name="T9" fmla="*/ 1 h 113"/>
                  <a:gd name="T10" fmla="*/ 1 w 111"/>
                  <a:gd name="T11" fmla="*/ 1 h 113"/>
                  <a:gd name="T12" fmla="*/ 1 w 111"/>
                  <a:gd name="T13" fmla="*/ 1 h 113"/>
                  <a:gd name="T14" fmla="*/ 1 w 111"/>
                  <a:gd name="T15" fmla="*/ 1 h 113"/>
                  <a:gd name="T16" fmla="*/ 1 w 111"/>
                  <a:gd name="T17" fmla="*/ 1 h 113"/>
                  <a:gd name="T18" fmla="*/ 1 w 111"/>
                  <a:gd name="T19" fmla="*/ 1 h 113"/>
                  <a:gd name="T20" fmla="*/ 1 w 111"/>
                  <a:gd name="T21" fmla="*/ 1 h 113"/>
                  <a:gd name="T22" fmla="*/ 1 w 111"/>
                  <a:gd name="T23" fmla="*/ 1 h 113"/>
                  <a:gd name="T24" fmla="*/ 1 w 111"/>
                  <a:gd name="T25" fmla="*/ 1 h 113"/>
                  <a:gd name="T26" fmla="*/ 1 w 111"/>
                  <a:gd name="T27" fmla="*/ 1 h 113"/>
                  <a:gd name="T28" fmla="*/ 1 w 111"/>
                  <a:gd name="T29" fmla="*/ 1 h 113"/>
                  <a:gd name="T30" fmla="*/ 1 w 111"/>
                  <a:gd name="T31" fmla="*/ 1 h 113"/>
                  <a:gd name="T32" fmla="*/ 1 w 111"/>
                  <a:gd name="T33" fmla="*/ 1 h 113"/>
                  <a:gd name="T34" fmla="*/ 1 w 111"/>
                  <a:gd name="T35" fmla="*/ 1 h 113"/>
                  <a:gd name="T36" fmla="*/ 1 w 111"/>
                  <a:gd name="T37" fmla="*/ 1 h 113"/>
                  <a:gd name="T38" fmla="*/ 1 w 111"/>
                  <a:gd name="T39" fmla="*/ 1 h 113"/>
                  <a:gd name="T40" fmla="*/ 1 w 111"/>
                  <a:gd name="T41" fmla="*/ 1 h 113"/>
                  <a:gd name="T42" fmla="*/ 1 w 111"/>
                  <a:gd name="T43" fmla="*/ 1 h 113"/>
                  <a:gd name="T44" fmla="*/ 1 w 111"/>
                  <a:gd name="T45" fmla="*/ 1 h 113"/>
                  <a:gd name="T46" fmla="*/ 1 w 111"/>
                  <a:gd name="T47" fmla="*/ 0 h 1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1"/>
                  <a:gd name="T73" fmla="*/ 0 h 113"/>
                  <a:gd name="T74" fmla="*/ 111 w 111"/>
                  <a:gd name="T75" fmla="*/ 113 h 1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1" h="113">
                    <a:moveTo>
                      <a:pt x="6" y="0"/>
                    </a:moveTo>
                    <a:lnTo>
                      <a:pt x="0" y="4"/>
                    </a:lnTo>
                    <a:lnTo>
                      <a:pt x="10" y="19"/>
                    </a:lnTo>
                    <a:lnTo>
                      <a:pt x="18" y="34"/>
                    </a:lnTo>
                    <a:lnTo>
                      <a:pt x="26" y="47"/>
                    </a:lnTo>
                    <a:lnTo>
                      <a:pt x="33" y="60"/>
                    </a:lnTo>
                    <a:lnTo>
                      <a:pt x="40" y="72"/>
                    </a:lnTo>
                    <a:lnTo>
                      <a:pt x="47" y="86"/>
                    </a:lnTo>
                    <a:lnTo>
                      <a:pt x="53" y="98"/>
                    </a:lnTo>
                    <a:lnTo>
                      <a:pt x="61" y="113"/>
                    </a:lnTo>
                    <a:lnTo>
                      <a:pt x="72" y="104"/>
                    </a:lnTo>
                    <a:lnTo>
                      <a:pt x="84" y="96"/>
                    </a:lnTo>
                    <a:lnTo>
                      <a:pt x="98" y="88"/>
                    </a:lnTo>
                    <a:lnTo>
                      <a:pt x="111" y="78"/>
                    </a:lnTo>
                    <a:lnTo>
                      <a:pt x="100" y="64"/>
                    </a:lnTo>
                    <a:lnTo>
                      <a:pt x="89" y="52"/>
                    </a:lnTo>
                    <a:lnTo>
                      <a:pt x="77" y="41"/>
                    </a:lnTo>
                    <a:lnTo>
                      <a:pt x="66" y="46"/>
                    </a:lnTo>
                    <a:lnTo>
                      <a:pt x="56" y="54"/>
                    </a:lnTo>
                    <a:lnTo>
                      <a:pt x="43" y="62"/>
                    </a:lnTo>
                    <a:lnTo>
                      <a:pt x="32" y="44"/>
                    </a:lnTo>
                    <a:lnTo>
                      <a:pt x="25" y="29"/>
                    </a:lnTo>
                    <a:lnTo>
                      <a:pt x="16" y="13"/>
                    </a:lnTo>
                    <a:lnTo>
                      <a:pt x="6" y="0"/>
                    </a:lnTo>
                    <a:close/>
                  </a:path>
                </a:pathLst>
              </a:custGeom>
              <a:solidFill>
                <a:srgbClr val="C29561"/>
              </a:solidFill>
              <a:ln w="9525">
                <a:noFill/>
                <a:round/>
                <a:headEnd/>
                <a:tailEnd/>
              </a:ln>
            </p:spPr>
            <p:txBody>
              <a:bodyPr/>
              <a:lstStyle/>
              <a:p>
                <a:endParaRPr lang="en-US"/>
              </a:p>
            </p:txBody>
          </p:sp>
          <p:sp>
            <p:nvSpPr>
              <p:cNvPr id="77" name="Freeform 79"/>
              <p:cNvSpPr>
                <a:spLocks/>
              </p:cNvSpPr>
              <p:nvPr/>
            </p:nvSpPr>
            <p:spPr bwMode="auto">
              <a:xfrm>
                <a:off x="1054" y="3204"/>
                <a:ext cx="238" cy="301"/>
              </a:xfrm>
              <a:custGeom>
                <a:avLst/>
                <a:gdLst>
                  <a:gd name="T0" fmla="*/ 1 w 476"/>
                  <a:gd name="T1" fmla="*/ 0 h 601"/>
                  <a:gd name="T2" fmla="*/ 1 w 476"/>
                  <a:gd name="T3" fmla="*/ 1 h 601"/>
                  <a:gd name="T4" fmla="*/ 1 w 476"/>
                  <a:gd name="T5" fmla="*/ 1 h 601"/>
                  <a:gd name="T6" fmla="*/ 1 w 476"/>
                  <a:gd name="T7" fmla="*/ 1 h 601"/>
                  <a:gd name="T8" fmla="*/ 1 w 476"/>
                  <a:gd name="T9" fmla="*/ 1 h 601"/>
                  <a:gd name="T10" fmla="*/ 1 w 476"/>
                  <a:gd name="T11" fmla="*/ 1 h 601"/>
                  <a:gd name="T12" fmla="*/ 1 w 476"/>
                  <a:gd name="T13" fmla="*/ 1 h 601"/>
                  <a:gd name="T14" fmla="*/ 1 w 476"/>
                  <a:gd name="T15" fmla="*/ 1 h 601"/>
                  <a:gd name="T16" fmla="*/ 1 w 476"/>
                  <a:gd name="T17" fmla="*/ 1 h 601"/>
                  <a:gd name="T18" fmla="*/ 1 w 476"/>
                  <a:gd name="T19" fmla="*/ 1 h 601"/>
                  <a:gd name="T20" fmla="*/ 1 w 476"/>
                  <a:gd name="T21" fmla="*/ 1 h 601"/>
                  <a:gd name="T22" fmla="*/ 1 w 476"/>
                  <a:gd name="T23" fmla="*/ 1 h 601"/>
                  <a:gd name="T24" fmla="*/ 1 w 476"/>
                  <a:gd name="T25" fmla="*/ 1 h 601"/>
                  <a:gd name="T26" fmla="*/ 1 w 476"/>
                  <a:gd name="T27" fmla="*/ 1 h 601"/>
                  <a:gd name="T28" fmla="*/ 1 w 476"/>
                  <a:gd name="T29" fmla="*/ 1 h 601"/>
                  <a:gd name="T30" fmla="*/ 1 w 476"/>
                  <a:gd name="T31" fmla="*/ 1 h 601"/>
                  <a:gd name="T32" fmla="*/ 1 w 476"/>
                  <a:gd name="T33" fmla="*/ 1 h 601"/>
                  <a:gd name="T34" fmla="*/ 1 w 476"/>
                  <a:gd name="T35" fmla="*/ 1 h 601"/>
                  <a:gd name="T36" fmla="*/ 1 w 476"/>
                  <a:gd name="T37" fmla="*/ 1 h 601"/>
                  <a:gd name="T38" fmla="*/ 1 w 476"/>
                  <a:gd name="T39" fmla="*/ 1 h 601"/>
                  <a:gd name="T40" fmla="*/ 1 w 476"/>
                  <a:gd name="T41" fmla="*/ 1 h 601"/>
                  <a:gd name="T42" fmla="*/ 1 w 476"/>
                  <a:gd name="T43" fmla="*/ 1 h 601"/>
                  <a:gd name="T44" fmla="*/ 1 w 476"/>
                  <a:gd name="T45" fmla="*/ 1 h 601"/>
                  <a:gd name="T46" fmla="*/ 1 w 476"/>
                  <a:gd name="T47" fmla="*/ 1 h 601"/>
                  <a:gd name="T48" fmla="*/ 1 w 476"/>
                  <a:gd name="T49" fmla="*/ 1 h 601"/>
                  <a:gd name="T50" fmla="*/ 1 w 476"/>
                  <a:gd name="T51" fmla="*/ 1 h 601"/>
                  <a:gd name="T52" fmla="*/ 1 w 476"/>
                  <a:gd name="T53" fmla="*/ 1 h 601"/>
                  <a:gd name="T54" fmla="*/ 1 w 476"/>
                  <a:gd name="T55" fmla="*/ 1 h 601"/>
                  <a:gd name="T56" fmla="*/ 1 w 476"/>
                  <a:gd name="T57" fmla="*/ 1 h 601"/>
                  <a:gd name="T58" fmla="*/ 1 w 476"/>
                  <a:gd name="T59" fmla="*/ 1 h 601"/>
                  <a:gd name="T60" fmla="*/ 1 w 476"/>
                  <a:gd name="T61" fmla="*/ 1 h 601"/>
                  <a:gd name="T62" fmla="*/ 1 w 476"/>
                  <a:gd name="T63" fmla="*/ 1 h 601"/>
                  <a:gd name="T64" fmla="*/ 1 w 476"/>
                  <a:gd name="T65" fmla="*/ 1 h 601"/>
                  <a:gd name="T66" fmla="*/ 1 w 476"/>
                  <a:gd name="T67" fmla="*/ 1 h 601"/>
                  <a:gd name="T68" fmla="*/ 1 w 476"/>
                  <a:gd name="T69" fmla="*/ 1 h 601"/>
                  <a:gd name="T70" fmla="*/ 1 w 476"/>
                  <a:gd name="T71" fmla="*/ 1 h 601"/>
                  <a:gd name="T72" fmla="*/ 0 w 476"/>
                  <a:gd name="T73" fmla="*/ 1 h 601"/>
                  <a:gd name="T74" fmla="*/ 1 w 476"/>
                  <a:gd name="T75" fmla="*/ 1 h 601"/>
                  <a:gd name="T76" fmla="*/ 1 w 476"/>
                  <a:gd name="T77" fmla="*/ 1 h 601"/>
                  <a:gd name="T78" fmla="*/ 1 w 476"/>
                  <a:gd name="T79" fmla="*/ 2 h 601"/>
                  <a:gd name="T80" fmla="*/ 1 w 476"/>
                  <a:gd name="T81" fmla="*/ 2 h 601"/>
                  <a:gd name="T82" fmla="*/ 1 w 476"/>
                  <a:gd name="T83" fmla="*/ 1 h 601"/>
                  <a:gd name="T84" fmla="*/ 1 w 476"/>
                  <a:gd name="T85" fmla="*/ 0 h 6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6"/>
                  <a:gd name="T130" fmla="*/ 0 h 601"/>
                  <a:gd name="T131" fmla="*/ 476 w 476"/>
                  <a:gd name="T132" fmla="*/ 601 h 6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6" h="601">
                    <a:moveTo>
                      <a:pt x="299" y="0"/>
                    </a:moveTo>
                    <a:lnTo>
                      <a:pt x="271" y="23"/>
                    </a:lnTo>
                    <a:lnTo>
                      <a:pt x="244" y="45"/>
                    </a:lnTo>
                    <a:lnTo>
                      <a:pt x="219" y="66"/>
                    </a:lnTo>
                    <a:lnTo>
                      <a:pt x="198" y="84"/>
                    </a:lnTo>
                    <a:lnTo>
                      <a:pt x="181" y="97"/>
                    </a:lnTo>
                    <a:lnTo>
                      <a:pt x="173" y="112"/>
                    </a:lnTo>
                    <a:lnTo>
                      <a:pt x="169" y="127"/>
                    </a:lnTo>
                    <a:lnTo>
                      <a:pt x="168" y="141"/>
                    </a:lnTo>
                    <a:lnTo>
                      <a:pt x="163" y="152"/>
                    </a:lnTo>
                    <a:lnTo>
                      <a:pt x="151" y="156"/>
                    </a:lnTo>
                    <a:lnTo>
                      <a:pt x="139" y="161"/>
                    </a:lnTo>
                    <a:lnTo>
                      <a:pt x="127" y="163"/>
                    </a:lnTo>
                    <a:lnTo>
                      <a:pt x="115" y="167"/>
                    </a:lnTo>
                    <a:lnTo>
                      <a:pt x="104" y="169"/>
                    </a:lnTo>
                    <a:lnTo>
                      <a:pt x="93" y="170"/>
                    </a:lnTo>
                    <a:lnTo>
                      <a:pt x="76" y="175"/>
                    </a:lnTo>
                    <a:lnTo>
                      <a:pt x="64" y="179"/>
                    </a:lnTo>
                    <a:lnTo>
                      <a:pt x="55" y="188"/>
                    </a:lnTo>
                    <a:lnTo>
                      <a:pt x="54" y="203"/>
                    </a:lnTo>
                    <a:lnTo>
                      <a:pt x="56" y="220"/>
                    </a:lnTo>
                    <a:lnTo>
                      <a:pt x="61" y="235"/>
                    </a:lnTo>
                    <a:lnTo>
                      <a:pt x="70" y="244"/>
                    </a:lnTo>
                    <a:lnTo>
                      <a:pt x="61" y="255"/>
                    </a:lnTo>
                    <a:lnTo>
                      <a:pt x="55" y="264"/>
                    </a:lnTo>
                    <a:lnTo>
                      <a:pt x="54" y="272"/>
                    </a:lnTo>
                    <a:lnTo>
                      <a:pt x="55" y="284"/>
                    </a:lnTo>
                    <a:lnTo>
                      <a:pt x="60" y="309"/>
                    </a:lnTo>
                    <a:lnTo>
                      <a:pt x="40" y="307"/>
                    </a:lnTo>
                    <a:lnTo>
                      <a:pt x="34" y="318"/>
                    </a:lnTo>
                    <a:lnTo>
                      <a:pt x="33" y="331"/>
                    </a:lnTo>
                    <a:lnTo>
                      <a:pt x="30" y="345"/>
                    </a:lnTo>
                    <a:lnTo>
                      <a:pt x="21" y="353"/>
                    </a:lnTo>
                    <a:lnTo>
                      <a:pt x="9" y="361"/>
                    </a:lnTo>
                    <a:lnTo>
                      <a:pt x="4" y="368"/>
                    </a:lnTo>
                    <a:lnTo>
                      <a:pt x="1" y="377"/>
                    </a:lnTo>
                    <a:lnTo>
                      <a:pt x="0" y="389"/>
                    </a:lnTo>
                    <a:lnTo>
                      <a:pt x="2" y="406"/>
                    </a:lnTo>
                    <a:lnTo>
                      <a:pt x="8" y="422"/>
                    </a:lnTo>
                    <a:lnTo>
                      <a:pt x="286" y="601"/>
                    </a:lnTo>
                    <a:lnTo>
                      <a:pt x="433" y="570"/>
                    </a:lnTo>
                    <a:lnTo>
                      <a:pt x="476" y="63"/>
                    </a:lnTo>
                    <a:lnTo>
                      <a:pt x="299" y="0"/>
                    </a:lnTo>
                    <a:close/>
                  </a:path>
                </a:pathLst>
              </a:custGeom>
              <a:solidFill>
                <a:srgbClr val="FFC285"/>
              </a:solidFill>
              <a:ln w="1588">
                <a:solidFill>
                  <a:srgbClr val="000000"/>
                </a:solidFill>
                <a:round/>
                <a:headEnd/>
                <a:tailEnd/>
              </a:ln>
            </p:spPr>
            <p:txBody>
              <a:bodyPr/>
              <a:lstStyle/>
              <a:p>
                <a:endParaRPr lang="en-US"/>
              </a:p>
            </p:txBody>
          </p:sp>
          <p:sp>
            <p:nvSpPr>
              <p:cNvPr id="78" name="Freeform 80"/>
              <p:cNvSpPr>
                <a:spLocks/>
              </p:cNvSpPr>
              <p:nvPr/>
            </p:nvSpPr>
            <p:spPr bwMode="auto">
              <a:xfrm>
                <a:off x="1054" y="3368"/>
                <a:ext cx="219" cy="168"/>
              </a:xfrm>
              <a:custGeom>
                <a:avLst/>
                <a:gdLst>
                  <a:gd name="T0" fmla="*/ 0 w 439"/>
                  <a:gd name="T1" fmla="*/ 0 h 335"/>
                  <a:gd name="T2" fmla="*/ 0 w 439"/>
                  <a:gd name="T3" fmla="*/ 1 h 335"/>
                  <a:gd name="T4" fmla="*/ 0 w 439"/>
                  <a:gd name="T5" fmla="*/ 1 h 335"/>
                  <a:gd name="T6" fmla="*/ 0 w 439"/>
                  <a:gd name="T7" fmla="*/ 1 h 335"/>
                  <a:gd name="T8" fmla="*/ 0 w 439"/>
                  <a:gd name="T9" fmla="*/ 1 h 335"/>
                  <a:gd name="T10" fmla="*/ 0 w 439"/>
                  <a:gd name="T11" fmla="*/ 1 h 335"/>
                  <a:gd name="T12" fmla="*/ 0 w 439"/>
                  <a:gd name="T13" fmla="*/ 1 h 335"/>
                  <a:gd name="T14" fmla="*/ 0 w 439"/>
                  <a:gd name="T15" fmla="*/ 1 h 335"/>
                  <a:gd name="T16" fmla="*/ 0 w 439"/>
                  <a:gd name="T17" fmla="*/ 1 h 335"/>
                  <a:gd name="T18" fmla="*/ 0 w 439"/>
                  <a:gd name="T19" fmla="*/ 1 h 335"/>
                  <a:gd name="T20" fmla="*/ 0 w 439"/>
                  <a:gd name="T21" fmla="*/ 1 h 335"/>
                  <a:gd name="T22" fmla="*/ 0 w 439"/>
                  <a:gd name="T23" fmla="*/ 1 h 335"/>
                  <a:gd name="T24" fmla="*/ 0 w 439"/>
                  <a:gd name="T25" fmla="*/ 1 h 335"/>
                  <a:gd name="T26" fmla="*/ 0 w 439"/>
                  <a:gd name="T27" fmla="*/ 1 h 335"/>
                  <a:gd name="T28" fmla="*/ 0 w 439"/>
                  <a:gd name="T29" fmla="*/ 1 h 335"/>
                  <a:gd name="T30" fmla="*/ 0 w 439"/>
                  <a:gd name="T31" fmla="*/ 1 h 335"/>
                  <a:gd name="T32" fmla="*/ 0 w 439"/>
                  <a:gd name="T33" fmla="*/ 1 h 335"/>
                  <a:gd name="T34" fmla="*/ 0 w 439"/>
                  <a:gd name="T35" fmla="*/ 1 h 335"/>
                  <a:gd name="T36" fmla="*/ 0 w 439"/>
                  <a:gd name="T37" fmla="*/ 1 h 335"/>
                  <a:gd name="T38" fmla="*/ 0 w 439"/>
                  <a:gd name="T39" fmla="*/ 1 h 335"/>
                  <a:gd name="T40" fmla="*/ 0 w 439"/>
                  <a:gd name="T41" fmla="*/ 1 h 335"/>
                  <a:gd name="T42" fmla="*/ 0 w 439"/>
                  <a:gd name="T43" fmla="*/ 1 h 335"/>
                  <a:gd name="T44" fmla="*/ 0 w 439"/>
                  <a:gd name="T45" fmla="*/ 1 h 335"/>
                  <a:gd name="T46" fmla="*/ 0 w 439"/>
                  <a:gd name="T47" fmla="*/ 1 h 335"/>
                  <a:gd name="T48" fmla="*/ 0 w 439"/>
                  <a:gd name="T49" fmla="*/ 1 h 335"/>
                  <a:gd name="T50" fmla="*/ 0 w 439"/>
                  <a:gd name="T51" fmla="*/ 1 h 335"/>
                  <a:gd name="T52" fmla="*/ 0 w 439"/>
                  <a:gd name="T53" fmla="*/ 1 h 335"/>
                  <a:gd name="T54" fmla="*/ 0 w 439"/>
                  <a:gd name="T55" fmla="*/ 1 h 335"/>
                  <a:gd name="T56" fmla="*/ 0 w 439"/>
                  <a:gd name="T57" fmla="*/ 1 h 335"/>
                  <a:gd name="T58" fmla="*/ 0 w 439"/>
                  <a:gd name="T59" fmla="*/ 1 h 335"/>
                  <a:gd name="T60" fmla="*/ 0 w 439"/>
                  <a:gd name="T61" fmla="*/ 1 h 335"/>
                  <a:gd name="T62" fmla="*/ 0 w 439"/>
                  <a:gd name="T63" fmla="*/ 1 h 335"/>
                  <a:gd name="T64" fmla="*/ 0 w 439"/>
                  <a:gd name="T65" fmla="*/ 1 h 335"/>
                  <a:gd name="T66" fmla="*/ 0 w 439"/>
                  <a:gd name="T67" fmla="*/ 1 h 335"/>
                  <a:gd name="T68" fmla="*/ 0 w 439"/>
                  <a:gd name="T69" fmla="*/ 1 h 335"/>
                  <a:gd name="T70" fmla="*/ 0 w 439"/>
                  <a:gd name="T71" fmla="*/ 1 h 335"/>
                  <a:gd name="T72" fmla="*/ 0 w 439"/>
                  <a:gd name="T73" fmla="*/ 1 h 335"/>
                  <a:gd name="T74" fmla="*/ 0 w 439"/>
                  <a:gd name="T75" fmla="*/ 1 h 335"/>
                  <a:gd name="T76" fmla="*/ 0 w 439"/>
                  <a:gd name="T77" fmla="*/ 1 h 335"/>
                  <a:gd name="T78" fmla="*/ 0 w 439"/>
                  <a:gd name="T79" fmla="*/ 1 h 335"/>
                  <a:gd name="T80" fmla="*/ 0 w 439"/>
                  <a:gd name="T81" fmla="*/ 1 h 335"/>
                  <a:gd name="T82" fmla="*/ 0 w 439"/>
                  <a:gd name="T83" fmla="*/ 1 h 335"/>
                  <a:gd name="T84" fmla="*/ 0 w 439"/>
                  <a:gd name="T85" fmla="*/ 1 h 335"/>
                  <a:gd name="T86" fmla="*/ 0 w 439"/>
                  <a:gd name="T87" fmla="*/ 1 h 335"/>
                  <a:gd name="T88" fmla="*/ 0 w 439"/>
                  <a:gd name="T89" fmla="*/ 1 h 335"/>
                  <a:gd name="T90" fmla="*/ 0 w 439"/>
                  <a:gd name="T91" fmla="*/ 1 h 335"/>
                  <a:gd name="T92" fmla="*/ 0 w 439"/>
                  <a:gd name="T93" fmla="*/ 1 h 335"/>
                  <a:gd name="T94" fmla="*/ 0 w 439"/>
                  <a:gd name="T95" fmla="*/ 1 h 335"/>
                  <a:gd name="T96" fmla="*/ 0 w 439"/>
                  <a:gd name="T97" fmla="*/ 1 h 335"/>
                  <a:gd name="T98" fmla="*/ 0 w 439"/>
                  <a:gd name="T99" fmla="*/ 1 h 335"/>
                  <a:gd name="T100" fmla="*/ 0 w 439"/>
                  <a:gd name="T101" fmla="*/ 1 h 335"/>
                  <a:gd name="T102" fmla="*/ 0 w 439"/>
                  <a:gd name="T103" fmla="*/ 1 h 335"/>
                  <a:gd name="T104" fmla="*/ 0 w 439"/>
                  <a:gd name="T105" fmla="*/ 0 h 33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39"/>
                  <a:gd name="T160" fmla="*/ 0 h 335"/>
                  <a:gd name="T161" fmla="*/ 439 w 439"/>
                  <a:gd name="T162" fmla="*/ 335 h 33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39" h="335">
                    <a:moveTo>
                      <a:pt x="439" y="0"/>
                    </a:moveTo>
                    <a:lnTo>
                      <a:pt x="327" y="55"/>
                    </a:lnTo>
                    <a:lnTo>
                      <a:pt x="312" y="65"/>
                    </a:lnTo>
                    <a:lnTo>
                      <a:pt x="297" y="75"/>
                    </a:lnTo>
                    <a:lnTo>
                      <a:pt x="286" y="83"/>
                    </a:lnTo>
                    <a:lnTo>
                      <a:pt x="265" y="86"/>
                    </a:lnTo>
                    <a:lnTo>
                      <a:pt x="247" y="84"/>
                    </a:lnTo>
                    <a:lnTo>
                      <a:pt x="231" y="83"/>
                    </a:lnTo>
                    <a:lnTo>
                      <a:pt x="222" y="100"/>
                    </a:lnTo>
                    <a:lnTo>
                      <a:pt x="211" y="111"/>
                    </a:lnTo>
                    <a:lnTo>
                      <a:pt x="196" y="125"/>
                    </a:lnTo>
                    <a:lnTo>
                      <a:pt x="183" y="138"/>
                    </a:lnTo>
                    <a:lnTo>
                      <a:pt x="168" y="150"/>
                    </a:lnTo>
                    <a:lnTo>
                      <a:pt x="146" y="151"/>
                    </a:lnTo>
                    <a:lnTo>
                      <a:pt x="127" y="150"/>
                    </a:lnTo>
                    <a:lnTo>
                      <a:pt x="104" y="142"/>
                    </a:lnTo>
                    <a:lnTo>
                      <a:pt x="80" y="128"/>
                    </a:lnTo>
                    <a:lnTo>
                      <a:pt x="62" y="113"/>
                    </a:lnTo>
                    <a:lnTo>
                      <a:pt x="46" y="100"/>
                    </a:lnTo>
                    <a:lnTo>
                      <a:pt x="27" y="88"/>
                    </a:lnTo>
                    <a:lnTo>
                      <a:pt x="13" y="74"/>
                    </a:lnTo>
                    <a:lnTo>
                      <a:pt x="3" y="58"/>
                    </a:lnTo>
                    <a:lnTo>
                      <a:pt x="1" y="49"/>
                    </a:lnTo>
                    <a:lnTo>
                      <a:pt x="0" y="61"/>
                    </a:lnTo>
                    <a:lnTo>
                      <a:pt x="2" y="78"/>
                    </a:lnTo>
                    <a:lnTo>
                      <a:pt x="8" y="94"/>
                    </a:lnTo>
                    <a:lnTo>
                      <a:pt x="20" y="108"/>
                    </a:lnTo>
                    <a:lnTo>
                      <a:pt x="36" y="122"/>
                    </a:lnTo>
                    <a:lnTo>
                      <a:pt x="53" y="135"/>
                    </a:lnTo>
                    <a:lnTo>
                      <a:pt x="70" y="147"/>
                    </a:lnTo>
                    <a:lnTo>
                      <a:pt x="87" y="161"/>
                    </a:lnTo>
                    <a:lnTo>
                      <a:pt x="101" y="175"/>
                    </a:lnTo>
                    <a:lnTo>
                      <a:pt x="112" y="188"/>
                    </a:lnTo>
                    <a:lnTo>
                      <a:pt x="121" y="208"/>
                    </a:lnTo>
                    <a:lnTo>
                      <a:pt x="127" y="227"/>
                    </a:lnTo>
                    <a:lnTo>
                      <a:pt x="134" y="246"/>
                    </a:lnTo>
                    <a:lnTo>
                      <a:pt x="140" y="267"/>
                    </a:lnTo>
                    <a:lnTo>
                      <a:pt x="151" y="296"/>
                    </a:lnTo>
                    <a:lnTo>
                      <a:pt x="152" y="300"/>
                    </a:lnTo>
                    <a:lnTo>
                      <a:pt x="153" y="302"/>
                    </a:lnTo>
                    <a:lnTo>
                      <a:pt x="154" y="305"/>
                    </a:lnTo>
                    <a:lnTo>
                      <a:pt x="154" y="307"/>
                    </a:lnTo>
                    <a:lnTo>
                      <a:pt x="155" y="311"/>
                    </a:lnTo>
                    <a:lnTo>
                      <a:pt x="155" y="314"/>
                    </a:lnTo>
                    <a:lnTo>
                      <a:pt x="155" y="317"/>
                    </a:lnTo>
                    <a:lnTo>
                      <a:pt x="156" y="319"/>
                    </a:lnTo>
                    <a:lnTo>
                      <a:pt x="157" y="322"/>
                    </a:lnTo>
                    <a:lnTo>
                      <a:pt x="159" y="325"/>
                    </a:lnTo>
                    <a:lnTo>
                      <a:pt x="160" y="328"/>
                    </a:lnTo>
                    <a:lnTo>
                      <a:pt x="160" y="331"/>
                    </a:lnTo>
                    <a:lnTo>
                      <a:pt x="162" y="335"/>
                    </a:lnTo>
                    <a:lnTo>
                      <a:pt x="439" y="245"/>
                    </a:lnTo>
                    <a:lnTo>
                      <a:pt x="439" y="0"/>
                    </a:lnTo>
                    <a:close/>
                  </a:path>
                </a:pathLst>
              </a:custGeom>
              <a:solidFill>
                <a:srgbClr val="C29561"/>
              </a:solidFill>
              <a:ln w="9525">
                <a:noFill/>
                <a:round/>
                <a:headEnd/>
                <a:tailEnd/>
              </a:ln>
            </p:spPr>
            <p:txBody>
              <a:bodyPr/>
              <a:lstStyle/>
              <a:p>
                <a:endParaRPr lang="en-US"/>
              </a:p>
            </p:txBody>
          </p:sp>
          <p:sp>
            <p:nvSpPr>
              <p:cNvPr id="79" name="Freeform 81"/>
              <p:cNvSpPr>
                <a:spLocks/>
              </p:cNvSpPr>
              <p:nvPr/>
            </p:nvSpPr>
            <p:spPr bwMode="auto">
              <a:xfrm>
                <a:off x="534" y="3787"/>
                <a:ext cx="444" cy="151"/>
              </a:xfrm>
              <a:custGeom>
                <a:avLst/>
                <a:gdLst>
                  <a:gd name="T0" fmla="*/ 1 w 886"/>
                  <a:gd name="T1" fmla="*/ 0 h 304"/>
                  <a:gd name="T2" fmla="*/ 0 w 886"/>
                  <a:gd name="T3" fmla="*/ 0 h 304"/>
                  <a:gd name="T4" fmla="*/ 1 w 886"/>
                  <a:gd name="T5" fmla="*/ 0 h 304"/>
                  <a:gd name="T6" fmla="*/ 2 w 886"/>
                  <a:gd name="T7" fmla="*/ 0 h 304"/>
                  <a:gd name="T8" fmla="*/ 1 w 886"/>
                  <a:gd name="T9" fmla="*/ 0 h 304"/>
                  <a:gd name="T10" fmla="*/ 0 60000 65536"/>
                  <a:gd name="T11" fmla="*/ 0 60000 65536"/>
                  <a:gd name="T12" fmla="*/ 0 60000 65536"/>
                  <a:gd name="T13" fmla="*/ 0 60000 65536"/>
                  <a:gd name="T14" fmla="*/ 0 60000 65536"/>
                  <a:gd name="T15" fmla="*/ 0 w 886"/>
                  <a:gd name="T16" fmla="*/ 0 h 304"/>
                  <a:gd name="T17" fmla="*/ 886 w 886"/>
                  <a:gd name="T18" fmla="*/ 304 h 304"/>
                </a:gdLst>
                <a:ahLst/>
                <a:cxnLst>
                  <a:cxn ang="T10">
                    <a:pos x="T0" y="T1"/>
                  </a:cxn>
                  <a:cxn ang="T11">
                    <a:pos x="T2" y="T3"/>
                  </a:cxn>
                  <a:cxn ang="T12">
                    <a:pos x="T4" y="T5"/>
                  </a:cxn>
                  <a:cxn ang="T13">
                    <a:pos x="T6" y="T7"/>
                  </a:cxn>
                  <a:cxn ang="T14">
                    <a:pos x="T8" y="T9"/>
                  </a:cxn>
                </a:cxnLst>
                <a:rect l="T15" t="T16" r="T17" b="T18"/>
                <a:pathLst>
                  <a:path w="886" h="304">
                    <a:moveTo>
                      <a:pt x="410" y="0"/>
                    </a:moveTo>
                    <a:lnTo>
                      <a:pt x="0" y="79"/>
                    </a:lnTo>
                    <a:lnTo>
                      <a:pt x="508" y="304"/>
                    </a:lnTo>
                    <a:lnTo>
                      <a:pt x="886" y="204"/>
                    </a:lnTo>
                    <a:lnTo>
                      <a:pt x="410" y="0"/>
                    </a:lnTo>
                    <a:close/>
                  </a:path>
                </a:pathLst>
              </a:custGeom>
              <a:solidFill>
                <a:srgbClr val="FFFFFF"/>
              </a:solidFill>
              <a:ln w="1588">
                <a:solidFill>
                  <a:srgbClr val="000000"/>
                </a:solidFill>
                <a:round/>
                <a:headEnd/>
                <a:tailEnd/>
              </a:ln>
            </p:spPr>
            <p:txBody>
              <a:bodyPr/>
              <a:lstStyle/>
              <a:p>
                <a:endParaRPr lang="en-US"/>
              </a:p>
            </p:txBody>
          </p:sp>
          <p:sp>
            <p:nvSpPr>
              <p:cNvPr id="80" name="Freeform 82"/>
              <p:cNvSpPr>
                <a:spLocks/>
              </p:cNvSpPr>
              <p:nvPr/>
            </p:nvSpPr>
            <p:spPr bwMode="auto">
              <a:xfrm>
                <a:off x="641" y="3811"/>
                <a:ext cx="337" cy="127"/>
              </a:xfrm>
              <a:custGeom>
                <a:avLst/>
                <a:gdLst>
                  <a:gd name="T0" fmla="*/ 1 w 673"/>
                  <a:gd name="T1" fmla="*/ 0 h 255"/>
                  <a:gd name="T2" fmla="*/ 0 w 673"/>
                  <a:gd name="T3" fmla="*/ 0 h 255"/>
                  <a:gd name="T4" fmla="*/ 0 w 673"/>
                  <a:gd name="T5" fmla="*/ 0 h 255"/>
                  <a:gd name="T6" fmla="*/ 1 w 673"/>
                  <a:gd name="T7" fmla="*/ 0 h 255"/>
                  <a:gd name="T8" fmla="*/ 1 w 673"/>
                  <a:gd name="T9" fmla="*/ 0 h 255"/>
                  <a:gd name="T10" fmla="*/ 1 w 673"/>
                  <a:gd name="T11" fmla="*/ 0 h 255"/>
                  <a:gd name="T12" fmla="*/ 1 w 673"/>
                  <a:gd name="T13" fmla="*/ 0 h 255"/>
                  <a:gd name="T14" fmla="*/ 1 w 673"/>
                  <a:gd name="T15" fmla="*/ 0 h 255"/>
                  <a:gd name="T16" fmla="*/ 1 w 673"/>
                  <a:gd name="T17" fmla="*/ 0 h 255"/>
                  <a:gd name="T18" fmla="*/ 1 w 673"/>
                  <a:gd name="T19" fmla="*/ 0 h 255"/>
                  <a:gd name="T20" fmla="*/ 1 w 673"/>
                  <a:gd name="T21" fmla="*/ 0 h 255"/>
                  <a:gd name="T22" fmla="*/ 1 w 673"/>
                  <a:gd name="T23" fmla="*/ 0 h 255"/>
                  <a:gd name="T24" fmla="*/ 1 w 673"/>
                  <a:gd name="T25" fmla="*/ 0 h 255"/>
                  <a:gd name="T26" fmla="*/ 1 w 673"/>
                  <a:gd name="T27" fmla="*/ 0 h 255"/>
                  <a:gd name="T28" fmla="*/ 1 w 673"/>
                  <a:gd name="T29" fmla="*/ 0 h 255"/>
                  <a:gd name="T30" fmla="*/ 1 w 673"/>
                  <a:gd name="T31" fmla="*/ 0 h 255"/>
                  <a:gd name="T32" fmla="*/ 1 w 673"/>
                  <a:gd name="T33" fmla="*/ 0 h 255"/>
                  <a:gd name="T34" fmla="*/ 1 w 673"/>
                  <a:gd name="T35" fmla="*/ 0 h 255"/>
                  <a:gd name="T36" fmla="*/ 1 w 673"/>
                  <a:gd name="T37" fmla="*/ 0 h 255"/>
                  <a:gd name="T38" fmla="*/ 1 w 673"/>
                  <a:gd name="T39" fmla="*/ 0 h 255"/>
                  <a:gd name="T40" fmla="*/ 1 w 673"/>
                  <a:gd name="T41" fmla="*/ 0 h 255"/>
                  <a:gd name="T42" fmla="*/ 1 w 673"/>
                  <a:gd name="T43" fmla="*/ 0 h 255"/>
                  <a:gd name="T44" fmla="*/ 1 w 673"/>
                  <a:gd name="T45" fmla="*/ 0 h 255"/>
                  <a:gd name="T46" fmla="*/ 1 w 673"/>
                  <a:gd name="T47" fmla="*/ 0 h 255"/>
                  <a:gd name="T48" fmla="*/ 1 w 673"/>
                  <a:gd name="T49" fmla="*/ 0 h 255"/>
                  <a:gd name="T50" fmla="*/ 1 w 673"/>
                  <a:gd name="T51" fmla="*/ 0 h 255"/>
                  <a:gd name="T52" fmla="*/ 1 w 673"/>
                  <a:gd name="T53" fmla="*/ 0 h 255"/>
                  <a:gd name="T54" fmla="*/ 1 w 673"/>
                  <a:gd name="T55" fmla="*/ 0 h 255"/>
                  <a:gd name="T56" fmla="*/ 1 w 673"/>
                  <a:gd name="T57" fmla="*/ 0 h 255"/>
                  <a:gd name="T58" fmla="*/ 1 w 673"/>
                  <a:gd name="T59" fmla="*/ 0 h 255"/>
                  <a:gd name="T60" fmla="*/ 1 w 673"/>
                  <a:gd name="T61" fmla="*/ 0 h 255"/>
                  <a:gd name="T62" fmla="*/ 1 w 673"/>
                  <a:gd name="T63" fmla="*/ 0 h 255"/>
                  <a:gd name="T64" fmla="*/ 1 w 673"/>
                  <a:gd name="T65" fmla="*/ 0 h 255"/>
                  <a:gd name="T66" fmla="*/ 1 w 673"/>
                  <a:gd name="T67" fmla="*/ 0 h 255"/>
                  <a:gd name="T68" fmla="*/ 1 w 673"/>
                  <a:gd name="T69" fmla="*/ 0 h 255"/>
                  <a:gd name="T70" fmla="*/ 1 w 673"/>
                  <a:gd name="T71" fmla="*/ 0 h 255"/>
                  <a:gd name="T72" fmla="*/ 1 w 673"/>
                  <a:gd name="T73" fmla="*/ 0 h 255"/>
                  <a:gd name="T74" fmla="*/ 1 w 673"/>
                  <a:gd name="T75" fmla="*/ 0 h 255"/>
                  <a:gd name="T76" fmla="*/ 1 w 673"/>
                  <a:gd name="T77" fmla="*/ 0 h 255"/>
                  <a:gd name="T78" fmla="*/ 2 w 673"/>
                  <a:gd name="T79" fmla="*/ 0 h 255"/>
                  <a:gd name="T80" fmla="*/ 1 w 673"/>
                  <a:gd name="T81" fmla="*/ 0 h 2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73"/>
                  <a:gd name="T124" fmla="*/ 0 h 255"/>
                  <a:gd name="T125" fmla="*/ 673 w 673"/>
                  <a:gd name="T126" fmla="*/ 255 h 2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73" h="255">
                    <a:moveTo>
                      <a:pt x="8" y="0"/>
                    </a:moveTo>
                    <a:lnTo>
                      <a:pt x="0" y="3"/>
                    </a:lnTo>
                    <a:lnTo>
                      <a:pt x="0" y="6"/>
                    </a:lnTo>
                    <a:lnTo>
                      <a:pt x="5" y="10"/>
                    </a:lnTo>
                    <a:lnTo>
                      <a:pt x="16" y="14"/>
                    </a:lnTo>
                    <a:lnTo>
                      <a:pt x="24" y="15"/>
                    </a:lnTo>
                    <a:lnTo>
                      <a:pt x="32" y="18"/>
                    </a:lnTo>
                    <a:lnTo>
                      <a:pt x="41" y="23"/>
                    </a:lnTo>
                    <a:lnTo>
                      <a:pt x="50" y="28"/>
                    </a:lnTo>
                    <a:lnTo>
                      <a:pt x="60" y="33"/>
                    </a:lnTo>
                    <a:lnTo>
                      <a:pt x="68" y="37"/>
                    </a:lnTo>
                    <a:lnTo>
                      <a:pt x="78" y="42"/>
                    </a:lnTo>
                    <a:lnTo>
                      <a:pt x="83" y="48"/>
                    </a:lnTo>
                    <a:lnTo>
                      <a:pt x="88" y="55"/>
                    </a:lnTo>
                    <a:lnTo>
                      <a:pt x="96" y="63"/>
                    </a:lnTo>
                    <a:lnTo>
                      <a:pt x="105" y="68"/>
                    </a:lnTo>
                    <a:lnTo>
                      <a:pt x="116" y="76"/>
                    </a:lnTo>
                    <a:lnTo>
                      <a:pt x="129" y="81"/>
                    </a:lnTo>
                    <a:lnTo>
                      <a:pt x="139" y="85"/>
                    </a:lnTo>
                    <a:lnTo>
                      <a:pt x="151" y="88"/>
                    </a:lnTo>
                    <a:lnTo>
                      <a:pt x="159" y="91"/>
                    </a:lnTo>
                    <a:lnTo>
                      <a:pt x="171" y="91"/>
                    </a:lnTo>
                    <a:lnTo>
                      <a:pt x="179" y="94"/>
                    </a:lnTo>
                    <a:lnTo>
                      <a:pt x="185" y="98"/>
                    </a:lnTo>
                    <a:lnTo>
                      <a:pt x="192" y="102"/>
                    </a:lnTo>
                    <a:lnTo>
                      <a:pt x="198" y="108"/>
                    </a:lnTo>
                    <a:lnTo>
                      <a:pt x="202" y="114"/>
                    </a:lnTo>
                    <a:lnTo>
                      <a:pt x="208" y="119"/>
                    </a:lnTo>
                    <a:lnTo>
                      <a:pt x="214" y="125"/>
                    </a:lnTo>
                    <a:lnTo>
                      <a:pt x="223" y="166"/>
                    </a:lnTo>
                    <a:lnTo>
                      <a:pt x="219" y="173"/>
                    </a:lnTo>
                    <a:lnTo>
                      <a:pt x="216" y="177"/>
                    </a:lnTo>
                    <a:lnTo>
                      <a:pt x="215" y="183"/>
                    </a:lnTo>
                    <a:lnTo>
                      <a:pt x="216" y="190"/>
                    </a:lnTo>
                    <a:lnTo>
                      <a:pt x="224" y="205"/>
                    </a:lnTo>
                    <a:lnTo>
                      <a:pt x="232" y="215"/>
                    </a:lnTo>
                    <a:lnTo>
                      <a:pt x="240" y="224"/>
                    </a:lnTo>
                    <a:lnTo>
                      <a:pt x="251" y="235"/>
                    </a:lnTo>
                    <a:lnTo>
                      <a:pt x="295" y="255"/>
                    </a:lnTo>
                    <a:lnTo>
                      <a:pt x="673" y="155"/>
                    </a:lnTo>
                    <a:lnTo>
                      <a:pt x="8" y="0"/>
                    </a:lnTo>
                    <a:close/>
                  </a:path>
                </a:pathLst>
              </a:custGeom>
              <a:solidFill>
                <a:srgbClr val="ABABAB"/>
              </a:solidFill>
              <a:ln w="1588">
                <a:solidFill>
                  <a:srgbClr val="000000"/>
                </a:solidFill>
                <a:round/>
                <a:headEnd/>
                <a:tailEnd/>
              </a:ln>
            </p:spPr>
            <p:txBody>
              <a:bodyPr/>
              <a:lstStyle/>
              <a:p>
                <a:endParaRPr lang="en-US"/>
              </a:p>
            </p:txBody>
          </p:sp>
          <p:sp>
            <p:nvSpPr>
              <p:cNvPr id="81" name="Freeform 83"/>
              <p:cNvSpPr>
                <a:spLocks/>
              </p:cNvSpPr>
              <p:nvPr/>
            </p:nvSpPr>
            <p:spPr bwMode="auto">
              <a:xfrm>
                <a:off x="1092" y="3283"/>
                <a:ext cx="40" cy="87"/>
              </a:xfrm>
              <a:custGeom>
                <a:avLst/>
                <a:gdLst>
                  <a:gd name="T0" fmla="*/ 1 w 79"/>
                  <a:gd name="T1" fmla="*/ 0 h 173"/>
                  <a:gd name="T2" fmla="*/ 1 w 79"/>
                  <a:gd name="T3" fmla="*/ 1 h 173"/>
                  <a:gd name="T4" fmla="*/ 1 w 79"/>
                  <a:gd name="T5" fmla="*/ 1 h 173"/>
                  <a:gd name="T6" fmla="*/ 1 w 79"/>
                  <a:gd name="T7" fmla="*/ 1 h 173"/>
                  <a:gd name="T8" fmla="*/ 1 w 79"/>
                  <a:gd name="T9" fmla="*/ 1 h 173"/>
                  <a:gd name="T10" fmla="*/ 1 w 79"/>
                  <a:gd name="T11" fmla="*/ 1 h 173"/>
                  <a:gd name="T12" fmla="*/ 1 w 79"/>
                  <a:gd name="T13" fmla="*/ 1 h 173"/>
                  <a:gd name="T14" fmla="*/ 1 w 79"/>
                  <a:gd name="T15" fmla="*/ 1 h 173"/>
                  <a:gd name="T16" fmla="*/ 1 w 79"/>
                  <a:gd name="T17" fmla="*/ 1 h 173"/>
                  <a:gd name="T18" fmla="*/ 1 w 79"/>
                  <a:gd name="T19" fmla="*/ 1 h 173"/>
                  <a:gd name="T20" fmla="*/ 1 w 79"/>
                  <a:gd name="T21" fmla="*/ 1 h 173"/>
                  <a:gd name="T22" fmla="*/ 1 w 79"/>
                  <a:gd name="T23" fmla="*/ 1 h 173"/>
                  <a:gd name="T24" fmla="*/ 0 w 79"/>
                  <a:gd name="T25" fmla="*/ 1 h 1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9"/>
                  <a:gd name="T40" fmla="*/ 0 h 173"/>
                  <a:gd name="T41" fmla="*/ 79 w 79"/>
                  <a:gd name="T42" fmla="*/ 173 h 1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9" h="173">
                    <a:moveTo>
                      <a:pt x="79" y="0"/>
                    </a:moveTo>
                    <a:lnTo>
                      <a:pt x="68" y="9"/>
                    </a:lnTo>
                    <a:lnTo>
                      <a:pt x="57" y="12"/>
                    </a:lnTo>
                    <a:lnTo>
                      <a:pt x="41" y="23"/>
                    </a:lnTo>
                    <a:lnTo>
                      <a:pt x="30" y="36"/>
                    </a:lnTo>
                    <a:lnTo>
                      <a:pt x="24" y="50"/>
                    </a:lnTo>
                    <a:lnTo>
                      <a:pt x="19" y="63"/>
                    </a:lnTo>
                    <a:lnTo>
                      <a:pt x="18" y="77"/>
                    </a:lnTo>
                    <a:lnTo>
                      <a:pt x="16" y="90"/>
                    </a:lnTo>
                    <a:lnTo>
                      <a:pt x="12" y="109"/>
                    </a:lnTo>
                    <a:lnTo>
                      <a:pt x="9" y="128"/>
                    </a:lnTo>
                    <a:lnTo>
                      <a:pt x="4" y="148"/>
                    </a:lnTo>
                    <a:lnTo>
                      <a:pt x="0" y="173"/>
                    </a:lnTo>
                  </a:path>
                </a:pathLst>
              </a:custGeom>
              <a:noFill/>
              <a:ln w="1588">
                <a:solidFill>
                  <a:srgbClr val="000000"/>
                </a:solidFill>
                <a:round/>
                <a:headEnd/>
                <a:tailEnd/>
              </a:ln>
            </p:spPr>
            <p:txBody>
              <a:bodyPr/>
              <a:lstStyle/>
              <a:p>
                <a:endParaRPr lang="en-US"/>
              </a:p>
            </p:txBody>
          </p:sp>
          <p:sp>
            <p:nvSpPr>
              <p:cNvPr id="82" name="Freeform 84"/>
              <p:cNvSpPr>
                <a:spLocks/>
              </p:cNvSpPr>
              <p:nvPr/>
            </p:nvSpPr>
            <p:spPr bwMode="auto">
              <a:xfrm>
                <a:off x="1129" y="3287"/>
                <a:ext cx="14" cy="10"/>
              </a:xfrm>
              <a:custGeom>
                <a:avLst/>
                <a:gdLst>
                  <a:gd name="T0" fmla="*/ 0 w 27"/>
                  <a:gd name="T1" fmla="*/ 0 h 21"/>
                  <a:gd name="T2" fmla="*/ 0 w 27"/>
                  <a:gd name="T3" fmla="*/ 0 h 21"/>
                  <a:gd name="T4" fmla="*/ 1 w 27"/>
                  <a:gd name="T5" fmla="*/ 0 h 21"/>
                  <a:gd name="T6" fmla="*/ 1 w 27"/>
                  <a:gd name="T7" fmla="*/ 0 h 21"/>
                  <a:gd name="T8" fmla="*/ 1 w 27"/>
                  <a:gd name="T9" fmla="*/ 0 h 21"/>
                  <a:gd name="T10" fmla="*/ 1 w 27"/>
                  <a:gd name="T11" fmla="*/ 0 h 21"/>
                  <a:gd name="T12" fmla="*/ 0 60000 65536"/>
                  <a:gd name="T13" fmla="*/ 0 60000 65536"/>
                  <a:gd name="T14" fmla="*/ 0 60000 65536"/>
                  <a:gd name="T15" fmla="*/ 0 60000 65536"/>
                  <a:gd name="T16" fmla="*/ 0 60000 65536"/>
                  <a:gd name="T17" fmla="*/ 0 60000 65536"/>
                  <a:gd name="T18" fmla="*/ 0 w 27"/>
                  <a:gd name="T19" fmla="*/ 0 h 21"/>
                  <a:gd name="T20" fmla="*/ 27 w 27"/>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27" h="21">
                    <a:moveTo>
                      <a:pt x="0" y="0"/>
                    </a:moveTo>
                    <a:lnTo>
                      <a:pt x="0" y="9"/>
                    </a:lnTo>
                    <a:lnTo>
                      <a:pt x="2" y="13"/>
                    </a:lnTo>
                    <a:lnTo>
                      <a:pt x="9" y="14"/>
                    </a:lnTo>
                    <a:lnTo>
                      <a:pt x="18" y="16"/>
                    </a:lnTo>
                    <a:lnTo>
                      <a:pt x="27" y="21"/>
                    </a:lnTo>
                  </a:path>
                </a:pathLst>
              </a:custGeom>
              <a:noFill/>
              <a:ln w="1588">
                <a:solidFill>
                  <a:srgbClr val="000000"/>
                </a:solidFill>
                <a:round/>
                <a:headEnd/>
                <a:tailEnd/>
              </a:ln>
            </p:spPr>
            <p:txBody>
              <a:bodyPr/>
              <a:lstStyle/>
              <a:p>
                <a:endParaRPr lang="en-US"/>
              </a:p>
            </p:txBody>
          </p:sp>
          <p:sp>
            <p:nvSpPr>
              <p:cNvPr id="83" name="Freeform 85"/>
              <p:cNvSpPr>
                <a:spLocks/>
              </p:cNvSpPr>
              <p:nvPr/>
            </p:nvSpPr>
            <p:spPr bwMode="auto">
              <a:xfrm>
                <a:off x="1089" y="3322"/>
                <a:ext cx="8" cy="5"/>
              </a:xfrm>
              <a:custGeom>
                <a:avLst/>
                <a:gdLst>
                  <a:gd name="T0" fmla="*/ 0 w 16"/>
                  <a:gd name="T1" fmla="*/ 1 h 10"/>
                  <a:gd name="T2" fmla="*/ 1 w 16"/>
                  <a:gd name="T3" fmla="*/ 1 h 10"/>
                  <a:gd name="T4" fmla="*/ 1 w 16"/>
                  <a:gd name="T5" fmla="*/ 1 h 10"/>
                  <a:gd name="T6" fmla="*/ 1 w 16"/>
                  <a:gd name="T7" fmla="*/ 0 h 10"/>
                  <a:gd name="T8" fmla="*/ 0 60000 65536"/>
                  <a:gd name="T9" fmla="*/ 0 60000 65536"/>
                  <a:gd name="T10" fmla="*/ 0 60000 65536"/>
                  <a:gd name="T11" fmla="*/ 0 60000 65536"/>
                  <a:gd name="T12" fmla="*/ 0 w 16"/>
                  <a:gd name="T13" fmla="*/ 0 h 10"/>
                  <a:gd name="T14" fmla="*/ 16 w 16"/>
                  <a:gd name="T15" fmla="*/ 10 h 10"/>
                </a:gdLst>
                <a:ahLst/>
                <a:cxnLst>
                  <a:cxn ang="T8">
                    <a:pos x="T0" y="T1"/>
                  </a:cxn>
                  <a:cxn ang="T9">
                    <a:pos x="T2" y="T3"/>
                  </a:cxn>
                  <a:cxn ang="T10">
                    <a:pos x="T4" y="T5"/>
                  </a:cxn>
                  <a:cxn ang="T11">
                    <a:pos x="T6" y="T7"/>
                  </a:cxn>
                </a:cxnLst>
                <a:rect l="T12" t="T13" r="T14" b="T15"/>
                <a:pathLst>
                  <a:path w="16" h="10">
                    <a:moveTo>
                      <a:pt x="0" y="8"/>
                    </a:moveTo>
                    <a:lnTo>
                      <a:pt x="7" y="10"/>
                    </a:lnTo>
                    <a:lnTo>
                      <a:pt x="12" y="8"/>
                    </a:lnTo>
                    <a:lnTo>
                      <a:pt x="16" y="0"/>
                    </a:lnTo>
                  </a:path>
                </a:pathLst>
              </a:custGeom>
              <a:noFill/>
              <a:ln w="1588">
                <a:solidFill>
                  <a:srgbClr val="000000"/>
                </a:solidFill>
                <a:round/>
                <a:headEnd/>
                <a:tailEnd/>
              </a:ln>
            </p:spPr>
            <p:txBody>
              <a:bodyPr/>
              <a:lstStyle/>
              <a:p>
                <a:endParaRPr lang="en-US"/>
              </a:p>
            </p:txBody>
          </p:sp>
          <p:sp>
            <p:nvSpPr>
              <p:cNvPr id="84" name="Freeform 86"/>
              <p:cNvSpPr>
                <a:spLocks/>
              </p:cNvSpPr>
              <p:nvPr/>
            </p:nvSpPr>
            <p:spPr bwMode="auto">
              <a:xfrm>
                <a:off x="1082" y="3339"/>
                <a:ext cx="6" cy="21"/>
              </a:xfrm>
              <a:custGeom>
                <a:avLst/>
                <a:gdLst>
                  <a:gd name="T0" fmla="*/ 0 w 13"/>
                  <a:gd name="T1" fmla="*/ 0 h 41"/>
                  <a:gd name="T2" fmla="*/ 0 w 13"/>
                  <a:gd name="T3" fmla="*/ 1 h 41"/>
                  <a:gd name="T4" fmla="*/ 0 w 13"/>
                  <a:gd name="T5" fmla="*/ 1 h 41"/>
                  <a:gd name="T6" fmla="*/ 0 w 13"/>
                  <a:gd name="T7" fmla="*/ 1 h 41"/>
                  <a:gd name="T8" fmla="*/ 0 60000 65536"/>
                  <a:gd name="T9" fmla="*/ 0 60000 65536"/>
                  <a:gd name="T10" fmla="*/ 0 60000 65536"/>
                  <a:gd name="T11" fmla="*/ 0 60000 65536"/>
                  <a:gd name="T12" fmla="*/ 0 w 13"/>
                  <a:gd name="T13" fmla="*/ 0 h 41"/>
                  <a:gd name="T14" fmla="*/ 13 w 13"/>
                  <a:gd name="T15" fmla="*/ 41 h 41"/>
                </a:gdLst>
                <a:ahLst/>
                <a:cxnLst>
                  <a:cxn ang="T8">
                    <a:pos x="T0" y="T1"/>
                  </a:cxn>
                  <a:cxn ang="T9">
                    <a:pos x="T2" y="T3"/>
                  </a:cxn>
                  <a:cxn ang="T10">
                    <a:pos x="T4" y="T5"/>
                  </a:cxn>
                  <a:cxn ang="T11">
                    <a:pos x="T6" y="T7"/>
                  </a:cxn>
                </a:cxnLst>
                <a:rect l="T12" t="T13" r="T14" b="T15"/>
                <a:pathLst>
                  <a:path w="13" h="41">
                    <a:moveTo>
                      <a:pt x="0" y="0"/>
                    </a:moveTo>
                    <a:lnTo>
                      <a:pt x="4" y="6"/>
                    </a:lnTo>
                    <a:lnTo>
                      <a:pt x="6" y="23"/>
                    </a:lnTo>
                    <a:lnTo>
                      <a:pt x="13" y="41"/>
                    </a:lnTo>
                  </a:path>
                </a:pathLst>
              </a:custGeom>
              <a:noFill/>
              <a:ln w="1588">
                <a:solidFill>
                  <a:srgbClr val="000000"/>
                </a:solidFill>
                <a:round/>
                <a:headEnd/>
                <a:tailEnd/>
              </a:ln>
            </p:spPr>
            <p:txBody>
              <a:bodyPr/>
              <a:lstStyle/>
              <a:p>
                <a:endParaRPr lang="en-US"/>
              </a:p>
            </p:txBody>
          </p:sp>
          <p:sp>
            <p:nvSpPr>
              <p:cNvPr id="85" name="Freeform 87"/>
              <p:cNvSpPr>
                <a:spLocks/>
              </p:cNvSpPr>
              <p:nvPr/>
            </p:nvSpPr>
            <p:spPr bwMode="auto">
              <a:xfrm>
                <a:off x="1083" y="3359"/>
                <a:ext cx="6" cy="5"/>
              </a:xfrm>
              <a:custGeom>
                <a:avLst/>
                <a:gdLst>
                  <a:gd name="T0" fmla="*/ 0 w 11"/>
                  <a:gd name="T1" fmla="*/ 0 h 10"/>
                  <a:gd name="T2" fmla="*/ 1 w 11"/>
                  <a:gd name="T3" fmla="*/ 1 h 10"/>
                  <a:gd name="T4" fmla="*/ 1 w 11"/>
                  <a:gd name="T5" fmla="*/ 1 h 10"/>
                  <a:gd name="T6" fmla="*/ 0 60000 65536"/>
                  <a:gd name="T7" fmla="*/ 0 60000 65536"/>
                  <a:gd name="T8" fmla="*/ 0 60000 65536"/>
                  <a:gd name="T9" fmla="*/ 0 w 11"/>
                  <a:gd name="T10" fmla="*/ 0 h 10"/>
                  <a:gd name="T11" fmla="*/ 11 w 11"/>
                  <a:gd name="T12" fmla="*/ 10 h 10"/>
                </a:gdLst>
                <a:ahLst/>
                <a:cxnLst>
                  <a:cxn ang="T6">
                    <a:pos x="T0" y="T1"/>
                  </a:cxn>
                  <a:cxn ang="T7">
                    <a:pos x="T2" y="T3"/>
                  </a:cxn>
                  <a:cxn ang="T8">
                    <a:pos x="T4" y="T5"/>
                  </a:cxn>
                </a:cxnLst>
                <a:rect l="T9" t="T10" r="T11" b="T12"/>
                <a:pathLst>
                  <a:path w="11" h="10">
                    <a:moveTo>
                      <a:pt x="0" y="0"/>
                    </a:moveTo>
                    <a:lnTo>
                      <a:pt x="4" y="5"/>
                    </a:lnTo>
                    <a:lnTo>
                      <a:pt x="11" y="10"/>
                    </a:lnTo>
                  </a:path>
                </a:pathLst>
              </a:custGeom>
              <a:noFill/>
              <a:ln w="1588">
                <a:solidFill>
                  <a:srgbClr val="000000"/>
                </a:solidFill>
                <a:round/>
                <a:headEnd/>
                <a:tailEnd/>
              </a:ln>
            </p:spPr>
            <p:txBody>
              <a:bodyPr/>
              <a:lstStyle/>
              <a:p>
                <a:endParaRPr lang="en-US"/>
              </a:p>
            </p:txBody>
          </p:sp>
          <p:sp>
            <p:nvSpPr>
              <p:cNvPr id="86" name="Freeform 88"/>
              <p:cNvSpPr>
                <a:spLocks/>
              </p:cNvSpPr>
              <p:nvPr/>
            </p:nvSpPr>
            <p:spPr bwMode="auto">
              <a:xfrm>
                <a:off x="1074" y="3362"/>
                <a:ext cx="13" cy="2"/>
              </a:xfrm>
              <a:custGeom>
                <a:avLst/>
                <a:gdLst>
                  <a:gd name="T0" fmla="*/ 1 w 25"/>
                  <a:gd name="T1" fmla="*/ 0 h 6"/>
                  <a:gd name="T2" fmla="*/ 1 w 25"/>
                  <a:gd name="T3" fmla="*/ 0 h 6"/>
                  <a:gd name="T4" fmla="*/ 0 w 25"/>
                  <a:gd name="T5" fmla="*/ 0 h 6"/>
                  <a:gd name="T6" fmla="*/ 0 60000 65536"/>
                  <a:gd name="T7" fmla="*/ 0 60000 65536"/>
                  <a:gd name="T8" fmla="*/ 0 60000 65536"/>
                  <a:gd name="T9" fmla="*/ 0 w 25"/>
                  <a:gd name="T10" fmla="*/ 0 h 6"/>
                  <a:gd name="T11" fmla="*/ 25 w 25"/>
                  <a:gd name="T12" fmla="*/ 6 h 6"/>
                </a:gdLst>
                <a:ahLst/>
                <a:cxnLst>
                  <a:cxn ang="T6">
                    <a:pos x="T0" y="T1"/>
                  </a:cxn>
                  <a:cxn ang="T7">
                    <a:pos x="T2" y="T3"/>
                  </a:cxn>
                  <a:cxn ang="T8">
                    <a:pos x="T4" y="T5"/>
                  </a:cxn>
                </a:cxnLst>
                <a:rect l="T9" t="T10" r="T11" b="T12"/>
                <a:pathLst>
                  <a:path w="25" h="6">
                    <a:moveTo>
                      <a:pt x="25" y="6"/>
                    </a:moveTo>
                    <a:lnTo>
                      <a:pt x="13" y="1"/>
                    </a:lnTo>
                    <a:lnTo>
                      <a:pt x="0" y="0"/>
                    </a:lnTo>
                  </a:path>
                </a:pathLst>
              </a:custGeom>
              <a:noFill/>
              <a:ln w="1588">
                <a:solidFill>
                  <a:srgbClr val="000000"/>
                </a:solidFill>
                <a:round/>
                <a:headEnd/>
                <a:tailEnd/>
              </a:ln>
            </p:spPr>
            <p:txBody>
              <a:bodyPr/>
              <a:lstStyle/>
              <a:p>
                <a:endParaRPr lang="en-US"/>
              </a:p>
            </p:txBody>
          </p:sp>
          <p:sp>
            <p:nvSpPr>
              <p:cNvPr id="87" name="Freeform 89"/>
              <p:cNvSpPr>
                <a:spLocks/>
              </p:cNvSpPr>
              <p:nvPr/>
            </p:nvSpPr>
            <p:spPr bwMode="auto">
              <a:xfrm>
                <a:off x="1176" y="3347"/>
                <a:ext cx="42" cy="50"/>
              </a:xfrm>
              <a:custGeom>
                <a:avLst/>
                <a:gdLst>
                  <a:gd name="T0" fmla="*/ 1 w 84"/>
                  <a:gd name="T1" fmla="*/ 0 h 101"/>
                  <a:gd name="T2" fmla="*/ 1 w 84"/>
                  <a:gd name="T3" fmla="*/ 0 h 101"/>
                  <a:gd name="T4" fmla="*/ 1 w 84"/>
                  <a:gd name="T5" fmla="*/ 0 h 101"/>
                  <a:gd name="T6" fmla="*/ 1 w 84"/>
                  <a:gd name="T7" fmla="*/ 0 h 101"/>
                  <a:gd name="T8" fmla="*/ 1 w 84"/>
                  <a:gd name="T9" fmla="*/ 0 h 101"/>
                  <a:gd name="T10" fmla="*/ 1 w 84"/>
                  <a:gd name="T11" fmla="*/ 0 h 101"/>
                  <a:gd name="T12" fmla="*/ 1 w 84"/>
                  <a:gd name="T13" fmla="*/ 0 h 101"/>
                  <a:gd name="T14" fmla="*/ 1 w 84"/>
                  <a:gd name="T15" fmla="*/ 0 h 101"/>
                  <a:gd name="T16" fmla="*/ 1 w 84"/>
                  <a:gd name="T17" fmla="*/ 0 h 101"/>
                  <a:gd name="T18" fmla="*/ 1 w 84"/>
                  <a:gd name="T19" fmla="*/ 0 h 101"/>
                  <a:gd name="T20" fmla="*/ 1 w 84"/>
                  <a:gd name="T21" fmla="*/ 0 h 101"/>
                  <a:gd name="T22" fmla="*/ 1 w 84"/>
                  <a:gd name="T23" fmla="*/ 0 h 101"/>
                  <a:gd name="T24" fmla="*/ 1 w 84"/>
                  <a:gd name="T25" fmla="*/ 0 h 101"/>
                  <a:gd name="T26" fmla="*/ 1 w 84"/>
                  <a:gd name="T27" fmla="*/ 0 h 101"/>
                  <a:gd name="T28" fmla="*/ 1 w 84"/>
                  <a:gd name="T29" fmla="*/ 0 h 101"/>
                  <a:gd name="T30" fmla="*/ 1 w 84"/>
                  <a:gd name="T31" fmla="*/ 0 h 101"/>
                  <a:gd name="T32" fmla="*/ 1 w 84"/>
                  <a:gd name="T33" fmla="*/ 0 h 101"/>
                  <a:gd name="T34" fmla="*/ 1 w 84"/>
                  <a:gd name="T35" fmla="*/ 0 h 101"/>
                  <a:gd name="T36" fmla="*/ 1 w 84"/>
                  <a:gd name="T37" fmla="*/ 0 h 101"/>
                  <a:gd name="T38" fmla="*/ 1 w 84"/>
                  <a:gd name="T39" fmla="*/ 0 h 101"/>
                  <a:gd name="T40" fmla="*/ 1 w 84"/>
                  <a:gd name="T41" fmla="*/ 0 h 101"/>
                  <a:gd name="T42" fmla="*/ 0 w 84"/>
                  <a:gd name="T43" fmla="*/ 0 h 101"/>
                  <a:gd name="T44" fmla="*/ 1 w 84"/>
                  <a:gd name="T45" fmla="*/ 0 h 101"/>
                  <a:gd name="T46" fmla="*/ 1 w 84"/>
                  <a:gd name="T47" fmla="*/ 0 h 101"/>
                  <a:gd name="T48" fmla="*/ 1 w 84"/>
                  <a:gd name="T49" fmla="*/ 0 h 101"/>
                  <a:gd name="T50" fmla="*/ 1 w 84"/>
                  <a:gd name="T51" fmla="*/ 0 h 10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
                  <a:gd name="T79" fmla="*/ 0 h 101"/>
                  <a:gd name="T80" fmla="*/ 84 w 84"/>
                  <a:gd name="T81" fmla="*/ 101 h 10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 h="101">
                    <a:moveTo>
                      <a:pt x="16" y="68"/>
                    </a:moveTo>
                    <a:lnTo>
                      <a:pt x="20" y="61"/>
                    </a:lnTo>
                    <a:lnTo>
                      <a:pt x="24" y="51"/>
                    </a:lnTo>
                    <a:lnTo>
                      <a:pt x="21" y="41"/>
                    </a:lnTo>
                    <a:lnTo>
                      <a:pt x="19" y="33"/>
                    </a:lnTo>
                    <a:lnTo>
                      <a:pt x="20" y="24"/>
                    </a:lnTo>
                    <a:lnTo>
                      <a:pt x="28" y="14"/>
                    </a:lnTo>
                    <a:lnTo>
                      <a:pt x="45" y="4"/>
                    </a:lnTo>
                    <a:lnTo>
                      <a:pt x="54" y="1"/>
                    </a:lnTo>
                    <a:lnTo>
                      <a:pt x="66" y="0"/>
                    </a:lnTo>
                    <a:lnTo>
                      <a:pt x="76" y="8"/>
                    </a:lnTo>
                    <a:lnTo>
                      <a:pt x="83" y="19"/>
                    </a:lnTo>
                    <a:lnTo>
                      <a:pt x="84" y="38"/>
                    </a:lnTo>
                    <a:lnTo>
                      <a:pt x="77" y="56"/>
                    </a:lnTo>
                    <a:lnTo>
                      <a:pt x="63" y="72"/>
                    </a:lnTo>
                    <a:lnTo>
                      <a:pt x="50" y="83"/>
                    </a:lnTo>
                    <a:lnTo>
                      <a:pt x="43" y="88"/>
                    </a:lnTo>
                    <a:lnTo>
                      <a:pt x="35" y="93"/>
                    </a:lnTo>
                    <a:lnTo>
                      <a:pt x="27" y="97"/>
                    </a:lnTo>
                    <a:lnTo>
                      <a:pt x="16" y="101"/>
                    </a:lnTo>
                    <a:lnTo>
                      <a:pt x="5" y="93"/>
                    </a:lnTo>
                    <a:lnTo>
                      <a:pt x="0" y="80"/>
                    </a:lnTo>
                    <a:lnTo>
                      <a:pt x="7" y="74"/>
                    </a:lnTo>
                    <a:lnTo>
                      <a:pt x="16" y="68"/>
                    </a:lnTo>
                  </a:path>
                </a:pathLst>
              </a:custGeom>
              <a:noFill/>
              <a:ln w="1588">
                <a:solidFill>
                  <a:srgbClr val="000000"/>
                </a:solidFill>
                <a:round/>
                <a:headEnd/>
                <a:tailEnd/>
              </a:ln>
            </p:spPr>
            <p:txBody>
              <a:bodyPr/>
              <a:lstStyle/>
              <a:p>
                <a:endParaRPr lang="en-US"/>
              </a:p>
            </p:txBody>
          </p:sp>
          <p:sp>
            <p:nvSpPr>
              <p:cNvPr id="88" name="Freeform 90"/>
              <p:cNvSpPr>
                <a:spLocks/>
              </p:cNvSpPr>
              <p:nvPr/>
            </p:nvSpPr>
            <p:spPr bwMode="auto">
              <a:xfrm>
                <a:off x="1188" y="3348"/>
                <a:ext cx="21" cy="48"/>
              </a:xfrm>
              <a:custGeom>
                <a:avLst/>
                <a:gdLst>
                  <a:gd name="T0" fmla="*/ 0 w 44"/>
                  <a:gd name="T1" fmla="*/ 0 h 96"/>
                  <a:gd name="T2" fmla="*/ 0 w 44"/>
                  <a:gd name="T3" fmla="*/ 1 h 96"/>
                  <a:gd name="T4" fmla="*/ 0 w 44"/>
                  <a:gd name="T5" fmla="*/ 1 h 96"/>
                  <a:gd name="T6" fmla="*/ 0 w 44"/>
                  <a:gd name="T7" fmla="*/ 1 h 96"/>
                  <a:gd name="T8" fmla="*/ 0 w 44"/>
                  <a:gd name="T9" fmla="*/ 1 h 96"/>
                  <a:gd name="T10" fmla="*/ 0 w 44"/>
                  <a:gd name="T11" fmla="*/ 1 h 96"/>
                  <a:gd name="T12" fmla="*/ 0 w 44"/>
                  <a:gd name="T13" fmla="*/ 1 h 96"/>
                  <a:gd name="T14" fmla="*/ 0 w 44"/>
                  <a:gd name="T15" fmla="*/ 1 h 96"/>
                  <a:gd name="T16" fmla="*/ 0 w 44"/>
                  <a:gd name="T17" fmla="*/ 1 h 96"/>
                  <a:gd name="T18" fmla="*/ 0 w 44"/>
                  <a:gd name="T19" fmla="*/ 1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96"/>
                  <a:gd name="T32" fmla="*/ 44 w 44"/>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96">
                    <a:moveTo>
                      <a:pt x="36" y="0"/>
                    </a:moveTo>
                    <a:lnTo>
                      <a:pt x="40" y="11"/>
                    </a:lnTo>
                    <a:lnTo>
                      <a:pt x="44" y="24"/>
                    </a:lnTo>
                    <a:lnTo>
                      <a:pt x="44" y="32"/>
                    </a:lnTo>
                    <a:lnTo>
                      <a:pt x="38" y="42"/>
                    </a:lnTo>
                    <a:lnTo>
                      <a:pt x="30" y="50"/>
                    </a:lnTo>
                    <a:lnTo>
                      <a:pt x="20" y="57"/>
                    </a:lnTo>
                    <a:lnTo>
                      <a:pt x="11" y="67"/>
                    </a:lnTo>
                    <a:lnTo>
                      <a:pt x="3" y="78"/>
                    </a:lnTo>
                    <a:lnTo>
                      <a:pt x="0" y="96"/>
                    </a:lnTo>
                  </a:path>
                </a:pathLst>
              </a:custGeom>
              <a:noFill/>
              <a:ln w="1588">
                <a:solidFill>
                  <a:srgbClr val="000000"/>
                </a:solidFill>
                <a:round/>
                <a:headEnd/>
                <a:tailEnd/>
              </a:ln>
            </p:spPr>
            <p:txBody>
              <a:bodyPr/>
              <a:lstStyle/>
              <a:p>
                <a:endParaRPr lang="en-US"/>
              </a:p>
            </p:txBody>
          </p:sp>
          <p:sp>
            <p:nvSpPr>
              <p:cNvPr id="89" name="Freeform 91"/>
              <p:cNvSpPr>
                <a:spLocks/>
              </p:cNvSpPr>
              <p:nvPr/>
            </p:nvSpPr>
            <p:spPr bwMode="auto">
              <a:xfrm>
                <a:off x="1100" y="3431"/>
                <a:ext cx="67" cy="28"/>
              </a:xfrm>
              <a:custGeom>
                <a:avLst/>
                <a:gdLst>
                  <a:gd name="T0" fmla="*/ 0 w 132"/>
                  <a:gd name="T1" fmla="*/ 1 h 54"/>
                  <a:gd name="T2" fmla="*/ 1 w 132"/>
                  <a:gd name="T3" fmla="*/ 1 h 54"/>
                  <a:gd name="T4" fmla="*/ 1 w 132"/>
                  <a:gd name="T5" fmla="*/ 1 h 54"/>
                  <a:gd name="T6" fmla="*/ 1 w 132"/>
                  <a:gd name="T7" fmla="*/ 1 h 54"/>
                  <a:gd name="T8" fmla="*/ 1 w 132"/>
                  <a:gd name="T9" fmla="*/ 1 h 54"/>
                  <a:gd name="T10" fmla="*/ 1 w 132"/>
                  <a:gd name="T11" fmla="*/ 1 h 54"/>
                  <a:gd name="T12" fmla="*/ 1 w 132"/>
                  <a:gd name="T13" fmla="*/ 1 h 54"/>
                  <a:gd name="T14" fmla="*/ 1 w 132"/>
                  <a:gd name="T15" fmla="*/ 0 h 54"/>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54"/>
                  <a:gd name="T26" fmla="*/ 132 w 132"/>
                  <a:gd name="T27" fmla="*/ 54 h 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54">
                    <a:moveTo>
                      <a:pt x="0" y="37"/>
                    </a:moveTo>
                    <a:lnTo>
                      <a:pt x="19" y="46"/>
                    </a:lnTo>
                    <a:lnTo>
                      <a:pt x="38" y="54"/>
                    </a:lnTo>
                    <a:lnTo>
                      <a:pt x="60" y="54"/>
                    </a:lnTo>
                    <a:lnTo>
                      <a:pt x="80" y="50"/>
                    </a:lnTo>
                    <a:lnTo>
                      <a:pt x="102" y="32"/>
                    </a:lnTo>
                    <a:lnTo>
                      <a:pt x="122" y="8"/>
                    </a:lnTo>
                    <a:lnTo>
                      <a:pt x="132" y="0"/>
                    </a:lnTo>
                  </a:path>
                </a:pathLst>
              </a:custGeom>
              <a:noFill/>
              <a:ln w="1588">
                <a:solidFill>
                  <a:srgbClr val="000000"/>
                </a:solidFill>
                <a:round/>
                <a:headEnd/>
                <a:tailEnd/>
              </a:ln>
            </p:spPr>
            <p:txBody>
              <a:bodyPr/>
              <a:lstStyle/>
              <a:p>
                <a:endParaRPr lang="en-US"/>
              </a:p>
            </p:txBody>
          </p:sp>
          <p:sp>
            <p:nvSpPr>
              <p:cNvPr id="90" name="Freeform 92"/>
              <p:cNvSpPr>
                <a:spLocks/>
              </p:cNvSpPr>
              <p:nvPr/>
            </p:nvSpPr>
            <p:spPr bwMode="auto">
              <a:xfrm>
                <a:off x="640" y="3781"/>
                <a:ext cx="149" cy="74"/>
              </a:xfrm>
              <a:custGeom>
                <a:avLst/>
                <a:gdLst>
                  <a:gd name="T0" fmla="*/ 0 w 299"/>
                  <a:gd name="T1" fmla="*/ 1 h 148"/>
                  <a:gd name="T2" fmla="*/ 0 w 299"/>
                  <a:gd name="T3" fmla="*/ 1 h 148"/>
                  <a:gd name="T4" fmla="*/ 0 w 299"/>
                  <a:gd name="T5" fmla="*/ 1 h 148"/>
                  <a:gd name="T6" fmla="*/ 0 w 299"/>
                  <a:gd name="T7" fmla="*/ 1 h 148"/>
                  <a:gd name="T8" fmla="*/ 0 w 299"/>
                  <a:gd name="T9" fmla="*/ 1 h 148"/>
                  <a:gd name="T10" fmla="*/ 0 w 299"/>
                  <a:gd name="T11" fmla="*/ 1 h 148"/>
                  <a:gd name="T12" fmla="*/ 0 w 299"/>
                  <a:gd name="T13" fmla="*/ 1 h 148"/>
                  <a:gd name="T14" fmla="*/ 0 w 299"/>
                  <a:gd name="T15" fmla="*/ 1 h 148"/>
                  <a:gd name="T16" fmla="*/ 0 w 299"/>
                  <a:gd name="T17" fmla="*/ 1 h 148"/>
                  <a:gd name="T18" fmla="*/ 0 w 299"/>
                  <a:gd name="T19" fmla="*/ 1 h 148"/>
                  <a:gd name="T20" fmla="*/ 0 w 299"/>
                  <a:gd name="T21" fmla="*/ 1 h 148"/>
                  <a:gd name="T22" fmla="*/ 0 w 299"/>
                  <a:gd name="T23" fmla="*/ 1 h 148"/>
                  <a:gd name="T24" fmla="*/ 0 w 299"/>
                  <a:gd name="T25" fmla="*/ 1 h 148"/>
                  <a:gd name="T26" fmla="*/ 0 w 299"/>
                  <a:gd name="T27" fmla="*/ 1 h 148"/>
                  <a:gd name="T28" fmla="*/ 0 w 299"/>
                  <a:gd name="T29" fmla="*/ 1 h 148"/>
                  <a:gd name="T30" fmla="*/ 0 w 299"/>
                  <a:gd name="T31" fmla="*/ 1 h 148"/>
                  <a:gd name="T32" fmla="*/ 0 w 299"/>
                  <a:gd name="T33" fmla="*/ 1 h 148"/>
                  <a:gd name="T34" fmla="*/ 0 w 299"/>
                  <a:gd name="T35" fmla="*/ 1 h 148"/>
                  <a:gd name="T36" fmla="*/ 0 w 299"/>
                  <a:gd name="T37" fmla="*/ 1 h 148"/>
                  <a:gd name="T38" fmla="*/ 0 w 299"/>
                  <a:gd name="T39" fmla="*/ 1 h 148"/>
                  <a:gd name="T40" fmla="*/ 0 w 299"/>
                  <a:gd name="T41" fmla="*/ 1 h 148"/>
                  <a:gd name="T42" fmla="*/ 0 w 299"/>
                  <a:gd name="T43" fmla="*/ 1 h 148"/>
                  <a:gd name="T44" fmla="*/ 0 w 299"/>
                  <a:gd name="T45" fmla="*/ 1 h 148"/>
                  <a:gd name="T46" fmla="*/ 0 w 299"/>
                  <a:gd name="T47" fmla="*/ 1 h 148"/>
                  <a:gd name="T48" fmla="*/ 0 w 299"/>
                  <a:gd name="T49" fmla="*/ 1 h 148"/>
                  <a:gd name="T50" fmla="*/ 0 w 299"/>
                  <a:gd name="T51" fmla="*/ 1 h 148"/>
                  <a:gd name="T52" fmla="*/ 0 w 299"/>
                  <a:gd name="T53" fmla="*/ 1 h 148"/>
                  <a:gd name="T54" fmla="*/ 0 w 299"/>
                  <a:gd name="T55" fmla="*/ 1 h 148"/>
                  <a:gd name="T56" fmla="*/ 0 w 299"/>
                  <a:gd name="T57" fmla="*/ 1 h 148"/>
                  <a:gd name="T58" fmla="*/ 0 w 299"/>
                  <a:gd name="T59" fmla="*/ 1 h 148"/>
                  <a:gd name="T60" fmla="*/ 0 w 299"/>
                  <a:gd name="T61" fmla="*/ 1 h 148"/>
                  <a:gd name="T62" fmla="*/ 0 w 299"/>
                  <a:gd name="T63" fmla="*/ 1 h 148"/>
                  <a:gd name="T64" fmla="*/ 0 w 299"/>
                  <a:gd name="T65" fmla="*/ 0 h 148"/>
                  <a:gd name="T66" fmla="*/ 0 w 299"/>
                  <a:gd name="T67" fmla="*/ 1 h 148"/>
                  <a:gd name="T68" fmla="*/ 0 w 299"/>
                  <a:gd name="T69" fmla="*/ 1 h 148"/>
                  <a:gd name="T70" fmla="*/ 0 w 299"/>
                  <a:gd name="T71" fmla="*/ 1 h 148"/>
                  <a:gd name="T72" fmla="*/ 0 w 299"/>
                  <a:gd name="T73" fmla="*/ 1 h 148"/>
                  <a:gd name="T74" fmla="*/ 0 w 299"/>
                  <a:gd name="T75" fmla="*/ 1 h 148"/>
                  <a:gd name="T76" fmla="*/ 0 w 299"/>
                  <a:gd name="T77" fmla="*/ 1 h 148"/>
                  <a:gd name="T78" fmla="*/ 0 w 299"/>
                  <a:gd name="T79" fmla="*/ 1 h 148"/>
                  <a:gd name="T80" fmla="*/ 0 w 299"/>
                  <a:gd name="T81" fmla="*/ 1 h 148"/>
                  <a:gd name="T82" fmla="*/ 0 w 299"/>
                  <a:gd name="T83" fmla="*/ 1 h 148"/>
                  <a:gd name="T84" fmla="*/ 0 w 299"/>
                  <a:gd name="T85" fmla="*/ 1 h 14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9"/>
                  <a:gd name="T130" fmla="*/ 0 h 148"/>
                  <a:gd name="T131" fmla="*/ 299 w 299"/>
                  <a:gd name="T132" fmla="*/ 148 h 14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9" h="148">
                    <a:moveTo>
                      <a:pt x="212" y="148"/>
                    </a:moveTo>
                    <a:lnTo>
                      <a:pt x="187" y="140"/>
                    </a:lnTo>
                    <a:lnTo>
                      <a:pt x="148" y="134"/>
                    </a:lnTo>
                    <a:lnTo>
                      <a:pt x="127" y="127"/>
                    </a:lnTo>
                    <a:lnTo>
                      <a:pt x="107" y="114"/>
                    </a:lnTo>
                    <a:lnTo>
                      <a:pt x="86" y="94"/>
                    </a:lnTo>
                    <a:lnTo>
                      <a:pt x="62" y="83"/>
                    </a:lnTo>
                    <a:lnTo>
                      <a:pt x="40" y="72"/>
                    </a:lnTo>
                    <a:lnTo>
                      <a:pt x="11" y="64"/>
                    </a:lnTo>
                    <a:lnTo>
                      <a:pt x="5" y="60"/>
                    </a:lnTo>
                    <a:lnTo>
                      <a:pt x="1" y="53"/>
                    </a:lnTo>
                    <a:lnTo>
                      <a:pt x="0" y="47"/>
                    </a:lnTo>
                    <a:lnTo>
                      <a:pt x="2" y="42"/>
                    </a:lnTo>
                    <a:lnTo>
                      <a:pt x="13" y="41"/>
                    </a:lnTo>
                    <a:lnTo>
                      <a:pt x="28" y="41"/>
                    </a:lnTo>
                    <a:lnTo>
                      <a:pt x="35" y="41"/>
                    </a:lnTo>
                    <a:lnTo>
                      <a:pt x="34" y="35"/>
                    </a:lnTo>
                    <a:lnTo>
                      <a:pt x="34" y="30"/>
                    </a:lnTo>
                    <a:lnTo>
                      <a:pt x="38" y="28"/>
                    </a:lnTo>
                    <a:lnTo>
                      <a:pt x="45" y="28"/>
                    </a:lnTo>
                    <a:lnTo>
                      <a:pt x="52" y="27"/>
                    </a:lnTo>
                    <a:lnTo>
                      <a:pt x="62" y="27"/>
                    </a:lnTo>
                    <a:lnTo>
                      <a:pt x="61" y="24"/>
                    </a:lnTo>
                    <a:lnTo>
                      <a:pt x="64" y="19"/>
                    </a:lnTo>
                    <a:lnTo>
                      <a:pt x="72" y="19"/>
                    </a:lnTo>
                    <a:lnTo>
                      <a:pt x="82" y="18"/>
                    </a:lnTo>
                    <a:lnTo>
                      <a:pt x="94" y="16"/>
                    </a:lnTo>
                    <a:lnTo>
                      <a:pt x="97" y="13"/>
                    </a:lnTo>
                    <a:lnTo>
                      <a:pt x="109" y="8"/>
                    </a:lnTo>
                    <a:lnTo>
                      <a:pt x="114" y="8"/>
                    </a:lnTo>
                    <a:lnTo>
                      <a:pt x="146" y="1"/>
                    </a:lnTo>
                    <a:lnTo>
                      <a:pt x="156" y="1"/>
                    </a:lnTo>
                    <a:lnTo>
                      <a:pt x="178" y="0"/>
                    </a:lnTo>
                    <a:lnTo>
                      <a:pt x="195" y="1"/>
                    </a:lnTo>
                    <a:lnTo>
                      <a:pt x="207" y="2"/>
                    </a:lnTo>
                    <a:lnTo>
                      <a:pt x="218" y="7"/>
                    </a:lnTo>
                    <a:lnTo>
                      <a:pt x="230" y="13"/>
                    </a:lnTo>
                    <a:lnTo>
                      <a:pt x="244" y="21"/>
                    </a:lnTo>
                    <a:lnTo>
                      <a:pt x="258" y="28"/>
                    </a:lnTo>
                    <a:lnTo>
                      <a:pt x="272" y="42"/>
                    </a:lnTo>
                    <a:lnTo>
                      <a:pt x="286" y="53"/>
                    </a:lnTo>
                    <a:lnTo>
                      <a:pt x="299" y="60"/>
                    </a:lnTo>
                    <a:lnTo>
                      <a:pt x="212" y="148"/>
                    </a:lnTo>
                    <a:close/>
                  </a:path>
                </a:pathLst>
              </a:custGeom>
              <a:solidFill>
                <a:srgbClr val="FFC285"/>
              </a:solidFill>
              <a:ln w="1588">
                <a:solidFill>
                  <a:srgbClr val="000000"/>
                </a:solidFill>
                <a:round/>
                <a:headEnd/>
                <a:tailEnd/>
              </a:ln>
            </p:spPr>
            <p:txBody>
              <a:bodyPr/>
              <a:lstStyle/>
              <a:p>
                <a:endParaRPr lang="en-US"/>
              </a:p>
            </p:txBody>
          </p:sp>
          <p:sp>
            <p:nvSpPr>
              <p:cNvPr id="91" name="Freeform 93"/>
              <p:cNvSpPr>
                <a:spLocks/>
              </p:cNvSpPr>
              <p:nvPr/>
            </p:nvSpPr>
            <p:spPr bwMode="auto">
              <a:xfrm>
                <a:off x="641" y="3809"/>
                <a:ext cx="105" cy="48"/>
              </a:xfrm>
              <a:custGeom>
                <a:avLst/>
                <a:gdLst>
                  <a:gd name="T0" fmla="*/ 1 w 209"/>
                  <a:gd name="T1" fmla="*/ 1 h 95"/>
                  <a:gd name="T2" fmla="*/ 1 w 209"/>
                  <a:gd name="T3" fmla="*/ 1 h 95"/>
                  <a:gd name="T4" fmla="*/ 1 w 209"/>
                  <a:gd name="T5" fmla="*/ 1 h 95"/>
                  <a:gd name="T6" fmla="*/ 1 w 209"/>
                  <a:gd name="T7" fmla="*/ 1 h 95"/>
                  <a:gd name="T8" fmla="*/ 1 w 209"/>
                  <a:gd name="T9" fmla="*/ 1 h 95"/>
                  <a:gd name="T10" fmla="*/ 1 w 209"/>
                  <a:gd name="T11" fmla="*/ 1 h 95"/>
                  <a:gd name="T12" fmla="*/ 1 w 209"/>
                  <a:gd name="T13" fmla="*/ 1 h 95"/>
                  <a:gd name="T14" fmla="*/ 1 w 209"/>
                  <a:gd name="T15" fmla="*/ 1 h 95"/>
                  <a:gd name="T16" fmla="*/ 1 w 209"/>
                  <a:gd name="T17" fmla="*/ 1 h 95"/>
                  <a:gd name="T18" fmla="*/ 1 w 209"/>
                  <a:gd name="T19" fmla="*/ 1 h 95"/>
                  <a:gd name="T20" fmla="*/ 1 w 209"/>
                  <a:gd name="T21" fmla="*/ 1 h 95"/>
                  <a:gd name="T22" fmla="*/ 1 w 209"/>
                  <a:gd name="T23" fmla="*/ 1 h 95"/>
                  <a:gd name="T24" fmla="*/ 1 w 209"/>
                  <a:gd name="T25" fmla="*/ 1 h 95"/>
                  <a:gd name="T26" fmla="*/ 1 w 209"/>
                  <a:gd name="T27" fmla="*/ 1 h 95"/>
                  <a:gd name="T28" fmla="*/ 0 w 209"/>
                  <a:gd name="T29" fmla="*/ 0 h 95"/>
                  <a:gd name="T30" fmla="*/ 1 w 209"/>
                  <a:gd name="T31" fmla="*/ 1 h 95"/>
                  <a:gd name="T32" fmla="*/ 1 w 209"/>
                  <a:gd name="T33" fmla="*/ 1 h 95"/>
                  <a:gd name="T34" fmla="*/ 1 w 209"/>
                  <a:gd name="T35" fmla="*/ 1 h 95"/>
                  <a:gd name="T36" fmla="*/ 1 w 209"/>
                  <a:gd name="T37" fmla="*/ 1 h 95"/>
                  <a:gd name="T38" fmla="*/ 1 w 209"/>
                  <a:gd name="T39" fmla="*/ 1 h 95"/>
                  <a:gd name="T40" fmla="*/ 1 w 209"/>
                  <a:gd name="T41" fmla="*/ 1 h 95"/>
                  <a:gd name="T42" fmla="*/ 1 w 209"/>
                  <a:gd name="T43" fmla="*/ 1 h 95"/>
                  <a:gd name="T44" fmla="*/ 1 w 209"/>
                  <a:gd name="T45" fmla="*/ 1 h 95"/>
                  <a:gd name="T46" fmla="*/ 1 w 209"/>
                  <a:gd name="T47" fmla="*/ 1 h 95"/>
                  <a:gd name="T48" fmla="*/ 1 w 209"/>
                  <a:gd name="T49" fmla="*/ 1 h 95"/>
                  <a:gd name="T50" fmla="*/ 1 w 209"/>
                  <a:gd name="T51" fmla="*/ 1 h 95"/>
                  <a:gd name="T52" fmla="*/ 1 w 209"/>
                  <a:gd name="T53" fmla="*/ 1 h 95"/>
                  <a:gd name="T54" fmla="*/ 1 w 209"/>
                  <a:gd name="T55" fmla="*/ 1 h 95"/>
                  <a:gd name="T56" fmla="*/ 1 w 209"/>
                  <a:gd name="T57" fmla="*/ 1 h 95"/>
                  <a:gd name="T58" fmla="*/ 1 w 209"/>
                  <a:gd name="T59" fmla="*/ 1 h 95"/>
                  <a:gd name="T60" fmla="*/ 1 w 209"/>
                  <a:gd name="T61" fmla="*/ 1 h 95"/>
                  <a:gd name="T62" fmla="*/ 1 w 209"/>
                  <a:gd name="T63" fmla="*/ 1 h 9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9"/>
                  <a:gd name="T97" fmla="*/ 0 h 95"/>
                  <a:gd name="T98" fmla="*/ 209 w 209"/>
                  <a:gd name="T99" fmla="*/ 95 h 9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9" h="95">
                    <a:moveTo>
                      <a:pt x="206" y="95"/>
                    </a:moveTo>
                    <a:lnTo>
                      <a:pt x="189" y="88"/>
                    </a:lnTo>
                    <a:lnTo>
                      <a:pt x="171" y="87"/>
                    </a:lnTo>
                    <a:lnTo>
                      <a:pt x="154" y="86"/>
                    </a:lnTo>
                    <a:lnTo>
                      <a:pt x="134" y="80"/>
                    </a:lnTo>
                    <a:lnTo>
                      <a:pt x="122" y="75"/>
                    </a:lnTo>
                    <a:lnTo>
                      <a:pt x="97" y="57"/>
                    </a:lnTo>
                    <a:lnTo>
                      <a:pt x="85" y="44"/>
                    </a:lnTo>
                    <a:lnTo>
                      <a:pt x="75" y="38"/>
                    </a:lnTo>
                    <a:lnTo>
                      <a:pt x="60" y="32"/>
                    </a:lnTo>
                    <a:lnTo>
                      <a:pt x="46" y="23"/>
                    </a:lnTo>
                    <a:lnTo>
                      <a:pt x="32" y="16"/>
                    </a:lnTo>
                    <a:lnTo>
                      <a:pt x="15" y="11"/>
                    </a:lnTo>
                    <a:lnTo>
                      <a:pt x="5" y="7"/>
                    </a:lnTo>
                    <a:lnTo>
                      <a:pt x="0" y="0"/>
                    </a:lnTo>
                    <a:lnTo>
                      <a:pt x="9" y="3"/>
                    </a:lnTo>
                    <a:lnTo>
                      <a:pt x="17" y="4"/>
                    </a:lnTo>
                    <a:lnTo>
                      <a:pt x="28" y="7"/>
                    </a:lnTo>
                    <a:lnTo>
                      <a:pt x="41" y="13"/>
                    </a:lnTo>
                    <a:lnTo>
                      <a:pt x="58" y="21"/>
                    </a:lnTo>
                    <a:lnTo>
                      <a:pt x="72" y="27"/>
                    </a:lnTo>
                    <a:lnTo>
                      <a:pt x="84" y="32"/>
                    </a:lnTo>
                    <a:lnTo>
                      <a:pt x="88" y="35"/>
                    </a:lnTo>
                    <a:lnTo>
                      <a:pt x="101" y="48"/>
                    </a:lnTo>
                    <a:lnTo>
                      <a:pt x="112" y="58"/>
                    </a:lnTo>
                    <a:lnTo>
                      <a:pt x="126" y="67"/>
                    </a:lnTo>
                    <a:lnTo>
                      <a:pt x="141" y="73"/>
                    </a:lnTo>
                    <a:lnTo>
                      <a:pt x="154" y="75"/>
                    </a:lnTo>
                    <a:lnTo>
                      <a:pt x="172" y="75"/>
                    </a:lnTo>
                    <a:lnTo>
                      <a:pt x="188" y="75"/>
                    </a:lnTo>
                    <a:lnTo>
                      <a:pt x="209" y="84"/>
                    </a:lnTo>
                    <a:lnTo>
                      <a:pt x="206" y="95"/>
                    </a:lnTo>
                    <a:close/>
                  </a:path>
                </a:pathLst>
              </a:custGeom>
              <a:solidFill>
                <a:srgbClr val="C29561"/>
              </a:solidFill>
              <a:ln w="9525">
                <a:noFill/>
                <a:round/>
                <a:headEnd/>
                <a:tailEnd/>
              </a:ln>
            </p:spPr>
            <p:txBody>
              <a:bodyPr/>
              <a:lstStyle/>
              <a:p>
                <a:endParaRPr lang="en-US"/>
              </a:p>
            </p:txBody>
          </p:sp>
          <p:sp>
            <p:nvSpPr>
              <p:cNvPr id="92" name="Freeform 94"/>
              <p:cNvSpPr>
                <a:spLocks/>
              </p:cNvSpPr>
              <p:nvPr/>
            </p:nvSpPr>
            <p:spPr bwMode="auto">
              <a:xfrm>
                <a:off x="658" y="3802"/>
                <a:ext cx="38" cy="3"/>
              </a:xfrm>
              <a:custGeom>
                <a:avLst/>
                <a:gdLst>
                  <a:gd name="T0" fmla="*/ 0 w 76"/>
                  <a:gd name="T1" fmla="*/ 0 h 6"/>
                  <a:gd name="T2" fmla="*/ 1 w 76"/>
                  <a:gd name="T3" fmla="*/ 1 h 6"/>
                  <a:gd name="T4" fmla="*/ 1 w 76"/>
                  <a:gd name="T5" fmla="*/ 1 h 6"/>
                  <a:gd name="T6" fmla="*/ 1 w 76"/>
                  <a:gd name="T7" fmla="*/ 1 h 6"/>
                  <a:gd name="T8" fmla="*/ 1 w 76"/>
                  <a:gd name="T9" fmla="*/ 1 h 6"/>
                  <a:gd name="T10" fmla="*/ 0 60000 65536"/>
                  <a:gd name="T11" fmla="*/ 0 60000 65536"/>
                  <a:gd name="T12" fmla="*/ 0 60000 65536"/>
                  <a:gd name="T13" fmla="*/ 0 60000 65536"/>
                  <a:gd name="T14" fmla="*/ 0 60000 65536"/>
                  <a:gd name="T15" fmla="*/ 0 w 76"/>
                  <a:gd name="T16" fmla="*/ 0 h 6"/>
                  <a:gd name="T17" fmla="*/ 76 w 76"/>
                  <a:gd name="T18" fmla="*/ 6 h 6"/>
                </a:gdLst>
                <a:ahLst/>
                <a:cxnLst>
                  <a:cxn ang="T10">
                    <a:pos x="T0" y="T1"/>
                  </a:cxn>
                  <a:cxn ang="T11">
                    <a:pos x="T2" y="T3"/>
                  </a:cxn>
                  <a:cxn ang="T12">
                    <a:pos x="T4" y="T5"/>
                  </a:cxn>
                  <a:cxn ang="T13">
                    <a:pos x="T6" y="T7"/>
                  </a:cxn>
                  <a:cxn ang="T14">
                    <a:pos x="T8" y="T9"/>
                  </a:cxn>
                </a:cxnLst>
                <a:rect l="T15" t="T16" r="T17" b="T18"/>
                <a:pathLst>
                  <a:path w="76" h="6">
                    <a:moveTo>
                      <a:pt x="0" y="0"/>
                    </a:moveTo>
                    <a:lnTo>
                      <a:pt x="30" y="2"/>
                    </a:lnTo>
                    <a:lnTo>
                      <a:pt x="55" y="6"/>
                    </a:lnTo>
                    <a:lnTo>
                      <a:pt x="65" y="5"/>
                    </a:lnTo>
                    <a:lnTo>
                      <a:pt x="76" y="2"/>
                    </a:lnTo>
                  </a:path>
                </a:pathLst>
              </a:custGeom>
              <a:noFill/>
              <a:ln w="1588">
                <a:solidFill>
                  <a:srgbClr val="000000"/>
                </a:solidFill>
                <a:round/>
                <a:headEnd/>
                <a:tailEnd/>
              </a:ln>
            </p:spPr>
            <p:txBody>
              <a:bodyPr/>
              <a:lstStyle/>
              <a:p>
                <a:endParaRPr lang="en-US"/>
              </a:p>
            </p:txBody>
          </p:sp>
          <p:sp>
            <p:nvSpPr>
              <p:cNvPr id="93" name="Freeform 95"/>
              <p:cNvSpPr>
                <a:spLocks/>
              </p:cNvSpPr>
              <p:nvPr/>
            </p:nvSpPr>
            <p:spPr bwMode="auto">
              <a:xfrm>
                <a:off x="671" y="3793"/>
                <a:ext cx="42" cy="2"/>
              </a:xfrm>
              <a:custGeom>
                <a:avLst/>
                <a:gdLst>
                  <a:gd name="T0" fmla="*/ 0 w 83"/>
                  <a:gd name="T1" fmla="*/ 1 h 3"/>
                  <a:gd name="T2" fmla="*/ 1 w 83"/>
                  <a:gd name="T3" fmla="*/ 1 h 3"/>
                  <a:gd name="T4" fmla="*/ 1 w 83"/>
                  <a:gd name="T5" fmla="*/ 1 h 3"/>
                  <a:gd name="T6" fmla="*/ 1 w 83"/>
                  <a:gd name="T7" fmla="*/ 1 h 3"/>
                  <a:gd name="T8" fmla="*/ 1 w 83"/>
                  <a:gd name="T9" fmla="*/ 0 h 3"/>
                  <a:gd name="T10" fmla="*/ 0 60000 65536"/>
                  <a:gd name="T11" fmla="*/ 0 60000 65536"/>
                  <a:gd name="T12" fmla="*/ 0 60000 65536"/>
                  <a:gd name="T13" fmla="*/ 0 60000 65536"/>
                  <a:gd name="T14" fmla="*/ 0 60000 65536"/>
                  <a:gd name="T15" fmla="*/ 0 w 83"/>
                  <a:gd name="T16" fmla="*/ 0 h 3"/>
                  <a:gd name="T17" fmla="*/ 83 w 83"/>
                  <a:gd name="T18" fmla="*/ 3 h 3"/>
                </a:gdLst>
                <a:ahLst/>
                <a:cxnLst>
                  <a:cxn ang="T10">
                    <a:pos x="T0" y="T1"/>
                  </a:cxn>
                  <a:cxn ang="T11">
                    <a:pos x="T2" y="T3"/>
                  </a:cxn>
                  <a:cxn ang="T12">
                    <a:pos x="T4" y="T5"/>
                  </a:cxn>
                  <a:cxn ang="T13">
                    <a:pos x="T6" y="T7"/>
                  </a:cxn>
                  <a:cxn ang="T14">
                    <a:pos x="T8" y="T9"/>
                  </a:cxn>
                </a:cxnLst>
                <a:rect l="T15" t="T16" r="T17" b="T18"/>
                <a:pathLst>
                  <a:path w="83" h="3">
                    <a:moveTo>
                      <a:pt x="0" y="3"/>
                    </a:moveTo>
                    <a:lnTo>
                      <a:pt x="32" y="1"/>
                    </a:lnTo>
                    <a:lnTo>
                      <a:pt x="38" y="1"/>
                    </a:lnTo>
                    <a:lnTo>
                      <a:pt x="78" y="2"/>
                    </a:lnTo>
                    <a:lnTo>
                      <a:pt x="83" y="0"/>
                    </a:lnTo>
                  </a:path>
                </a:pathLst>
              </a:custGeom>
              <a:noFill/>
              <a:ln w="1588">
                <a:solidFill>
                  <a:srgbClr val="000000"/>
                </a:solidFill>
                <a:round/>
                <a:headEnd/>
                <a:tailEnd/>
              </a:ln>
            </p:spPr>
            <p:txBody>
              <a:bodyPr/>
              <a:lstStyle/>
              <a:p>
                <a:endParaRPr lang="en-US"/>
              </a:p>
            </p:txBody>
          </p:sp>
          <p:sp>
            <p:nvSpPr>
              <p:cNvPr id="94" name="Freeform 96"/>
              <p:cNvSpPr>
                <a:spLocks/>
              </p:cNvSpPr>
              <p:nvPr/>
            </p:nvSpPr>
            <p:spPr bwMode="auto">
              <a:xfrm>
                <a:off x="687" y="3787"/>
                <a:ext cx="40" cy="2"/>
              </a:xfrm>
              <a:custGeom>
                <a:avLst/>
                <a:gdLst>
                  <a:gd name="T0" fmla="*/ 1 w 80"/>
                  <a:gd name="T1" fmla="*/ 0 h 5"/>
                  <a:gd name="T2" fmla="*/ 1 w 80"/>
                  <a:gd name="T3" fmla="*/ 0 h 5"/>
                  <a:gd name="T4" fmla="*/ 1 w 80"/>
                  <a:gd name="T5" fmla="*/ 0 h 5"/>
                  <a:gd name="T6" fmla="*/ 0 w 80"/>
                  <a:gd name="T7" fmla="*/ 0 h 5"/>
                  <a:gd name="T8" fmla="*/ 0 60000 65536"/>
                  <a:gd name="T9" fmla="*/ 0 60000 65536"/>
                  <a:gd name="T10" fmla="*/ 0 60000 65536"/>
                  <a:gd name="T11" fmla="*/ 0 60000 65536"/>
                  <a:gd name="T12" fmla="*/ 0 w 80"/>
                  <a:gd name="T13" fmla="*/ 0 h 5"/>
                  <a:gd name="T14" fmla="*/ 80 w 80"/>
                  <a:gd name="T15" fmla="*/ 5 h 5"/>
                </a:gdLst>
                <a:ahLst/>
                <a:cxnLst>
                  <a:cxn ang="T8">
                    <a:pos x="T0" y="T1"/>
                  </a:cxn>
                  <a:cxn ang="T9">
                    <a:pos x="T2" y="T3"/>
                  </a:cxn>
                  <a:cxn ang="T10">
                    <a:pos x="T4" y="T5"/>
                  </a:cxn>
                  <a:cxn ang="T11">
                    <a:pos x="T6" y="T7"/>
                  </a:cxn>
                </a:cxnLst>
                <a:rect l="T12" t="T13" r="T14" b="T15"/>
                <a:pathLst>
                  <a:path w="80" h="5">
                    <a:moveTo>
                      <a:pt x="80" y="0"/>
                    </a:moveTo>
                    <a:lnTo>
                      <a:pt x="68" y="3"/>
                    </a:lnTo>
                    <a:lnTo>
                      <a:pt x="34" y="0"/>
                    </a:lnTo>
                    <a:lnTo>
                      <a:pt x="0" y="5"/>
                    </a:lnTo>
                  </a:path>
                </a:pathLst>
              </a:custGeom>
              <a:noFill/>
              <a:ln w="1588">
                <a:solidFill>
                  <a:srgbClr val="000000"/>
                </a:solidFill>
                <a:round/>
                <a:headEnd/>
                <a:tailEnd/>
              </a:ln>
            </p:spPr>
            <p:txBody>
              <a:bodyPr/>
              <a:lstStyle/>
              <a:p>
                <a:endParaRPr lang="en-US"/>
              </a:p>
            </p:txBody>
          </p:sp>
          <p:sp>
            <p:nvSpPr>
              <p:cNvPr id="95" name="Freeform 97"/>
              <p:cNvSpPr>
                <a:spLocks/>
              </p:cNvSpPr>
              <p:nvPr/>
            </p:nvSpPr>
            <p:spPr bwMode="auto">
              <a:xfrm>
                <a:off x="641" y="3801"/>
                <a:ext cx="8" cy="2"/>
              </a:xfrm>
              <a:custGeom>
                <a:avLst/>
                <a:gdLst>
                  <a:gd name="T0" fmla="*/ 0 w 17"/>
                  <a:gd name="T1" fmla="*/ 0 h 3"/>
                  <a:gd name="T2" fmla="*/ 0 w 17"/>
                  <a:gd name="T3" fmla="*/ 1 h 3"/>
                  <a:gd name="T4" fmla="*/ 0 w 17"/>
                  <a:gd name="T5" fmla="*/ 1 h 3"/>
                  <a:gd name="T6" fmla="*/ 0 w 17"/>
                  <a:gd name="T7" fmla="*/ 1 h 3"/>
                  <a:gd name="T8" fmla="*/ 0 60000 65536"/>
                  <a:gd name="T9" fmla="*/ 0 60000 65536"/>
                  <a:gd name="T10" fmla="*/ 0 60000 65536"/>
                  <a:gd name="T11" fmla="*/ 0 60000 65536"/>
                  <a:gd name="T12" fmla="*/ 0 w 17"/>
                  <a:gd name="T13" fmla="*/ 0 h 3"/>
                  <a:gd name="T14" fmla="*/ 17 w 17"/>
                  <a:gd name="T15" fmla="*/ 3 h 3"/>
                </a:gdLst>
                <a:ahLst/>
                <a:cxnLst>
                  <a:cxn ang="T8">
                    <a:pos x="T0" y="T1"/>
                  </a:cxn>
                  <a:cxn ang="T9">
                    <a:pos x="T2" y="T3"/>
                  </a:cxn>
                  <a:cxn ang="T10">
                    <a:pos x="T4" y="T5"/>
                  </a:cxn>
                  <a:cxn ang="T11">
                    <a:pos x="T6" y="T7"/>
                  </a:cxn>
                </a:cxnLst>
                <a:rect l="T12" t="T13" r="T14" b="T15"/>
                <a:pathLst>
                  <a:path w="17" h="3">
                    <a:moveTo>
                      <a:pt x="17" y="0"/>
                    </a:moveTo>
                    <a:lnTo>
                      <a:pt x="14" y="1"/>
                    </a:lnTo>
                    <a:lnTo>
                      <a:pt x="10" y="3"/>
                    </a:lnTo>
                    <a:lnTo>
                      <a:pt x="0" y="3"/>
                    </a:lnTo>
                  </a:path>
                </a:pathLst>
              </a:custGeom>
              <a:noFill/>
              <a:ln w="1588">
                <a:solidFill>
                  <a:srgbClr val="000000"/>
                </a:solidFill>
                <a:round/>
                <a:headEnd/>
                <a:tailEnd/>
              </a:ln>
            </p:spPr>
            <p:txBody>
              <a:bodyPr/>
              <a:lstStyle/>
              <a:p>
                <a:endParaRPr lang="en-US"/>
              </a:p>
            </p:txBody>
          </p:sp>
          <p:sp>
            <p:nvSpPr>
              <p:cNvPr id="96" name="Line 98"/>
              <p:cNvSpPr>
                <a:spLocks noChangeShapeType="1"/>
              </p:cNvSpPr>
              <p:nvPr/>
            </p:nvSpPr>
            <p:spPr bwMode="auto">
              <a:xfrm flipH="1">
                <a:off x="649" y="3802"/>
                <a:ext cx="3" cy="1"/>
              </a:xfrm>
              <a:prstGeom prst="line">
                <a:avLst/>
              </a:prstGeom>
              <a:noFill/>
              <a:ln w="1588">
                <a:solidFill>
                  <a:srgbClr val="000000"/>
                </a:solidFill>
                <a:round/>
                <a:headEnd/>
                <a:tailEnd/>
              </a:ln>
            </p:spPr>
            <p:txBody>
              <a:bodyPr/>
              <a:lstStyle/>
              <a:p>
                <a:endParaRPr lang="en-US"/>
              </a:p>
            </p:txBody>
          </p:sp>
          <p:sp>
            <p:nvSpPr>
              <p:cNvPr id="97" name="Freeform 99"/>
              <p:cNvSpPr>
                <a:spLocks/>
              </p:cNvSpPr>
              <p:nvPr/>
            </p:nvSpPr>
            <p:spPr bwMode="auto">
              <a:xfrm>
                <a:off x="661" y="3803"/>
                <a:ext cx="5" cy="3"/>
              </a:xfrm>
              <a:custGeom>
                <a:avLst/>
                <a:gdLst>
                  <a:gd name="T0" fmla="*/ 1 w 9"/>
                  <a:gd name="T1" fmla="*/ 0 h 6"/>
                  <a:gd name="T2" fmla="*/ 1 w 9"/>
                  <a:gd name="T3" fmla="*/ 1 h 6"/>
                  <a:gd name="T4" fmla="*/ 0 w 9"/>
                  <a:gd name="T5" fmla="*/ 1 h 6"/>
                  <a:gd name="T6" fmla="*/ 0 60000 65536"/>
                  <a:gd name="T7" fmla="*/ 0 60000 65536"/>
                  <a:gd name="T8" fmla="*/ 0 60000 65536"/>
                  <a:gd name="T9" fmla="*/ 0 w 9"/>
                  <a:gd name="T10" fmla="*/ 0 h 6"/>
                  <a:gd name="T11" fmla="*/ 9 w 9"/>
                  <a:gd name="T12" fmla="*/ 6 h 6"/>
                </a:gdLst>
                <a:ahLst/>
                <a:cxnLst>
                  <a:cxn ang="T6">
                    <a:pos x="T0" y="T1"/>
                  </a:cxn>
                  <a:cxn ang="T7">
                    <a:pos x="T2" y="T3"/>
                  </a:cxn>
                  <a:cxn ang="T8">
                    <a:pos x="T4" y="T5"/>
                  </a:cxn>
                </a:cxnLst>
                <a:rect l="T9" t="T10" r="T11" b="T12"/>
                <a:pathLst>
                  <a:path w="9" h="6">
                    <a:moveTo>
                      <a:pt x="9" y="0"/>
                    </a:moveTo>
                    <a:lnTo>
                      <a:pt x="2" y="3"/>
                    </a:lnTo>
                    <a:lnTo>
                      <a:pt x="0" y="6"/>
                    </a:lnTo>
                  </a:path>
                </a:pathLst>
              </a:custGeom>
              <a:noFill/>
              <a:ln w="1588">
                <a:solidFill>
                  <a:srgbClr val="000000"/>
                </a:solidFill>
                <a:round/>
                <a:headEnd/>
                <a:tailEnd/>
              </a:ln>
            </p:spPr>
            <p:txBody>
              <a:bodyPr/>
              <a:lstStyle/>
              <a:p>
                <a:endParaRPr lang="en-US"/>
              </a:p>
            </p:txBody>
          </p:sp>
          <p:sp>
            <p:nvSpPr>
              <p:cNvPr id="98" name="Line 100"/>
              <p:cNvSpPr>
                <a:spLocks noChangeShapeType="1"/>
              </p:cNvSpPr>
              <p:nvPr/>
            </p:nvSpPr>
            <p:spPr bwMode="auto">
              <a:xfrm flipH="1">
                <a:off x="664" y="3804"/>
                <a:ext cx="2" cy="1"/>
              </a:xfrm>
              <a:prstGeom prst="line">
                <a:avLst/>
              </a:prstGeom>
              <a:noFill/>
              <a:ln w="1588">
                <a:solidFill>
                  <a:srgbClr val="000000"/>
                </a:solidFill>
                <a:round/>
                <a:headEnd/>
                <a:tailEnd/>
              </a:ln>
            </p:spPr>
            <p:txBody>
              <a:bodyPr/>
              <a:lstStyle/>
              <a:p>
                <a:endParaRPr lang="en-US"/>
              </a:p>
            </p:txBody>
          </p:sp>
          <p:sp>
            <p:nvSpPr>
              <p:cNvPr id="99" name="Line 101"/>
              <p:cNvSpPr>
                <a:spLocks noChangeShapeType="1"/>
              </p:cNvSpPr>
              <p:nvPr/>
            </p:nvSpPr>
            <p:spPr bwMode="auto">
              <a:xfrm flipH="1">
                <a:off x="687" y="3806"/>
                <a:ext cx="2" cy="2"/>
              </a:xfrm>
              <a:prstGeom prst="line">
                <a:avLst/>
              </a:prstGeom>
              <a:noFill/>
              <a:ln w="1588">
                <a:solidFill>
                  <a:srgbClr val="000000"/>
                </a:solidFill>
                <a:round/>
                <a:headEnd/>
                <a:tailEnd/>
              </a:ln>
            </p:spPr>
            <p:txBody>
              <a:bodyPr/>
              <a:lstStyle/>
              <a:p>
                <a:endParaRPr lang="en-US"/>
              </a:p>
            </p:txBody>
          </p:sp>
          <p:sp>
            <p:nvSpPr>
              <p:cNvPr id="100" name="Freeform 102"/>
              <p:cNvSpPr>
                <a:spLocks/>
              </p:cNvSpPr>
              <p:nvPr/>
            </p:nvSpPr>
            <p:spPr bwMode="auto">
              <a:xfrm>
                <a:off x="683" y="3821"/>
                <a:ext cx="1" cy="10"/>
              </a:xfrm>
              <a:custGeom>
                <a:avLst/>
                <a:gdLst>
                  <a:gd name="T0" fmla="*/ 1 w 2"/>
                  <a:gd name="T1" fmla="*/ 1 h 19"/>
                  <a:gd name="T2" fmla="*/ 0 w 2"/>
                  <a:gd name="T3" fmla="*/ 1 h 19"/>
                  <a:gd name="T4" fmla="*/ 0 w 2"/>
                  <a:gd name="T5" fmla="*/ 1 h 19"/>
                  <a:gd name="T6" fmla="*/ 1 w 2"/>
                  <a:gd name="T7" fmla="*/ 0 h 19"/>
                  <a:gd name="T8" fmla="*/ 0 60000 65536"/>
                  <a:gd name="T9" fmla="*/ 0 60000 65536"/>
                  <a:gd name="T10" fmla="*/ 0 60000 65536"/>
                  <a:gd name="T11" fmla="*/ 0 60000 65536"/>
                  <a:gd name="T12" fmla="*/ 0 w 2"/>
                  <a:gd name="T13" fmla="*/ 0 h 19"/>
                  <a:gd name="T14" fmla="*/ 2 w 2"/>
                  <a:gd name="T15" fmla="*/ 19 h 19"/>
                </a:gdLst>
                <a:ahLst/>
                <a:cxnLst>
                  <a:cxn ang="T8">
                    <a:pos x="T0" y="T1"/>
                  </a:cxn>
                  <a:cxn ang="T9">
                    <a:pos x="T2" y="T3"/>
                  </a:cxn>
                  <a:cxn ang="T10">
                    <a:pos x="T4" y="T5"/>
                  </a:cxn>
                  <a:cxn ang="T11">
                    <a:pos x="T6" y="T7"/>
                  </a:cxn>
                </a:cxnLst>
                <a:rect l="T12" t="T13" r="T14" b="T15"/>
                <a:pathLst>
                  <a:path w="2" h="19">
                    <a:moveTo>
                      <a:pt x="2" y="19"/>
                    </a:moveTo>
                    <a:lnTo>
                      <a:pt x="0" y="14"/>
                    </a:lnTo>
                    <a:lnTo>
                      <a:pt x="0" y="9"/>
                    </a:lnTo>
                    <a:lnTo>
                      <a:pt x="2" y="0"/>
                    </a:lnTo>
                  </a:path>
                </a:pathLst>
              </a:custGeom>
              <a:noFill/>
              <a:ln w="1588">
                <a:solidFill>
                  <a:srgbClr val="000000"/>
                </a:solidFill>
                <a:round/>
                <a:headEnd/>
                <a:tailEnd/>
              </a:ln>
            </p:spPr>
            <p:txBody>
              <a:bodyPr/>
              <a:lstStyle/>
              <a:p>
                <a:endParaRPr lang="en-US"/>
              </a:p>
            </p:txBody>
          </p:sp>
          <p:sp>
            <p:nvSpPr>
              <p:cNvPr id="101" name="Freeform 103"/>
              <p:cNvSpPr>
                <a:spLocks/>
              </p:cNvSpPr>
              <p:nvPr/>
            </p:nvSpPr>
            <p:spPr bwMode="auto">
              <a:xfrm>
                <a:off x="659" y="3814"/>
                <a:ext cx="3" cy="6"/>
              </a:xfrm>
              <a:custGeom>
                <a:avLst/>
                <a:gdLst>
                  <a:gd name="T0" fmla="*/ 2 w 4"/>
                  <a:gd name="T1" fmla="*/ 1 h 12"/>
                  <a:gd name="T2" fmla="*/ 1 w 4"/>
                  <a:gd name="T3" fmla="*/ 1 h 12"/>
                  <a:gd name="T4" fmla="*/ 0 w 4"/>
                  <a:gd name="T5" fmla="*/ 0 h 12"/>
                  <a:gd name="T6" fmla="*/ 0 60000 65536"/>
                  <a:gd name="T7" fmla="*/ 0 60000 65536"/>
                  <a:gd name="T8" fmla="*/ 0 60000 65536"/>
                  <a:gd name="T9" fmla="*/ 0 w 4"/>
                  <a:gd name="T10" fmla="*/ 0 h 12"/>
                  <a:gd name="T11" fmla="*/ 4 w 4"/>
                  <a:gd name="T12" fmla="*/ 12 h 12"/>
                </a:gdLst>
                <a:ahLst/>
                <a:cxnLst>
                  <a:cxn ang="T6">
                    <a:pos x="T0" y="T1"/>
                  </a:cxn>
                  <a:cxn ang="T7">
                    <a:pos x="T2" y="T3"/>
                  </a:cxn>
                  <a:cxn ang="T8">
                    <a:pos x="T4" y="T5"/>
                  </a:cxn>
                </a:cxnLst>
                <a:rect l="T9" t="T10" r="T11" b="T12"/>
                <a:pathLst>
                  <a:path w="4" h="12">
                    <a:moveTo>
                      <a:pt x="4" y="12"/>
                    </a:moveTo>
                    <a:lnTo>
                      <a:pt x="1" y="8"/>
                    </a:lnTo>
                    <a:lnTo>
                      <a:pt x="0" y="0"/>
                    </a:lnTo>
                  </a:path>
                </a:pathLst>
              </a:custGeom>
              <a:noFill/>
              <a:ln w="1588">
                <a:solidFill>
                  <a:srgbClr val="000000"/>
                </a:solidFill>
                <a:round/>
                <a:headEnd/>
                <a:tailEnd/>
              </a:ln>
            </p:spPr>
            <p:txBody>
              <a:bodyPr/>
              <a:lstStyle/>
              <a:p>
                <a:endParaRPr lang="en-US"/>
              </a:p>
            </p:txBody>
          </p:sp>
          <p:sp>
            <p:nvSpPr>
              <p:cNvPr id="102" name="Freeform 104"/>
              <p:cNvSpPr>
                <a:spLocks/>
              </p:cNvSpPr>
              <p:nvPr/>
            </p:nvSpPr>
            <p:spPr bwMode="auto">
              <a:xfrm>
                <a:off x="648" y="3812"/>
                <a:ext cx="1" cy="3"/>
              </a:xfrm>
              <a:custGeom>
                <a:avLst/>
                <a:gdLst>
                  <a:gd name="T0" fmla="*/ 1 w 2"/>
                  <a:gd name="T1" fmla="*/ 1 h 6"/>
                  <a:gd name="T2" fmla="*/ 0 w 2"/>
                  <a:gd name="T3" fmla="*/ 1 h 6"/>
                  <a:gd name="T4" fmla="*/ 0 w 2"/>
                  <a:gd name="T5" fmla="*/ 0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2" y="6"/>
                    </a:moveTo>
                    <a:lnTo>
                      <a:pt x="0" y="4"/>
                    </a:lnTo>
                    <a:lnTo>
                      <a:pt x="0" y="0"/>
                    </a:lnTo>
                  </a:path>
                </a:pathLst>
              </a:custGeom>
              <a:noFill/>
              <a:ln w="1588">
                <a:solidFill>
                  <a:srgbClr val="000000"/>
                </a:solidFill>
                <a:round/>
                <a:headEnd/>
                <a:tailEnd/>
              </a:ln>
            </p:spPr>
            <p:txBody>
              <a:bodyPr/>
              <a:lstStyle/>
              <a:p>
                <a:endParaRPr lang="en-US"/>
              </a:p>
            </p:txBody>
          </p:sp>
          <p:sp>
            <p:nvSpPr>
              <p:cNvPr id="103" name="Freeform 105"/>
              <p:cNvSpPr>
                <a:spLocks/>
              </p:cNvSpPr>
              <p:nvPr/>
            </p:nvSpPr>
            <p:spPr bwMode="auto">
              <a:xfrm>
                <a:off x="657" y="3795"/>
                <a:ext cx="9" cy="2"/>
              </a:xfrm>
              <a:custGeom>
                <a:avLst/>
                <a:gdLst>
                  <a:gd name="T0" fmla="*/ 1 w 18"/>
                  <a:gd name="T1" fmla="*/ 0 h 4"/>
                  <a:gd name="T2" fmla="*/ 1 w 18"/>
                  <a:gd name="T3" fmla="*/ 1 h 4"/>
                  <a:gd name="T4" fmla="*/ 0 w 18"/>
                  <a:gd name="T5" fmla="*/ 1 h 4"/>
                  <a:gd name="T6" fmla="*/ 0 60000 65536"/>
                  <a:gd name="T7" fmla="*/ 0 60000 65536"/>
                  <a:gd name="T8" fmla="*/ 0 60000 65536"/>
                  <a:gd name="T9" fmla="*/ 0 w 18"/>
                  <a:gd name="T10" fmla="*/ 0 h 4"/>
                  <a:gd name="T11" fmla="*/ 18 w 18"/>
                  <a:gd name="T12" fmla="*/ 4 h 4"/>
                </a:gdLst>
                <a:ahLst/>
                <a:cxnLst>
                  <a:cxn ang="T6">
                    <a:pos x="T0" y="T1"/>
                  </a:cxn>
                  <a:cxn ang="T7">
                    <a:pos x="T2" y="T3"/>
                  </a:cxn>
                  <a:cxn ang="T8">
                    <a:pos x="T4" y="T5"/>
                  </a:cxn>
                </a:cxnLst>
                <a:rect l="T9" t="T10" r="T11" b="T12"/>
                <a:pathLst>
                  <a:path w="18" h="4">
                    <a:moveTo>
                      <a:pt x="18" y="0"/>
                    </a:moveTo>
                    <a:lnTo>
                      <a:pt x="13" y="4"/>
                    </a:lnTo>
                    <a:lnTo>
                      <a:pt x="0" y="4"/>
                    </a:lnTo>
                  </a:path>
                </a:pathLst>
              </a:custGeom>
              <a:noFill/>
              <a:ln w="1588">
                <a:solidFill>
                  <a:srgbClr val="000000"/>
                </a:solidFill>
                <a:round/>
                <a:headEnd/>
                <a:tailEnd/>
              </a:ln>
            </p:spPr>
            <p:txBody>
              <a:bodyPr/>
              <a:lstStyle/>
              <a:p>
                <a:endParaRPr lang="en-US"/>
              </a:p>
            </p:txBody>
          </p:sp>
          <p:sp>
            <p:nvSpPr>
              <p:cNvPr id="104" name="Line 106"/>
              <p:cNvSpPr>
                <a:spLocks noChangeShapeType="1"/>
              </p:cNvSpPr>
              <p:nvPr/>
            </p:nvSpPr>
            <p:spPr bwMode="auto">
              <a:xfrm flipH="1">
                <a:off x="672" y="3795"/>
                <a:ext cx="3" cy="1"/>
              </a:xfrm>
              <a:prstGeom prst="line">
                <a:avLst/>
              </a:prstGeom>
              <a:noFill/>
              <a:ln w="1588">
                <a:solidFill>
                  <a:srgbClr val="000000"/>
                </a:solidFill>
                <a:round/>
                <a:headEnd/>
                <a:tailEnd/>
              </a:ln>
            </p:spPr>
            <p:txBody>
              <a:bodyPr/>
              <a:lstStyle/>
              <a:p>
                <a:endParaRPr lang="en-US"/>
              </a:p>
            </p:txBody>
          </p:sp>
          <p:sp>
            <p:nvSpPr>
              <p:cNvPr id="105" name="Line 107"/>
              <p:cNvSpPr>
                <a:spLocks noChangeShapeType="1"/>
              </p:cNvSpPr>
              <p:nvPr/>
            </p:nvSpPr>
            <p:spPr bwMode="auto">
              <a:xfrm flipH="1">
                <a:off x="681" y="3795"/>
                <a:ext cx="5" cy="1"/>
              </a:xfrm>
              <a:prstGeom prst="line">
                <a:avLst/>
              </a:prstGeom>
              <a:noFill/>
              <a:ln w="1588">
                <a:solidFill>
                  <a:srgbClr val="000000"/>
                </a:solidFill>
                <a:round/>
                <a:headEnd/>
                <a:tailEnd/>
              </a:ln>
            </p:spPr>
            <p:txBody>
              <a:bodyPr/>
              <a:lstStyle/>
              <a:p>
                <a:endParaRPr lang="en-US"/>
              </a:p>
            </p:txBody>
          </p:sp>
          <p:sp>
            <p:nvSpPr>
              <p:cNvPr id="106" name="Freeform 108"/>
              <p:cNvSpPr>
                <a:spLocks/>
              </p:cNvSpPr>
              <p:nvPr/>
            </p:nvSpPr>
            <p:spPr bwMode="auto">
              <a:xfrm>
                <a:off x="719" y="3602"/>
                <a:ext cx="169" cy="108"/>
              </a:xfrm>
              <a:custGeom>
                <a:avLst/>
                <a:gdLst>
                  <a:gd name="T0" fmla="*/ 1 w 337"/>
                  <a:gd name="T1" fmla="*/ 1 h 214"/>
                  <a:gd name="T2" fmla="*/ 1 w 337"/>
                  <a:gd name="T3" fmla="*/ 1 h 214"/>
                  <a:gd name="T4" fmla="*/ 1 w 337"/>
                  <a:gd name="T5" fmla="*/ 1 h 214"/>
                  <a:gd name="T6" fmla="*/ 1 w 337"/>
                  <a:gd name="T7" fmla="*/ 1 h 214"/>
                  <a:gd name="T8" fmla="*/ 1 w 337"/>
                  <a:gd name="T9" fmla="*/ 1 h 214"/>
                  <a:gd name="T10" fmla="*/ 1 w 337"/>
                  <a:gd name="T11" fmla="*/ 1 h 214"/>
                  <a:gd name="T12" fmla="*/ 1 w 337"/>
                  <a:gd name="T13" fmla="*/ 1 h 214"/>
                  <a:gd name="T14" fmla="*/ 1 w 337"/>
                  <a:gd name="T15" fmla="*/ 1 h 214"/>
                  <a:gd name="T16" fmla="*/ 1 w 337"/>
                  <a:gd name="T17" fmla="*/ 1 h 214"/>
                  <a:gd name="T18" fmla="*/ 1 w 337"/>
                  <a:gd name="T19" fmla="*/ 0 h 214"/>
                  <a:gd name="T20" fmla="*/ 1 w 337"/>
                  <a:gd name="T21" fmla="*/ 1 h 214"/>
                  <a:gd name="T22" fmla="*/ 1 w 337"/>
                  <a:gd name="T23" fmla="*/ 1 h 214"/>
                  <a:gd name="T24" fmla="*/ 1 w 337"/>
                  <a:gd name="T25" fmla="*/ 1 h 214"/>
                  <a:gd name="T26" fmla="*/ 1 w 337"/>
                  <a:gd name="T27" fmla="*/ 1 h 214"/>
                  <a:gd name="T28" fmla="*/ 1 w 337"/>
                  <a:gd name="T29" fmla="*/ 1 h 214"/>
                  <a:gd name="T30" fmla="*/ 1 w 337"/>
                  <a:gd name="T31" fmla="*/ 1 h 214"/>
                  <a:gd name="T32" fmla="*/ 1 w 337"/>
                  <a:gd name="T33" fmla="*/ 1 h 214"/>
                  <a:gd name="T34" fmla="*/ 1 w 337"/>
                  <a:gd name="T35" fmla="*/ 1 h 214"/>
                  <a:gd name="T36" fmla="*/ 1 w 337"/>
                  <a:gd name="T37" fmla="*/ 1 h 214"/>
                  <a:gd name="T38" fmla="*/ 1 w 337"/>
                  <a:gd name="T39" fmla="*/ 1 h 214"/>
                  <a:gd name="T40" fmla="*/ 1 w 337"/>
                  <a:gd name="T41" fmla="*/ 1 h 214"/>
                  <a:gd name="T42" fmla="*/ 0 w 337"/>
                  <a:gd name="T43" fmla="*/ 1 h 214"/>
                  <a:gd name="T44" fmla="*/ 1 w 337"/>
                  <a:gd name="T45" fmla="*/ 1 h 214"/>
                  <a:gd name="T46" fmla="*/ 1 w 337"/>
                  <a:gd name="T47" fmla="*/ 1 h 214"/>
                  <a:gd name="T48" fmla="*/ 1 w 337"/>
                  <a:gd name="T49" fmla="*/ 1 h 214"/>
                  <a:gd name="T50" fmla="*/ 1 w 337"/>
                  <a:gd name="T51" fmla="*/ 1 h 214"/>
                  <a:gd name="T52" fmla="*/ 1 w 337"/>
                  <a:gd name="T53" fmla="*/ 1 h 214"/>
                  <a:gd name="T54" fmla="*/ 1 w 337"/>
                  <a:gd name="T55" fmla="*/ 1 h 214"/>
                  <a:gd name="T56" fmla="*/ 1 w 337"/>
                  <a:gd name="T57" fmla="*/ 1 h 214"/>
                  <a:gd name="T58" fmla="*/ 1 w 337"/>
                  <a:gd name="T59" fmla="*/ 1 h 2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37"/>
                  <a:gd name="T91" fmla="*/ 0 h 214"/>
                  <a:gd name="T92" fmla="*/ 337 w 337"/>
                  <a:gd name="T93" fmla="*/ 214 h 21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37" h="214">
                    <a:moveTo>
                      <a:pt x="336" y="104"/>
                    </a:moveTo>
                    <a:lnTo>
                      <a:pt x="318" y="95"/>
                    </a:lnTo>
                    <a:lnTo>
                      <a:pt x="302" y="85"/>
                    </a:lnTo>
                    <a:lnTo>
                      <a:pt x="286" y="76"/>
                    </a:lnTo>
                    <a:lnTo>
                      <a:pt x="262" y="55"/>
                    </a:lnTo>
                    <a:lnTo>
                      <a:pt x="241" y="38"/>
                    </a:lnTo>
                    <a:lnTo>
                      <a:pt x="222" y="22"/>
                    </a:lnTo>
                    <a:lnTo>
                      <a:pt x="210" y="12"/>
                    </a:lnTo>
                    <a:lnTo>
                      <a:pt x="188" y="2"/>
                    </a:lnTo>
                    <a:lnTo>
                      <a:pt x="169" y="0"/>
                    </a:lnTo>
                    <a:lnTo>
                      <a:pt x="113" y="9"/>
                    </a:lnTo>
                    <a:lnTo>
                      <a:pt x="98" y="12"/>
                    </a:lnTo>
                    <a:lnTo>
                      <a:pt x="83" y="18"/>
                    </a:lnTo>
                    <a:lnTo>
                      <a:pt x="58" y="37"/>
                    </a:lnTo>
                    <a:lnTo>
                      <a:pt x="42" y="51"/>
                    </a:lnTo>
                    <a:lnTo>
                      <a:pt x="28" y="70"/>
                    </a:lnTo>
                    <a:lnTo>
                      <a:pt x="24" y="79"/>
                    </a:lnTo>
                    <a:lnTo>
                      <a:pt x="22" y="87"/>
                    </a:lnTo>
                    <a:lnTo>
                      <a:pt x="24" y="94"/>
                    </a:lnTo>
                    <a:lnTo>
                      <a:pt x="15" y="96"/>
                    </a:lnTo>
                    <a:lnTo>
                      <a:pt x="7" y="103"/>
                    </a:lnTo>
                    <a:lnTo>
                      <a:pt x="0" y="114"/>
                    </a:lnTo>
                    <a:lnTo>
                      <a:pt x="5" y="124"/>
                    </a:lnTo>
                    <a:lnTo>
                      <a:pt x="20" y="132"/>
                    </a:lnTo>
                    <a:lnTo>
                      <a:pt x="68" y="158"/>
                    </a:lnTo>
                    <a:lnTo>
                      <a:pt x="140" y="169"/>
                    </a:lnTo>
                    <a:lnTo>
                      <a:pt x="219" y="200"/>
                    </a:lnTo>
                    <a:lnTo>
                      <a:pt x="312" y="214"/>
                    </a:lnTo>
                    <a:lnTo>
                      <a:pt x="337" y="183"/>
                    </a:lnTo>
                    <a:lnTo>
                      <a:pt x="336" y="104"/>
                    </a:lnTo>
                    <a:close/>
                  </a:path>
                </a:pathLst>
              </a:custGeom>
              <a:solidFill>
                <a:srgbClr val="FFC285"/>
              </a:solidFill>
              <a:ln w="1588">
                <a:solidFill>
                  <a:srgbClr val="000000"/>
                </a:solidFill>
                <a:round/>
                <a:headEnd/>
                <a:tailEnd/>
              </a:ln>
            </p:spPr>
            <p:txBody>
              <a:bodyPr/>
              <a:lstStyle/>
              <a:p>
                <a:endParaRPr lang="en-US"/>
              </a:p>
            </p:txBody>
          </p:sp>
          <p:sp>
            <p:nvSpPr>
              <p:cNvPr id="107" name="Freeform 109"/>
              <p:cNvSpPr>
                <a:spLocks/>
              </p:cNvSpPr>
              <p:nvPr/>
            </p:nvSpPr>
            <p:spPr bwMode="auto">
              <a:xfrm>
                <a:off x="735" y="3617"/>
                <a:ext cx="64" cy="45"/>
              </a:xfrm>
              <a:custGeom>
                <a:avLst/>
                <a:gdLst>
                  <a:gd name="T0" fmla="*/ 1 w 127"/>
                  <a:gd name="T1" fmla="*/ 1 h 90"/>
                  <a:gd name="T2" fmla="*/ 1 w 127"/>
                  <a:gd name="T3" fmla="*/ 1 h 90"/>
                  <a:gd name="T4" fmla="*/ 1 w 127"/>
                  <a:gd name="T5" fmla="*/ 1 h 90"/>
                  <a:gd name="T6" fmla="*/ 1 w 127"/>
                  <a:gd name="T7" fmla="*/ 1 h 90"/>
                  <a:gd name="T8" fmla="*/ 1 w 127"/>
                  <a:gd name="T9" fmla="*/ 1 h 90"/>
                  <a:gd name="T10" fmla="*/ 1 w 127"/>
                  <a:gd name="T11" fmla="*/ 1 h 90"/>
                  <a:gd name="T12" fmla="*/ 1 w 127"/>
                  <a:gd name="T13" fmla="*/ 1 h 90"/>
                  <a:gd name="T14" fmla="*/ 1 w 127"/>
                  <a:gd name="T15" fmla="*/ 0 h 90"/>
                  <a:gd name="T16" fmla="*/ 1 w 127"/>
                  <a:gd name="T17" fmla="*/ 1 h 90"/>
                  <a:gd name="T18" fmla="*/ 1 w 127"/>
                  <a:gd name="T19" fmla="*/ 1 h 90"/>
                  <a:gd name="T20" fmla="*/ 1 w 127"/>
                  <a:gd name="T21" fmla="*/ 1 h 90"/>
                  <a:gd name="T22" fmla="*/ 1 w 127"/>
                  <a:gd name="T23" fmla="*/ 1 h 90"/>
                  <a:gd name="T24" fmla="*/ 1 w 127"/>
                  <a:gd name="T25" fmla="*/ 1 h 90"/>
                  <a:gd name="T26" fmla="*/ 1 w 127"/>
                  <a:gd name="T27" fmla="*/ 1 h 90"/>
                  <a:gd name="T28" fmla="*/ 0 w 127"/>
                  <a:gd name="T29" fmla="*/ 1 h 90"/>
                  <a:gd name="T30" fmla="*/ 1 w 127"/>
                  <a:gd name="T31" fmla="*/ 1 h 90"/>
                  <a:gd name="T32" fmla="*/ 1 w 127"/>
                  <a:gd name="T33" fmla="*/ 1 h 90"/>
                  <a:gd name="T34" fmla="*/ 1 w 127"/>
                  <a:gd name="T35" fmla="*/ 1 h 90"/>
                  <a:gd name="T36" fmla="*/ 1 w 127"/>
                  <a:gd name="T37" fmla="*/ 1 h 90"/>
                  <a:gd name="T38" fmla="*/ 1 w 127"/>
                  <a:gd name="T39" fmla="*/ 1 h 90"/>
                  <a:gd name="T40" fmla="*/ 1 w 127"/>
                  <a:gd name="T41" fmla="*/ 1 h 90"/>
                  <a:gd name="T42" fmla="*/ 1 w 127"/>
                  <a:gd name="T43" fmla="*/ 1 h 90"/>
                  <a:gd name="T44" fmla="*/ 1 w 127"/>
                  <a:gd name="T45" fmla="*/ 1 h 90"/>
                  <a:gd name="T46" fmla="*/ 1 w 127"/>
                  <a:gd name="T47" fmla="*/ 1 h 90"/>
                  <a:gd name="T48" fmla="*/ 1 w 127"/>
                  <a:gd name="T49" fmla="*/ 1 h 90"/>
                  <a:gd name="T50" fmla="*/ 1 w 127"/>
                  <a:gd name="T51" fmla="*/ 1 h 90"/>
                  <a:gd name="T52" fmla="*/ 1 w 127"/>
                  <a:gd name="T53" fmla="*/ 1 h 90"/>
                  <a:gd name="T54" fmla="*/ 1 w 127"/>
                  <a:gd name="T55" fmla="*/ 1 h 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7"/>
                  <a:gd name="T85" fmla="*/ 0 h 90"/>
                  <a:gd name="T86" fmla="*/ 127 w 127"/>
                  <a:gd name="T87" fmla="*/ 90 h 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7" h="90">
                    <a:moveTo>
                      <a:pt x="117" y="69"/>
                    </a:moveTo>
                    <a:lnTo>
                      <a:pt x="118" y="58"/>
                    </a:lnTo>
                    <a:lnTo>
                      <a:pt x="118" y="41"/>
                    </a:lnTo>
                    <a:lnTo>
                      <a:pt x="121" y="27"/>
                    </a:lnTo>
                    <a:lnTo>
                      <a:pt x="127" y="17"/>
                    </a:lnTo>
                    <a:lnTo>
                      <a:pt x="120" y="10"/>
                    </a:lnTo>
                    <a:lnTo>
                      <a:pt x="108" y="5"/>
                    </a:lnTo>
                    <a:lnTo>
                      <a:pt x="94" y="0"/>
                    </a:lnTo>
                    <a:lnTo>
                      <a:pt x="72" y="3"/>
                    </a:lnTo>
                    <a:lnTo>
                      <a:pt x="59" y="3"/>
                    </a:lnTo>
                    <a:lnTo>
                      <a:pt x="50" y="20"/>
                    </a:lnTo>
                    <a:lnTo>
                      <a:pt x="35" y="35"/>
                    </a:lnTo>
                    <a:lnTo>
                      <a:pt x="21" y="49"/>
                    </a:lnTo>
                    <a:lnTo>
                      <a:pt x="10" y="59"/>
                    </a:lnTo>
                    <a:lnTo>
                      <a:pt x="0" y="62"/>
                    </a:lnTo>
                    <a:lnTo>
                      <a:pt x="9" y="66"/>
                    </a:lnTo>
                    <a:lnTo>
                      <a:pt x="22" y="68"/>
                    </a:lnTo>
                    <a:lnTo>
                      <a:pt x="34" y="74"/>
                    </a:lnTo>
                    <a:lnTo>
                      <a:pt x="44" y="80"/>
                    </a:lnTo>
                    <a:lnTo>
                      <a:pt x="59" y="84"/>
                    </a:lnTo>
                    <a:lnTo>
                      <a:pt x="71" y="86"/>
                    </a:lnTo>
                    <a:lnTo>
                      <a:pt x="81" y="89"/>
                    </a:lnTo>
                    <a:lnTo>
                      <a:pt x="93" y="89"/>
                    </a:lnTo>
                    <a:lnTo>
                      <a:pt x="97" y="90"/>
                    </a:lnTo>
                    <a:lnTo>
                      <a:pt x="102" y="86"/>
                    </a:lnTo>
                    <a:lnTo>
                      <a:pt x="108" y="84"/>
                    </a:lnTo>
                    <a:lnTo>
                      <a:pt x="113" y="77"/>
                    </a:lnTo>
                    <a:lnTo>
                      <a:pt x="117" y="69"/>
                    </a:lnTo>
                    <a:close/>
                  </a:path>
                </a:pathLst>
              </a:custGeom>
              <a:solidFill>
                <a:srgbClr val="884305"/>
              </a:solidFill>
              <a:ln w="1588">
                <a:solidFill>
                  <a:srgbClr val="000000"/>
                </a:solidFill>
                <a:round/>
                <a:headEnd/>
                <a:tailEnd/>
              </a:ln>
            </p:spPr>
            <p:txBody>
              <a:bodyPr/>
              <a:lstStyle/>
              <a:p>
                <a:endParaRPr lang="en-US"/>
              </a:p>
            </p:txBody>
          </p:sp>
          <p:sp>
            <p:nvSpPr>
              <p:cNvPr id="108" name="Freeform 110"/>
              <p:cNvSpPr>
                <a:spLocks/>
              </p:cNvSpPr>
              <p:nvPr/>
            </p:nvSpPr>
            <p:spPr bwMode="auto">
              <a:xfrm>
                <a:off x="719" y="3660"/>
                <a:ext cx="163" cy="57"/>
              </a:xfrm>
              <a:custGeom>
                <a:avLst/>
                <a:gdLst>
                  <a:gd name="T0" fmla="*/ 1 w 325"/>
                  <a:gd name="T1" fmla="*/ 0 h 116"/>
                  <a:gd name="T2" fmla="*/ 1 w 325"/>
                  <a:gd name="T3" fmla="*/ 0 h 116"/>
                  <a:gd name="T4" fmla="*/ 1 w 325"/>
                  <a:gd name="T5" fmla="*/ 0 h 116"/>
                  <a:gd name="T6" fmla="*/ 1 w 325"/>
                  <a:gd name="T7" fmla="*/ 0 h 116"/>
                  <a:gd name="T8" fmla="*/ 1 w 325"/>
                  <a:gd name="T9" fmla="*/ 0 h 116"/>
                  <a:gd name="T10" fmla="*/ 1 w 325"/>
                  <a:gd name="T11" fmla="*/ 0 h 116"/>
                  <a:gd name="T12" fmla="*/ 1 w 325"/>
                  <a:gd name="T13" fmla="*/ 0 h 116"/>
                  <a:gd name="T14" fmla="*/ 1 w 325"/>
                  <a:gd name="T15" fmla="*/ 0 h 116"/>
                  <a:gd name="T16" fmla="*/ 1 w 325"/>
                  <a:gd name="T17" fmla="*/ 0 h 116"/>
                  <a:gd name="T18" fmla="*/ 1 w 325"/>
                  <a:gd name="T19" fmla="*/ 0 h 116"/>
                  <a:gd name="T20" fmla="*/ 1 w 325"/>
                  <a:gd name="T21" fmla="*/ 0 h 116"/>
                  <a:gd name="T22" fmla="*/ 1 w 325"/>
                  <a:gd name="T23" fmla="*/ 0 h 116"/>
                  <a:gd name="T24" fmla="*/ 1 w 325"/>
                  <a:gd name="T25" fmla="*/ 0 h 116"/>
                  <a:gd name="T26" fmla="*/ 1 w 325"/>
                  <a:gd name="T27" fmla="*/ 0 h 116"/>
                  <a:gd name="T28" fmla="*/ 1 w 325"/>
                  <a:gd name="T29" fmla="*/ 0 h 116"/>
                  <a:gd name="T30" fmla="*/ 1 w 325"/>
                  <a:gd name="T31" fmla="*/ 0 h 116"/>
                  <a:gd name="T32" fmla="*/ 1 w 325"/>
                  <a:gd name="T33" fmla="*/ 0 h 116"/>
                  <a:gd name="T34" fmla="*/ 1 w 325"/>
                  <a:gd name="T35" fmla="*/ 0 h 116"/>
                  <a:gd name="T36" fmla="*/ 0 w 325"/>
                  <a:gd name="T37" fmla="*/ 0 h 116"/>
                  <a:gd name="T38" fmla="*/ 1 w 325"/>
                  <a:gd name="T39" fmla="*/ 0 h 116"/>
                  <a:gd name="T40" fmla="*/ 1 w 325"/>
                  <a:gd name="T41" fmla="*/ 0 h 116"/>
                  <a:gd name="T42" fmla="*/ 1 w 325"/>
                  <a:gd name="T43" fmla="*/ 0 h 116"/>
                  <a:gd name="T44" fmla="*/ 1 w 325"/>
                  <a:gd name="T45" fmla="*/ 0 h 116"/>
                  <a:gd name="T46" fmla="*/ 1 w 325"/>
                  <a:gd name="T47" fmla="*/ 0 h 116"/>
                  <a:gd name="T48" fmla="*/ 1 w 325"/>
                  <a:gd name="T49" fmla="*/ 0 h 116"/>
                  <a:gd name="T50" fmla="*/ 1 w 325"/>
                  <a:gd name="T51" fmla="*/ 0 h 116"/>
                  <a:gd name="T52" fmla="*/ 1 w 325"/>
                  <a:gd name="T53" fmla="*/ 0 h 116"/>
                  <a:gd name="T54" fmla="*/ 1 w 325"/>
                  <a:gd name="T55" fmla="*/ 0 h 116"/>
                  <a:gd name="T56" fmla="*/ 1 w 325"/>
                  <a:gd name="T57" fmla="*/ 0 h 116"/>
                  <a:gd name="T58" fmla="*/ 1 w 325"/>
                  <a:gd name="T59" fmla="*/ 0 h 116"/>
                  <a:gd name="T60" fmla="*/ 1 w 325"/>
                  <a:gd name="T61" fmla="*/ 0 h 116"/>
                  <a:gd name="T62" fmla="*/ 1 w 325"/>
                  <a:gd name="T63" fmla="*/ 0 h 116"/>
                  <a:gd name="T64" fmla="*/ 1 w 325"/>
                  <a:gd name="T65" fmla="*/ 0 h 116"/>
                  <a:gd name="T66" fmla="*/ 1 w 325"/>
                  <a:gd name="T67" fmla="*/ 0 h 116"/>
                  <a:gd name="T68" fmla="*/ 1 w 325"/>
                  <a:gd name="T69" fmla="*/ 0 h 116"/>
                  <a:gd name="T70" fmla="*/ 1 w 325"/>
                  <a:gd name="T71" fmla="*/ 0 h 116"/>
                  <a:gd name="T72" fmla="*/ 1 w 325"/>
                  <a:gd name="T73" fmla="*/ 0 h 116"/>
                  <a:gd name="T74" fmla="*/ 1 w 325"/>
                  <a:gd name="T75" fmla="*/ 0 h 116"/>
                  <a:gd name="T76" fmla="*/ 1 w 325"/>
                  <a:gd name="T77" fmla="*/ 0 h 116"/>
                  <a:gd name="T78" fmla="*/ 1 w 325"/>
                  <a:gd name="T79" fmla="*/ 0 h 116"/>
                  <a:gd name="T80" fmla="*/ 1 w 325"/>
                  <a:gd name="T81" fmla="*/ 0 h 116"/>
                  <a:gd name="T82" fmla="*/ 1 w 325"/>
                  <a:gd name="T83" fmla="*/ 0 h 116"/>
                  <a:gd name="T84" fmla="*/ 1 w 325"/>
                  <a:gd name="T85" fmla="*/ 0 h 116"/>
                  <a:gd name="T86" fmla="*/ 1 w 325"/>
                  <a:gd name="T87" fmla="*/ 0 h 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5"/>
                  <a:gd name="T133" fmla="*/ 0 h 116"/>
                  <a:gd name="T134" fmla="*/ 325 w 325"/>
                  <a:gd name="T135" fmla="*/ 116 h 11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5" h="116">
                    <a:moveTo>
                      <a:pt x="325" y="92"/>
                    </a:moveTo>
                    <a:lnTo>
                      <a:pt x="306" y="88"/>
                    </a:lnTo>
                    <a:lnTo>
                      <a:pt x="285" y="81"/>
                    </a:lnTo>
                    <a:lnTo>
                      <a:pt x="262" y="77"/>
                    </a:lnTo>
                    <a:lnTo>
                      <a:pt x="242" y="77"/>
                    </a:lnTo>
                    <a:lnTo>
                      <a:pt x="215" y="77"/>
                    </a:lnTo>
                    <a:lnTo>
                      <a:pt x="191" y="71"/>
                    </a:lnTo>
                    <a:lnTo>
                      <a:pt x="159" y="58"/>
                    </a:lnTo>
                    <a:lnTo>
                      <a:pt x="140" y="50"/>
                    </a:lnTo>
                    <a:lnTo>
                      <a:pt x="121" y="49"/>
                    </a:lnTo>
                    <a:lnTo>
                      <a:pt x="102" y="47"/>
                    </a:lnTo>
                    <a:lnTo>
                      <a:pt x="86" y="43"/>
                    </a:lnTo>
                    <a:lnTo>
                      <a:pt x="73" y="42"/>
                    </a:lnTo>
                    <a:lnTo>
                      <a:pt x="65" y="35"/>
                    </a:lnTo>
                    <a:lnTo>
                      <a:pt x="53" y="31"/>
                    </a:lnTo>
                    <a:lnTo>
                      <a:pt x="39" y="22"/>
                    </a:lnTo>
                    <a:lnTo>
                      <a:pt x="31" y="19"/>
                    </a:lnTo>
                    <a:lnTo>
                      <a:pt x="11" y="7"/>
                    </a:lnTo>
                    <a:lnTo>
                      <a:pt x="0" y="0"/>
                    </a:lnTo>
                    <a:lnTo>
                      <a:pt x="5" y="10"/>
                    </a:lnTo>
                    <a:lnTo>
                      <a:pt x="17" y="22"/>
                    </a:lnTo>
                    <a:lnTo>
                      <a:pt x="35" y="31"/>
                    </a:lnTo>
                    <a:lnTo>
                      <a:pt x="48" y="40"/>
                    </a:lnTo>
                    <a:lnTo>
                      <a:pt x="59" y="46"/>
                    </a:lnTo>
                    <a:lnTo>
                      <a:pt x="65" y="59"/>
                    </a:lnTo>
                    <a:lnTo>
                      <a:pt x="73" y="64"/>
                    </a:lnTo>
                    <a:lnTo>
                      <a:pt x="83" y="61"/>
                    </a:lnTo>
                    <a:lnTo>
                      <a:pt x="91" y="54"/>
                    </a:lnTo>
                    <a:lnTo>
                      <a:pt x="104" y="54"/>
                    </a:lnTo>
                    <a:lnTo>
                      <a:pt x="123" y="55"/>
                    </a:lnTo>
                    <a:lnTo>
                      <a:pt x="140" y="61"/>
                    </a:lnTo>
                    <a:lnTo>
                      <a:pt x="155" y="67"/>
                    </a:lnTo>
                    <a:lnTo>
                      <a:pt x="162" y="74"/>
                    </a:lnTo>
                    <a:lnTo>
                      <a:pt x="171" y="80"/>
                    </a:lnTo>
                    <a:lnTo>
                      <a:pt x="182" y="86"/>
                    </a:lnTo>
                    <a:lnTo>
                      <a:pt x="193" y="90"/>
                    </a:lnTo>
                    <a:lnTo>
                      <a:pt x="209" y="93"/>
                    </a:lnTo>
                    <a:lnTo>
                      <a:pt x="226" y="96"/>
                    </a:lnTo>
                    <a:lnTo>
                      <a:pt x="247" y="97"/>
                    </a:lnTo>
                    <a:lnTo>
                      <a:pt x="267" y="98"/>
                    </a:lnTo>
                    <a:lnTo>
                      <a:pt x="277" y="99"/>
                    </a:lnTo>
                    <a:lnTo>
                      <a:pt x="299" y="106"/>
                    </a:lnTo>
                    <a:lnTo>
                      <a:pt x="318" y="116"/>
                    </a:lnTo>
                    <a:lnTo>
                      <a:pt x="325" y="92"/>
                    </a:lnTo>
                    <a:close/>
                  </a:path>
                </a:pathLst>
              </a:custGeom>
              <a:solidFill>
                <a:srgbClr val="C29561"/>
              </a:solidFill>
              <a:ln w="9525">
                <a:noFill/>
                <a:round/>
                <a:headEnd/>
                <a:tailEnd/>
              </a:ln>
            </p:spPr>
            <p:txBody>
              <a:bodyPr/>
              <a:lstStyle/>
              <a:p>
                <a:endParaRPr lang="en-US"/>
              </a:p>
            </p:txBody>
          </p:sp>
          <p:sp>
            <p:nvSpPr>
              <p:cNvPr id="109" name="Freeform 111"/>
              <p:cNvSpPr>
                <a:spLocks/>
              </p:cNvSpPr>
              <p:nvPr/>
            </p:nvSpPr>
            <p:spPr bwMode="auto">
              <a:xfrm>
                <a:off x="784" y="3661"/>
                <a:ext cx="11" cy="13"/>
              </a:xfrm>
              <a:custGeom>
                <a:avLst/>
                <a:gdLst>
                  <a:gd name="T0" fmla="*/ 0 w 22"/>
                  <a:gd name="T1" fmla="*/ 0 h 26"/>
                  <a:gd name="T2" fmla="*/ 1 w 22"/>
                  <a:gd name="T3" fmla="*/ 1 h 26"/>
                  <a:gd name="T4" fmla="*/ 1 w 22"/>
                  <a:gd name="T5" fmla="*/ 1 h 26"/>
                  <a:gd name="T6" fmla="*/ 0 60000 65536"/>
                  <a:gd name="T7" fmla="*/ 0 60000 65536"/>
                  <a:gd name="T8" fmla="*/ 0 60000 65536"/>
                  <a:gd name="T9" fmla="*/ 0 w 22"/>
                  <a:gd name="T10" fmla="*/ 0 h 26"/>
                  <a:gd name="T11" fmla="*/ 22 w 22"/>
                  <a:gd name="T12" fmla="*/ 26 h 26"/>
                </a:gdLst>
                <a:ahLst/>
                <a:cxnLst>
                  <a:cxn ang="T6">
                    <a:pos x="T0" y="T1"/>
                  </a:cxn>
                  <a:cxn ang="T7">
                    <a:pos x="T2" y="T3"/>
                  </a:cxn>
                  <a:cxn ang="T8">
                    <a:pos x="T4" y="T5"/>
                  </a:cxn>
                </a:cxnLst>
                <a:rect l="T9" t="T10" r="T11" b="T12"/>
                <a:pathLst>
                  <a:path w="22" h="26">
                    <a:moveTo>
                      <a:pt x="0" y="0"/>
                    </a:moveTo>
                    <a:lnTo>
                      <a:pt x="13" y="5"/>
                    </a:lnTo>
                    <a:lnTo>
                      <a:pt x="22" y="26"/>
                    </a:lnTo>
                  </a:path>
                </a:pathLst>
              </a:custGeom>
              <a:noFill/>
              <a:ln w="1588">
                <a:solidFill>
                  <a:srgbClr val="000000"/>
                </a:solidFill>
                <a:round/>
                <a:headEnd/>
                <a:tailEnd/>
              </a:ln>
            </p:spPr>
            <p:txBody>
              <a:bodyPr/>
              <a:lstStyle/>
              <a:p>
                <a:endParaRPr lang="en-US"/>
              </a:p>
            </p:txBody>
          </p:sp>
          <p:sp>
            <p:nvSpPr>
              <p:cNvPr id="110" name="Freeform 112"/>
              <p:cNvSpPr>
                <a:spLocks/>
              </p:cNvSpPr>
              <p:nvPr/>
            </p:nvSpPr>
            <p:spPr bwMode="auto">
              <a:xfrm>
                <a:off x="748" y="3682"/>
                <a:ext cx="16" cy="4"/>
              </a:xfrm>
              <a:custGeom>
                <a:avLst/>
                <a:gdLst>
                  <a:gd name="T0" fmla="*/ 0 w 32"/>
                  <a:gd name="T1" fmla="*/ 0 h 10"/>
                  <a:gd name="T2" fmla="*/ 1 w 32"/>
                  <a:gd name="T3" fmla="*/ 0 h 10"/>
                  <a:gd name="T4" fmla="*/ 1 w 32"/>
                  <a:gd name="T5" fmla="*/ 0 h 10"/>
                  <a:gd name="T6" fmla="*/ 0 60000 65536"/>
                  <a:gd name="T7" fmla="*/ 0 60000 65536"/>
                  <a:gd name="T8" fmla="*/ 0 60000 65536"/>
                  <a:gd name="T9" fmla="*/ 0 w 32"/>
                  <a:gd name="T10" fmla="*/ 0 h 10"/>
                  <a:gd name="T11" fmla="*/ 32 w 32"/>
                  <a:gd name="T12" fmla="*/ 10 h 10"/>
                </a:gdLst>
                <a:ahLst/>
                <a:cxnLst>
                  <a:cxn ang="T6">
                    <a:pos x="T0" y="T1"/>
                  </a:cxn>
                  <a:cxn ang="T7">
                    <a:pos x="T2" y="T3"/>
                  </a:cxn>
                  <a:cxn ang="T8">
                    <a:pos x="T4" y="T5"/>
                  </a:cxn>
                </a:cxnLst>
                <a:rect l="T9" t="T10" r="T11" b="T12"/>
                <a:pathLst>
                  <a:path w="32" h="10">
                    <a:moveTo>
                      <a:pt x="0" y="0"/>
                    </a:moveTo>
                    <a:lnTo>
                      <a:pt x="15" y="8"/>
                    </a:lnTo>
                    <a:lnTo>
                      <a:pt x="32" y="10"/>
                    </a:lnTo>
                  </a:path>
                </a:pathLst>
              </a:custGeom>
              <a:noFill/>
              <a:ln w="1588">
                <a:solidFill>
                  <a:srgbClr val="000000"/>
                </a:solidFill>
                <a:round/>
                <a:headEnd/>
                <a:tailEnd/>
              </a:ln>
            </p:spPr>
            <p:txBody>
              <a:bodyPr/>
              <a:lstStyle/>
              <a:p>
                <a:endParaRPr lang="en-US"/>
              </a:p>
            </p:txBody>
          </p:sp>
          <p:sp>
            <p:nvSpPr>
              <p:cNvPr id="111" name="Freeform 113"/>
              <p:cNvSpPr>
                <a:spLocks/>
              </p:cNvSpPr>
              <p:nvPr/>
            </p:nvSpPr>
            <p:spPr bwMode="auto">
              <a:xfrm>
                <a:off x="724" y="3655"/>
                <a:ext cx="14" cy="19"/>
              </a:xfrm>
              <a:custGeom>
                <a:avLst/>
                <a:gdLst>
                  <a:gd name="T0" fmla="*/ 0 w 27"/>
                  <a:gd name="T1" fmla="*/ 0 h 38"/>
                  <a:gd name="T2" fmla="*/ 1 w 27"/>
                  <a:gd name="T3" fmla="*/ 1 h 38"/>
                  <a:gd name="T4" fmla="*/ 1 w 27"/>
                  <a:gd name="T5" fmla="*/ 1 h 38"/>
                  <a:gd name="T6" fmla="*/ 1 w 27"/>
                  <a:gd name="T7" fmla="*/ 1 h 38"/>
                  <a:gd name="T8" fmla="*/ 1 w 27"/>
                  <a:gd name="T9" fmla="*/ 1 h 38"/>
                  <a:gd name="T10" fmla="*/ 0 60000 65536"/>
                  <a:gd name="T11" fmla="*/ 0 60000 65536"/>
                  <a:gd name="T12" fmla="*/ 0 60000 65536"/>
                  <a:gd name="T13" fmla="*/ 0 60000 65536"/>
                  <a:gd name="T14" fmla="*/ 0 60000 65536"/>
                  <a:gd name="T15" fmla="*/ 0 w 27"/>
                  <a:gd name="T16" fmla="*/ 0 h 38"/>
                  <a:gd name="T17" fmla="*/ 27 w 27"/>
                  <a:gd name="T18" fmla="*/ 38 h 38"/>
                </a:gdLst>
                <a:ahLst/>
                <a:cxnLst>
                  <a:cxn ang="T10">
                    <a:pos x="T0" y="T1"/>
                  </a:cxn>
                  <a:cxn ang="T11">
                    <a:pos x="T2" y="T3"/>
                  </a:cxn>
                  <a:cxn ang="T12">
                    <a:pos x="T4" y="T5"/>
                  </a:cxn>
                  <a:cxn ang="T13">
                    <a:pos x="T6" y="T7"/>
                  </a:cxn>
                  <a:cxn ang="T14">
                    <a:pos x="T8" y="T9"/>
                  </a:cxn>
                </a:cxnLst>
                <a:rect l="T15" t="T16" r="T17" b="T18"/>
                <a:pathLst>
                  <a:path w="27" h="38">
                    <a:moveTo>
                      <a:pt x="0" y="0"/>
                    </a:moveTo>
                    <a:lnTo>
                      <a:pt x="23" y="7"/>
                    </a:lnTo>
                    <a:lnTo>
                      <a:pt x="27" y="19"/>
                    </a:lnTo>
                    <a:lnTo>
                      <a:pt x="26" y="33"/>
                    </a:lnTo>
                    <a:lnTo>
                      <a:pt x="19" y="38"/>
                    </a:lnTo>
                  </a:path>
                </a:pathLst>
              </a:custGeom>
              <a:noFill/>
              <a:ln w="1588">
                <a:solidFill>
                  <a:srgbClr val="000000"/>
                </a:solidFill>
                <a:round/>
                <a:headEnd/>
                <a:tailEnd/>
              </a:ln>
            </p:spPr>
            <p:txBody>
              <a:bodyPr/>
              <a:lstStyle/>
              <a:p>
                <a:endParaRPr lang="en-US"/>
              </a:p>
            </p:txBody>
          </p:sp>
          <p:sp>
            <p:nvSpPr>
              <p:cNvPr id="112" name="Freeform 114"/>
              <p:cNvSpPr>
                <a:spLocks/>
              </p:cNvSpPr>
              <p:nvPr/>
            </p:nvSpPr>
            <p:spPr bwMode="auto">
              <a:xfrm>
                <a:off x="746" y="3668"/>
                <a:ext cx="2" cy="12"/>
              </a:xfrm>
              <a:custGeom>
                <a:avLst/>
                <a:gdLst>
                  <a:gd name="T0" fmla="*/ 1 w 4"/>
                  <a:gd name="T1" fmla="*/ 0 h 24"/>
                  <a:gd name="T2" fmla="*/ 0 w 4"/>
                  <a:gd name="T3" fmla="*/ 1 h 24"/>
                  <a:gd name="T4" fmla="*/ 0 w 4"/>
                  <a:gd name="T5" fmla="*/ 1 h 24"/>
                  <a:gd name="T6" fmla="*/ 0 60000 65536"/>
                  <a:gd name="T7" fmla="*/ 0 60000 65536"/>
                  <a:gd name="T8" fmla="*/ 0 60000 65536"/>
                  <a:gd name="T9" fmla="*/ 0 w 4"/>
                  <a:gd name="T10" fmla="*/ 0 h 24"/>
                  <a:gd name="T11" fmla="*/ 4 w 4"/>
                  <a:gd name="T12" fmla="*/ 24 h 24"/>
                </a:gdLst>
                <a:ahLst/>
                <a:cxnLst>
                  <a:cxn ang="T6">
                    <a:pos x="T0" y="T1"/>
                  </a:cxn>
                  <a:cxn ang="T7">
                    <a:pos x="T2" y="T3"/>
                  </a:cxn>
                  <a:cxn ang="T8">
                    <a:pos x="T4" y="T5"/>
                  </a:cxn>
                </a:cxnLst>
                <a:rect l="T9" t="T10" r="T11" b="T12"/>
                <a:pathLst>
                  <a:path w="4" h="24">
                    <a:moveTo>
                      <a:pt x="4" y="0"/>
                    </a:moveTo>
                    <a:lnTo>
                      <a:pt x="0" y="14"/>
                    </a:lnTo>
                    <a:lnTo>
                      <a:pt x="0" y="24"/>
                    </a:lnTo>
                  </a:path>
                </a:pathLst>
              </a:custGeom>
              <a:noFill/>
              <a:ln w="1588">
                <a:solidFill>
                  <a:srgbClr val="000000"/>
                </a:solidFill>
                <a:round/>
                <a:headEnd/>
                <a:tailEnd/>
              </a:ln>
            </p:spPr>
            <p:txBody>
              <a:bodyPr/>
              <a:lstStyle/>
              <a:p>
                <a:endParaRPr lang="en-US"/>
              </a:p>
            </p:txBody>
          </p:sp>
          <p:sp>
            <p:nvSpPr>
              <p:cNvPr id="113" name="Freeform 115"/>
              <p:cNvSpPr>
                <a:spLocks/>
              </p:cNvSpPr>
              <p:nvPr/>
            </p:nvSpPr>
            <p:spPr bwMode="auto">
              <a:xfrm>
                <a:off x="789" y="3657"/>
                <a:ext cx="18" cy="2"/>
              </a:xfrm>
              <a:custGeom>
                <a:avLst/>
                <a:gdLst>
                  <a:gd name="T0" fmla="*/ 0 w 35"/>
                  <a:gd name="T1" fmla="*/ 1 h 3"/>
                  <a:gd name="T2" fmla="*/ 1 w 35"/>
                  <a:gd name="T3" fmla="*/ 0 h 3"/>
                  <a:gd name="T4" fmla="*/ 1 w 35"/>
                  <a:gd name="T5" fmla="*/ 0 h 3"/>
                  <a:gd name="T6" fmla="*/ 1 w 35"/>
                  <a:gd name="T7" fmla="*/ 1 h 3"/>
                  <a:gd name="T8" fmla="*/ 0 60000 65536"/>
                  <a:gd name="T9" fmla="*/ 0 60000 65536"/>
                  <a:gd name="T10" fmla="*/ 0 60000 65536"/>
                  <a:gd name="T11" fmla="*/ 0 60000 65536"/>
                  <a:gd name="T12" fmla="*/ 0 w 35"/>
                  <a:gd name="T13" fmla="*/ 0 h 3"/>
                  <a:gd name="T14" fmla="*/ 35 w 35"/>
                  <a:gd name="T15" fmla="*/ 3 h 3"/>
                </a:gdLst>
                <a:ahLst/>
                <a:cxnLst>
                  <a:cxn ang="T8">
                    <a:pos x="T0" y="T1"/>
                  </a:cxn>
                  <a:cxn ang="T9">
                    <a:pos x="T2" y="T3"/>
                  </a:cxn>
                  <a:cxn ang="T10">
                    <a:pos x="T4" y="T5"/>
                  </a:cxn>
                  <a:cxn ang="T11">
                    <a:pos x="T6" y="T7"/>
                  </a:cxn>
                </a:cxnLst>
                <a:rect l="T12" t="T13" r="T14" b="T15"/>
                <a:pathLst>
                  <a:path w="35" h="3">
                    <a:moveTo>
                      <a:pt x="0" y="3"/>
                    </a:moveTo>
                    <a:lnTo>
                      <a:pt x="15" y="0"/>
                    </a:lnTo>
                    <a:lnTo>
                      <a:pt x="27" y="0"/>
                    </a:lnTo>
                    <a:lnTo>
                      <a:pt x="35" y="3"/>
                    </a:lnTo>
                  </a:path>
                </a:pathLst>
              </a:custGeom>
              <a:noFill/>
              <a:ln w="1588">
                <a:solidFill>
                  <a:srgbClr val="000000"/>
                </a:solidFill>
                <a:round/>
                <a:headEnd/>
                <a:tailEnd/>
              </a:ln>
            </p:spPr>
            <p:txBody>
              <a:bodyPr/>
              <a:lstStyle/>
              <a:p>
                <a:endParaRPr lang="en-US"/>
              </a:p>
            </p:txBody>
          </p:sp>
          <p:sp>
            <p:nvSpPr>
              <p:cNvPr id="114" name="Freeform 116"/>
              <p:cNvSpPr>
                <a:spLocks/>
              </p:cNvSpPr>
              <p:nvPr/>
            </p:nvSpPr>
            <p:spPr bwMode="auto">
              <a:xfrm>
                <a:off x="797" y="3613"/>
                <a:ext cx="5" cy="10"/>
              </a:xfrm>
              <a:custGeom>
                <a:avLst/>
                <a:gdLst>
                  <a:gd name="T0" fmla="*/ 1 w 10"/>
                  <a:gd name="T1" fmla="*/ 0 h 19"/>
                  <a:gd name="T2" fmla="*/ 1 w 10"/>
                  <a:gd name="T3" fmla="*/ 1 h 19"/>
                  <a:gd name="T4" fmla="*/ 1 w 10"/>
                  <a:gd name="T5" fmla="*/ 1 h 19"/>
                  <a:gd name="T6" fmla="*/ 1 w 10"/>
                  <a:gd name="T7" fmla="*/ 1 h 19"/>
                  <a:gd name="T8" fmla="*/ 0 w 10"/>
                  <a:gd name="T9" fmla="*/ 1 h 19"/>
                  <a:gd name="T10" fmla="*/ 0 60000 65536"/>
                  <a:gd name="T11" fmla="*/ 0 60000 65536"/>
                  <a:gd name="T12" fmla="*/ 0 60000 65536"/>
                  <a:gd name="T13" fmla="*/ 0 60000 65536"/>
                  <a:gd name="T14" fmla="*/ 0 60000 65536"/>
                  <a:gd name="T15" fmla="*/ 0 w 10"/>
                  <a:gd name="T16" fmla="*/ 0 h 19"/>
                  <a:gd name="T17" fmla="*/ 10 w 10"/>
                  <a:gd name="T18" fmla="*/ 19 h 19"/>
                </a:gdLst>
                <a:ahLst/>
                <a:cxnLst>
                  <a:cxn ang="T10">
                    <a:pos x="T0" y="T1"/>
                  </a:cxn>
                  <a:cxn ang="T11">
                    <a:pos x="T2" y="T3"/>
                  </a:cxn>
                  <a:cxn ang="T12">
                    <a:pos x="T4" y="T5"/>
                  </a:cxn>
                  <a:cxn ang="T13">
                    <a:pos x="T6" y="T7"/>
                  </a:cxn>
                  <a:cxn ang="T14">
                    <a:pos x="T8" y="T9"/>
                  </a:cxn>
                </a:cxnLst>
                <a:rect l="T15" t="T16" r="T17" b="T18"/>
                <a:pathLst>
                  <a:path w="10" h="19">
                    <a:moveTo>
                      <a:pt x="10" y="0"/>
                    </a:moveTo>
                    <a:lnTo>
                      <a:pt x="7" y="6"/>
                    </a:lnTo>
                    <a:lnTo>
                      <a:pt x="4" y="9"/>
                    </a:lnTo>
                    <a:lnTo>
                      <a:pt x="2" y="14"/>
                    </a:lnTo>
                    <a:lnTo>
                      <a:pt x="0" y="19"/>
                    </a:lnTo>
                  </a:path>
                </a:pathLst>
              </a:custGeom>
              <a:noFill/>
              <a:ln w="1588">
                <a:solidFill>
                  <a:srgbClr val="000000"/>
                </a:solidFill>
                <a:round/>
                <a:headEnd/>
                <a:tailEnd/>
              </a:ln>
            </p:spPr>
            <p:txBody>
              <a:bodyPr/>
              <a:lstStyle/>
              <a:p>
                <a:endParaRPr lang="en-US"/>
              </a:p>
            </p:txBody>
          </p:sp>
          <p:sp>
            <p:nvSpPr>
              <p:cNvPr id="115" name="Freeform 117"/>
              <p:cNvSpPr>
                <a:spLocks/>
              </p:cNvSpPr>
              <p:nvPr/>
            </p:nvSpPr>
            <p:spPr bwMode="auto">
              <a:xfrm>
                <a:off x="789" y="3623"/>
                <a:ext cx="6" cy="13"/>
              </a:xfrm>
              <a:custGeom>
                <a:avLst/>
                <a:gdLst>
                  <a:gd name="T0" fmla="*/ 0 w 13"/>
                  <a:gd name="T1" fmla="*/ 0 h 26"/>
                  <a:gd name="T2" fmla="*/ 0 w 13"/>
                  <a:gd name="T3" fmla="*/ 1 h 26"/>
                  <a:gd name="T4" fmla="*/ 0 w 13"/>
                  <a:gd name="T5" fmla="*/ 1 h 26"/>
                  <a:gd name="T6" fmla="*/ 0 w 13"/>
                  <a:gd name="T7" fmla="*/ 1 h 26"/>
                  <a:gd name="T8" fmla="*/ 0 w 13"/>
                  <a:gd name="T9" fmla="*/ 1 h 26"/>
                  <a:gd name="T10" fmla="*/ 0 60000 65536"/>
                  <a:gd name="T11" fmla="*/ 0 60000 65536"/>
                  <a:gd name="T12" fmla="*/ 0 60000 65536"/>
                  <a:gd name="T13" fmla="*/ 0 60000 65536"/>
                  <a:gd name="T14" fmla="*/ 0 60000 65536"/>
                  <a:gd name="T15" fmla="*/ 0 w 13"/>
                  <a:gd name="T16" fmla="*/ 0 h 26"/>
                  <a:gd name="T17" fmla="*/ 13 w 13"/>
                  <a:gd name="T18" fmla="*/ 26 h 26"/>
                </a:gdLst>
                <a:ahLst/>
                <a:cxnLst>
                  <a:cxn ang="T10">
                    <a:pos x="T0" y="T1"/>
                  </a:cxn>
                  <a:cxn ang="T11">
                    <a:pos x="T2" y="T3"/>
                  </a:cxn>
                  <a:cxn ang="T12">
                    <a:pos x="T4" y="T5"/>
                  </a:cxn>
                  <a:cxn ang="T13">
                    <a:pos x="T6" y="T7"/>
                  </a:cxn>
                  <a:cxn ang="T14">
                    <a:pos x="T8" y="T9"/>
                  </a:cxn>
                </a:cxnLst>
                <a:rect l="T15" t="T16" r="T17" b="T18"/>
                <a:pathLst>
                  <a:path w="13" h="26">
                    <a:moveTo>
                      <a:pt x="0" y="0"/>
                    </a:moveTo>
                    <a:lnTo>
                      <a:pt x="0" y="10"/>
                    </a:lnTo>
                    <a:lnTo>
                      <a:pt x="2" y="18"/>
                    </a:lnTo>
                    <a:lnTo>
                      <a:pt x="6" y="22"/>
                    </a:lnTo>
                    <a:lnTo>
                      <a:pt x="13" y="26"/>
                    </a:lnTo>
                  </a:path>
                </a:pathLst>
              </a:custGeom>
              <a:noFill/>
              <a:ln w="1588">
                <a:solidFill>
                  <a:srgbClr val="000000"/>
                </a:solidFill>
                <a:round/>
                <a:headEnd/>
                <a:tailEnd/>
              </a:ln>
            </p:spPr>
            <p:txBody>
              <a:bodyPr/>
              <a:lstStyle/>
              <a:p>
                <a:endParaRPr lang="en-US"/>
              </a:p>
            </p:txBody>
          </p:sp>
          <p:sp>
            <p:nvSpPr>
              <p:cNvPr id="116" name="Freeform 118"/>
              <p:cNvSpPr>
                <a:spLocks/>
              </p:cNvSpPr>
              <p:nvPr/>
            </p:nvSpPr>
            <p:spPr bwMode="auto">
              <a:xfrm>
                <a:off x="774" y="3632"/>
                <a:ext cx="16" cy="3"/>
              </a:xfrm>
              <a:custGeom>
                <a:avLst/>
                <a:gdLst>
                  <a:gd name="T0" fmla="*/ 0 w 33"/>
                  <a:gd name="T1" fmla="*/ 0 h 5"/>
                  <a:gd name="T2" fmla="*/ 0 w 33"/>
                  <a:gd name="T3" fmla="*/ 1 h 5"/>
                  <a:gd name="T4" fmla="*/ 0 w 33"/>
                  <a:gd name="T5" fmla="*/ 1 h 5"/>
                  <a:gd name="T6" fmla="*/ 0 w 33"/>
                  <a:gd name="T7" fmla="*/ 1 h 5"/>
                  <a:gd name="T8" fmla="*/ 0 w 33"/>
                  <a:gd name="T9" fmla="*/ 1 h 5"/>
                  <a:gd name="T10" fmla="*/ 0 60000 65536"/>
                  <a:gd name="T11" fmla="*/ 0 60000 65536"/>
                  <a:gd name="T12" fmla="*/ 0 60000 65536"/>
                  <a:gd name="T13" fmla="*/ 0 60000 65536"/>
                  <a:gd name="T14" fmla="*/ 0 60000 65536"/>
                  <a:gd name="T15" fmla="*/ 0 w 33"/>
                  <a:gd name="T16" fmla="*/ 0 h 5"/>
                  <a:gd name="T17" fmla="*/ 33 w 33"/>
                  <a:gd name="T18" fmla="*/ 5 h 5"/>
                </a:gdLst>
                <a:ahLst/>
                <a:cxnLst>
                  <a:cxn ang="T10">
                    <a:pos x="T0" y="T1"/>
                  </a:cxn>
                  <a:cxn ang="T11">
                    <a:pos x="T2" y="T3"/>
                  </a:cxn>
                  <a:cxn ang="T12">
                    <a:pos x="T4" y="T5"/>
                  </a:cxn>
                  <a:cxn ang="T13">
                    <a:pos x="T6" y="T7"/>
                  </a:cxn>
                  <a:cxn ang="T14">
                    <a:pos x="T8" y="T9"/>
                  </a:cxn>
                </a:cxnLst>
                <a:rect l="T15" t="T16" r="T17" b="T18"/>
                <a:pathLst>
                  <a:path w="33" h="5">
                    <a:moveTo>
                      <a:pt x="0" y="0"/>
                    </a:moveTo>
                    <a:lnTo>
                      <a:pt x="9" y="2"/>
                    </a:lnTo>
                    <a:lnTo>
                      <a:pt x="18" y="3"/>
                    </a:lnTo>
                    <a:lnTo>
                      <a:pt x="25" y="4"/>
                    </a:lnTo>
                    <a:lnTo>
                      <a:pt x="33" y="5"/>
                    </a:lnTo>
                  </a:path>
                </a:pathLst>
              </a:custGeom>
              <a:noFill/>
              <a:ln w="1588">
                <a:solidFill>
                  <a:srgbClr val="000000"/>
                </a:solidFill>
                <a:round/>
                <a:headEnd/>
                <a:tailEnd/>
              </a:ln>
            </p:spPr>
            <p:txBody>
              <a:bodyPr/>
              <a:lstStyle/>
              <a:p>
                <a:endParaRPr lang="en-US"/>
              </a:p>
            </p:txBody>
          </p:sp>
          <p:sp>
            <p:nvSpPr>
              <p:cNvPr id="117" name="Freeform 119"/>
              <p:cNvSpPr>
                <a:spLocks/>
              </p:cNvSpPr>
              <p:nvPr/>
            </p:nvSpPr>
            <p:spPr bwMode="auto">
              <a:xfrm>
                <a:off x="766" y="3619"/>
                <a:ext cx="2" cy="6"/>
              </a:xfrm>
              <a:custGeom>
                <a:avLst/>
                <a:gdLst>
                  <a:gd name="T0" fmla="*/ 0 w 3"/>
                  <a:gd name="T1" fmla="*/ 0 h 13"/>
                  <a:gd name="T2" fmla="*/ 1 w 3"/>
                  <a:gd name="T3" fmla="*/ 0 h 13"/>
                  <a:gd name="T4" fmla="*/ 1 w 3"/>
                  <a:gd name="T5" fmla="*/ 0 h 13"/>
                  <a:gd name="T6" fmla="*/ 0 60000 65536"/>
                  <a:gd name="T7" fmla="*/ 0 60000 65536"/>
                  <a:gd name="T8" fmla="*/ 0 60000 65536"/>
                  <a:gd name="T9" fmla="*/ 0 w 3"/>
                  <a:gd name="T10" fmla="*/ 0 h 13"/>
                  <a:gd name="T11" fmla="*/ 3 w 3"/>
                  <a:gd name="T12" fmla="*/ 13 h 13"/>
                </a:gdLst>
                <a:ahLst/>
                <a:cxnLst>
                  <a:cxn ang="T6">
                    <a:pos x="T0" y="T1"/>
                  </a:cxn>
                  <a:cxn ang="T7">
                    <a:pos x="T2" y="T3"/>
                  </a:cxn>
                  <a:cxn ang="T8">
                    <a:pos x="T4" y="T5"/>
                  </a:cxn>
                </a:cxnLst>
                <a:rect l="T9" t="T10" r="T11" b="T12"/>
                <a:pathLst>
                  <a:path w="3" h="13">
                    <a:moveTo>
                      <a:pt x="0" y="0"/>
                    </a:moveTo>
                    <a:lnTo>
                      <a:pt x="2" y="6"/>
                    </a:lnTo>
                    <a:lnTo>
                      <a:pt x="3" y="13"/>
                    </a:lnTo>
                  </a:path>
                </a:pathLst>
              </a:custGeom>
              <a:noFill/>
              <a:ln w="1588">
                <a:solidFill>
                  <a:srgbClr val="000000"/>
                </a:solidFill>
                <a:round/>
                <a:headEnd/>
                <a:tailEnd/>
              </a:ln>
            </p:spPr>
            <p:txBody>
              <a:bodyPr/>
              <a:lstStyle/>
              <a:p>
                <a:endParaRPr lang="en-US"/>
              </a:p>
            </p:txBody>
          </p:sp>
          <p:sp>
            <p:nvSpPr>
              <p:cNvPr id="118" name="Freeform 120"/>
              <p:cNvSpPr>
                <a:spLocks/>
              </p:cNvSpPr>
              <p:nvPr/>
            </p:nvSpPr>
            <p:spPr bwMode="auto">
              <a:xfrm>
                <a:off x="775" y="3644"/>
                <a:ext cx="18" cy="3"/>
              </a:xfrm>
              <a:custGeom>
                <a:avLst/>
                <a:gdLst>
                  <a:gd name="T0" fmla="*/ 1 w 35"/>
                  <a:gd name="T1" fmla="*/ 0 h 4"/>
                  <a:gd name="T2" fmla="*/ 1 w 35"/>
                  <a:gd name="T3" fmla="*/ 0 h 4"/>
                  <a:gd name="T4" fmla="*/ 1 w 35"/>
                  <a:gd name="T5" fmla="*/ 1 h 4"/>
                  <a:gd name="T6" fmla="*/ 1 w 35"/>
                  <a:gd name="T7" fmla="*/ 1 h 4"/>
                  <a:gd name="T8" fmla="*/ 1 w 35"/>
                  <a:gd name="T9" fmla="*/ 1 h 4"/>
                  <a:gd name="T10" fmla="*/ 1 w 35"/>
                  <a:gd name="T11" fmla="*/ 1 h 4"/>
                  <a:gd name="T12" fmla="*/ 1 w 35"/>
                  <a:gd name="T13" fmla="*/ 1 h 4"/>
                  <a:gd name="T14" fmla="*/ 1 w 35"/>
                  <a:gd name="T15" fmla="*/ 1 h 4"/>
                  <a:gd name="T16" fmla="*/ 1 w 35"/>
                  <a:gd name="T17" fmla="*/ 2 h 4"/>
                  <a:gd name="T18" fmla="*/ 1 w 35"/>
                  <a:gd name="T19" fmla="*/ 2 h 4"/>
                  <a:gd name="T20" fmla="*/ 1 w 35"/>
                  <a:gd name="T21" fmla="*/ 2 h 4"/>
                  <a:gd name="T22" fmla="*/ 1 w 35"/>
                  <a:gd name="T23" fmla="*/ 2 h 4"/>
                  <a:gd name="T24" fmla="*/ 1 w 35"/>
                  <a:gd name="T25" fmla="*/ 2 h 4"/>
                  <a:gd name="T26" fmla="*/ 1 w 35"/>
                  <a:gd name="T27" fmla="*/ 2 h 4"/>
                  <a:gd name="T28" fmla="*/ 1 w 35"/>
                  <a:gd name="T29" fmla="*/ 2 h 4"/>
                  <a:gd name="T30" fmla="*/ 1 w 35"/>
                  <a:gd name="T31" fmla="*/ 2 h 4"/>
                  <a:gd name="T32" fmla="*/ 1 w 35"/>
                  <a:gd name="T33" fmla="*/ 2 h 4"/>
                  <a:gd name="T34" fmla="*/ 1 w 35"/>
                  <a:gd name="T35" fmla="*/ 2 h 4"/>
                  <a:gd name="T36" fmla="*/ 1 w 35"/>
                  <a:gd name="T37" fmla="*/ 2 h 4"/>
                  <a:gd name="T38" fmla="*/ 1 w 35"/>
                  <a:gd name="T39" fmla="*/ 2 h 4"/>
                  <a:gd name="T40" fmla="*/ 1 w 35"/>
                  <a:gd name="T41" fmla="*/ 2 h 4"/>
                  <a:gd name="T42" fmla="*/ 1 w 35"/>
                  <a:gd name="T43" fmla="*/ 2 h 4"/>
                  <a:gd name="T44" fmla="*/ 1 w 35"/>
                  <a:gd name="T45" fmla="*/ 2 h 4"/>
                  <a:gd name="T46" fmla="*/ 1 w 35"/>
                  <a:gd name="T47" fmla="*/ 2 h 4"/>
                  <a:gd name="T48" fmla="*/ 1 w 35"/>
                  <a:gd name="T49" fmla="*/ 2 h 4"/>
                  <a:gd name="T50" fmla="*/ 1 w 35"/>
                  <a:gd name="T51" fmla="*/ 2 h 4"/>
                  <a:gd name="T52" fmla="*/ 1 w 35"/>
                  <a:gd name="T53" fmla="*/ 2 h 4"/>
                  <a:gd name="T54" fmla="*/ 1 w 35"/>
                  <a:gd name="T55" fmla="*/ 2 h 4"/>
                  <a:gd name="T56" fmla="*/ 1 w 35"/>
                  <a:gd name="T57" fmla="*/ 2 h 4"/>
                  <a:gd name="T58" fmla="*/ 0 w 35"/>
                  <a:gd name="T59" fmla="*/ 1 h 4"/>
                  <a:gd name="T60" fmla="*/ 0 w 35"/>
                  <a:gd name="T61" fmla="*/ 1 h 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5"/>
                  <a:gd name="T94" fmla="*/ 0 h 4"/>
                  <a:gd name="T95" fmla="*/ 35 w 35"/>
                  <a:gd name="T96" fmla="*/ 4 h 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5" h="4">
                    <a:moveTo>
                      <a:pt x="35" y="0"/>
                    </a:moveTo>
                    <a:lnTo>
                      <a:pt x="33" y="0"/>
                    </a:lnTo>
                    <a:lnTo>
                      <a:pt x="32" y="1"/>
                    </a:lnTo>
                    <a:lnTo>
                      <a:pt x="31" y="1"/>
                    </a:lnTo>
                    <a:lnTo>
                      <a:pt x="30" y="1"/>
                    </a:lnTo>
                    <a:lnTo>
                      <a:pt x="29" y="1"/>
                    </a:lnTo>
                    <a:lnTo>
                      <a:pt x="27" y="1"/>
                    </a:lnTo>
                    <a:lnTo>
                      <a:pt x="26" y="1"/>
                    </a:lnTo>
                    <a:lnTo>
                      <a:pt x="25" y="2"/>
                    </a:lnTo>
                    <a:lnTo>
                      <a:pt x="24" y="2"/>
                    </a:lnTo>
                    <a:lnTo>
                      <a:pt x="23" y="3"/>
                    </a:lnTo>
                    <a:lnTo>
                      <a:pt x="22" y="3"/>
                    </a:lnTo>
                    <a:lnTo>
                      <a:pt x="20" y="3"/>
                    </a:lnTo>
                    <a:lnTo>
                      <a:pt x="18" y="3"/>
                    </a:lnTo>
                    <a:lnTo>
                      <a:pt x="16" y="3"/>
                    </a:lnTo>
                    <a:lnTo>
                      <a:pt x="15" y="3"/>
                    </a:lnTo>
                    <a:lnTo>
                      <a:pt x="14" y="3"/>
                    </a:lnTo>
                    <a:lnTo>
                      <a:pt x="13" y="4"/>
                    </a:lnTo>
                    <a:lnTo>
                      <a:pt x="12" y="4"/>
                    </a:lnTo>
                    <a:lnTo>
                      <a:pt x="10" y="3"/>
                    </a:lnTo>
                    <a:lnTo>
                      <a:pt x="9" y="3"/>
                    </a:lnTo>
                    <a:lnTo>
                      <a:pt x="7" y="3"/>
                    </a:lnTo>
                    <a:lnTo>
                      <a:pt x="6" y="3"/>
                    </a:lnTo>
                    <a:lnTo>
                      <a:pt x="5" y="3"/>
                    </a:lnTo>
                    <a:lnTo>
                      <a:pt x="4" y="3"/>
                    </a:lnTo>
                    <a:lnTo>
                      <a:pt x="2" y="2"/>
                    </a:lnTo>
                    <a:lnTo>
                      <a:pt x="1" y="2"/>
                    </a:lnTo>
                    <a:lnTo>
                      <a:pt x="0" y="1"/>
                    </a:lnTo>
                  </a:path>
                </a:pathLst>
              </a:custGeom>
              <a:noFill/>
              <a:ln w="1588">
                <a:solidFill>
                  <a:srgbClr val="000000"/>
                </a:solidFill>
                <a:round/>
                <a:headEnd/>
                <a:tailEnd/>
              </a:ln>
            </p:spPr>
            <p:txBody>
              <a:bodyPr/>
              <a:lstStyle/>
              <a:p>
                <a:endParaRPr lang="en-US"/>
              </a:p>
            </p:txBody>
          </p:sp>
          <p:sp>
            <p:nvSpPr>
              <p:cNvPr id="119" name="Freeform 121"/>
              <p:cNvSpPr>
                <a:spLocks/>
              </p:cNvSpPr>
              <p:nvPr/>
            </p:nvSpPr>
            <p:spPr bwMode="auto">
              <a:xfrm>
                <a:off x="760" y="3636"/>
                <a:ext cx="14" cy="21"/>
              </a:xfrm>
              <a:custGeom>
                <a:avLst/>
                <a:gdLst>
                  <a:gd name="T0" fmla="*/ 1 w 27"/>
                  <a:gd name="T1" fmla="*/ 0 h 43"/>
                  <a:gd name="T2" fmla="*/ 1 w 27"/>
                  <a:gd name="T3" fmla="*/ 0 h 43"/>
                  <a:gd name="T4" fmla="*/ 1 w 27"/>
                  <a:gd name="T5" fmla="*/ 0 h 43"/>
                  <a:gd name="T6" fmla="*/ 1 w 27"/>
                  <a:gd name="T7" fmla="*/ 0 h 43"/>
                  <a:gd name="T8" fmla="*/ 1 w 27"/>
                  <a:gd name="T9" fmla="*/ 0 h 43"/>
                  <a:gd name="T10" fmla="*/ 1 w 27"/>
                  <a:gd name="T11" fmla="*/ 0 h 43"/>
                  <a:gd name="T12" fmla="*/ 1 w 27"/>
                  <a:gd name="T13" fmla="*/ 0 h 43"/>
                  <a:gd name="T14" fmla="*/ 0 w 27"/>
                  <a:gd name="T15" fmla="*/ 0 h 43"/>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43"/>
                  <a:gd name="T26" fmla="*/ 27 w 27"/>
                  <a:gd name="T27" fmla="*/ 43 h 4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43">
                    <a:moveTo>
                      <a:pt x="20" y="0"/>
                    </a:moveTo>
                    <a:lnTo>
                      <a:pt x="25" y="7"/>
                    </a:lnTo>
                    <a:lnTo>
                      <a:pt x="27" y="14"/>
                    </a:lnTo>
                    <a:lnTo>
                      <a:pt x="27" y="19"/>
                    </a:lnTo>
                    <a:lnTo>
                      <a:pt x="22" y="24"/>
                    </a:lnTo>
                    <a:lnTo>
                      <a:pt x="14" y="32"/>
                    </a:lnTo>
                    <a:lnTo>
                      <a:pt x="7" y="38"/>
                    </a:lnTo>
                    <a:lnTo>
                      <a:pt x="0" y="43"/>
                    </a:lnTo>
                  </a:path>
                </a:pathLst>
              </a:custGeom>
              <a:noFill/>
              <a:ln w="1588">
                <a:solidFill>
                  <a:srgbClr val="000000"/>
                </a:solidFill>
                <a:round/>
                <a:headEnd/>
                <a:tailEnd/>
              </a:ln>
            </p:spPr>
            <p:txBody>
              <a:bodyPr/>
              <a:lstStyle/>
              <a:p>
                <a:endParaRPr lang="en-US"/>
              </a:p>
            </p:txBody>
          </p:sp>
          <p:sp>
            <p:nvSpPr>
              <p:cNvPr id="120" name="Freeform 122"/>
              <p:cNvSpPr>
                <a:spLocks/>
              </p:cNvSpPr>
              <p:nvPr/>
            </p:nvSpPr>
            <p:spPr bwMode="auto">
              <a:xfrm>
                <a:off x="779" y="3655"/>
                <a:ext cx="2" cy="6"/>
              </a:xfrm>
              <a:custGeom>
                <a:avLst/>
                <a:gdLst>
                  <a:gd name="T0" fmla="*/ 0 w 5"/>
                  <a:gd name="T1" fmla="*/ 0 h 11"/>
                  <a:gd name="T2" fmla="*/ 0 w 5"/>
                  <a:gd name="T3" fmla="*/ 1 h 11"/>
                  <a:gd name="T4" fmla="*/ 0 w 5"/>
                  <a:gd name="T5" fmla="*/ 1 h 11"/>
                  <a:gd name="T6" fmla="*/ 0 60000 65536"/>
                  <a:gd name="T7" fmla="*/ 0 60000 65536"/>
                  <a:gd name="T8" fmla="*/ 0 60000 65536"/>
                  <a:gd name="T9" fmla="*/ 0 w 5"/>
                  <a:gd name="T10" fmla="*/ 0 h 11"/>
                  <a:gd name="T11" fmla="*/ 5 w 5"/>
                  <a:gd name="T12" fmla="*/ 11 h 11"/>
                </a:gdLst>
                <a:ahLst/>
                <a:cxnLst>
                  <a:cxn ang="T6">
                    <a:pos x="T0" y="T1"/>
                  </a:cxn>
                  <a:cxn ang="T7">
                    <a:pos x="T2" y="T3"/>
                  </a:cxn>
                  <a:cxn ang="T8">
                    <a:pos x="T4" y="T5"/>
                  </a:cxn>
                </a:cxnLst>
                <a:rect l="T9" t="T10" r="T11" b="T12"/>
                <a:pathLst>
                  <a:path w="5" h="11">
                    <a:moveTo>
                      <a:pt x="5" y="0"/>
                    </a:moveTo>
                    <a:lnTo>
                      <a:pt x="2" y="5"/>
                    </a:lnTo>
                    <a:lnTo>
                      <a:pt x="0" y="11"/>
                    </a:lnTo>
                  </a:path>
                </a:pathLst>
              </a:custGeom>
              <a:noFill/>
              <a:ln w="1588">
                <a:solidFill>
                  <a:srgbClr val="000000"/>
                </a:solidFill>
                <a:round/>
                <a:headEnd/>
                <a:tailEnd/>
              </a:ln>
            </p:spPr>
            <p:txBody>
              <a:bodyPr/>
              <a:lstStyle/>
              <a:p>
                <a:endParaRPr lang="en-US"/>
              </a:p>
            </p:txBody>
          </p:sp>
          <p:sp>
            <p:nvSpPr>
              <p:cNvPr id="121" name="Freeform 123"/>
              <p:cNvSpPr>
                <a:spLocks/>
              </p:cNvSpPr>
              <p:nvPr/>
            </p:nvSpPr>
            <p:spPr bwMode="auto">
              <a:xfrm>
                <a:off x="816" y="3693"/>
                <a:ext cx="43" cy="2"/>
              </a:xfrm>
              <a:custGeom>
                <a:avLst/>
                <a:gdLst>
                  <a:gd name="T0" fmla="*/ 1 w 86"/>
                  <a:gd name="T1" fmla="*/ 1 h 4"/>
                  <a:gd name="T2" fmla="*/ 1 w 86"/>
                  <a:gd name="T3" fmla="*/ 1 h 4"/>
                  <a:gd name="T4" fmla="*/ 1 w 86"/>
                  <a:gd name="T5" fmla="*/ 0 h 4"/>
                  <a:gd name="T6" fmla="*/ 1 w 86"/>
                  <a:gd name="T7" fmla="*/ 0 h 4"/>
                  <a:gd name="T8" fmla="*/ 1 w 86"/>
                  <a:gd name="T9" fmla="*/ 1 h 4"/>
                  <a:gd name="T10" fmla="*/ 0 w 86"/>
                  <a:gd name="T11" fmla="*/ 0 h 4"/>
                  <a:gd name="T12" fmla="*/ 0 60000 65536"/>
                  <a:gd name="T13" fmla="*/ 0 60000 65536"/>
                  <a:gd name="T14" fmla="*/ 0 60000 65536"/>
                  <a:gd name="T15" fmla="*/ 0 60000 65536"/>
                  <a:gd name="T16" fmla="*/ 0 60000 65536"/>
                  <a:gd name="T17" fmla="*/ 0 60000 65536"/>
                  <a:gd name="T18" fmla="*/ 0 w 86"/>
                  <a:gd name="T19" fmla="*/ 0 h 4"/>
                  <a:gd name="T20" fmla="*/ 86 w 86"/>
                  <a:gd name="T21" fmla="*/ 4 h 4"/>
                </a:gdLst>
                <a:ahLst/>
                <a:cxnLst>
                  <a:cxn ang="T12">
                    <a:pos x="T0" y="T1"/>
                  </a:cxn>
                  <a:cxn ang="T13">
                    <a:pos x="T2" y="T3"/>
                  </a:cxn>
                  <a:cxn ang="T14">
                    <a:pos x="T4" y="T5"/>
                  </a:cxn>
                  <a:cxn ang="T15">
                    <a:pos x="T6" y="T7"/>
                  </a:cxn>
                  <a:cxn ang="T16">
                    <a:pos x="T8" y="T9"/>
                  </a:cxn>
                  <a:cxn ang="T17">
                    <a:pos x="T10" y="T11"/>
                  </a:cxn>
                </a:cxnLst>
                <a:rect l="T18" t="T19" r="T20" b="T21"/>
                <a:pathLst>
                  <a:path w="86" h="4">
                    <a:moveTo>
                      <a:pt x="86" y="4"/>
                    </a:moveTo>
                    <a:lnTo>
                      <a:pt x="69" y="1"/>
                    </a:lnTo>
                    <a:lnTo>
                      <a:pt x="51" y="0"/>
                    </a:lnTo>
                    <a:lnTo>
                      <a:pt x="33" y="0"/>
                    </a:lnTo>
                    <a:lnTo>
                      <a:pt x="16" y="2"/>
                    </a:lnTo>
                    <a:lnTo>
                      <a:pt x="0" y="0"/>
                    </a:lnTo>
                  </a:path>
                </a:pathLst>
              </a:custGeom>
              <a:noFill/>
              <a:ln w="1588">
                <a:solidFill>
                  <a:srgbClr val="000000"/>
                </a:solidFill>
                <a:round/>
                <a:headEnd/>
                <a:tailEnd/>
              </a:ln>
            </p:spPr>
            <p:txBody>
              <a:bodyPr/>
              <a:lstStyle/>
              <a:p>
                <a:endParaRPr lang="en-US"/>
              </a:p>
            </p:txBody>
          </p:sp>
          <p:sp>
            <p:nvSpPr>
              <p:cNvPr id="122" name="Line 124"/>
              <p:cNvSpPr>
                <a:spLocks noChangeShapeType="1"/>
              </p:cNvSpPr>
              <p:nvPr/>
            </p:nvSpPr>
            <p:spPr bwMode="auto">
              <a:xfrm flipV="1">
                <a:off x="731" y="3648"/>
                <a:ext cx="4" cy="1"/>
              </a:xfrm>
              <a:prstGeom prst="line">
                <a:avLst/>
              </a:prstGeom>
              <a:noFill/>
              <a:ln w="1588">
                <a:solidFill>
                  <a:srgbClr val="000000"/>
                </a:solidFill>
                <a:round/>
                <a:headEnd/>
                <a:tailEnd/>
              </a:ln>
            </p:spPr>
            <p:txBody>
              <a:bodyPr/>
              <a:lstStyle/>
              <a:p>
                <a:endParaRPr lang="en-US"/>
              </a:p>
            </p:txBody>
          </p:sp>
          <p:sp>
            <p:nvSpPr>
              <p:cNvPr id="123" name="Freeform 125"/>
              <p:cNvSpPr>
                <a:spLocks/>
              </p:cNvSpPr>
              <p:nvPr/>
            </p:nvSpPr>
            <p:spPr bwMode="auto">
              <a:xfrm>
                <a:off x="828" y="3619"/>
                <a:ext cx="36" cy="35"/>
              </a:xfrm>
              <a:custGeom>
                <a:avLst/>
                <a:gdLst>
                  <a:gd name="T0" fmla="*/ 0 w 70"/>
                  <a:gd name="T1" fmla="*/ 0 h 70"/>
                  <a:gd name="T2" fmla="*/ 1 w 70"/>
                  <a:gd name="T3" fmla="*/ 1 h 70"/>
                  <a:gd name="T4" fmla="*/ 1 w 70"/>
                  <a:gd name="T5" fmla="*/ 1 h 70"/>
                  <a:gd name="T6" fmla="*/ 1 w 70"/>
                  <a:gd name="T7" fmla="*/ 1 h 70"/>
                  <a:gd name="T8" fmla="*/ 1 w 70"/>
                  <a:gd name="T9" fmla="*/ 1 h 70"/>
                  <a:gd name="T10" fmla="*/ 1 w 70"/>
                  <a:gd name="T11" fmla="*/ 1 h 70"/>
                  <a:gd name="T12" fmla="*/ 0 60000 65536"/>
                  <a:gd name="T13" fmla="*/ 0 60000 65536"/>
                  <a:gd name="T14" fmla="*/ 0 60000 65536"/>
                  <a:gd name="T15" fmla="*/ 0 60000 65536"/>
                  <a:gd name="T16" fmla="*/ 0 60000 65536"/>
                  <a:gd name="T17" fmla="*/ 0 60000 65536"/>
                  <a:gd name="T18" fmla="*/ 0 w 70"/>
                  <a:gd name="T19" fmla="*/ 0 h 70"/>
                  <a:gd name="T20" fmla="*/ 70 w 70"/>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70" h="70">
                    <a:moveTo>
                      <a:pt x="0" y="0"/>
                    </a:moveTo>
                    <a:lnTo>
                      <a:pt x="12" y="11"/>
                    </a:lnTo>
                    <a:lnTo>
                      <a:pt x="27" y="27"/>
                    </a:lnTo>
                    <a:lnTo>
                      <a:pt x="41" y="43"/>
                    </a:lnTo>
                    <a:lnTo>
                      <a:pt x="53" y="55"/>
                    </a:lnTo>
                    <a:lnTo>
                      <a:pt x="70" y="70"/>
                    </a:lnTo>
                  </a:path>
                </a:pathLst>
              </a:custGeom>
              <a:noFill/>
              <a:ln w="1588">
                <a:solidFill>
                  <a:srgbClr val="000000"/>
                </a:solidFill>
                <a:round/>
                <a:headEnd/>
                <a:tailEnd/>
              </a:ln>
            </p:spPr>
            <p:txBody>
              <a:bodyPr/>
              <a:lstStyle/>
              <a:p>
                <a:endParaRPr lang="en-US"/>
              </a:p>
            </p:txBody>
          </p:sp>
          <p:sp>
            <p:nvSpPr>
              <p:cNvPr id="124" name="Freeform 126"/>
              <p:cNvSpPr>
                <a:spLocks/>
              </p:cNvSpPr>
              <p:nvPr/>
            </p:nvSpPr>
            <p:spPr bwMode="auto">
              <a:xfrm>
                <a:off x="742" y="3584"/>
                <a:ext cx="74" cy="69"/>
              </a:xfrm>
              <a:custGeom>
                <a:avLst/>
                <a:gdLst>
                  <a:gd name="T0" fmla="*/ 0 w 149"/>
                  <a:gd name="T1" fmla="*/ 0 h 140"/>
                  <a:gd name="T2" fmla="*/ 0 w 149"/>
                  <a:gd name="T3" fmla="*/ 0 h 140"/>
                  <a:gd name="T4" fmla="*/ 0 w 149"/>
                  <a:gd name="T5" fmla="*/ 0 h 140"/>
                  <a:gd name="T6" fmla="*/ 0 w 149"/>
                  <a:gd name="T7" fmla="*/ 0 h 140"/>
                  <a:gd name="T8" fmla="*/ 0 w 149"/>
                  <a:gd name="T9" fmla="*/ 0 h 140"/>
                  <a:gd name="T10" fmla="*/ 0 w 149"/>
                  <a:gd name="T11" fmla="*/ 0 h 140"/>
                  <a:gd name="T12" fmla="*/ 0 w 149"/>
                  <a:gd name="T13" fmla="*/ 0 h 140"/>
                  <a:gd name="T14" fmla="*/ 0 w 149"/>
                  <a:gd name="T15" fmla="*/ 0 h 140"/>
                  <a:gd name="T16" fmla="*/ 0 w 149"/>
                  <a:gd name="T17" fmla="*/ 0 h 1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
                  <a:gd name="T28" fmla="*/ 0 h 140"/>
                  <a:gd name="T29" fmla="*/ 149 w 149"/>
                  <a:gd name="T30" fmla="*/ 140 h 1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 h="140">
                    <a:moveTo>
                      <a:pt x="149" y="17"/>
                    </a:moveTo>
                    <a:lnTo>
                      <a:pt x="20" y="140"/>
                    </a:lnTo>
                    <a:lnTo>
                      <a:pt x="10" y="136"/>
                    </a:lnTo>
                    <a:lnTo>
                      <a:pt x="0" y="134"/>
                    </a:lnTo>
                    <a:lnTo>
                      <a:pt x="140" y="0"/>
                    </a:lnTo>
                    <a:lnTo>
                      <a:pt x="146" y="2"/>
                    </a:lnTo>
                    <a:lnTo>
                      <a:pt x="148" y="6"/>
                    </a:lnTo>
                    <a:lnTo>
                      <a:pt x="149" y="11"/>
                    </a:lnTo>
                    <a:lnTo>
                      <a:pt x="149" y="17"/>
                    </a:lnTo>
                    <a:close/>
                  </a:path>
                </a:pathLst>
              </a:custGeom>
              <a:solidFill>
                <a:srgbClr val="ABABAB"/>
              </a:solidFill>
              <a:ln w="1588">
                <a:solidFill>
                  <a:srgbClr val="000000"/>
                </a:solidFill>
                <a:round/>
                <a:headEnd/>
                <a:tailEnd/>
              </a:ln>
            </p:spPr>
            <p:txBody>
              <a:bodyPr/>
              <a:lstStyle/>
              <a:p>
                <a:endParaRPr lang="en-US"/>
              </a:p>
            </p:txBody>
          </p:sp>
          <p:sp>
            <p:nvSpPr>
              <p:cNvPr id="125" name="Freeform 127"/>
              <p:cNvSpPr>
                <a:spLocks/>
              </p:cNvSpPr>
              <p:nvPr/>
            </p:nvSpPr>
            <p:spPr bwMode="auto">
              <a:xfrm>
                <a:off x="697" y="3668"/>
                <a:ext cx="34" cy="32"/>
              </a:xfrm>
              <a:custGeom>
                <a:avLst/>
                <a:gdLst>
                  <a:gd name="T0" fmla="*/ 0 w 69"/>
                  <a:gd name="T1" fmla="*/ 0 h 65"/>
                  <a:gd name="T2" fmla="*/ 0 w 69"/>
                  <a:gd name="T3" fmla="*/ 0 h 65"/>
                  <a:gd name="T4" fmla="*/ 0 w 69"/>
                  <a:gd name="T5" fmla="*/ 0 h 65"/>
                  <a:gd name="T6" fmla="*/ 0 w 69"/>
                  <a:gd name="T7" fmla="*/ 0 h 65"/>
                  <a:gd name="T8" fmla="*/ 0 w 69"/>
                  <a:gd name="T9" fmla="*/ 0 h 65"/>
                  <a:gd name="T10" fmla="*/ 0 w 69"/>
                  <a:gd name="T11" fmla="*/ 0 h 65"/>
                  <a:gd name="T12" fmla="*/ 0 w 69"/>
                  <a:gd name="T13" fmla="*/ 0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69" y="9"/>
                    </a:moveTo>
                    <a:lnTo>
                      <a:pt x="31" y="45"/>
                    </a:lnTo>
                    <a:lnTo>
                      <a:pt x="0" y="65"/>
                    </a:lnTo>
                    <a:lnTo>
                      <a:pt x="21" y="32"/>
                    </a:lnTo>
                    <a:lnTo>
                      <a:pt x="54" y="0"/>
                    </a:lnTo>
                    <a:lnTo>
                      <a:pt x="62" y="6"/>
                    </a:lnTo>
                    <a:lnTo>
                      <a:pt x="69" y="9"/>
                    </a:lnTo>
                    <a:close/>
                  </a:path>
                </a:pathLst>
              </a:custGeom>
              <a:solidFill>
                <a:srgbClr val="ABABAB"/>
              </a:solidFill>
              <a:ln w="1588">
                <a:solidFill>
                  <a:srgbClr val="000000"/>
                </a:solidFill>
                <a:round/>
                <a:headEnd/>
                <a:tailEnd/>
              </a:ln>
            </p:spPr>
            <p:txBody>
              <a:bodyPr/>
              <a:lstStyle/>
              <a:p>
                <a:endParaRPr lang="en-US"/>
              </a:p>
            </p:txBody>
          </p:sp>
          <p:sp>
            <p:nvSpPr>
              <p:cNvPr id="126" name="Freeform 128"/>
              <p:cNvSpPr>
                <a:spLocks/>
              </p:cNvSpPr>
              <p:nvPr/>
            </p:nvSpPr>
            <p:spPr bwMode="auto">
              <a:xfrm>
                <a:off x="811" y="3584"/>
                <a:ext cx="4" cy="8"/>
              </a:xfrm>
              <a:custGeom>
                <a:avLst/>
                <a:gdLst>
                  <a:gd name="T0" fmla="*/ 0 w 8"/>
                  <a:gd name="T1" fmla="*/ 0 h 17"/>
                  <a:gd name="T2" fmla="*/ 0 w 8"/>
                  <a:gd name="T3" fmla="*/ 0 h 17"/>
                  <a:gd name="T4" fmla="*/ 0 w 8"/>
                  <a:gd name="T5" fmla="*/ 0 h 17"/>
                  <a:gd name="T6" fmla="*/ 1 w 8"/>
                  <a:gd name="T7" fmla="*/ 0 h 17"/>
                  <a:gd name="T8" fmla="*/ 1 w 8"/>
                  <a:gd name="T9" fmla="*/ 0 h 17"/>
                  <a:gd name="T10" fmla="*/ 0 60000 65536"/>
                  <a:gd name="T11" fmla="*/ 0 60000 65536"/>
                  <a:gd name="T12" fmla="*/ 0 60000 65536"/>
                  <a:gd name="T13" fmla="*/ 0 60000 65536"/>
                  <a:gd name="T14" fmla="*/ 0 60000 65536"/>
                  <a:gd name="T15" fmla="*/ 0 w 8"/>
                  <a:gd name="T16" fmla="*/ 0 h 17"/>
                  <a:gd name="T17" fmla="*/ 8 w 8"/>
                  <a:gd name="T18" fmla="*/ 17 h 17"/>
                </a:gdLst>
                <a:ahLst/>
                <a:cxnLst>
                  <a:cxn ang="T10">
                    <a:pos x="T0" y="T1"/>
                  </a:cxn>
                  <a:cxn ang="T11">
                    <a:pos x="T2" y="T3"/>
                  </a:cxn>
                  <a:cxn ang="T12">
                    <a:pos x="T4" y="T5"/>
                  </a:cxn>
                  <a:cxn ang="T13">
                    <a:pos x="T6" y="T7"/>
                  </a:cxn>
                  <a:cxn ang="T14">
                    <a:pos x="T8" y="T9"/>
                  </a:cxn>
                </a:cxnLst>
                <a:rect l="T15" t="T16" r="T17" b="T18"/>
                <a:pathLst>
                  <a:path w="8" h="17">
                    <a:moveTo>
                      <a:pt x="0" y="0"/>
                    </a:moveTo>
                    <a:lnTo>
                      <a:pt x="0" y="7"/>
                    </a:lnTo>
                    <a:lnTo>
                      <a:pt x="0" y="10"/>
                    </a:lnTo>
                    <a:lnTo>
                      <a:pt x="4" y="16"/>
                    </a:lnTo>
                    <a:lnTo>
                      <a:pt x="8" y="17"/>
                    </a:lnTo>
                  </a:path>
                </a:pathLst>
              </a:custGeom>
              <a:noFill/>
              <a:ln w="1588">
                <a:solidFill>
                  <a:srgbClr val="000000"/>
                </a:solidFill>
                <a:round/>
                <a:headEnd/>
                <a:tailEnd/>
              </a:ln>
            </p:spPr>
            <p:txBody>
              <a:bodyPr/>
              <a:lstStyle/>
              <a:p>
                <a:endParaRPr lang="en-US"/>
              </a:p>
            </p:txBody>
          </p:sp>
          <p:sp>
            <p:nvSpPr>
              <p:cNvPr id="127" name="Freeform 129"/>
              <p:cNvSpPr>
                <a:spLocks/>
              </p:cNvSpPr>
              <p:nvPr/>
            </p:nvSpPr>
            <p:spPr bwMode="auto">
              <a:xfrm>
                <a:off x="865" y="3651"/>
                <a:ext cx="32" cy="75"/>
              </a:xfrm>
              <a:custGeom>
                <a:avLst/>
                <a:gdLst>
                  <a:gd name="T0" fmla="*/ 1 w 62"/>
                  <a:gd name="T1" fmla="*/ 1 h 150"/>
                  <a:gd name="T2" fmla="*/ 1 w 62"/>
                  <a:gd name="T3" fmla="*/ 0 h 150"/>
                  <a:gd name="T4" fmla="*/ 1 w 62"/>
                  <a:gd name="T5" fmla="*/ 1 h 150"/>
                  <a:gd name="T6" fmla="*/ 1 w 62"/>
                  <a:gd name="T7" fmla="*/ 1 h 150"/>
                  <a:gd name="T8" fmla="*/ 1 w 62"/>
                  <a:gd name="T9" fmla="*/ 1 h 150"/>
                  <a:gd name="T10" fmla="*/ 1 w 62"/>
                  <a:gd name="T11" fmla="*/ 1 h 150"/>
                  <a:gd name="T12" fmla="*/ 1 w 62"/>
                  <a:gd name="T13" fmla="*/ 1 h 150"/>
                  <a:gd name="T14" fmla="*/ 1 w 62"/>
                  <a:gd name="T15" fmla="*/ 1 h 150"/>
                  <a:gd name="T16" fmla="*/ 1 w 62"/>
                  <a:gd name="T17" fmla="*/ 1 h 150"/>
                  <a:gd name="T18" fmla="*/ 0 w 62"/>
                  <a:gd name="T19" fmla="*/ 1 h 150"/>
                  <a:gd name="T20" fmla="*/ 1 w 62"/>
                  <a:gd name="T21" fmla="*/ 1 h 150"/>
                  <a:gd name="T22" fmla="*/ 1 w 62"/>
                  <a:gd name="T23" fmla="*/ 1 h 1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
                  <a:gd name="T37" fmla="*/ 0 h 150"/>
                  <a:gd name="T38" fmla="*/ 62 w 62"/>
                  <a:gd name="T39" fmla="*/ 150 h 1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 h="150">
                    <a:moveTo>
                      <a:pt x="62" y="10"/>
                    </a:moveTo>
                    <a:lnTo>
                      <a:pt x="37" y="0"/>
                    </a:lnTo>
                    <a:lnTo>
                      <a:pt x="30" y="7"/>
                    </a:lnTo>
                    <a:lnTo>
                      <a:pt x="24" y="19"/>
                    </a:lnTo>
                    <a:lnTo>
                      <a:pt x="17" y="33"/>
                    </a:lnTo>
                    <a:lnTo>
                      <a:pt x="11" y="52"/>
                    </a:lnTo>
                    <a:lnTo>
                      <a:pt x="8" y="72"/>
                    </a:lnTo>
                    <a:lnTo>
                      <a:pt x="4" y="93"/>
                    </a:lnTo>
                    <a:lnTo>
                      <a:pt x="2" y="116"/>
                    </a:lnTo>
                    <a:lnTo>
                      <a:pt x="0" y="138"/>
                    </a:lnTo>
                    <a:lnTo>
                      <a:pt x="34" y="150"/>
                    </a:lnTo>
                    <a:lnTo>
                      <a:pt x="62" y="10"/>
                    </a:lnTo>
                    <a:close/>
                  </a:path>
                </a:pathLst>
              </a:custGeom>
              <a:solidFill>
                <a:srgbClr val="FFFFFF"/>
              </a:solidFill>
              <a:ln w="1588">
                <a:solidFill>
                  <a:srgbClr val="000000"/>
                </a:solidFill>
                <a:round/>
                <a:headEnd/>
                <a:tailEnd/>
              </a:ln>
            </p:spPr>
            <p:txBody>
              <a:bodyPr/>
              <a:lstStyle/>
              <a:p>
                <a:endParaRPr lang="en-US"/>
              </a:p>
            </p:txBody>
          </p:sp>
          <p:sp>
            <p:nvSpPr>
              <p:cNvPr id="128" name="Freeform 130"/>
              <p:cNvSpPr>
                <a:spLocks/>
              </p:cNvSpPr>
              <p:nvPr/>
            </p:nvSpPr>
            <p:spPr bwMode="auto">
              <a:xfrm>
                <a:off x="740" y="3804"/>
                <a:ext cx="75" cy="68"/>
              </a:xfrm>
              <a:custGeom>
                <a:avLst/>
                <a:gdLst>
                  <a:gd name="T0" fmla="*/ 1 w 150"/>
                  <a:gd name="T1" fmla="*/ 1 h 136"/>
                  <a:gd name="T2" fmla="*/ 1 w 150"/>
                  <a:gd name="T3" fmla="*/ 0 h 136"/>
                  <a:gd name="T4" fmla="*/ 1 w 150"/>
                  <a:gd name="T5" fmla="*/ 1 h 136"/>
                  <a:gd name="T6" fmla="*/ 1 w 150"/>
                  <a:gd name="T7" fmla="*/ 1 h 136"/>
                  <a:gd name="T8" fmla="*/ 0 w 150"/>
                  <a:gd name="T9" fmla="*/ 1 h 136"/>
                  <a:gd name="T10" fmla="*/ 0 w 150"/>
                  <a:gd name="T11" fmla="*/ 1 h 136"/>
                  <a:gd name="T12" fmla="*/ 1 w 150"/>
                  <a:gd name="T13" fmla="*/ 1 h 136"/>
                  <a:gd name="T14" fmla="*/ 1 w 150"/>
                  <a:gd name="T15" fmla="*/ 1 h 136"/>
                  <a:gd name="T16" fmla="*/ 0 60000 65536"/>
                  <a:gd name="T17" fmla="*/ 0 60000 65536"/>
                  <a:gd name="T18" fmla="*/ 0 60000 65536"/>
                  <a:gd name="T19" fmla="*/ 0 60000 65536"/>
                  <a:gd name="T20" fmla="*/ 0 60000 65536"/>
                  <a:gd name="T21" fmla="*/ 0 60000 65536"/>
                  <a:gd name="T22" fmla="*/ 0 60000 65536"/>
                  <a:gd name="T23" fmla="*/ 0 60000 65536"/>
                  <a:gd name="T24" fmla="*/ 0 w 150"/>
                  <a:gd name="T25" fmla="*/ 0 h 136"/>
                  <a:gd name="T26" fmla="*/ 150 w 150"/>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 h="136">
                    <a:moveTo>
                      <a:pt x="150" y="33"/>
                    </a:moveTo>
                    <a:lnTo>
                      <a:pt x="89" y="0"/>
                    </a:lnTo>
                    <a:lnTo>
                      <a:pt x="47" y="8"/>
                    </a:lnTo>
                    <a:lnTo>
                      <a:pt x="16" y="35"/>
                    </a:lnTo>
                    <a:lnTo>
                      <a:pt x="0" y="73"/>
                    </a:lnTo>
                    <a:lnTo>
                      <a:pt x="0" y="111"/>
                    </a:lnTo>
                    <a:lnTo>
                      <a:pt x="64" y="136"/>
                    </a:lnTo>
                    <a:lnTo>
                      <a:pt x="150" y="33"/>
                    </a:lnTo>
                    <a:close/>
                  </a:path>
                </a:pathLst>
              </a:custGeom>
              <a:solidFill>
                <a:srgbClr val="FFFFFF"/>
              </a:solidFill>
              <a:ln w="1588">
                <a:solidFill>
                  <a:srgbClr val="000000"/>
                </a:solidFill>
                <a:round/>
                <a:headEnd/>
                <a:tailEnd/>
              </a:ln>
            </p:spPr>
            <p:txBody>
              <a:bodyPr/>
              <a:lstStyle/>
              <a:p>
                <a:endParaRPr lang="en-US"/>
              </a:p>
            </p:txBody>
          </p:sp>
          <p:sp>
            <p:nvSpPr>
              <p:cNvPr id="129" name="Freeform 131"/>
              <p:cNvSpPr>
                <a:spLocks/>
              </p:cNvSpPr>
              <p:nvPr/>
            </p:nvSpPr>
            <p:spPr bwMode="auto">
              <a:xfrm>
                <a:off x="865" y="3709"/>
                <a:ext cx="20" cy="17"/>
              </a:xfrm>
              <a:custGeom>
                <a:avLst/>
                <a:gdLst>
                  <a:gd name="T0" fmla="*/ 1 w 38"/>
                  <a:gd name="T1" fmla="*/ 1 h 34"/>
                  <a:gd name="T2" fmla="*/ 1 w 38"/>
                  <a:gd name="T3" fmla="*/ 0 h 34"/>
                  <a:gd name="T4" fmla="*/ 0 w 38"/>
                  <a:gd name="T5" fmla="*/ 1 h 34"/>
                  <a:gd name="T6" fmla="*/ 1 w 38"/>
                  <a:gd name="T7" fmla="*/ 1 h 34"/>
                  <a:gd name="T8" fmla="*/ 1 w 38"/>
                  <a:gd name="T9" fmla="*/ 1 h 34"/>
                  <a:gd name="T10" fmla="*/ 0 60000 65536"/>
                  <a:gd name="T11" fmla="*/ 0 60000 65536"/>
                  <a:gd name="T12" fmla="*/ 0 60000 65536"/>
                  <a:gd name="T13" fmla="*/ 0 60000 65536"/>
                  <a:gd name="T14" fmla="*/ 0 60000 65536"/>
                  <a:gd name="T15" fmla="*/ 0 w 38"/>
                  <a:gd name="T16" fmla="*/ 0 h 34"/>
                  <a:gd name="T17" fmla="*/ 38 w 38"/>
                  <a:gd name="T18" fmla="*/ 34 h 34"/>
                </a:gdLst>
                <a:ahLst/>
                <a:cxnLst>
                  <a:cxn ang="T10">
                    <a:pos x="T0" y="T1"/>
                  </a:cxn>
                  <a:cxn ang="T11">
                    <a:pos x="T2" y="T3"/>
                  </a:cxn>
                  <a:cxn ang="T12">
                    <a:pos x="T4" y="T5"/>
                  </a:cxn>
                  <a:cxn ang="T13">
                    <a:pos x="T6" y="T7"/>
                  </a:cxn>
                  <a:cxn ang="T14">
                    <a:pos x="T8" y="T9"/>
                  </a:cxn>
                </a:cxnLst>
                <a:rect l="T15" t="T16" r="T17" b="T18"/>
                <a:pathLst>
                  <a:path w="38" h="34">
                    <a:moveTo>
                      <a:pt x="38" y="6"/>
                    </a:moveTo>
                    <a:lnTo>
                      <a:pt x="2" y="0"/>
                    </a:lnTo>
                    <a:lnTo>
                      <a:pt x="0" y="22"/>
                    </a:lnTo>
                    <a:lnTo>
                      <a:pt x="34" y="34"/>
                    </a:lnTo>
                    <a:lnTo>
                      <a:pt x="38" y="6"/>
                    </a:lnTo>
                    <a:close/>
                  </a:path>
                </a:pathLst>
              </a:custGeom>
              <a:solidFill>
                <a:srgbClr val="ABABAB"/>
              </a:solidFill>
              <a:ln w="1588">
                <a:solidFill>
                  <a:srgbClr val="000000"/>
                </a:solidFill>
                <a:round/>
                <a:headEnd/>
                <a:tailEnd/>
              </a:ln>
            </p:spPr>
            <p:txBody>
              <a:bodyPr/>
              <a:lstStyle/>
              <a:p>
                <a:endParaRPr lang="en-US"/>
              </a:p>
            </p:txBody>
          </p:sp>
          <p:sp>
            <p:nvSpPr>
              <p:cNvPr id="130" name="Freeform 132"/>
              <p:cNvSpPr>
                <a:spLocks/>
              </p:cNvSpPr>
              <p:nvPr/>
            </p:nvSpPr>
            <p:spPr bwMode="auto">
              <a:xfrm>
                <a:off x="740" y="3841"/>
                <a:ext cx="29" cy="46"/>
              </a:xfrm>
              <a:custGeom>
                <a:avLst/>
                <a:gdLst>
                  <a:gd name="T0" fmla="*/ 1 w 58"/>
                  <a:gd name="T1" fmla="*/ 1 h 91"/>
                  <a:gd name="T2" fmla="*/ 0 w 58"/>
                  <a:gd name="T3" fmla="*/ 0 h 91"/>
                  <a:gd name="T4" fmla="*/ 0 w 58"/>
                  <a:gd name="T5" fmla="*/ 1 h 91"/>
                  <a:gd name="T6" fmla="*/ 1 w 58"/>
                  <a:gd name="T7" fmla="*/ 1 h 91"/>
                  <a:gd name="T8" fmla="*/ 1 w 58"/>
                  <a:gd name="T9" fmla="*/ 1 h 91"/>
                  <a:gd name="T10" fmla="*/ 0 60000 65536"/>
                  <a:gd name="T11" fmla="*/ 0 60000 65536"/>
                  <a:gd name="T12" fmla="*/ 0 60000 65536"/>
                  <a:gd name="T13" fmla="*/ 0 60000 65536"/>
                  <a:gd name="T14" fmla="*/ 0 60000 65536"/>
                  <a:gd name="T15" fmla="*/ 0 w 58"/>
                  <a:gd name="T16" fmla="*/ 0 h 91"/>
                  <a:gd name="T17" fmla="*/ 58 w 58"/>
                  <a:gd name="T18" fmla="*/ 91 h 91"/>
                </a:gdLst>
                <a:ahLst/>
                <a:cxnLst>
                  <a:cxn ang="T10">
                    <a:pos x="T0" y="T1"/>
                  </a:cxn>
                  <a:cxn ang="T11">
                    <a:pos x="T2" y="T3"/>
                  </a:cxn>
                  <a:cxn ang="T12">
                    <a:pos x="T4" y="T5"/>
                  </a:cxn>
                  <a:cxn ang="T13">
                    <a:pos x="T6" y="T7"/>
                  </a:cxn>
                  <a:cxn ang="T14">
                    <a:pos x="T8" y="T9"/>
                  </a:cxn>
                </a:cxnLst>
                <a:rect l="T15" t="T16" r="T17" b="T18"/>
                <a:pathLst>
                  <a:path w="58" h="91">
                    <a:moveTo>
                      <a:pt x="58" y="55"/>
                    </a:moveTo>
                    <a:lnTo>
                      <a:pt x="0" y="0"/>
                    </a:lnTo>
                    <a:lnTo>
                      <a:pt x="0" y="38"/>
                    </a:lnTo>
                    <a:lnTo>
                      <a:pt x="50" y="91"/>
                    </a:lnTo>
                    <a:lnTo>
                      <a:pt x="58" y="55"/>
                    </a:lnTo>
                    <a:close/>
                  </a:path>
                </a:pathLst>
              </a:custGeom>
              <a:solidFill>
                <a:srgbClr val="ABABAB"/>
              </a:solidFill>
              <a:ln w="1588">
                <a:solidFill>
                  <a:srgbClr val="000000"/>
                </a:solidFill>
                <a:round/>
                <a:headEnd/>
                <a:tailEnd/>
              </a:ln>
            </p:spPr>
            <p:txBody>
              <a:bodyPr/>
              <a:lstStyle/>
              <a:p>
                <a:endParaRPr lang="en-US"/>
              </a:p>
            </p:txBody>
          </p:sp>
          <p:sp>
            <p:nvSpPr>
              <p:cNvPr id="131" name="Freeform 133"/>
              <p:cNvSpPr>
                <a:spLocks/>
              </p:cNvSpPr>
              <p:nvPr/>
            </p:nvSpPr>
            <p:spPr bwMode="auto">
              <a:xfrm>
                <a:off x="747" y="3509"/>
                <a:ext cx="618" cy="467"/>
              </a:xfrm>
              <a:custGeom>
                <a:avLst/>
                <a:gdLst>
                  <a:gd name="T0" fmla="*/ 2 w 1236"/>
                  <a:gd name="T1" fmla="*/ 0 h 936"/>
                  <a:gd name="T2" fmla="*/ 1 w 1236"/>
                  <a:gd name="T3" fmla="*/ 0 h 936"/>
                  <a:gd name="T4" fmla="*/ 1 w 1236"/>
                  <a:gd name="T5" fmla="*/ 0 h 936"/>
                  <a:gd name="T6" fmla="*/ 1 w 1236"/>
                  <a:gd name="T7" fmla="*/ 0 h 936"/>
                  <a:gd name="T8" fmla="*/ 1 w 1236"/>
                  <a:gd name="T9" fmla="*/ 0 h 936"/>
                  <a:gd name="T10" fmla="*/ 1 w 1236"/>
                  <a:gd name="T11" fmla="*/ 0 h 936"/>
                  <a:gd name="T12" fmla="*/ 1 w 1236"/>
                  <a:gd name="T13" fmla="*/ 0 h 936"/>
                  <a:gd name="T14" fmla="*/ 1 w 1236"/>
                  <a:gd name="T15" fmla="*/ 0 h 936"/>
                  <a:gd name="T16" fmla="*/ 1 w 1236"/>
                  <a:gd name="T17" fmla="*/ 0 h 936"/>
                  <a:gd name="T18" fmla="*/ 1 w 1236"/>
                  <a:gd name="T19" fmla="*/ 0 h 936"/>
                  <a:gd name="T20" fmla="*/ 1 w 1236"/>
                  <a:gd name="T21" fmla="*/ 0 h 936"/>
                  <a:gd name="T22" fmla="*/ 1 w 1236"/>
                  <a:gd name="T23" fmla="*/ 0 h 936"/>
                  <a:gd name="T24" fmla="*/ 1 w 1236"/>
                  <a:gd name="T25" fmla="*/ 0 h 936"/>
                  <a:gd name="T26" fmla="*/ 1 w 1236"/>
                  <a:gd name="T27" fmla="*/ 0 h 936"/>
                  <a:gd name="T28" fmla="*/ 1 w 1236"/>
                  <a:gd name="T29" fmla="*/ 0 h 936"/>
                  <a:gd name="T30" fmla="*/ 1 w 1236"/>
                  <a:gd name="T31" fmla="*/ 0 h 936"/>
                  <a:gd name="T32" fmla="*/ 1 w 1236"/>
                  <a:gd name="T33" fmla="*/ 0 h 936"/>
                  <a:gd name="T34" fmla="*/ 1 w 1236"/>
                  <a:gd name="T35" fmla="*/ 0 h 936"/>
                  <a:gd name="T36" fmla="*/ 1 w 1236"/>
                  <a:gd name="T37" fmla="*/ 0 h 936"/>
                  <a:gd name="T38" fmla="*/ 1 w 1236"/>
                  <a:gd name="T39" fmla="*/ 0 h 936"/>
                  <a:gd name="T40" fmla="*/ 1 w 1236"/>
                  <a:gd name="T41" fmla="*/ 0 h 936"/>
                  <a:gd name="T42" fmla="*/ 1 w 1236"/>
                  <a:gd name="T43" fmla="*/ 0 h 936"/>
                  <a:gd name="T44" fmla="*/ 1 w 1236"/>
                  <a:gd name="T45" fmla="*/ 0 h 936"/>
                  <a:gd name="T46" fmla="*/ 1 w 1236"/>
                  <a:gd name="T47" fmla="*/ 0 h 936"/>
                  <a:gd name="T48" fmla="*/ 1 w 1236"/>
                  <a:gd name="T49" fmla="*/ 0 h 936"/>
                  <a:gd name="T50" fmla="*/ 1 w 1236"/>
                  <a:gd name="T51" fmla="*/ 0 h 936"/>
                  <a:gd name="T52" fmla="*/ 1 w 1236"/>
                  <a:gd name="T53" fmla="*/ 0 h 936"/>
                  <a:gd name="T54" fmla="*/ 1 w 1236"/>
                  <a:gd name="T55" fmla="*/ 0 h 936"/>
                  <a:gd name="T56" fmla="*/ 1 w 1236"/>
                  <a:gd name="T57" fmla="*/ 0 h 936"/>
                  <a:gd name="T58" fmla="*/ 1 w 1236"/>
                  <a:gd name="T59" fmla="*/ 0 h 936"/>
                  <a:gd name="T60" fmla="*/ 1 w 1236"/>
                  <a:gd name="T61" fmla="*/ 0 h 936"/>
                  <a:gd name="T62" fmla="*/ 1 w 1236"/>
                  <a:gd name="T63" fmla="*/ 0 h 936"/>
                  <a:gd name="T64" fmla="*/ 1 w 1236"/>
                  <a:gd name="T65" fmla="*/ 0 h 936"/>
                  <a:gd name="T66" fmla="*/ 1 w 1236"/>
                  <a:gd name="T67" fmla="*/ 1 h 936"/>
                  <a:gd name="T68" fmla="*/ 1 w 1236"/>
                  <a:gd name="T69" fmla="*/ 1 h 936"/>
                  <a:gd name="T70" fmla="*/ 1 w 1236"/>
                  <a:gd name="T71" fmla="*/ 1 h 936"/>
                  <a:gd name="T72" fmla="*/ 1 w 1236"/>
                  <a:gd name="T73" fmla="*/ 1 h 936"/>
                  <a:gd name="T74" fmla="*/ 1 w 1236"/>
                  <a:gd name="T75" fmla="*/ 1 h 936"/>
                  <a:gd name="T76" fmla="*/ 1 w 1236"/>
                  <a:gd name="T77" fmla="*/ 1 h 936"/>
                  <a:gd name="T78" fmla="*/ 1 w 1236"/>
                  <a:gd name="T79" fmla="*/ 1 h 936"/>
                  <a:gd name="T80" fmla="*/ 1 w 1236"/>
                  <a:gd name="T81" fmla="*/ 1 h 936"/>
                  <a:gd name="T82" fmla="*/ 1 w 1236"/>
                  <a:gd name="T83" fmla="*/ 1 h 936"/>
                  <a:gd name="T84" fmla="*/ 1 w 1236"/>
                  <a:gd name="T85" fmla="*/ 1 h 936"/>
                  <a:gd name="T86" fmla="*/ 1 w 1236"/>
                  <a:gd name="T87" fmla="*/ 1 h 936"/>
                  <a:gd name="T88" fmla="*/ 1 w 1236"/>
                  <a:gd name="T89" fmla="*/ 1 h 936"/>
                  <a:gd name="T90" fmla="*/ 1 w 1236"/>
                  <a:gd name="T91" fmla="*/ 1 h 936"/>
                  <a:gd name="T92" fmla="*/ 1 w 1236"/>
                  <a:gd name="T93" fmla="*/ 1 h 936"/>
                  <a:gd name="T94" fmla="*/ 1 w 1236"/>
                  <a:gd name="T95" fmla="*/ 1 h 936"/>
                  <a:gd name="T96" fmla="*/ 1 w 1236"/>
                  <a:gd name="T97" fmla="*/ 1 h 936"/>
                  <a:gd name="T98" fmla="*/ 1 w 1236"/>
                  <a:gd name="T99" fmla="*/ 1 h 936"/>
                  <a:gd name="T100" fmla="*/ 1 w 1236"/>
                  <a:gd name="T101" fmla="*/ 1 h 936"/>
                  <a:gd name="T102" fmla="*/ 1 w 1236"/>
                  <a:gd name="T103" fmla="*/ 1 h 936"/>
                  <a:gd name="T104" fmla="*/ 1 w 1236"/>
                  <a:gd name="T105" fmla="*/ 1 h 936"/>
                  <a:gd name="T106" fmla="*/ 0 w 1236"/>
                  <a:gd name="T107" fmla="*/ 1 h 936"/>
                  <a:gd name="T108" fmla="*/ 1 w 1236"/>
                  <a:gd name="T109" fmla="*/ 1 h 936"/>
                  <a:gd name="T110" fmla="*/ 1 w 1236"/>
                  <a:gd name="T111" fmla="*/ 1 h 936"/>
                  <a:gd name="T112" fmla="*/ 2 w 1236"/>
                  <a:gd name="T113" fmla="*/ 1 h 936"/>
                  <a:gd name="T114" fmla="*/ 2 w 1236"/>
                  <a:gd name="T115" fmla="*/ 1 h 936"/>
                  <a:gd name="T116" fmla="*/ 2 w 1236"/>
                  <a:gd name="T117" fmla="*/ 0 h 9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36"/>
                  <a:gd name="T178" fmla="*/ 0 h 936"/>
                  <a:gd name="T179" fmla="*/ 1236 w 1236"/>
                  <a:gd name="T180" fmla="*/ 936 h 9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36" h="936">
                    <a:moveTo>
                      <a:pt x="1047" y="0"/>
                    </a:moveTo>
                    <a:lnTo>
                      <a:pt x="848" y="3"/>
                    </a:lnTo>
                    <a:lnTo>
                      <a:pt x="808" y="22"/>
                    </a:lnTo>
                    <a:lnTo>
                      <a:pt x="775" y="42"/>
                    </a:lnTo>
                    <a:lnTo>
                      <a:pt x="749" y="62"/>
                    </a:lnTo>
                    <a:lnTo>
                      <a:pt x="720" y="89"/>
                    </a:lnTo>
                    <a:lnTo>
                      <a:pt x="694" y="131"/>
                    </a:lnTo>
                    <a:lnTo>
                      <a:pt x="684" y="158"/>
                    </a:lnTo>
                    <a:lnTo>
                      <a:pt x="661" y="197"/>
                    </a:lnTo>
                    <a:lnTo>
                      <a:pt x="630" y="230"/>
                    </a:lnTo>
                    <a:lnTo>
                      <a:pt x="605" y="261"/>
                    </a:lnTo>
                    <a:lnTo>
                      <a:pt x="586" y="298"/>
                    </a:lnTo>
                    <a:lnTo>
                      <a:pt x="577" y="333"/>
                    </a:lnTo>
                    <a:lnTo>
                      <a:pt x="550" y="334"/>
                    </a:lnTo>
                    <a:lnTo>
                      <a:pt x="527" y="331"/>
                    </a:lnTo>
                    <a:lnTo>
                      <a:pt x="507" y="323"/>
                    </a:lnTo>
                    <a:lnTo>
                      <a:pt x="482" y="315"/>
                    </a:lnTo>
                    <a:lnTo>
                      <a:pt x="466" y="310"/>
                    </a:lnTo>
                    <a:lnTo>
                      <a:pt x="448" y="306"/>
                    </a:lnTo>
                    <a:lnTo>
                      <a:pt x="424" y="299"/>
                    </a:lnTo>
                    <a:lnTo>
                      <a:pt x="398" y="292"/>
                    </a:lnTo>
                    <a:lnTo>
                      <a:pt x="376" y="287"/>
                    </a:lnTo>
                    <a:lnTo>
                      <a:pt x="352" y="283"/>
                    </a:lnTo>
                    <a:lnTo>
                      <a:pt x="327" y="279"/>
                    </a:lnTo>
                    <a:lnTo>
                      <a:pt x="307" y="281"/>
                    </a:lnTo>
                    <a:lnTo>
                      <a:pt x="291" y="287"/>
                    </a:lnTo>
                    <a:lnTo>
                      <a:pt x="281" y="298"/>
                    </a:lnTo>
                    <a:lnTo>
                      <a:pt x="273" y="316"/>
                    </a:lnTo>
                    <a:lnTo>
                      <a:pt x="265" y="336"/>
                    </a:lnTo>
                    <a:lnTo>
                      <a:pt x="260" y="361"/>
                    </a:lnTo>
                    <a:lnTo>
                      <a:pt x="256" y="388"/>
                    </a:lnTo>
                    <a:lnTo>
                      <a:pt x="280" y="442"/>
                    </a:lnTo>
                    <a:lnTo>
                      <a:pt x="395" y="505"/>
                    </a:lnTo>
                    <a:lnTo>
                      <a:pt x="460" y="573"/>
                    </a:lnTo>
                    <a:lnTo>
                      <a:pt x="441" y="611"/>
                    </a:lnTo>
                    <a:lnTo>
                      <a:pt x="428" y="650"/>
                    </a:lnTo>
                    <a:lnTo>
                      <a:pt x="407" y="684"/>
                    </a:lnTo>
                    <a:lnTo>
                      <a:pt x="389" y="676"/>
                    </a:lnTo>
                    <a:lnTo>
                      <a:pt x="346" y="663"/>
                    </a:lnTo>
                    <a:lnTo>
                      <a:pt x="299" y="652"/>
                    </a:lnTo>
                    <a:lnTo>
                      <a:pt x="268" y="653"/>
                    </a:lnTo>
                    <a:lnTo>
                      <a:pt x="246" y="648"/>
                    </a:lnTo>
                    <a:lnTo>
                      <a:pt x="204" y="631"/>
                    </a:lnTo>
                    <a:lnTo>
                      <a:pt x="179" y="622"/>
                    </a:lnTo>
                    <a:lnTo>
                      <a:pt x="152" y="615"/>
                    </a:lnTo>
                    <a:lnTo>
                      <a:pt x="123" y="611"/>
                    </a:lnTo>
                    <a:lnTo>
                      <a:pt x="97" y="611"/>
                    </a:lnTo>
                    <a:lnTo>
                      <a:pt x="73" y="620"/>
                    </a:lnTo>
                    <a:lnTo>
                      <a:pt x="51" y="635"/>
                    </a:lnTo>
                    <a:lnTo>
                      <a:pt x="34" y="654"/>
                    </a:lnTo>
                    <a:lnTo>
                      <a:pt x="18" y="677"/>
                    </a:lnTo>
                    <a:lnTo>
                      <a:pt x="8" y="702"/>
                    </a:lnTo>
                    <a:lnTo>
                      <a:pt x="1" y="726"/>
                    </a:lnTo>
                    <a:lnTo>
                      <a:pt x="0" y="764"/>
                    </a:lnTo>
                    <a:lnTo>
                      <a:pt x="151" y="908"/>
                    </a:lnTo>
                    <a:lnTo>
                      <a:pt x="137" y="936"/>
                    </a:lnTo>
                    <a:lnTo>
                      <a:pt x="1236" y="936"/>
                    </a:lnTo>
                    <a:lnTo>
                      <a:pt x="1111" y="585"/>
                    </a:lnTo>
                    <a:lnTo>
                      <a:pt x="1047" y="0"/>
                    </a:lnTo>
                    <a:close/>
                  </a:path>
                </a:pathLst>
              </a:custGeom>
              <a:solidFill>
                <a:srgbClr val="FFFFFF"/>
              </a:solidFill>
              <a:ln w="1588">
                <a:solidFill>
                  <a:srgbClr val="000000"/>
                </a:solidFill>
                <a:round/>
                <a:headEnd/>
                <a:tailEnd/>
              </a:ln>
            </p:spPr>
            <p:txBody>
              <a:bodyPr/>
              <a:lstStyle/>
              <a:p>
                <a:endParaRPr lang="en-US"/>
              </a:p>
            </p:txBody>
          </p:sp>
          <p:sp>
            <p:nvSpPr>
              <p:cNvPr id="132" name="Freeform 134"/>
              <p:cNvSpPr>
                <a:spLocks/>
              </p:cNvSpPr>
              <p:nvPr/>
            </p:nvSpPr>
            <p:spPr bwMode="auto">
              <a:xfrm>
                <a:off x="975" y="3475"/>
                <a:ext cx="399" cy="501"/>
              </a:xfrm>
              <a:custGeom>
                <a:avLst/>
                <a:gdLst>
                  <a:gd name="T0" fmla="*/ 1 w 799"/>
                  <a:gd name="T1" fmla="*/ 1 h 1003"/>
                  <a:gd name="T2" fmla="*/ 1 w 799"/>
                  <a:gd name="T3" fmla="*/ 1 h 1003"/>
                  <a:gd name="T4" fmla="*/ 1 w 799"/>
                  <a:gd name="T5" fmla="*/ 1 h 1003"/>
                  <a:gd name="T6" fmla="*/ 1 w 799"/>
                  <a:gd name="T7" fmla="*/ 1 h 1003"/>
                  <a:gd name="T8" fmla="*/ 1 w 799"/>
                  <a:gd name="T9" fmla="*/ 1 h 1003"/>
                  <a:gd name="T10" fmla="*/ 1 w 799"/>
                  <a:gd name="T11" fmla="*/ 1 h 1003"/>
                  <a:gd name="T12" fmla="*/ 1 w 799"/>
                  <a:gd name="T13" fmla="*/ 1 h 1003"/>
                  <a:gd name="T14" fmla="*/ 1 w 799"/>
                  <a:gd name="T15" fmla="*/ 1 h 1003"/>
                  <a:gd name="T16" fmla="*/ 1 w 799"/>
                  <a:gd name="T17" fmla="*/ 0 h 1003"/>
                  <a:gd name="T18" fmla="*/ 1 w 799"/>
                  <a:gd name="T19" fmla="*/ 0 h 1003"/>
                  <a:gd name="T20" fmla="*/ 1 w 799"/>
                  <a:gd name="T21" fmla="*/ 0 h 1003"/>
                  <a:gd name="T22" fmla="*/ 1 w 799"/>
                  <a:gd name="T23" fmla="*/ 0 h 1003"/>
                  <a:gd name="T24" fmla="*/ 1 w 799"/>
                  <a:gd name="T25" fmla="*/ 0 h 1003"/>
                  <a:gd name="T26" fmla="*/ 1 w 799"/>
                  <a:gd name="T27" fmla="*/ 0 h 1003"/>
                  <a:gd name="T28" fmla="*/ 1 w 799"/>
                  <a:gd name="T29" fmla="*/ 0 h 1003"/>
                  <a:gd name="T30" fmla="*/ 1 w 799"/>
                  <a:gd name="T31" fmla="*/ 0 h 1003"/>
                  <a:gd name="T32" fmla="*/ 1 w 799"/>
                  <a:gd name="T33" fmla="*/ 0 h 1003"/>
                  <a:gd name="T34" fmla="*/ 1 w 799"/>
                  <a:gd name="T35" fmla="*/ 0 h 1003"/>
                  <a:gd name="T36" fmla="*/ 0 w 799"/>
                  <a:gd name="T37" fmla="*/ 0 h 1003"/>
                  <a:gd name="T38" fmla="*/ 0 w 799"/>
                  <a:gd name="T39" fmla="*/ 0 h 1003"/>
                  <a:gd name="T40" fmla="*/ 0 w 799"/>
                  <a:gd name="T41" fmla="*/ 0 h 1003"/>
                  <a:gd name="T42" fmla="*/ 0 w 799"/>
                  <a:gd name="T43" fmla="*/ 0 h 1003"/>
                  <a:gd name="T44" fmla="*/ 0 w 799"/>
                  <a:gd name="T45" fmla="*/ 0 h 1003"/>
                  <a:gd name="T46" fmla="*/ 0 w 799"/>
                  <a:gd name="T47" fmla="*/ 0 h 1003"/>
                  <a:gd name="T48" fmla="*/ 0 w 799"/>
                  <a:gd name="T49" fmla="*/ 0 h 1003"/>
                  <a:gd name="T50" fmla="*/ 1 w 799"/>
                  <a:gd name="T51" fmla="*/ 0 h 1003"/>
                  <a:gd name="T52" fmla="*/ 1 w 799"/>
                  <a:gd name="T53" fmla="*/ 0 h 1003"/>
                  <a:gd name="T54" fmla="*/ 1 w 799"/>
                  <a:gd name="T55" fmla="*/ 0 h 1003"/>
                  <a:gd name="T56" fmla="*/ 1 w 799"/>
                  <a:gd name="T57" fmla="*/ 0 h 1003"/>
                  <a:gd name="T58" fmla="*/ 1 w 799"/>
                  <a:gd name="T59" fmla="*/ 0 h 1003"/>
                  <a:gd name="T60" fmla="*/ 1 w 799"/>
                  <a:gd name="T61" fmla="*/ 0 h 1003"/>
                  <a:gd name="T62" fmla="*/ 0 w 799"/>
                  <a:gd name="T63" fmla="*/ 0 h 1003"/>
                  <a:gd name="T64" fmla="*/ 0 w 799"/>
                  <a:gd name="T65" fmla="*/ 0 h 1003"/>
                  <a:gd name="T66" fmla="*/ 0 w 799"/>
                  <a:gd name="T67" fmla="*/ 0 h 1003"/>
                  <a:gd name="T68" fmla="*/ 0 w 799"/>
                  <a:gd name="T69" fmla="*/ 0 h 1003"/>
                  <a:gd name="T70" fmla="*/ 0 w 799"/>
                  <a:gd name="T71" fmla="*/ 0 h 1003"/>
                  <a:gd name="T72" fmla="*/ 0 w 799"/>
                  <a:gd name="T73" fmla="*/ 0 h 1003"/>
                  <a:gd name="T74" fmla="*/ 0 w 799"/>
                  <a:gd name="T75" fmla="*/ 0 h 1003"/>
                  <a:gd name="T76" fmla="*/ 0 w 799"/>
                  <a:gd name="T77" fmla="*/ 1 h 1003"/>
                  <a:gd name="T78" fmla="*/ 0 w 799"/>
                  <a:gd name="T79" fmla="*/ 1 h 1003"/>
                  <a:gd name="T80" fmla="*/ 0 w 799"/>
                  <a:gd name="T81" fmla="*/ 1 h 1003"/>
                  <a:gd name="T82" fmla="*/ 0 w 799"/>
                  <a:gd name="T83" fmla="*/ 1 h 1003"/>
                  <a:gd name="T84" fmla="*/ 0 w 799"/>
                  <a:gd name="T85" fmla="*/ 1 h 1003"/>
                  <a:gd name="T86" fmla="*/ 0 w 799"/>
                  <a:gd name="T87" fmla="*/ 1 h 1003"/>
                  <a:gd name="T88" fmla="*/ 0 w 799"/>
                  <a:gd name="T89" fmla="*/ 1 h 1003"/>
                  <a:gd name="T90" fmla="*/ 0 w 799"/>
                  <a:gd name="T91" fmla="*/ 1 h 1003"/>
                  <a:gd name="T92" fmla="*/ 0 w 799"/>
                  <a:gd name="T93" fmla="*/ 1 h 1003"/>
                  <a:gd name="T94" fmla="*/ 0 w 799"/>
                  <a:gd name="T95" fmla="*/ 1 h 1003"/>
                  <a:gd name="T96" fmla="*/ 0 w 799"/>
                  <a:gd name="T97" fmla="*/ 1 h 1003"/>
                  <a:gd name="T98" fmla="*/ 0 w 799"/>
                  <a:gd name="T99" fmla="*/ 1 h 1003"/>
                  <a:gd name="T100" fmla="*/ 0 w 799"/>
                  <a:gd name="T101" fmla="*/ 1 h 1003"/>
                  <a:gd name="T102" fmla="*/ 0 w 799"/>
                  <a:gd name="T103" fmla="*/ 1 h 100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99"/>
                  <a:gd name="T157" fmla="*/ 0 h 1003"/>
                  <a:gd name="T158" fmla="*/ 799 w 799"/>
                  <a:gd name="T159" fmla="*/ 1003 h 100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99" h="1003">
                    <a:moveTo>
                      <a:pt x="0" y="1003"/>
                    </a:moveTo>
                    <a:lnTo>
                      <a:pt x="781" y="1003"/>
                    </a:lnTo>
                    <a:lnTo>
                      <a:pt x="785" y="956"/>
                    </a:lnTo>
                    <a:lnTo>
                      <a:pt x="785" y="919"/>
                    </a:lnTo>
                    <a:lnTo>
                      <a:pt x="784" y="886"/>
                    </a:lnTo>
                    <a:lnTo>
                      <a:pt x="784" y="845"/>
                    </a:lnTo>
                    <a:lnTo>
                      <a:pt x="789" y="820"/>
                    </a:lnTo>
                    <a:lnTo>
                      <a:pt x="792" y="790"/>
                    </a:lnTo>
                    <a:lnTo>
                      <a:pt x="796" y="760"/>
                    </a:lnTo>
                    <a:lnTo>
                      <a:pt x="798" y="726"/>
                    </a:lnTo>
                    <a:lnTo>
                      <a:pt x="799" y="694"/>
                    </a:lnTo>
                    <a:lnTo>
                      <a:pt x="799" y="663"/>
                    </a:lnTo>
                    <a:lnTo>
                      <a:pt x="798" y="638"/>
                    </a:lnTo>
                    <a:lnTo>
                      <a:pt x="797" y="619"/>
                    </a:lnTo>
                    <a:lnTo>
                      <a:pt x="792" y="583"/>
                    </a:lnTo>
                    <a:lnTo>
                      <a:pt x="790" y="550"/>
                    </a:lnTo>
                    <a:lnTo>
                      <a:pt x="788" y="520"/>
                    </a:lnTo>
                    <a:lnTo>
                      <a:pt x="786" y="492"/>
                    </a:lnTo>
                    <a:lnTo>
                      <a:pt x="785" y="435"/>
                    </a:lnTo>
                    <a:lnTo>
                      <a:pt x="781" y="367"/>
                    </a:lnTo>
                    <a:lnTo>
                      <a:pt x="775" y="339"/>
                    </a:lnTo>
                    <a:lnTo>
                      <a:pt x="766" y="300"/>
                    </a:lnTo>
                    <a:lnTo>
                      <a:pt x="757" y="264"/>
                    </a:lnTo>
                    <a:lnTo>
                      <a:pt x="746" y="233"/>
                    </a:lnTo>
                    <a:lnTo>
                      <a:pt x="735" y="210"/>
                    </a:lnTo>
                    <a:lnTo>
                      <a:pt x="725" y="186"/>
                    </a:lnTo>
                    <a:lnTo>
                      <a:pt x="714" y="165"/>
                    </a:lnTo>
                    <a:lnTo>
                      <a:pt x="701" y="143"/>
                    </a:lnTo>
                    <a:lnTo>
                      <a:pt x="689" y="124"/>
                    </a:lnTo>
                    <a:lnTo>
                      <a:pt x="674" y="106"/>
                    </a:lnTo>
                    <a:lnTo>
                      <a:pt x="660" y="91"/>
                    </a:lnTo>
                    <a:lnTo>
                      <a:pt x="629" y="68"/>
                    </a:lnTo>
                    <a:lnTo>
                      <a:pt x="622" y="33"/>
                    </a:lnTo>
                    <a:lnTo>
                      <a:pt x="608" y="0"/>
                    </a:lnTo>
                    <a:lnTo>
                      <a:pt x="570" y="9"/>
                    </a:lnTo>
                    <a:lnTo>
                      <a:pt x="548" y="15"/>
                    </a:lnTo>
                    <a:lnTo>
                      <a:pt x="527" y="22"/>
                    </a:lnTo>
                    <a:lnTo>
                      <a:pt x="504" y="29"/>
                    </a:lnTo>
                    <a:lnTo>
                      <a:pt x="481" y="35"/>
                    </a:lnTo>
                    <a:lnTo>
                      <a:pt x="458" y="45"/>
                    </a:lnTo>
                    <a:lnTo>
                      <a:pt x="436" y="52"/>
                    </a:lnTo>
                    <a:lnTo>
                      <a:pt x="414" y="62"/>
                    </a:lnTo>
                    <a:lnTo>
                      <a:pt x="393" y="70"/>
                    </a:lnTo>
                    <a:lnTo>
                      <a:pt x="353" y="89"/>
                    </a:lnTo>
                    <a:lnTo>
                      <a:pt x="374" y="94"/>
                    </a:lnTo>
                    <a:lnTo>
                      <a:pt x="395" y="101"/>
                    </a:lnTo>
                    <a:lnTo>
                      <a:pt x="415" y="108"/>
                    </a:lnTo>
                    <a:lnTo>
                      <a:pt x="436" y="114"/>
                    </a:lnTo>
                    <a:lnTo>
                      <a:pt x="458" y="114"/>
                    </a:lnTo>
                    <a:lnTo>
                      <a:pt x="481" y="108"/>
                    </a:lnTo>
                    <a:lnTo>
                      <a:pt x="499" y="102"/>
                    </a:lnTo>
                    <a:lnTo>
                      <a:pt x="515" y="97"/>
                    </a:lnTo>
                    <a:lnTo>
                      <a:pt x="532" y="97"/>
                    </a:lnTo>
                    <a:lnTo>
                      <a:pt x="553" y="101"/>
                    </a:lnTo>
                    <a:lnTo>
                      <a:pt x="565" y="109"/>
                    </a:lnTo>
                    <a:lnTo>
                      <a:pt x="573" y="122"/>
                    </a:lnTo>
                    <a:lnTo>
                      <a:pt x="573" y="134"/>
                    </a:lnTo>
                    <a:lnTo>
                      <a:pt x="563" y="157"/>
                    </a:lnTo>
                    <a:lnTo>
                      <a:pt x="553" y="172"/>
                    </a:lnTo>
                    <a:lnTo>
                      <a:pt x="541" y="188"/>
                    </a:lnTo>
                    <a:lnTo>
                      <a:pt x="528" y="202"/>
                    </a:lnTo>
                    <a:lnTo>
                      <a:pt x="515" y="217"/>
                    </a:lnTo>
                    <a:lnTo>
                      <a:pt x="502" y="227"/>
                    </a:lnTo>
                    <a:lnTo>
                      <a:pt x="489" y="233"/>
                    </a:lnTo>
                    <a:lnTo>
                      <a:pt x="483" y="247"/>
                    </a:lnTo>
                    <a:lnTo>
                      <a:pt x="477" y="259"/>
                    </a:lnTo>
                    <a:lnTo>
                      <a:pt x="458" y="284"/>
                    </a:lnTo>
                    <a:lnTo>
                      <a:pt x="457" y="310"/>
                    </a:lnTo>
                    <a:lnTo>
                      <a:pt x="446" y="336"/>
                    </a:lnTo>
                    <a:lnTo>
                      <a:pt x="427" y="361"/>
                    </a:lnTo>
                    <a:lnTo>
                      <a:pt x="398" y="383"/>
                    </a:lnTo>
                    <a:lnTo>
                      <a:pt x="374" y="402"/>
                    </a:lnTo>
                    <a:lnTo>
                      <a:pt x="364" y="424"/>
                    </a:lnTo>
                    <a:lnTo>
                      <a:pt x="361" y="449"/>
                    </a:lnTo>
                    <a:lnTo>
                      <a:pt x="357" y="476"/>
                    </a:lnTo>
                    <a:lnTo>
                      <a:pt x="353" y="491"/>
                    </a:lnTo>
                    <a:lnTo>
                      <a:pt x="344" y="508"/>
                    </a:lnTo>
                    <a:lnTo>
                      <a:pt x="335" y="525"/>
                    </a:lnTo>
                    <a:lnTo>
                      <a:pt x="322" y="543"/>
                    </a:lnTo>
                    <a:lnTo>
                      <a:pt x="309" y="559"/>
                    </a:lnTo>
                    <a:lnTo>
                      <a:pt x="294" y="574"/>
                    </a:lnTo>
                    <a:lnTo>
                      <a:pt x="272" y="591"/>
                    </a:lnTo>
                    <a:lnTo>
                      <a:pt x="251" y="603"/>
                    </a:lnTo>
                    <a:lnTo>
                      <a:pt x="238" y="629"/>
                    </a:lnTo>
                    <a:lnTo>
                      <a:pt x="223" y="647"/>
                    </a:lnTo>
                    <a:lnTo>
                      <a:pt x="208" y="669"/>
                    </a:lnTo>
                    <a:lnTo>
                      <a:pt x="200" y="682"/>
                    </a:lnTo>
                    <a:lnTo>
                      <a:pt x="193" y="697"/>
                    </a:lnTo>
                    <a:lnTo>
                      <a:pt x="187" y="718"/>
                    </a:lnTo>
                    <a:lnTo>
                      <a:pt x="181" y="738"/>
                    </a:lnTo>
                    <a:lnTo>
                      <a:pt x="173" y="757"/>
                    </a:lnTo>
                    <a:lnTo>
                      <a:pt x="164" y="776"/>
                    </a:lnTo>
                    <a:lnTo>
                      <a:pt x="153" y="795"/>
                    </a:lnTo>
                    <a:lnTo>
                      <a:pt x="139" y="816"/>
                    </a:lnTo>
                    <a:lnTo>
                      <a:pt x="136" y="830"/>
                    </a:lnTo>
                    <a:lnTo>
                      <a:pt x="112" y="846"/>
                    </a:lnTo>
                    <a:lnTo>
                      <a:pt x="99" y="862"/>
                    </a:lnTo>
                    <a:lnTo>
                      <a:pt x="80" y="872"/>
                    </a:lnTo>
                    <a:lnTo>
                      <a:pt x="68" y="895"/>
                    </a:lnTo>
                    <a:lnTo>
                      <a:pt x="49" y="915"/>
                    </a:lnTo>
                    <a:lnTo>
                      <a:pt x="43" y="933"/>
                    </a:lnTo>
                    <a:lnTo>
                      <a:pt x="29" y="955"/>
                    </a:lnTo>
                    <a:lnTo>
                      <a:pt x="21" y="974"/>
                    </a:lnTo>
                    <a:lnTo>
                      <a:pt x="10" y="984"/>
                    </a:lnTo>
                    <a:lnTo>
                      <a:pt x="0" y="1003"/>
                    </a:lnTo>
                    <a:close/>
                  </a:path>
                </a:pathLst>
              </a:custGeom>
              <a:solidFill>
                <a:srgbClr val="ABABAB"/>
              </a:solidFill>
              <a:ln w="9525">
                <a:noFill/>
                <a:round/>
                <a:headEnd/>
                <a:tailEnd/>
              </a:ln>
            </p:spPr>
            <p:txBody>
              <a:bodyPr/>
              <a:lstStyle/>
              <a:p>
                <a:endParaRPr lang="en-US"/>
              </a:p>
            </p:txBody>
          </p:sp>
          <p:sp>
            <p:nvSpPr>
              <p:cNvPr id="133" name="Freeform 135"/>
              <p:cNvSpPr>
                <a:spLocks/>
              </p:cNvSpPr>
              <p:nvPr/>
            </p:nvSpPr>
            <p:spPr bwMode="auto">
              <a:xfrm>
                <a:off x="876" y="3703"/>
                <a:ext cx="112" cy="92"/>
              </a:xfrm>
              <a:custGeom>
                <a:avLst/>
                <a:gdLst>
                  <a:gd name="T0" fmla="*/ 0 w 225"/>
                  <a:gd name="T1" fmla="*/ 0 h 185"/>
                  <a:gd name="T2" fmla="*/ 0 w 225"/>
                  <a:gd name="T3" fmla="*/ 0 h 185"/>
                  <a:gd name="T4" fmla="*/ 0 w 225"/>
                  <a:gd name="T5" fmla="*/ 0 h 185"/>
                  <a:gd name="T6" fmla="*/ 0 w 225"/>
                  <a:gd name="T7" fmla="*/ 0 h 185"/>
                  <a:gd name="T8" fmla="*/ 0 w 225"/>
                  <a:gd name="T9" fmla="*/ 0 h 185"/>
                  <a:gd name="T10" fmla="*/ 0 w 225"/>
                  <a:gd name="T11" fmla="*/ 0 h 185"/>
                  <a:gd name="T12" fmla="*/ 0 w 225"/>
                  <a:gd name="T13" fmla="*/ 0 h 185"/>
                  <a:gd name="T14" fmla="*/ 0 w 225"/>
                  <a:gd name="T15" fmla="*/ 0 h 185"/>
                  <a:gd name="T16" fmla="*/ 0 w 225"/>
                  <a:gd name="T17" fmla="*/ 0 h 185"/>
                  <a:gd name="T18" fmla="*/ 0 w 225"/>
                  <a:gd name="T19" fmla="*/ 0 h 185"/>
                  <a:gd name="T20" fmla="*/ 0 w 225"/>
                  <a:gd name="T21" fmla="*/ 0 h 185"/>
                  <a:gd name="T22" fmla="*/ 0 w 225"/>
                  <a:gd name="T23" fmla="*/ 0 h 185"/>
                  <a:gd name="T24" fmla="*/ 0 w 225"/>
                  <a:gd name="T25" fmla="*/ 0 h 185"/>
                  <a:gd name="T26" fmla="*/ 0 w 225"/>
                  <a:gd name="T27" fmla="*/ 0 h 185"/>
                  <a:gd name="T28" fmla="*/ 0 w 225"/>
                  <a:gd name="T29" fmla="*/ 0 h 185"/>
                  <a:gd name="T30" fmla="*/ 0 w 225"/>
                  <a:gd name="T31" fmla="*/ 0 h 185"/>
                  <a:gd name="T32" fmla="*/ 0 w 225"/>
                  <a:gd name="T33" fmla="*/ 0 h 185"/>
                  <a:gd name="T34" fmla="*/ 0 w 225"/>
                  <a:gd name="T35" fmla="*/ 0 h 185"/>
                  <a:gd name="T36" fmla="*/ 0 w 225"/>
                  <a:gd name="T37" fmla="*/ 0 h 185"/>
                  <a:gd name="T38" fmla="*/ 0 w 225"/>
                  <a:gd name="T39" fmla="*/ 0 h 185"/>
                  <a:gd name="T40" fmla="*/ 0 w 225"/>
                  <a:gd name="T41" fmla="*/ 0 h 1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5"/>
                  <a:gd name="T64" fmla="*/ 0 h 185"/>
                  <a:gd name="T65" fmla="*/ 225 w 225"/>
                  <a:gd name="T66" fmla="*/ 185 h 18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5" h="185">
                    <a:moveTo>
                      <a:pt x="225" y="150"/>
                    </a:moveTo>
                    <a:lnTo>
                      <a:pt x="195" y="139"/>
                    </a:lnTo>
                    <a:lnTo>
                      <a:pt x="165" y="121"/>
                    </a:lnTo>
                    <a:lnTo>
                      <a:pt x="133" y="104"/>
                    </a:lnTo>
                    <a:lnTo>
                      <a:pt x="107" y="86"/>
                    </a:lnTo>
                    <a:lnTo>
                      <a:pt x="75" y="67"/>
                    </a:lnTo>
                    <a:lnTo>
                      <a:pt x="51" y="56"/>
                    </a:lnTo>
                    <a:lnTo>
                      <a:pt x="33" y="46"/>
                    </a:lnTo>
                    <a:lnTo>
                      <a:pt x="21" y="28"/>
                    </a:lnTo>
                    <a:lnTo>
                      <a:pt x="0" y="0"/>
                    </a:lnTo>
                    <a:lnTo>
                      <a:pt x="0" y="33"/>
                    </a:lnTo>
                    <a:lnTo>
                      <a:pt x="6" y="63"/>
                    </a:lnTo>
                    <a:lnTo>
                      <a:pt x="31" y="90"/>
                    </a:lnTo>
                    <a:lnTo>
                      <a:pt x="55" y="105"/>
                    </a:lnTo>
                    <a:lnTo>
                      <a:pt x="84" y="116"/>
                    </a:lnTo>
                    <a:lnTo>
                      <a:pt x="126" y="131"/>
                    </a:lnTo>
                    <a:lnTo>
                      <a:pt x="151" y="156"/>
                    </a:lnTo>
                    <a:lnTo>
                      <a:pt x="178" y="171"/>
                    </a:lnTo>
                    <a:lnTo>
                      <a:pt x="204" y="185"/>
                    </a:lnTo>
                    <a:lnTo>
                      <a:pt x="212" y="164"/>
                    </a:lnTo>
                    <a:lnTo>
                      <a:pt x="225" y="150"/>
                    </a:lnTo>
                    <a:close/>
                  </a:path>
                </a:pathLst>
              </a:custGeom>
              <a:solidFill>
                <a:srgbClr val="ABABAB"/>
              </a:solidFill>
              <a:ln w="9525">
                <a:noFill/>
                <a:round/>
                <a:headEnd/>
                <a:tailEnd/>
              </a:ln>
            </p:spPr>
            <p:txBody>
              <a:bodyPr/>
              <a:lstStyle/>
              <a:p>
                <a:endParaRPr lang="en-US"/>
              </a:p>
            </p:txBody>
          </p:sp>
          <p:sp>
            <p:nvSpPr>
              <p:cNvPr id="134" name="Freeform 136"/>
              <p:cNvSpPr>
                <a:spLocks/>
              </p:cNvSpPr>
              <p:nvPr/>
            </p:nvSpPr>
            <p:spPr bwMode="auto">
              <a:xfrm>
                <a:off x="747" y="3871"/>
                <a:ext cx="145" cy="105"/>
              </a:xfrm>
              <a:custGeom>
                <a:avLst/>
                <a:gdLst>
                  <a:gd name="T0" fmla="*/ 1 w 289"/>
                  <a:gd name="T1" fmla="*/ 1 h 210"/>
                  <a:gd name="T2" fmla="*/ 1 w 289"/>
                  <a:gd name="T3" fmla="*/ 1 h 210"/>
                  <a:gd name="T4" fmla="*/ 1 w 289"/>
                  <a:gd name="T5" fmla="*/ 1 h 210"/>
                  <a:gd name="T6" fmla="*/ 1 w 289"/>
                  <a:gd name="T7" fmla="*/ 1 h 210"/>
                  <a:gd name="T8" fmla="*/ 1 w 289"/>
                  <a:gd name="T9" fmla="*/ 1 h 210"/>
                  <a:gd name="T10" fmla="*/ 1 w 289"/>
                  <a:gd name="T11" fmla="*/ 1 h 210"/>
                  <a:gd name="T12" fmla="*/ 1 w 289"/>
                  <a:gd name="T13" fmla="*/ 1 h 210"/>
                  <a:gd name="T14" fmla="*/ 1 w 289"/>
                  <a:gd name="T15" fmla="*/ 1 h 210"/>
                  <a:gd name="T16" fmla="*/ 1 w 289"/>
                  <a:gd name="T17" fmla="*/ 1 h 210"/>
                  <a:gd name="T18" fmla="*/ 1 w 289"/>
                  <a:gd name="T19" fmla="*/ 1 h 210"/>
                  <a:gd name="T20" fmla="*/ 1 w 289"/>
                  <a:gd name="T21" fmla="*/ 1 h 210"/>
                  <a:gd name="T22" fmla="*/ 1 w 289"/>
                  <a:gd name="T23" fmla="*/ 1 h 210"/>
                  <a:gd name="T24" fmla="*/ 1 w 289"/>
                  <a:gd name="T25" fmla="*/ 1 h 210"/>
                  <a:gd name="T26" fmla="*/ 1 w 289"/>
                  <a:gd name="T27" fmla="*/ 1 h 210"/>
                  <a:gd name="T28" fmla="*/ 1 w 289"/>
                  <a:gd name="T29" fmla="*/ 1 h 210"/>
                  <a:gd name="T30" fmla="*/ 1 w 289"/>
                  <a:gd name="T31" fmla="*/ 0 h 210"/>
                  <a:gd name="T32" fmla="*/ 0 w 289"/>
                  <a:gd name="T33" fmla="*/ 1 h 210"/>
                  <a:gd name="T34" fmla="*/ 1 w 289"/>
                  <a:gd name="T35" fmla="*/ 1 h 210"/>
                  <a:gd name="T36" fmla="*/ 1 w 289"/>
                  <a:gd name="T37" fmla="*/ 1 h 210"/>
                  <a:gd name="T38" fmla="*/ 1 w 289"/>
                  <a:gd name="T39" fmla="*/ 1 h 210"/>
                  <a:gd name="T40" fmla="*/ 1 w 289"/>
                  <a:gd name="T41" fmla="*/ 1 h 210"/>
                  <a:gd name="T42" fmla="*/ 1 w 289"/>
                  <a:gd name="T43" fmla="*/ 1 h 210"/>
                  <a:gd name="T44" fmla="*/ 1 w 289"/>
                  <a:gd name="T45" fmla="*/ 1 h 210"/>
                  <a:gd name="T46" fmla="*/ 1 w 289"/>
                  <a:gd name="T47" fmla="*/ 1 h 210"/>
                  <a:gd name="T48" fmla="*/ 1 w 289"/>
                  <a:gd name="T49" fmla="*/ 1 h 210"/>
                  <a:gd name="T50" fmla="*/ 1 w 289"/>
                  <a:gd name="T51" fmla="*/ 1 h 2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9"/>
                  <a:gd name="T79" fmla="*/ 0 h 210"/>
                  <a:gd name="T80" fmla="*/ 289 w 289"/>
                  <a:gd name="T81" fmla="*/ 210 h 21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9" h="210">
                    <a:moveTo>
                      <a:pt x="289" y="210"/>
                    </a:moveTo>
                    <a:lnTo>
                      <a:pt x="253" y="203"/>
                    </a:lnTo>
                    <a:lnTo>
                      <a:pt x="220" y="196"/>
                    </a:lnTo>
                    <a:lnTo>
                      <a:pt x="189" y="171"/>
                    </a:lnTo>
                    <a:lnTo>
                      <a:pt x="173" y="162"/>
                    </a:lnTo>
                    <a:lnTo>
                      <a:pt x="155" y="163"/>
                    </a:lnTo>
                    <a:lnTo>
                      <a:pt x="132" y="154"/>
                    </a:lnTo>
                    <a:lnTo>
                      <a:pt x="107" y="137"/>
                    </a:lnTo>
                    <a:lnTo>
                      <a:pt x="89" y="122"/>
                    </a:lnTo>
                    <a:lnTo>
                      <a:pt x="78" y="106"/>
                    </a:lnTo>
                    <a:lnTo>
                      <a:pt x="64" y="92"/>
                    </a:lnTo>
                    <a:lnTo>
                      <a:pt x="46" y="82"/>
                    </a:lnTo>
                    <a:lnTo>
                      <a:pt x="34" y="56"/>
                    </a:lnTo>
                    <a:lnTo>
                      <a:pt x="20" y="38"/>
                    </a:lnTo>
                    <a:lnTo>
                      <a:pt x="11" y="17"/>
                    </a:lnTo>
                    <a:lnTo>
                      <a:pt x="1" y="0"/>
                    </a:lnTo>
                    <a:lnTo>
                      <a:pt x="0" y="38"/>
                    </a:lnTo>
                    <a:lnTo>
                      <a:pt x="12" y="68"/>
                    </a:lnTo>
                    <a:lnTo>
                      <a:pt x="28" y="87"/>
                    </a:lnTo>
                    <a:lnTo>
                      <a:pt x="45" y="101"/>
                    </a:lnTo>
                    <a:lnTo>
                      <a:pt x="65" y="120"/>
                    </a:lnTo>
                    <a:lnTo>
                      <a:pt x="97" y="151"/>
                    </a:lnTo>
                    <a:lnTo>
                      <a:pt x="102" y="174"/>
                    </a:lnTo>
                    <a:lnTo>
                      <a:pt x="113" y="187"/>
                    </a:lnTo>
                    <a:lnTo>
                      <a:pt x="137" y="210"/>
                    </a:lnTo>
                    <a:lnTo>
                      <a:pt x="289" y="210"/>
                    </a:lnTo>
                    <a:close/>
                  </a:path>
                </a:pathLst>
              </a:custGeom>
              <a:solidFill>
                <a:srgbClr val="ABABAB"/>
              </a:solidFill>
              <a:ln w="1588">
                <a:solidFill>
                  <a:srgbClr val="ABABAB"/>
                </a:solidFill>
                <a:round/>
                <a:headEnd/>
                <a:tailEnd/>
              </a:ln>
            </p:spPr>
            <p:txBody>
              <a:bodyPr/>
              <a:lstStyle/>
              <a:p>
                <a:endParaRPr lang="en-US"/>
              </a:p>
            </p:txBody>
          </p:sp>
          <p:sp>
            <p:nvSpPr>
              <p:cNvPr id="135" name="Freeform 137"/>
              <p:cNvSpPr>
                <a:spLocks/>
              </p:cNvSpPr>
              <p:nvPr/>
            </p:nvSpPr>
            <p:spPr bwMode="auto">
              <a:xfrm>
                <a:off x="1090" y="3509"/>
                <a:ext cx="199" cy="79"/>
              </a:xfrm>
              <a:custGeom>
                <a:avLst/>
                <a:gdLst>
                  <a:gd name="T0" fmla="*/ 0 w 399"/>
                  <a:gd name="T1" fmla="*/ 1 h 157"/>
                  <a:gd name="T2" fmla="*/ 0 w 399"/>
                  <a:gd name="T3" fmla="*/ 1 h 157"/>
                  <a:gd name="T4" fmla="*/ 0 w 399"/>
                  <a:gd name="T5" fmla="*/ 1 h 157"/>
                  <a:gd name="T6" fmla="*/ 0 w 399"/>
                  <a:gd name="T7" fmla="*/ 1 h 157"/>
                  <a:gd name="T8" fmla="*/ 0 w 399"/>
                  <a:gd name="T9" fmla="*/ 1 h 157"/>
                  <a:gd name="T10" fmla="*/ 0 w 399"/>
                  <a:gd name="T11" fmla="*/ 1 h 157"/>
                  <a:gd name="T12" fmla="*/ 0 w 399"/>
                  <a:gd name="T13" fmla="*/ 1 h 157"/>
                  <a:gd name="T14" fmla="*/ 0 w 399"/>
                  <a:gd name="T15" fmla="*/ 1 h 157"/>
                  <a:gd name="T16" fmla="*/ 0 w 399"/>
                  <a:gd name="T17" fmla="*/ 1 h 157"/>
                  <a:gd name="T18" fmla="*/ 0 w 399"/>
                  <a:gd name="T19" fmla="*/ 1 h 157"/>
                  <a:gd name="T20" fmla="*/ 0 w 399"/>
                  <a:gd name="T21" fmla="*/ 1 h 157"/>
                  <a:gd name="T22" fmla="*/ 0 w 399"/>
                  <a:gd name="T23" fmla="*/ 1 h 157"/>
                  <a:gd name="T24" fmla="*/ 0 w 399"/>
                  <a:gd name="T25" fmla="*/ 0 h 1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157"/>
                  <a:gd name="T41" fmla="*/ 399 w 399"/>
                  <a:gd name="T42" fmla="*/ 157 h 1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157">
                    <a:moveTo>
                      <a:pt x="0" y="157"/>
                    </a:moveTo>
                    <a:lnTo>
                      <a:pt x="22" y="145"/>
                    </a:lnTo>
                    <a:lnTo>
                      <a:pt x="41" y="133"/>
                    </a:lnTo>
                    <a:lnTo>
                      <a:pt x="64" y="123"/>
                    </a:lnTo>
                    <a:lnTo>
                      <a:pt x="81" y="115"/>
                    </a:lnTo>
                    <a:lnTo>
                      <a:pt x="108" y="103"/>
                    </a:lnTo>
                    <a:lnTo>
                      <a:pt x="143" y="87"/>
                    </a:lnTo>
                    <a:lnTo>
                      <a:pt x="179" y="73"/>
                    </a:lnTo>
                    <a:lnTo>
                      <a:pt x="210" y="63"/>
                    </a:lnTo>
                    <a:lnTo>
                      <a:pt x="228" y="54"/>
                    </a:lnTo>
                    <a:lnTo>
                      <a:pt x="276" y="34"/>
                    </a:lnTo>
                    <a:lnTo>
                      <a:pt x="337" y="14"/>
                    </a:lnTo>
                    <a:lnTo>
                      <a:pt x="399" y="0"/>
                    </a:lnTo>
                  </a:path>
                </a:pathLst>
              </a:custGeom>
              <a:noFill/>
              <a:ln w="1588">
                <a:solidFill>
                  <a:srgbClr val="000000"/>
                </a:solidFill>
                <a:round/>
                <a:headEnd/>
                <a:tailEnd/>
              </a:ln>
            </p:spPr>
            <p:txBody>
              <a:bodyPr/>
              <a:lstStyle/>
              <a:p>
                <a:endParaRPr lang="en-US"/>
              </a:p>
            </p:txBody>
          </p:sp>
          <p:sp>
            <p:nvSpPr>
              <p:cNvPr id="136" name="Freeform 138"/>
              <p:cNvSpPr>
                <a:spLocks/>
              </p:cNvSpPr>
              <p:nvPr/>
            </p:nvSpPr>
            <p:spPr bwMode="auto">
              <a:xfrm>
                <a:off x="1205" y="3521"/>
                <a:ext cx="38" cy="67"/>
              </a:xfrm>
              <a:custGeom>
                <a:avLst/>
                <a:gdLst>
                  <a:gd name="T0" fmla="*/ 1 w 76"/>
                  <a:gd name="T1" fmla="*/ 0 h 135"/>
                  <a:gd name="T2" fmla="*/ 1 w 76"/>
                  <a:gd name="T3" fmla="*/ 0 h 135"/>
                  <a:gd name="T4" fmla="*/ 1 w 76"/>
                  <a:gd name="T5" fmla="*/ 0 h 135"/>
                  <a:gd name="T6" fmla="*/ 1 w 76"/>
                  <a:gd name="T7" fmla="*/ 0 h 135"/>
                  <a:gd name="T8" fmla="*/ 1 w 76"/>
                  <a:gd name="T9" fmla="*/ 0 h 135"/>
                  <a:gd name="T10" fmla="*/ 0 w 76"/>
                  <a:gd name="T11" fmla="*/ 0 h 135"/>
                  <a:gd name="T12" fmla="*/ 0 60000 65536"/>
                  <a:gd name="T13" fmla="*/ 0 60000 65536"/>
                  <a:gd name="T14" fmla="*/ 0 60000 65536"/>
                  <a:gd name="T15" fmla="*/ 0 60000 65536"/>
                  <a:gd name="T16" fmla="*/ 0 60000 65536"/>
                  <a:gd name="T17" fmla="*/ 0 60000 65536"/>
                  <a:gd name="T18" fmla="*/ 0 w 76"/>
                  <a:gd name="T19" fmla="*/ 0 h 135"/>
                  <a:gd name="T20" fmla="*/ 76 w 76"/>
                  <a:gd name="T21" fmla="*/ 135 h 135"/>
                </a:gdLst>
                <a:ahLst/>
                <a:cxnLst>
                  <a:cxn ang="T12">
                    <a:pos x="T0" y="T1"/>
                  </a:cxn>
                  <a:cxn ang="T13">
                    <a:pos x="T2" y="T3"/>
                  </a:cxn>
                  <a:cxn ang="T14">
                    <a:pos x="T4" y="T5"/>
                  </a:cxn>
                  <a:cxn ang="T15">
                    <a:pos x="T6" y="T7"/>
                  </a:cxn>
                  <a:cxn ang="T16">
                    <a:pos x="T8" y="T9"/>
                  </a:cxn>
                  <a:cxn ang="T17">
                    <a:pos x="T10" y="T11"/>
                  </a:cxn>
                </a:cxnLst>
                <a:rect l="T18" t="T19" r="T20" b="T21"/>
                <a:pathLst>
                  <a:path w="76" h="135">
                    <a:moveTo>
                      <a:pt x="76" y="0"/>
                    </a:moveTo>
                    <a:lnTo>
                      <a:pt x="61" y="35"/>
                    </a:lnTo>
                    <a:lnTo>
                      <a:pt x="47" y="60"/>
                    </a:lnTo>
                    <a:lnTo>
                      <a:pt x="29" y="85"/>
                    </a:lnTo>
                    <a:lnTo>
                      <a:pt x="11" y="110"/>
                    </a:lnTo>
                    <a:lnTo>
                      <a:pt x="0" y="135"/>
                    </a:lnTo>
                  </a:path>
                </a:pathLst>
              </a:custGeom>
              <a:noFill/>
              <a:ln w="1588">
                <a:solidFill>
                  <a:srgbClr val="000000"/>
                </a:solidFill>
                <a:round/>
                <a:headEnd/>
                <a:tailEnd/>
              </a:ln>
            </p:spPr>
            <p:txBody>
              <a:bodyPr/>
              <a:lstStyle/>
              <a:p>
                <a:endParaRPr lang="en-US"/>
              </a:p>
            </p:txBody>
          </p:sp>
          <p:sp>
            <p:nvSpPr>
              <p:cNvPr id="137" name="Freeform 139"/>
              <p:cNvSpPr>
                <a:spLocks/>
              </p:cNvSpPr>
              <p:nvPr/>
            </p:nvSpPr>
            <p:spPr bwMode="auto">
              <a:xfrm>
                <a:off x="1051" y="3588"/>
                <a:ext cx="216" cy="388"/>
              </a:xfrm>
              <a:custGeom>
                <a:avLst/>
                <a:gdLst>
                  <a:gd name="T0" fmla="*/ 0 w 431"/>
                  <a:gd name="T1" fmla="*/ 1 h 775"/>
                  <a:gd name="T2" fmla="*/ 1 w 431"/>
                  <a:gd name="T3" fmla="*/ 1 h 775"/>
                  <a:gd name="T4" fmla="*/ 1 w 431"/>
                  <a:gd name="T5" fmla="*/ 1 h 775"/>
                  <a:gd name="T6" fmla="*/ 1 w 431"/>
                  <a:gd name="T7" fmla="*/ 1 h 775"/>
                  <a:gd name="T8" fmla="*/ 1 w 431"/>
                  <a:gd name="T9" fmla="*/ 1 h 775"/>
                  <a:gd name="T10" fmla="*/ 1 w 431"/>
                  <a:gd name="T11" fmla="*/ 1 h 775"/>
                  <a:gd name="T12" fmla="*/ 1 w 431"/>
                  <a:gd name="T13" fmla="*/ 1 h 775"/>
                  <a:gd name="T14" fmla="*/ 1 w 431"/>
                  <a:gd name="T15" fmla="*/ 1 h 775"/>
                  <a:gd name="T16" fmla="*/ 1 w 431"/>
                  <a:gd name="T17" fmla="*/ 1 h 775"/>
                  <a:gd name="T18" fmla="*/ 1 w 431"/>
                  <a:gd name="T19" fmla="*/ 1 h 775"/>
                  <a:gd name="T20" fmla="*/ 1 w 431"/>
                  <a:gd name="T21" fmla="*/ 1 h 775"/>
                  <a:gd name="T22" fmla="*/ 1 w 431"/>
                  <a:gd name="T23" fmla="*/ 1 h 775"/>
                  <a:gd name="T24" fmla="*/ 1 w 431"/>
                  <a:gd name="T25" fmla="*/ 0 h 775"/>
                  <a:gd name="T26" fmla="*/ 1 w 431"/>
                  <a:gd name="T27" fmla="*/ 1 h 775"/>
                  <a:gd name="T28" fmla="*/ 1 w 431"/>
                  <a:gd name="T29" fmla="*/ 1 h 775"/>
                  <a:gd name="T30" fmla="*/ 1 w 431"/>
                  <a:gd name="T31" fmla="*/ 1 h 775"/>
                  <a:gd name="T32" fmla="*/ 1 w 431"/>
                  <a:gd name="T33" fmla="*/ 1 h 775"/>
                  <a:gd name="T34" fmla="*/ 1 w 431"/>
                  <a:gd name="T35" fmla="*/ 1 h 775"/>
                  <a:gd name="T36" fmla="*/ 1 w 431"/>
                  <a:gd name="T37" fmla="*/ 1 h 775"/>
                  <a:gd name="T38" fmla="*/ 1 w 431"/>
                  <a:gd name="T39" fmla="*/ 1 h 775"/>
                  <a:gd name="T40" fmla="*/ 1 w 431"/>
                  <a:gd name="T41" fmla="*/ 1 h 775"/>
                  <a:gd name="T42" fmla="*/ 1 w 431"/>
                  <a:gd name="T43" fmla="*/ 1 h 775"/>
                  <a:gd name="T44" fmla="*/ 1 w 431"/>
                  <a:gd name="T45" fmla="*/ 1 h 775"/>
                  <a:gd name="T46" fmla="*/ 1 w 431"/>
                  <a:gd name="T47" fmla="*/ 1 h 775"/>
                  <a:gd name="T48" fmla="*/ 1 w 431"/>
                  <a:gd name="T49" fmla="*/ 1 h 775"/>
                  <a:gd name="T50" fmla="*/ 1 w 431"/>
                  <a:gd name="T51" fmla="*/ 1 h 775"/>
                  <a:gd name="T52" fmla="*/ 1 w 431"/>
                  <a:gd name="T53" fmla="*/ 1 h 775"/>
                  <a:gd name="T54" fmla="*/ 1 w 431"/>
                  <a:gd name="T55" fmla="*/ 1 h 775"/>
                  <a:gd name="T56" fmla="*/ 1 w 431"/>
                  <a:gd name="T57" fmla="*/ 1 h 775"/>
                  <a:gd name="T58" fmla="*/ 1 w 431"/>
                  <a:gd name="T59" fmla="*/ 1 h 775"/>
                  <a:gd name="T60" fmla="*/ 1 w 431"/>
                  <a:gd name="T61" fmla="*/ 1 h 775"/>
                  <a:gd name="T62" fmla="*/ 1 w 431"/>
                  <a:gd name="T63" fmla="*/ 1 h 775"/>
                  <a:gd name="T64" fmla="*/ 1 w 431"/>
                  <a:gd name="T65" fmla="*/ 1 h 775"/>
                  <a:gd name="T66" fmla="*/ 1 w 431"/>
                  <a:gd name="T67" fmla="*/ 1 h 775"/>
                  <a:gd name="T68" fmla="*/ 1 w 431"/>
                  <a:gd name="T69" fmla="*/ 1 h 775"/>
                  <a:gd name="T70" fmla="*/ 1 w 431"/>
                  <a:gd name="T71" fmla="*/ 2 h 775"/>
                  <a:gd name="T72" fmla="*/ 1 w 431"/>
                  <a:gd name="T73" fmla="*/ 2 h 775"/>
                  <a:gd name="T74" fmla="*/ 1 w 431"/>
                  <a:gd name="T75" fmla="*/ 2 h 775"/>
                  <a:gd name="T76" fmla="*/ 1 w 431"/>
                  <a:gd name="T77" fmla="*/ 2 h 775"/>
                  <a:gd name="T78" fmla="*/ 1 w 431"/>
                  <a:gd name="T79" fmla="*/ 2 h 775"/>
                  <a:gd name="T80" fmla="*/ 1 w 431"/>
                  <a:gd name="T81" fmla="*/ 2 h 775"/>
                  <a:gd name="T82" fmla="*/ 1 w 431"/>
                  <a:gd name="T83" fmla="*/ 2 h 775"/>
                  <a:gd name="T84" fmla="*/ 1 w 431"/>
                  <a:gd name="T85" fmla="*/ 2 h 775"/>
                  <a:gd name="T86" fmla="*/ 1 w 431"/>
                  <a:gd name="T87" fmla="*/ 2 h 775"/>
                  <a:gd name="T88" fmla="*/ 1 w 431"/>
                  <a:gd name="T89" fmla="*/ 2 h 775"/>
                  <a:gd name="T90" fmla="*/ 1 w 431"/>
                  <a:gd name="T91" fmla="*/ 2 h 7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31"/>
                  <a:gd name="T139" fmla="*/ 0 h 775"/>
                  <a:gd name="T140" fmla="*/ 431 w 431"/>
                  <a:gd name="T141" fmla="*/ 775 h 77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31" h="775">
                    <a:moveTo>
                      <a:pt x="0" y="97"/>
                    </a:moveTo>
                    <a:lnTo>
                      <a:pt x="15" y="85"/>
                    </a:lnTo>
                    <a:lnTo>
                      <a:pt x="31" y="77"/>
                    </a:lnTo>
                    <a:lnTo>
                      <a:pt x="44" y="73"/>
                    </a:lnTo>
                    <a:lnTo>
                      <a:pt x="56" y="67"/>
                    </a:lnTo>
                    <a:lnTo>
                      <a:pt x="88" y="56"/>
                    </a:lnTo>
                    <a:lnTo>
                      <a:pt x="123" y="46"/>
                    </a:lnTo>
                    <a:lnTo>
                      <a:pt x="155" y="34"/>
                    </a:lnTo>
                    <a:lnTo>
                      <a:pt x="187" y="22"/>
                    </a:lnTo>
                    <a:lnTo>
                      <a:pt x="209" y="14"/>
                    </a:lnTo>
                    <a:lnTo>
                      <a:pt x="234" y="8"/>
                    </a:lnTo>
                    <a:lnTo>
                      <a:pt x="258" y="6"/>
                    </a:lnTo>
                    <a:lnTo>
                      <a:pt x="281" y="0"/>
                    </a:lnTo>
                    <a:lnTo>
                      <a:pt x="331" y="1"/>
                    </a:lnTo>
                    <a:lnTo>
                      <a:pt x="354" y="12"/>
                    </a:lnTo>
                    <a:lnTo>
                      <a:pt x="373" y="26"/>
                    </a:lnTo>
                    <a:lnTo>
                      <a:pt x="392" y="47"/>
                    </a:lnTo>
                    <a:lnTo>
                      <a:pt x="406" y="68"/>
                    </a:lnTo>
                    <a:lnTo>
                      <a:pt x="419" y="91"/>
                    </a:lnTo>
                    <a:lnTo>
                      <a:pt x="428" y="116"/>
                    </a:lnTo>
                    <a:lnTo>
                      <a:pt x="431" y="152"/>
                    </a:lnTo>
                    <a:lnTo>
                      <a:pt x="429" y="193"/>
                    </a:lnTo>
                    <a:lnTo>
                      <a:pt x="421" y="235"/>
                    </a:lnTo>
                    <a:lnTo>
                      <a:pt x="415" y="253"/>
                    </a:lnTo>
                    <a:lnTo>
                      <a:pt x="411" y="270"/>
                    </a:lnTo>
                    <a:lnTo>
                      <a:pt x="398" y="301"/>
                    </a:lnTo>
                    <a:lnTo>
                      <a:pt x="387" y="328"/>
                    </a:lnTo>
                    <a:lnTo>
                      <a:pt x="372" y="353"/>
                    </a:lnTo>
                    <a:lnTo>
                      <a:pt x="357" y="377"/>
                    </a:lnTo>
                    <a:lnTo>
                      <a:pt x="340" y="397"/>
                    </a:lnTo>
                    <a:lnTo>
                      <a:pt x="320" y="416"/>
                    </a:lnTo>
                    <a:lnTo>
                      <a:pt x="300" y="432"/>
                    </a:lnTo>
                    <a:lnTo>
                      <a:pt x="275" y="445"/>
                    </a:lnTo>
                    <a:lnTo>
                      <a:pt x="250" y="469"/>
                    </a:lnTo>
                    <a:lnTo>
                      <a:pt x="224" y="508"/>
                    </a:lnTo>
                    <a:lnTo>
                      <a:pt x="199" y="550"/>
                    </a:lnTo>
                    <a:lnTo>
                      <a:pt x="179" y="584"/>
                    </a:lnTo>
                    <a:lnTo>
                      <a:pt x="168" y="602"/>
                    </a:lnTo>
                    <a:lnTo>
                      <a:pt x="152" y="624"/>
                    </a:lnTo>
                    <a:lnTo>
                      <a:pt x="136" y="648"/>
                    </a:lnTo>
                    <a:lnTo>
                      <a:pt x="127" y="668"/>
                    </a:lnTo>
                    <a:lnTo>
                      <a:pt x="116" y="689"/>
                    </a:lnTo>
                    <a:lnTo>
                      <a:pt x="103" y="710"/>
                    </a:lnTo>
                    <a:lnTo>
                      <a:pt x="91" y="729"/>
                    </a:lnTo>
                    <a:lnTo>
                      <a:pt x="81" y="750"/>
                    </a:lnTo>
                    <a:lnTo>
                      <a:pt x="68" y="775"/>
                    </a:lnTo>
                  </a:path>
                </a:pathLst>
              </a:custGeom>
              <a:noFill/>
              <a:ln w="1588">
                <a:solidFill>
                  <a:srgbClr val="000000"/>
                </a:solidFill>
                <a:round/>
                <a:headEnd/>
                <a:tailEnd/>
              </a:ln>
            </p:spPr>
            <p:txBody>
              <a:bodyPr/>
              <a:lstStyle/>
              <a:p>
                <a:endParaRPr lang="en-US"/>
              </a:p>
            </p:txBody>
          </p:sp>
          <p:sp>
            <p:nvSpPr>
              <p:cNvPr id="138" name="Freeform 140"/>
              <p:cNvSpPr>
                <a:spLocks/>
              </p:cNvSpPr>
              <p:nvPr/>
            </p:nvSpPr>
            <p:spPr bwMode="auto">
              <a:xfrm>
                <a:off x="911" y="3683"/>
                <a:ext cx="4" cy="52"/>
              </a:xfrm>
              <a:custGeom>
                <a:avLst/>
                <a:gdLst>
                  <a:gd name="T0" fmla="*/ 0 w 9"/>
                  <a:gd name="T1" fmla="*/ 0 h 102"/>
                  <a:gd name="T2" fmla="*/ 0 w 9"/>
                  <a:gd name="T3" fmla="*/ 1 h 102"/>
                  <a:gd name="T4" fmla="*/ 0 w 9"/>
                  <a:gd name="T5" fmla="*/ 1 h 102"/>
                  <a:gd name="T6" fmla="*/ 0 w 9"/>
                  <a:gd name="T7" fmla="*/ 1 h 102"/>
                  <a:gd name="T8" fmla="*/ 0 w 9"/>
                  <a:gd name="T9" fmla="*/ 1 h 102"/>
                  <a:gd name="T10" fmla="*/ 0 w 9"/>
                  <a:gd name="T11" fmla="*/ 1 h 102"/>
                  <a:gd name="T12" fmla="*/ 0 w 9"/>
                  <a:gd name="T13" fmla="*/ 1 h 102"/>
                  <a:gd name="T14" fmla="*/ 0 w 9"/>
                  <a:gd name="T15" fmla="*/ 1 h 102"/>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02"/>
                  <a:gd name="T26" fmla="*/ 9 w 9"/>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02">
                    <a:moveTo>
                      <a:pt x="0" y="0"/>
                    </a:moveTo>
                    <a:lnTo>
                      <a:pt x="2" y="16"/>
                    </a:lnTo>
                    <a:lnTo>
                      <a:pt x="4" y="29"/>
                    </a:lnTo>
                    <a:lnTo>
                      <a:pt x="7" y="44"/>
                    </a:lnTo>
                    <a:lnTo>
                      <a:pt x="9" y="58"/>
                    </a:lnTo>
                    <a:lnTo>
                      <a:pt x="9" y="73"/>
                    </a:lnTo>
                    <a:lnTo>
                      <a:pt x="6" y="87"/>
                    </a:lnTo>
                    <a:lnTo>
                      <a:pt x="5" y="102"/>
                    </a:lnTo>
                  </a:path>
                </a:pathLst>
              </a:custGeom>
              <a:noFill/>
              <a:ln w="1588">
                <a:solidFill>
                  <a:srgbClr val="000000"/>
                </a:solidFill>
                <a:round/>
                <a:headEnd/>
                <a:tailEnd/>
              </a:ln>
            </p:spPr>
            <p:txBody>
              <a:bodyPr/>
              <a:lstStyle/>
              <a:p>
                <a:endParaRPr lang="en-US"/>
              </a:p>
            </p:txBody>
          </p:sp>
          <p:sp>
            <p:nvSpPr>
              <p:cNvPr id="139" name="Freeform 141"/>
              <p:cNvSpPr>
                <a:spLocks/>
              </p:cNvSpPr>
              <p:nvPr/>
            </p:nvSpPr>
            <p:spPr bwMode="auto">
              <a:xfrm>
                <a:off x="935" y="3704"/>
                <a:ext cx="4" cy="65"/>
              </a:xfrm>
              <a:custGeom>
                <a:avLst/>
                <a:gdLst>
                  <a:gd name="T0" fmla="*/ 0 w 9"/>
                  <a:gd name="T1" fmla="*/ 1 h 129"/>
                  <a:gd name="T2" fmla="*/ 0 w 9"/>
                  <a:gd name="T3" fmla="*/ 1 h 129"/>
                  <a:gd name="T4" fmla="*/ 0 w 9"/>
                  <a:gd name="T5" fmla="*/ 1 h 129"/>
                  <a:gd name="T6" fmla="*/ 0 w 9"/>
                  <a:gd name="T7" fmla="*/ 1 h 129"/>
                  <a:gd name="T8" fmla="*/ 0 w 9"/>
                  <a:gd name="T9" fmla="*/ 1 h 129"/>
                  <a:gd name="T10" fmla="*/ 0 w 9"/>
                  <a:gd name="T11" fmla="*/ 1 h 129"/>
                  <a:gd name="T12" fmla="*/ 0 w 9"/>
                  <a:gd name="T13" fmla="*/ 1 h 129"/>
                  <a:gd name="T14" fmla="*/ 0 w 9"/>
                  <a:gd name="T15" fmla="*/ 1 h 129"/>
                  <a:gd name="T16" fmla="*/ 0 w 9"/>
                  <a:gd name="T17" fmla="*/ 1 h 129"/>
                  <a:gd name="T18" fmla="*/ 0 w 9"/>
                  <a:gd name="T19" fmla="*/ 1 h 129"/>
                  <a:gd name="T20" fmla="*/ 0 w 9"/>
                  <a:gd name="T21" fmla="*/ 0 h 1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129"/>
                  <a:gd name="T35" fmla="*/ 9 w 9"/>
                  <a:gd name="T36" fmla="*/ 129 h 1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129">
                    <a:moveTo>
                      <a:pt x="9" y="129"/>
                    </a:moveTo>
                    <a:lnTo>
                      <a:pt x="7" y="120"/>
                    </a:lnTo>
                    <a:lnTo>
                      <a:pt x="5" y="113"/>
                    </a:lnTo>
                    <a:lnTo>
                      <a:pt x="5" y="95"/>
                    </a:lnTo>
                    <a:lnTo>
                      <a:pt x="5" y="88"/>
                    </a:lnTo>
                    <a:lnTo>
                      <a:pt x="6" y="78"/>
                    </a:lnTo>
                    <a:lnTo>
                      <a:pt x="5" y="67"/>
                    </a:lnTo>
                    <a:lnTo>
                      <a:pt x="2" y="55"/>
                    </a:lnTo>
                    <a:lnTo>
                      <a:pt x="1" y="36"/>
                    </a:lnTo>
                    <a:lnTo>
                      <a:pt x="0" y="18"/>
                    </a:lnTo>
                    <a:lnTo>
                      <a:pt x="0" y="0"/>
                    </a:lnTo>
                  </a:path>
                </a:pathLst>
              </a:custGeom>
              <a:noFill/>
              <a:ln w="1588">
                <a:solidFill>
                  <a:srgbClr val="000000"/>
                </a:solidFill>
                <a:round/>
                <a:headEnd/>
                <a:tailEnd/>
              </a:ln>
            </p:spPr>
            <p:txBody>
              <a:bodyPr/>
              <a:lstStyle/>
              <a:p>
                <a:endParaRPr lang="en-US"/>
              </a:p>
            </p:txBody>
          </p:sp>
          <p:sp>
            <p:nvSpPr>
              <p:cNvPr id="140" name="Freeform 142"/>
              <p:cNvSpPr>
                <a:spLocks/>
              </p:cNvSpPr>
              <p:nvPr/>
            </p:nvSpPr>
            <p:spPr bwMode="auto">
              <a:xfrm>
                <a:off x="969" y="3666"/>
                <a:ext cx="19" cy="88"/>
              </a:xfrm>
              <a:custGeom>
                <a:avLst/>
                <a:gdLst>
                  <a:gd name="T0" fmla="*/ 0 w 39"/>
                  <a:gd name="T1" fmla="*/ 0 h 175"/>
                  <a:gd name="T2" fmla="*/ 0 w 39"/>
                  <a:gd name="T3" fmla="*/ 1 h 175"/>
                  <a:gd name="T4" fmla="*/ 0 w 39"/>
                  <a:gd name="T5" fmla="*/ 1 h 175"/>
                  <a:gd name="T6" fmla="*/ 0 w 39"/>
                  <a:gd name="T7" fmla="*/ 1 h 175"/>
                  <a:gd name="T8" fmla="*/ 0 w 39"/>
                  <a:gd name="T9" fmla="*/ 1 h 175"/>
                  <a:gd name="T10" fmla="*/ 0 w 39"/>
                  <a:gd name="T11" fmla="*/ 1 h 175"/>
                  <a:gd name="T12" fmla="*/ 0 w 39"/>
                  <a:gd name="T13" fmla="*/ 1 h 175"/>
                  <a:gd name="T14" fmla="*/ 0 w 39"/>
                  <a:gd name="T15" fmla="*/ 1 h 175"/>
                  <a:gd name="T16" fmla="*/ 0 w 39"/>
                  <a:gd name="T17" fmla="*/ 1 h 175"/>
                  <a:gd name="T18" fmla="*/ 0 w 39"/>
                  <a:gd name="T19" fmla="*/ 1 h 175"/>
                  <a:gd name="T20" fmla="*/ 0 w 39"/>
                  <a:gd name="T21" fmla="*/ 1 h 175"/>
                  <a:gd name="T22" fmla="*/ 0 w 39"/>
                  <a:gd name="T23" fmla="*/ 1 h 175"/>
                  <a:gd name="T24" fmla="*/ 0 w 39"/>
                  <a:gd name="T25" fmla="*/ 1 h 1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75"/>
                  <a:gd name="T41" fmla="*/ 39 w 39"/>
                  <a:gd name="T42" fmla="*/ 175 h 1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75">
                    <a:moveTo>
                      <a:pt x="0" y="0"/>
                    </a:moveTo>
                    <a:lnTo>
                      <a:pt x="1" y="15"/>
                    </a:lnTo>
                    <a:lnTo>
                      <a:pt x="9" y="29"/>
                    </a:lnTo>
                    <a:lnTo>
                      <a:pt x="20" y="44"/>
                    </a:lnTo>
                    <a:lnTo>
                      <a:pt x="26" y="58"/>
                    </a:lnTo>
                    <a:lnTo>
                      <a:pt x="32" y="74"/>
                    </a:lnTo>
                    <a:lnTo>
                      <a:pt x="37" y="91"/>
                    </a:lnTo>
                    <a:lnTo>
                      <a:pt x="39" y="108"/>
                    </a:lnTo>
                    <a:lnTo>
                      <a:pt x="38" y="128"/>
                    </a:lnTo>
                    <a:lnTo>
                      <a:pt x="33" y="138"/>
                    </a:lnTo>
                    <a:lnTo>
                      <a:pt x="26" y="150"/>
                    </a:lnTo>
                    <a:lnTo>
                      <a:pt x="21" y="161"/>
                    </a:lnTo>
                    <a:lnTo>
                      <a:pt x="17" y="175"/>
                    </a:lnTo>
                  </a:path>
                </a:pathLst>
              </a:custGeom>
              <a:noFill/>
              <a:ln w="1588">
                <a:solidFill>
                  <a:srgbClr val="000000"/>
                </a:solidFill>
                <a:round/>
                <a:headEnd/>
                <a:tailEnd/>
              </a:ln>
            </p:spPr>
            <p:txBody>
              <a:bodyPr/>
              <a:lstStyle/>
              <a:p>
                <a:endParaRPr lang="en-US"/>
              </a:p>
            </p:txBody>
          </p:sp>
          <p:sp>
            <p:nvSpPr>
              <p:cNvPr id="141" name="Freeform 143"/>
              <p:cNvSpPr>
                <a:spLocks/>
              </p:cNvSpPr>
              <p:nvPr/>
            </p:nvSpPr>
            <p:spPr bwMode="auto">
              <a:xfrm>
                <a:off x="989" y="3675"/>
                <a:ext cx="47" cy="102"/>
              </a:xfrm>
              <a:custGeom>
                <a:avLst/>
                <a:gdLst>
                  <a:gd name="T0" fmla="*/ 0 w 95"/>
                  <a:gd name="T1" fmla="*/ 0 h 203"/>
                  <a:gd name="T2" fmla="*/ 0 w 95"/>
                  <a:gd name="T3" fmla="*/ 1 h 203"/>
                  <a:gd name="T4" fmla="*/ 0 w 95"/>
                  <a:gd name="T5" fmla="*/ 1 h 203"/>
                  <a:gd name="T6" fmla="*/ 0 w 95"/>
                  <a:gd name="T7" fmla="*/ 1 h 203"/>
                  <a:gd name="T8" fmla="*/ 0 w 95"/>
                  <a:gd name="T9" fmla="*/ 1 h 203"/>
                  <a:gd name="T10" fmla="*/ 0 w 95"/>
                  <a:gd name="T11" fmla="*/ 1 h 203"/>
                  <a:gd name="T12" fmla="*/ 0 w 95"/>
                  <a:gd name="T13" fmla="*/ 1 h 203"/>
                  <a:gd name="T14" fmla="*/ 0 w 95"/>
                  <a:gd name="T15" fmla="*/ 1 h 203"/>
                  <a:gd name="T16" fmla="*/ 0 w 95"/>
                  <a:gd name="T17" fmla="*/ 1 h 203"/>
                  <a:gd name="T18" fmla="*/ 0 w 95"/>
                  <a:gd name="T19" fmla="*/ 1 h 203"/>
                  <a:gd name="T20" fmla="*/ 0 w 95"/>
                  <a:gd name="T21" fmla="*/ 1 h 203"/>
                  <a:gd name="T22" fmla="*/ 0 w 95"/>
                  <a:gd name="T23" fmla="*/ 1 h 203"/>
                  <a:gd name="T24" fmla="*/ 0 w 95"/>
                  <a:gd name="T25" fmla="*/ 1 h 203"/>
                  <a:gd name="T26" fmla="*/ 0 w 95"/>
                  <a:gd name="T27" fmla="*/ 1 h 203"/>
                  <a:gd name="T28" fmla="*/ 0 w 95"/>
                  <a:gd name="T29" fmla="*/ 1 h 203"/>
                  <a:gd name="T30" fmla="*/ 0 w 95"/>
                  <a:gd name="T31" fmla="*/ 1 h 203"/>
                  <a:gd name="T32" fmla="*/ 0 w 95"/>
                  <a:gd name="T33" fmla="*/ 1 h 203"/>
                  <a:gd name="T34" fmla="*/ 0 w 95"/>
                  <a:gd name="T35" fmla="*/ 1 h 203"/>
                  <a:gd name="T36" fmla="*/ 0 w 95"/>
                  <a:gd name="T37" fmla="*/ 1 h 203"/>
                  <a:gd name="T38" fmla="*/ 0 w 95"/>
                  <a:gd name="T39" fmla="*/ 1 h 20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5"/>
                  <a:gd name="T61" fmla="*/ 0 h 203"/>
                  <a:gd name="T62" fmla="*/ 95 w 95"/>
                  <a:gd name="T63" fmla="*/ 203 h 20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5" h="203">
                    <a:moveTo>
                      <a:pt x="95" y="0"/>
                    </a:moveTo>
                    <a:lnTo>
                      <a:pt x="89" y="19"/>
                    </a:lnTo>
                    <a:lnTo>
                      <a:pt x="81" y="30"/>
                    </a:lnTo>
                    <a:lnTo>
                      <a:pt x="66" y="38"/>
                    </a:lnTo>
                    <a:lnTo>
                      <a:pt x="55" y="38"/>
                    </a:lnTo>
                    <a:lnTo>
                      <a:pt x="49" y="46"/>
                    </a:lnTo>
                    <a:lnTo>
                      <a:pt x="49" y="59"/>
                    </a:lnTo>
                    <a:lnTo>
                      <a:pt x="44" y="69"/>
                    </a:lnTo>
                    <a:lnTo>
                      <a:pt x="40" y="79"/>
                    </a:lnTo>
                    <a:lnTo>
                      <a:pt x="36" y="86"/>
                    </a:lnTo>
                    <a:lnTo>
                      <a:pt x="33" y="99"/>
                    </a:lnTo>
                    <a:lnTo>
                      <a:pt x="33" y="111"/>
                    </a:lnTo>
                    <a:lnTo>
                      <a:pt x="34" y="124"/>
                    </a:lnTo>
                    <a:lnTo>
                      <a:pt x="32" y="138"/>
                    </a:lnTo>
                    <a:lnTo>
                      <a:pt x="27" y="147"/>
                    </a:lnTo>
                    <a:lnTo>
                      <a:pt x="19" y="156"/>
                    </a:lnTo>
                    <a:lnTo>
                      <a:pt x="13" y="166"/>
                    </a:lnTo>
                    <a:lnTo>
                      <a:pt x="8" y="178"/>
                    </a:lnTo>
                    <a:lnTo>
                      <a:pt x="5" y="194"/>
                    </a:lnTo>
                    <a:lnTo>
                      <a:pt x="0" y="203"/>
                    </a:lnTo>
                  </a:path>
                </a:pathLst>
              </a:custGeom>
              <a:noFill/>
              <a:ln w="1588">
                <a:solidFill>
                  <a:srgbClr val="000000"/>
                </a:solidFill>
                <a:round/>
                <a:headEnd/>
                <a:tailEnd/>
              </a:ln>
            </p:spPr>
            <p:txBody>
              <a:bodyPr/>
              <a:lstStyle/>
              <a:p>
                <a:endParaRPr lang="en-US"/>
              </a:p>
            </p:txBody>
          </p:sp>
          <p:sp>
            <p:nvSpPr>
              <p:cNvPr id="142" name="Freeform 144"/>
              <p:cNvSpPr>
                <a:spLocks/>
              </p:cNvSpPr>
              <p:nvPr/>
            </p:nvSpPr>
            <p:spPr bwMode="auto">
              <a:xfrm>
                <a:off x="1036" y="3727"/>
                <a:ext cx="133" cy="59"/>
              </a:xfrm>
              <a:custGeom>
                <a:avLst/>
                <a:gdLst>
                  <a:gd name="T0" fmla="*/ 1 w 266"/>
                  <a:gd name="T1" fmla="*/ 0 h 119"/>
                  <a:gd name="T2" fmla="*/ 1 w 266"/>
                  <a:gd name="T3" fmla="*/ 0 h 119"/>
                  <a:gd name="T4" fmla="*/ 1 w 266"/>
                  <a:gd name="T5" fmla="*/ 0 h 119"/>
                  <a:gd name="T6" fmla="*/ 1 w 266"/>
                  <a:gd name="T7" fmla="*/ 0 h 119"/>
                  <a:gd name="T8" fmla="*/ 1 w 266"/>
                  <a:gd name="T9" fmla="*/ 0 h 119"/>
                  <a:gd name="T10" fmla="*/ 1 w 266"/>
                  <a:gd name="T11" fmla="*/ 0 h 119"/>
                  <a:gd name="T12" fmla="*/ 1 w 266"/>
                  <a:gd name="T13" fmla="*/ 0 h 119"/>
                  <a:gd name="T14" fmla="*/ 1 w 266"/>
                  <a:gd name="T15" fmla="*/ 0 h 119"/>
                  <a:gd name="T16" fmla="*/ 1 w 266"/>
                  <a:gd name="T17" fmla="*/ 0 h 119"/>
                  <a:gd name="T18" fmla="*/ 0 w 266"/>
                  <a:gd name="T19" fmla="*/ 0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6"/>
                  <a:gd name="T31" fmla="*/ 0 h 119"/>
                  <a:gd name="T32" fmla="*/ 266 w 266"/>
                  <a:gd name="T33" fmla="*/ 119 h 1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6" h="119">
                    <a:moveTo>
                      <a:pt x="266" y="0"/>
                    </a:moveTo>
                    <a:lnTo>
                      <a:pt x="235" y="30"/>
                    </a:lnTo>
                    <a:lnTo>
                      <a:pt x="209" y="48"/>
                    </a:lnTo>
                    <a:lnTo>
                      <a:pt x="183" y="68"/>
                    </a:lnTo>
                    <a:lnTo>
                      <a:pt x="156" y="86"/>
                    </a:lnTo>
                    <a:lnTo>
                      <a:pt x="126" y="98"/>
                    </a:lnTo>
                    <a:lnTo>
                      <a:pt x="97" y="105"/>
                    </a:lnTo>
                    <a:lnTo>
                      <a:pt x="64" y="111"/>
                    </a:lnTo>
                    <a:lnTo>
                      <a:pt x="30" y="116"/>
                    </a:lnTo>
                    <a:lnTo>
                      <a:pt x="0" y="119"/>
                    </a:lnTo>
                  </a:path>
                </a:pathLst>
              </a:custGeom>
              <a:noFill/>
              <a:ln w="1588">
                <a:solidFill>
                  <a:srgbClr val="000000"/>
                </a:solidFill>
                <a:round/>
                <a:headEnd/>
                <a:tailEnd/>
              </a:ln>
            </p:spPr>
            <p:txBody>
              <a:bodyPr/>
              <a:lstStyle/>
              <a:p>
                <a:endParaRPr lang="en-US"/>
              </a:p>
            </p:txBody>
          </p:sp>
          <p:sp>
            <p:nvSpPr>
              <p:cNvPr id="143" name="Freeform 145"/>
              <p:cNvSpPr>
                <a:spLocks/>
              </p:cNvSpPr>
              <p:nvPr/>
            </p:nvSpPr>
            <p:spPr bwMode="auto">
              <a:xfrm>
                <a:off x="992" y="3804"/>
                <a:ext cx="157" cy="117"/>
              </a:xfrm>
              <a:custGeom>
                <a:avLst/>
                <a:gdLst>
                  <a:gd name="T0" fmla="*/ 1 w 313"/>
                  <a:gd name="T1" fmla="*/ 0 h 234"/>
                  <a:gd name="T2" fmla="*/ 1 w 313"/>
                  <a:gd name="T3" fmla="*/ 1 h 234"/>
                  <a:gd name="T4" fmla="*/ 1 w 313"/>
                  <a:gd name="T5" fmla="*/ 1 h 234"/>
                  <a:gd name="T6" fmla="*/ 1 w 313"/>
                  <a:gd name="T7" fmla="*/ 1 h 234"/>
                  <a:gd name="T8" fmla="*/ 1 w 313"/>
                  <a:gd name="T9" fmla="*/ 1 h 234"/>
                  <a:gd name="T10" fmla="*/ 1 w 313"/>
                  <a:gd name="T11" fmla="*/ 1 h 234"/>
                  <a:gd name="T12" fmla="*/ 1 w 313"/>
                  <a:gd name="T13" fmla="*/ 1 h 234"/>
                  <a:gd name="T14" fmla="*/ 1 w 313"/>
                  <a:gd name="T15" fmla="*/ 1 h 234"/>
                  <a:gd name="T16" fmla="*/ 1 w 313"/>
                  <a:gd name="T17" fmla="*/ 1 h 234"/>
                  <a:gd name="T18" fmla="*/ 1 w 313"/>
                  <a:gd name="T19" fmla="*/ 1 h 234"/>
                  <a:gd name="T20" fmla="*/ 1 w 313"/>
                  <a:gd name="T21" fmla="*/ 1 h 234"/>
                  <a:gd name="T22" fmla="*/ 1 w 313"/>
                  <a:gd name="T23" fmla="*/ 1 h 234"/>
                  <a:gd name="T24" fmla="*/ 1 w 313"/>
                  <a:gd name="T25" fmla="*/ 1 h 234"/>
                  <a:gd name="T26" fmla="*/ 1 w 313"/>
                  <a:gd name="T27" fmla="*/ 1 h 234"/>
                  <a:gd name="T28" fmla="*/ 1 w 313"/>
                  <a:gd name="T29" fmla="*/ 1 h 234"/>
                  <a:gd name="T30" fmla="*/ 1 w 313"/>
                  <a:gd name="T31" fmla="*/ 1 h 234"/>
                  <a:gd name="T32" fmla="*/ 0 w 313"/>
                  <a:gd name="T33" fmla="*/ 1 h 2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3"/>
                  <a:gd name="T52" fmla="*/ 0 h 234"/>
                  <a:gd name="T53" fmla="*/ 313 w 313"/>
                  <a:gd name="T54" fmla="*/ 234 h 2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3" h="234">
                    <a:moveTo>
                      <a:pt x="313" y="0"/>
                    </a:moveTo>
                    <a:lnTo>
                      <a:pt x="297" y="22"/>
                    </a:lnTo>
                    <a:lnTo>
                      <a:pt x="276" y="44"/>
                    </a:lnTo>
                    <a:lnTo>
                      <a:pt x="253" y="64"/>
                    </a:lnTo>
                    <a:lnTo>
                      <a:pt x="234" y="82"/>
                    </a:lnTo>
                    <a:lnTo>
                      <a:pt x="214" y="105"/>
                    </a:lnTo>
                    <a:lnTo>
                      <a:pt x="194" y="126"/>
                    </a:lnTo>
                    <a:lnTo>
                      <a:pt x="172" y="143"/>
                    </a:lnTo>
                    <a:lnTo>
                      <a:pt x="149" y="156"/>
                    </a:lnTo>
                    <a:lnTo>
                      <a:pt x="128" y="163"/>
                    </a:lnTo>
                    <a:lnTo>
                      <a:pt x="110" y="171"/>
                    </a:lnTo>
                    <a:lnTo>
                      <a:pt x="90" y="179"/>
                    </a:lnTo>
                    <a:lnTo>
                      <a:pt x="69" y="187"/>
                    </a:lnTo>
                    <a:lnTo>
                      <a:pt x="51" y="196"/>
                    </a:lnTo>
                    <a:lnTo>
                      <a:pt x="33" y="206"/>
                    </a:lnTo>
                    <a:lnTo>
                      <a:pt x="16" y="219"/>
                    </a:lnTo>
                    <a:lnTo>
                      <a:pt x="0" y="234"/>
                    </a:lnTo>
                  </a:path>
                </a:pathLst>
              </a:custGeom>
              <a:noFill/>
              <a:ln w="1588">
                <a:solidFill>
                  <a:srgbClr val="000000"/>
                </a:solidFill>
                <a:round/>
                <a:headEnd/>
                <a:tailEnd/>
              </a:ln>
            </p:spPr>
            <p:txBody>
              <a:bodyPr/>
              <a:lstStyle/>
              <a:p>
                <a:endParaRPr lang="en-US"/>
              </a:p>
            </p:txBody>
          </p:sp>
          <p:sp>
            <p:nvSpPr>
              <p:cNvPr id="144" name="Freeform 146"/>
              <p:cNvSpPr>
                <a:spLocks/>
              </p:cNvSpPr>
              <p:nvPr/>
            </p:nvSpPr>
            <p:spPr bwMode="auto">
              <a:xfrm>
                <a:off x="941" y="3851"/>
                <a:ext cx="9" cy="81"/>
              </a:xfrm>
              <a:custGeom>
                <a:avLst/>
                <a:gdLst>
                  <a:gd name="T0" fmla="*/ 0 w 19"/>
                  <a:gd name="T1" fmla="*/ 0 h 162"/>
                  <a:gd name="T2" fmla="*/ 0 w 19"/>
                  <a:gd name="T3" fmla="*/ 1 h 162"/>
                  <a:gd name="T4" fmla="*/ 0 w 19"/>
                  <a:gd name="T5" fmla="*/ 1 h 162"/>
                  <a:gd name="T6" fmla="*/ 0 w 19"/>
                  <a:gd name="T7" fmla="*/ 1 h 162"/>
                  <a:gd name="T8" fmla="*/ 0 w 19"/>
                  <a:gd name="T9" fmla="*/ 1 h 162"/>
                  <a:gd name="T10" fmla="*/ 0 w 19"/>
                  <a:gd name="T11" fmla="*/ 1 h 162"/>
                  <a:gd name="T12" fmla="*/ 0 w 19"/>
                  <a:gd name="T13" fmla="*/ 1 h 162"/>
                  <a:gd name="T14" fmla="*/ 0 w 19"/>
                  <a:gd name="T15" fmla="*/ 1 h 162"/>
                  <a:gd name="T16" fmla="*/ 0 w 19"/>
                  <a:gd name="T17" fmla="*/ 1 h 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62"/>
                  <a:gd name="T29" fmla="*/ 19 w 19"/>
                  <a:gd name="T30" fmla="*/ 162 h 1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62">
                    <a:moveTo>
                      <a:pt x="19" y="0"/>
                    </a:moveTo>
                    <a:lnTo>
                      <a:pt x="9" y="18"/>
                    </a:lnTo>
                    <a:lnTo>
                      <a:pt x="3" y="37"/>
                    </a:lnTo>
                    <a:lnTo>
                      <a:pt x="0" y="58"/>
                    </a:lnTo>
                    <a:lnTo>
                      <a:pt x="0" y="78"/>
                    </a:lnTo>
                    <a:lnTo>
                      <a:pt x="1" y="100"/>
                    </a:lnTo>
                    <a:lnTo>
                      <a:pt x="4" y="121"/>
                    </a:lnTo>
                    <a:lnTo>
                      <a:pt x="9" y="142"/>
                    </a:lnTo>
                    <a:lnTo>
                      <a:pt x="12" y="162"/>
                    </a:lnTo>
                  </a:path>
                </a:pathLst>
              </a:custGeom>
              <a:noFill/>
              <a:ln w="1588">
                <a:solidFill>
                  <a:srgbClr val="000000"/>
                </a:solidFill>
                <a:round/>
                <a:headEnd/>
                <a:tailEnd/>
              </a:ln>
            </p:spPr>
            <p:txBody>
              <a:bodyPr/>
              <a:lstStyle/>
              <a:p>
                <a:endParaRPr lang="en-US"/>
              </a:p>
            </p:txBody>
          </p:sp>
          <p:sp>
            <p:nvSpPr>
              <p:cNvPr id="145" name="Freeform 147"/>
              <p:cNvSpPr>
                <a:spLocks/>
              </p:cNvSpPr>
              <p:nvPr/>
            </p:nvSpPr>
            <p:spPr bwMode="auto">
              <a:xfrm>
                <a:off x="895" y="3855"/>
                <a:ext cx="53" cy="74"/>
              </a:xfrm>
              <a:custGeom>
                <a:avLst/>
                <a:gdLst>
                  <a:gd name="T0" fmla="*/ 1 w 105"/>
                  <a:gd name="T1" fmla="*/ 0 h 148"/>
                  <a:gd name="T2" fmla="*/ 1 w 105"/>
                  <a:gd name="T3" fmla="*/ 1 h 148"/>
                  <a:gd name="T4" fmla="*/ 1 w 105"/>
                  <a:gd name="T5" fmla="*/ 1 h 148"/>
                  <a:gd name="T6" fmla="*/ 1 w 105"/>
                  <a:gd name="T7" fmla="*/ 1 h 148"/>
                  <a:gd name="T8" fmla="*/ 1 w 105"/>
                  <a:gd name="T9" fmla="*/ 1 h 148"/>
                  <a:gd name="T10" fmla="*/ 1 w 105"/>
                  <a:gd name="T11" fmla="*/ 1 h 148"/>
                  <a:gd name="T12" fmla="*/ 1 w 105"/>
                  <a:gd name="T13" fmla="*/ 1 h 148"/>
                  <a:gd name="T14" fmla="*/ 0 w 105"/>
                  <a:gd name="T15" fmla="*/ 1 h 148"/>
                  <a:gd name="T16" fmla="*/ 1 w 105"/>
                  <a:gd name="T17" fmla="*/ 1 h 1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5"/>
                  <a:gd name="T28" fmla="*/ 0 h 148"/>
                  <a:gd name="T29" fmla="*/ 105 w 105"/>
                  <a:gd name="T30" fmla="*/ 148 h 1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5" h="148">
                    <a:moveTo>
                      <a:pt x="105" y="0"/>
                    </a:moveTo>
                    <a:lnTo>
                      <a:pt x="80" y="10"/>
                    </a:lnTo>
                    <a:lnTo>
                      <a:pt x="61" y="25"/>
                    </a:lnTo>
                    <a:lnTo>
                      <a:pt x="45" y="41"/>
                    </a:lnTo>
                    <a:lnTo>
                      <a:pt x="31" y="54"/>
                    </a:lnTo>
                    <a:lnTo>
                      <a:pt x="12" y="72"/>
                    </a:lnTo>
                    <a:lnTo>
                      <a:pt x="3" y="95"/>
                    </a:lnTo>
                    <a:lnTo>
                      <a:pt x="0" y="121"/>
                    </a:lnTo>
                    <a:lnTo>
                      <a:pt x="1" y="148"/>
                    </a:lnTo>
                  </a:path>
                </a:pathLst>
              </a:custGeom>
              <a:noFill/>
              <a:ln w="1588">
                <a:solidFill>
                  <a:srgbClr val="000000"/>
                </a:solidFill>
                <a:round/>
                <a:headEnd/>
                <a:tailEnd/>
              </a:ln>
            </p:spPr>
            <p:txBody>
              <a:bodyPr/>
              <a:lstStyle/>
              <a:p>
                <a:endParaRPr lang="en-US"/>
              </a:p>
            </p:txBody>
          </p:sp>
          <p:sp>
            <p:nvSpPr>
              <p:cNvPr id="146" name="Freeform 148"/>
              <p:cNvSpPr>
                <a:spLocks/>
              </p:cNvSpPr>
              <p:nvPr/>
            </p:nvSpPr>
            <p:spPr bwMode="auto">
              <a:xfrm>
                <a:off x="832" y="3836"/>
                <a:ext cx="45" cy="120"/>
              </a:xfrm>
              <a:custGeom>
                <a:avLst/>
                <a:gdLst>
                  <a:gd name="T0" fmla="*/ 1 w 88"/>
                  <a:gd name="T1" fmla="*/ 0 h 241"/>
                  <a:gd name="T2" fmla="*/ 1 w 88"/>
                  <a:gd name="T3" fmla="*/ 0 h 241"/>
                  <a:gd name="T4" fmla="*/ 1 w 88"/>
                  <a:gd name="T5" fmla="*/ 0 h 241"/>
                  <a:gd name="T6" fmla="*/ 1 w 88"/>
                  <a:gd name="T7" fmla="*/ 0 h 241"/>
                  <a:gd name="T8" fmla="*/ 1 w 88"/>
                  <a:gd name="T9" fmla="*/ 0 h 241"/>
                  <a:gd name="T10" fmla="*/ 1 w 88"/>
                  <a:gd name="T11" fmla="*/ 0 h 241"/>
                  <a:gd name="T12" fmla="*/ 0 w 88"/>
                  <a:gd name="T13" fmla="*/ 0 h 241"/>
                  <a:gd name="T14" fmla="*/ 1 w 88"/>
                  <a:gd name="T15" fmla="*/ 0 h 241"/>
                  <a:gd name="T16" fmla="*/ 1 w 88"/>
                  <a:gd name="T17" fmla="*/ 0 h 241"/>
                  <a:gd name="T18" fmla="*/ 1 w 88"/>
                  <a:gd name="T19" fmla="*/ 0 h 241"/>
                  <a:gd name="T20" fmla="*/ 1 w 88"/>
                  <a:gd name="T21" fmla="*/ 0 h 241"/>
                  <a:gd name="T22" fmla="*/ 1 w 88"/>
                  <a:gd name="T23" fmla="*/ 0 h 241"/>
                  <a:gd name="T24" fmla="*/ 1 w 88"/>
                  <a:gd name="T25" fmla="*/ 0 h 2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8"/>
                  <a:gd name="T40" fmla="*/ 0 h 241"/>
                  <a:gd name="T41" fmla="*/ 88 w 88"/>
                  <a:gd name="T42" fmla="*/ 241 h 24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8" h="241">
                    <a:moveTo>
                      <a:pt x="88" y="0"/>
                    </a:moveTo>
                    <a:lnTo>
                      <a:pt x="60" y="7"/>
                    </a:lnTo>
                    <a:lnTo>
                      <a:pt x="38" y="18"/>
                    </a:lnTo>
                    <a:lnTo>
                      <a:pt x="23" y="32"/>
                    </a:lnTo>
                    <a:lnTo>
                      <a:pt x="15" y="43"/>
                    </a:lnTo>
                    <a:lnTo>
                      <a:pt x="3" y="68"/>
                    </a:lnTo>
                    <a:lnTo>
                      <a:pt x="0" y="97"/>
                    </a:lnTo>
                    <a:lnTo>
                      <a:pt x="3" y="127"/>
                    </a:lnTo>
                    <a:lnTo>
                      <a:pt x="10" y="158"/>
                    </a:lnTo>
                    <a:lnTo>
                      <a:pt x="15" y="184"/>
                    </a:lnTo>
                    <a:lnTo>
                      <a:pt x="15" y="202"/>
                    </a:lnTo>
                    <a:lnTo>
                      <a:pt x="15" y="223"/>
                    </a:lnTo>
                    <a:lnTo>
                      <a:pt x="18" y="241"/>
                    </a:lnTo>
                  </a:path>
                </a:pathLst>
              </a:custGeom>
              <a:noFill/>
              <a:ln w="1588">
                <a:solidFill>
                  <a:srgbClr val="000000"/>
                </a:solidFill>
                <a:round/>
                <a:headEnd/>
                <a:tailEnd/>
              </a:ln>
            </p:spPr>
            <p:txBody>
              <a:bodyPr/>
              <a:lstStyle/>
              <a:p>
                <a:endParaRPr lang="en-US"/>
              </a:p>
            </p:txBody>
          </p:sp>
          <p:sp>
            <p:nvSpPr>
              <p:cNvPr id="147" name="Freeform 149"/>
              <p:cNvSpPr>
                <a:spLocks/>
              </p:cNvSpPr>
              <p:nvPr/>
            </p:nvSpPr>
            <p:spPr bwMode="auto">
              <a:xfrm>
                <a:off x="1126" y="3901"/>
                <a:ext cx="6" cy="75"/>
              </a:xfrm>
              <a:custGeom>
                <a:avLst/>
                <a:gdLst>
                  <a:gd name="T0" fmla="*/ 1 w 12"/>
                  <a:gd name="T1" fmla="*/ 0 h 148"/>
                  <a:gd name="T2" fmla="*/ 1 w 12"/>
                  <a:gd name="T3" fmla="*/ 1 h 148"/>
                  <a:gd name="T4" fmla="*/ 0 w 12"/>
                  <a:gd name="T5" fmla="*/ 1 h 148"/>
                  <a:gd name="T6" fmla="*/ 0 w 12"/>
                  <a:gd name="T7" fmla="*/ 1 h 148"/>
                  <a:gd name="T8" fmla="*/ 1 w 12"/>
                  <a:gd name="T9" fmla="*/ 1 h 148"/>
                  <a:gd name="T10" fmla="*/ 1 w 12"/>
                  <a:gd name="T11" fmla="*/ 1 h 148"/>
                  <a:gd name="T12" fmla="*/ 1 w 12"/>
                  <a:gd name="T13" fmla="*/ 1 h 148"/>
                  <a:gd name="T14" fmla="*/ 1 w 12"/>
                  <a:gd name="T15" fmla="*/ 1 h 148"/>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48"/>
                  <a:gd name="T26" fmla="*/ 12 w 12"/>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48">
                    <a:moveTo>
                      <a:pt x="1" y="0"/>
                    </a:moveTo>
                    <a:lnTo>
                      <a:pt x="1" y="20"/>
                    </a:lnTo>
                    <a:lnTo>
                      <a:pt x="0" y="43"/>
                    </a:lnTo>
                    <a:lnTo>
                      <a:pt x="0" y="67"/>
                    </a:lnTo>
                    <a:lnTo>
                      <a:pt x="1" y="88"/>
                    </a:lnTo>
                    <a:lnTo>
                      <a:pt x="5" y="109"/>
                    </a:lnTo>
                    <a:lnTo>
                      <a:pt x="11" y="128"/>
                    </a:lnTo>
                    <a:lnTo>
                      <a:pt x="12" y="148"/>
                    </a:lnTo>
                  </a:path>
                </a:pathLst>
              </a:custGeom>
              <a:noFill/>
              <a:ln w="1588">
                <a:solidFill>
                  <a:srgbClr val="000000"/>
                </a:solidFill>
                <a:round/>
                <a:headEnd/>
                <a:tailEnd/>
              </a:ln>
            </p:spPr>
            <p:txBody>
              <a:bodyPr/>
              <a:lstStyle/>
              <a:p>
                <a:endParaRPr lang="en-US"/>
              </a:p>
            </p:txBody>
          </p:sp>
          <p:sp>
            <p:nvSpPr>
              <p:cNvPr id="148" name="Freeform 150"/>
              <p:cNvSpPr>
                <a:spLocks/>
              </p:cNvSpPr>
              <p:nvPr/>
            </p:nvSpPr>
            <p:spPr bwMode="auto">
              <a:xfrm>
                <a:off x="1167" y="3840"/>
                <a:ext cx="43" cy="102"/>
              </a:xfrm>
              <a:custGeom>
                <a:avLst/>
                <a:gdLst>
                  <a:gd name="T0" fmla="*/ 0 w 88"/>
                  <a:gd name="T1" fmla="*/ 0 h 204"/>
                  <a:gd name="T2" fmla="*/ 0 w 88"/>
                  <a:gd name="T3" fmla="*/ 1 h 204"/>
                  <a:gd name="T4" fmla="*/ 0 w 88"/>
                  <a:gd name="T5" fmla="*/ 1 h 204"/>
                  <a:gd name="T6" fmla="*/ 0 w 88"/>
                  <a:gd name="T7" fmla="*/ 1 h 204"/>
                  <a:gd name="T8" fmla="*/ 0 w 88"/>
                  <a:gd name="T9" fmla="*/ 1 h 204"/>
                  <a:gd name="T10" fmla="*/ 0 w 88"/>
                  <a:gd name="T11" fmla="*/ 1 h 204"/>
                  <a:gd name="T12" fmla="*/ 0 w 88"/>
                  <a:gd name="T13" fmla="*/ 1 h 204"/>
                  <a:gd name="T14" fmla="*/ 0 w 88"/>
                  <a:gd name="T15" fmla="*/ 1 h 204"/>
                  <a:gd name="T16" fmla="*/ 0 w 88"/>
                  <a:gd name="T17" fmla="*/ 1 h 204"/>
                  <a:gd name="T18" fmla="*/ 0 w 88"/>
                  <a:gd name="T19" fmla="*/ 1 h 2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204"/>
                  <a:gd name="T32" fmla="*/ 88 w 88"/>
                  <a:gd name="T33" fmla="*/ 204 h 2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204">
                    <a:moveTo>
                      <a:pt x="0" y="0"/>
                    </a:moveTo>
                    <a:lnTo>
                      <a:pt x="5" y="29"/>
                    </a:lnTo>
                    <a:lnTo>
                      <a:pt x="11" y="63"/>
                    </a:lnTo>
                    <a:lnTo>
                      <a:pt x="16" y="98"/>
                    </a:lnTo>
                    <a:lnTo>
                      <a:pt x="24" y="126"/>
                    </a:lnTo>
                    <a:lnTo>
                      <a:pt x="32" y="149"/>
                    </a:lnTo>
                    <a:lnTo>
                      <a:pt x="42" y="168"/>
                    </a:lnTo>
                    <a:lnTo>
                      <a:pt x="55" y="184"/>
                    </a:lnTo>
                    <a:lnTo>
                      <a:pt x="72" y="195"/>
                    </a:lnTo>
                    <a:lnTo>
                      <a:pt x="88" y="204"/>
                    </a:lnTo>
                  </a:path>
                </a:pathLst>
              </a:custGeom>
              <a:noFill/>
              <a:ln w="1588">
                <a:solidFill>
                  <a:srgbClr val="000000"/>
                </a:solidFill>
                <a:round/>
                <a:headEnd/>
                <a:tailEnd/>
              </a:ln>
            </p:spPr>
            <p:txBody>
              <a:bodyPr/>
              <a:lstStyle/>
              <a:p>
                <a:endParaRPr lang="en-US"/>
              </a:p>
            </p:txBody>
          </p:sp>
          <p:sp>
            <p:nvSpPr>
              <p:cNvPr id="149" name="Freeform 151"/>
              <p:cNvSpPr>
                <a:spLocks/>
              </p:cNvSpPr>
              <p:nvPr/>
            </p:nvSpPr>
            <p:spPr bwMode="auto">
              <a:xfrm>
                <a:off x="1186" y="3816"/>
                <a:ext cx="60" cy="114"/>
              </a:xfrm>
              <a:custGeom>
                <a:avLst/>
                <a:gdLst>
                  <a:gd name="T0" fmla="*/ 0 w 119"/>
                  <a:gd name="T1" fmla="*/ 0 h 228"/>
                  <a:gd name="T2" fmla="*/ 1 w 119"/>
                  <a:gd name="T3" fmla="*/ 1 h 228"/>
                  <a:gd name="T4" fmla="*/ 1 w 119"/>
                  <a:gd name="T5" fmla="*/ 1 h 228"/>
                  <a:gd name="T6" fmla="*/ 1 w 119"/>
                  <a:gd name="T7" fmla="*/ 1 h 228"/>
                  <a:gd name="T8" fmla="*/ 1 w 119"/>
                  <a:gd name="T9" fmla="*/ 1 h 228"/>
                  <a:gd name="T10" fmla="*/ 1 w 119"/>
                  <a:gd name="T11" fmla="*/ 1 h 228"/>
                  <a:gd name="T12" fmla="*/ 1 w 119"/>
                  <a:gd name="T13" fmla="*/ 1 h 228"/>
                  <a:gd name="T14" fmla="*/ 1 w 119"/>
                  <a:gd name="T15" fmla="*/ 1 h 228"/>
                  <a:gd name="T16" fmla="*/ 1 w 119"/>
                  <a:gd name="T17" fmla="*/ 1 h 2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9"/>
                  <a:gd name="T28" fmla="*/ 0 h 228"/>
                  <a:gd name="T29" fmla="*/ 119 w 119"/>
                  <a:gd name="T30" fmla="*/ 228 h 2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9" h="228">
                    <a:moveTo>
                      <a:pt x="0" y="0"/>
                    </a:moveTo>
                    <a:lnTo>
                      <a:pt x="7" y="25"/>
                    </a:lnTo>
                    <a:lnTo>
                      <a:pt x="8" y="58"/>
                    </a:lnTo>
                    <a:lnTo>
                      <a:pt x="10" y="95"/>
                    </a:lnTo>
                    <a:lnTo>
                      <a:pt x="22" y="128"/>
                    </a:lnTo>
                    <a:lnTo>
                      <a:pt x="43" y="159"/>
                    </a:lnTo>
                    <a:lnTo>
                      <a:pt x="66" y="184"/>
                    </a:lnTo>
                    <a:lnTo>
                      <a:pt x="91" y="206"/>
                    </a:lnTo>
                    <a:lnTo>
                      <a:pt x="119" y="228"/>
                    </a:lnTo>
                  </a:path>
                </a:pathLst>
              </a:custGeom>
              <a:noFill/>
              <a:ln w="1588">
                <a:solidFill>
                  <a:srgbClr val="000000"/>
                </a:solidFill>
                <a:round/>
                <a:headEnd/>
                <a:tailEnd/>
              </a:ln>
            </p:spPr>
            <p:txBody>
              <a:bodyPr/>
              <a:lstStyle/>
              <a:p>
                <a:endParaRPr lang="en-US"/>
              </a:p>
            </p:txBody>
          </p:sp>
          <p:sp>
            <p:nvSpPr>
              <p:cNvPr id="150" name="Freeform 152"/>
              <p:cNvSpPr>
                <a:spLocks/>
              </p:cNvSpPr>
              <p:nvPr/>
            </p:nvSpPr>
            <p:spPr bwMode="auto">
              <a:xfrm>
                <a:off x="1261" y="3779"/>
                <a:ext cx="74" cy="60"/>
              </a:xfrm>
              <a:custGeom>
                <a:avLst/>
                <a:gdLst>
                  <a:gd name="T0" fmla="*/ 1 w 147"/>
                  <a:gd name="T1" fmla="*/ 0 h 119"/>
                  <a:gd name="T2" fmla="*/ 1 w 147"/>
                  <a:gd name="T3" fmla="*/ 1 h 119"/>
                  <a:gd name="T4" fmla="*/ 1 w 147"/>
                  <a:gd name="T5" fmla="*/ 1 h 119"/>
                  <a:gd name="T6" fmla="*/ 1 w 147"/>
                  <a:gd name="T7" fmla="*/ 1 h 119"/>
                  <a:gd name="T8" fmla="*/ 1 w 147"/>
                  <a:gd name="T9" fmla="*/ 1 h 119"/>
                  <a:gd name="T10" fmla="*/ 1 w 147"/>
                  <a:gd name="T11" fmla="*/ 1 h 119"/>
                  <a:gd name="T12" fmla="*/ 1 w 147"/>
                  <a:gd name="T13" fmla="*/ 1 h 119"/>
                  <a:gd name="T14" fmla="*/ 1 w 147"/>
                  <a:gd name="T15" fmla="*/ 1 h 119"/>
                  <a:gd name="T16" fmla="*/ 0 w 147"/>
                  <a:gd name="T17" fmla="*/ 1 h 1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7"/>
                  <a:gd name="T28" fmla="*/ 0 h 119"/>
                  <a:gd name="T29" fmla="*/ 147 w 147"/>
                  <a:gd name="T30" fmla="*/ 119 h 1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7" h="119">
                    <a:moveTo>
                      <a:pt x="147" y="0"/>
                    </a:moveTo>
                    <a:lnTo>
                      <a:pt x="137" y="24"/>
                    </a:lnTo>
                    <a:lnTo>
                      <a:pt x="124" y="46"/>
                    </a:lnTo>
                    <a:lnTo>
                      <a:pt x="107" y="66"/>
                    </a:lnTo>
                    <a:lnTo>
                      <a:pt x="87" y="83"/>
                    </a:lnTo>
                    <a:lnTo>
                      <a:pt x="66" y="96"/>
                    </a:lnTo>
                    <a:lnTo>
                      <a:pt x="44" y="108"/>
                    </a:lnTo>
                    <a:lnTo>
                      <a:pt x="23" y="114"/>
                    </a:lnTo>
                    <a:lnTo>
                      <a:pt x="0" y="119"/>
                    </a:lnTo>
                  </a:path>
                </a:pathLst>
              </a:custGeom>
              <a:noFill/>
              <a:ln w="1588">
                <a:solidFill>
                  <a:srgbClr val="000000"/>
                </a:solidFill>
                <a:round/>
                <a:headEnd/>
                <a:tailEnd/>
              </a:ln>
            </p:spPr>
            <p:txBody>
              <a:bodyPr/>
              <a:lstStyle/>
              <a:p>
                <a:endParaRPr lang="en-US"/>
              </a:p>
            </p:txBody>
          </p:sp>
          <p:sp>
            <p:nvSpPr>
              <p:cNvPr id="151" name="Freeform 153"/>
              <p:cNvSpPr>
                <a:spLocks/>
              </p:cNvSpPr>
              <p:nvPr/>
            </p:nvSpPr>
            <p:spPr bwMode="auto">
              <a:xfrm>
                <a:off x="1278" y="3889"/>
                <a:ext cx="23" cy="85"/>
              </a:xfrm>
              <a:custGeom>
                <a:avLst/>
                <a:gdLst>
                  <a:gd name="T0" fmla="*/ 1 w 45"/>
                  <a:gd name="T1" fmla="*/ 0 h 170"/>
                  <a:gd name="T2" fmla="*/ 1 w 45"/>
                  <a:gd name="T3" fmla="*/ 1 h 170"/>
                  <a:gd name="T4" fmla="*/ 1 w 45"/>
                  <a:gd name="T5" fmla="*/ 1 h 170"/>
                  <a:gd name="T6" fmla="*/ 1 w 45"/>
                  <a:gd name="T7" fmla="*/ 1 h 170"/>
                  <a:gd name="T8" fmla="*/ 1 w 45"/>
                  <a:gd name="T9" fmla="*/ 1 h 170"/>
                  <a:gd name="T10" fmla="*/ 1 w 45"/>
                  <a:gd name="T11" fmla="*/ 1 h 170"/>
                  <a:gd name="T12" fmla="*/ 1 w 45"/>
                  <a:gd name="T13" fmla="*/ 1 h 170"/>
                  <a:gd name="T14" fmla="*/ 0 w 45"/>
                  <a:gd name="T15" fmla="*/ 1 h 170"/>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170"/>
                  <a:gd name="T26" fmla="*/ 45 w 45"/>
                  <a:gd name="T27" fmla="*/ 170 h 1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170">
                    <a:moveTo>
                      <a:pt x="45" y="0"/>
                    </a:moveTo>
                    <a:lnTo>
                      <a:pt x="42" y="25"/>
                    </a:lnTo>
                    <a:lnTo>
                      <a:pt x="41" y="49"/>
                    </a:lnTo>
                    <a:lnTo>
                      <a:pt x="36" y="71"/>
                    </a:lnTo>
                    <a:lnTo>
                      <a:pt x="32" y="94"/>
                    </a:lnTo>
                    <a:lnTo>
                      <a:pt x="20" y="116"/>
                    </a:lnTo>
                    <a:lnTo>
                      <a:pt x="9" y="136"/>
                    </a:lnTo>
                    <a:lnTo>
                      <a:pt x="0" y="170"/>
                    </a:lnTo>
                  </a:path>
                </a:pathLst>
              </a:custGeom>
              <a:noFill/>
              <a:ln w="1588">
                <a:solidFill>
                  <a:srgbClr val="000000"/>
                </a:solidFill>
                <a:round/>
                <a:headEnd/>
                <a:tailEnd/>
              </a:ln>
            </p:spPr>
            <p:txBody>
              <a:bodyPr/>
              <a:lstStyle/>
              <a:p>
                <a:endParaRPr lang="en-US"/>
              </a:p>
            </p:txBody>
          </p:sp>
          <p:sp>
            <p:nvSpPr>
              <p:cNvPr id="152" name="Freeform 154"/>
              <p:cNvSpPr>
                <a:spLocks/>
              </p:cNvSpPr>
              <p:nvPr/>
            </p:nvSpPr>
            <p:spPr bwMode="auto">
              <a:xfrm>
                <a:off x="1308" y="3691"/>
                <a:ext cx="39" cy="224"/>
              </a:xfrm>
              <a:custGeom>
                <a:avLst/>
                <a:gdLst>
                  <a:gd name="T0" fmla="*/ 1 w 77"/>
                  <a:gd name="T1" fmla="*/ 0 h 448"/>
                  <a:gd name="T2" fmla="*/ 1 w 77"/>
                  <a:gd name="T3" fmla="*/ 1 h 448"/>
                  <a:gd name="T4" fmla="*/ 1 w 77"/>
                  <a:gd name="T5" fmla="*/ 1 h 448"/>
                  <a:gd name="T6" fmla="*/ 1 w 77"/>
                  <a:gd name="T7" fmla="*/ 1 h 448"/>
                  <a:gd name="T8" fmla="*/ 1 w 77"/>
                  <a:gd name="T9" fmla="*/ 1 h 448"/>
                  <a:gd name="T10" fmla="*/ 1 w 77"/>
                  <a:gd name="T11" fmla="*/ 1 h 448"/>
                  <a:gd name="T12" fmla="*/ 1 w 77"/>
                  <a:gd name="T13" fmla="*/ 1 h 448"/>
                  <a:gd name="T14" fmla="*/ 1 w 77"/>
                  <a:gd name="T15" fmla="*/ 1 h 448"/>
                  <a:gd name="T16" fmla="*/ 1 w 77"/>
                  <a:gd name="T17" fmla="*/ 1 h 448"/>
                  <a:gd name="T18" fmla="*/ 1 w 77"/>
                  <a:gd name="T19" fmla="*/ 1 h 448"/>
                  <a:gd name="T20" fmla="*/ 1 w 77"/>
                  <a:gd name="T21" fmla="*/ 1 h 448"/>
                  <a:gd name="T22" fmla="*/ 1 w 77"/>
                  <a:gd name="T23" fmla="*/ 1 h 448"/>
                  <a:gd name="T24" fmla="*/ 1 w 77"/>
                  <a:gd name="T25" fmla="*/ 1 h 448"/>
                  <a:gd name="T26" fmla="*/ 1 w 77"/>
                  <a:gd name="T27" fmla="*/ 1 h 448"/>
                  <a:gd name="T28" fmla="*/ 1 w 77"/>
                  <a:gd name="T29" fmla="*/ 1 h 448"/>
                  <a:gd name="T30" fmla="*/ 1 w 77"/>
                  <a:gd name="T31" fmla="*/ 1 h 448"/>
                  <a:gd name="T32" fmla="*/ 0 w 77"/>
                  <a:gd name="T33" fmla="*/ 1 h 4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448"/>
                  <a:gd name="T53" fmla="*/ 77 w 77"/>
                  <a:gd name="T54" fmla="*/ 448 h 4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448">
                    <a:moveTo>
                      <a:pt x="77" y="0"/>
                    </a:moveTo>
                    <a:lnTo>
                      <a:pt x="69" y="18"/>
                    </a:lnTo>
                    <a:lnTo>
                      <a:pt x="67" y="45"/>
                    </a:lnTo>
                    <a:lnTo>
                      <a:pt x="67" y="75"/>
                    </a:lnTo>
                    <a:lnTo>
                      <a:pt x="68" y="100"/>
                    </a:lnTo>
                    <a:lnTo>
                      <a:pt x="73" y="131"/>
                    </a:lnTo>
                    <a:lnTo>
                      <a:pt x="74" y="164"/>
                    </a:lnTo>
                    <a:lnTo>
                      <a:pt x="75" y="196"/>
                    </a:lnTo>
                    <a:lnTo>
                      <a:pt x="73" y="228"/>
                    </a:lnTo>
                    <a:lnTo>
                      <a:pt x="69" y="258"/>
                    </a:lnTo>
                    <a:lnTo>
                      <a:pt x="65" y="290"/>
                    </a:lnTo>
                    <a:lnTo>
                      <a:pt x="58" y="321"/>
                    </a:lnTo>
                    <a:lnTo>
                      <a:pt x="49" y="350"/>
                    </a:lnTo>
                    <a:lnTo>
                      <a:pt x="39" y="375"/>
                    </a:lnTo>
                    <a:lnTo>
                      <a:pt x="25" y="400"/>
                    </a:lnTo>
                    <a:lnTo>
                      <a:pt x="11" y="424"/>
                    </a:lnTo>
                    <a:lnTo>
                      <a:pt x="0" y="448"/>
                    </a:lnTo>
                  </a:path>
                </a:pathLst>
              </a:custGeom>
              <a:noFill/>
              <a:ln w="1588">
                <a:solidFill>
                  <a:srgbClr val="000000"/>
                </a:solidFill>
                <a:round/>
                <a:headEnd/>
                <a:tailEnd/>
              </a:ln>
            </p:spPr>
            <p:txBody>
              <a:bodyPr/>
              <a:lstStyle/>
              <a:p>
                <a:endParaRPr lang="en-US"/>
              </a:p>
            </p:txBody>
          </p:sp>
          <p:sp>
            <p:nvSpPr>
              <p:cNvPr id="153" name="Freeform 155"/>
              <p:cNvSpPr>
                <a:spLocks/>
              </p:cNvSpPr>
              <p:nvPr/>
            </p:nvSpPr>
            <p:spPr bwMode="auto">
              <a:xfrm>
                <a:off x="1323" y="3888"/>
                <a:ext cx="43" cy="59"/>
              </a:xfrm>
              <a:custGeom>
                <a:avLst/>
                <a:gdLst>
                  <a:gd name="T0" fmla="*/ 1 w 86"/>
                  <a:gd name="T1" fmla="*/ 0 h 119"/>
                  <a:gd name="T2" fmla="*/ 1 w 86"/>
                  <a:gd name="T3" fmla="*/ 0 h 119"/>
                  <a:gd name="T4" fmla="*/ 1 w 86"/>
                  <a:gd name="T5" fmla="*/ 0 h 119"/>
                  <a:gd name="T6" fmla="*/ 1 w 86"/>
                  <a:gd name="T7" fmla="*/ 0 h 119"/>
                  <a:gd name="T8" fmla="*/ 1 w 86"/>
                  <a:gd name="T9" fmla="*/ 0 h 119"/>
                  <a:gd name="T10" fmla="*/ 0 w 86"/>
                  <a:gd name="T11" fmla="*/ 0 h 119"/>
                  <a:gd name="T12" fmla="*/ 0 60000 65536"/>
                  <a:gd name="T13" fmla="*/ 0 60000 65536"/>
                  <a:gd name="T14" fmla="*/ 0 60000 65536"/>
                  <a:gd name="T15" fmla="*/ 0 60000 65536"/>
                  <a:gd name="T16" fmla="*/ 0 60000 65536"/>
                  <a:gd name="T17" fmla="*/ 0 60000 65536"/>
                  <a:gd name="T18" fmla="*/ 0 w 86"/>
                  <a:gd name="T19" fmla="*/ 0 h 119"/>
                  <a:gd name="T20" fmla="*/ 86 w 86"/>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86" h="119">
                    <a:moveTo>
                      <a:pt x="86" y="0"/>
                    </a:moveTo>
                    <a:lnTo>
                      <a:pt x="69" y="30"/>
                    </a:lnTo>
                    <a:lnTo>
                      <a:pt x="46" y="55"/>
                    </a:lnTo>
                    <a:lnTo>
                      <a:pt x="21" y="81"/>
                    </a:lnTo>
                    <a:lnTo>
                      <a:pt x="4" y="111"/>
                    </a:lnTo>
                    <a:lnTo>
                      <a:pt x="0" y="119"/>
                    </a:lnTo>
                  </a:path>
                </a:pathLst>
              </a:custGeom>
              <a:noFill/>
              <a:ln w="1588">
                <a:solidFill>
                  <a:srgbClr val="000000"/>
                </a:solidFill>
                <a:round/>
                <a:headEnd/>
                <a:tailEnd/>
              </a:ln>
            </p:spPr>
            <p:txBody>
              <a:bodyPr/>
              <a:lstStyle/>
              <a:p>
                <a:endParaRPr lang="en-US"/>
              </a:p>
            </p:txBody>
          </p:sp>
          <p:sp>
            <p:nvSpPr>
              <p:cNvPr id="154" name="Freeform 156"/>
              <p:cNvSpPr>
                <a:spLocks/>
              </p:cNvSpPr>
              <p:nvPr/>
            </p:nvSpPr>
            <p:spPr bwMode="auto">
              <a:xfrm>
                <a:off x="1132" y="3081"/>
                <a:ext cx="67" cy="83"/>
              </a:xfrm>
              <a:custGeom>
                <a:avLst/>
                <a:gdLst>
                  <a:gd name="T0" fmla="*/ 0 w 135"/>
                  <a:gd name="T1" fmla="*/ 1 h 166"/>
                  <a:gd name="T2" fmla="*/ 0 w 135"/>
                  <a:gd name="T3" fmla="*/ 1 h 166"/>
                  <a:gd name="T4" fmla="*/ 0 w 135"/>
                  <a:gd name="T5" fmla="*/ 1 h 166"/>
                  <a:gd name="T6" fmla="*/ 0 w 135"/>
                  <a:gd name="T7" fmla="*/ 0 h 166"/>
                  <a:gd name="T8" fmla="*/ 0 w 135"/>
                  <a:gd name="T9" fmla="*/ 1 h 166"/>
                  <a:gd name="T10" fmla="*/ 0 w 135"/>
                  <a:gd name="T11" fmla="*/ 1 h 166"/>
                  <a:gd name="T12" fmla="*/ 0 w 135"/>
                  <a:gd name="T13" fmla="*/ 1 h 166"/>
                  <a:gd name="T14" fmla="*/ 0 w 135"/>
                  <a:gd name="T15" fmla="*/ 1 h 166"/>
                  <a:gd name="T16" fmla="*/ 0 w 135"/>
                  <a:gd name="T17" fmla="*/ 1 h 166"/>
                  <a:gd name="T18" fmla="*/ 0 w 135"/>
                  <a:gd name="T19" fmla="*/ 1 h 166"/>
                  <a:gd name="T20" fmla="*/ 0 w 135"/>
                  <a:gd name="T21" fmla="*/ 1 h 166"/>
                  <a:gd name="T22" fmla="*/ 0 w 135"/>
                  <a:gd name="T23" fmla="*/ 1 h 166"/>
                  <a:gd name="T24" fmla="*/ 0 w 135"/>
                  <a:gd name="T25" fmla="*/ 1 h 166"/>
                  <a:gd name="T26" fmla="*/ 0 w 135"/>
                  <a:gd name="T27" fmla="*/ 1 h 166"/>
                  <a:gd name="T28" fmla="*/ 0 w 135"/>
                  <a:gd name="T29" fmla="*/ 1 h 166"/>
                  <a:gd name="T30" fmla="*/ 0 w 135"/>
                  <a:gd name="T31" fmla="*/ 1 h 166"/>
                  <a:gd name="T32" fmla="*/ 0 w 135"/>
                  <a:gd name="T33" fmla="*/ 1 h 166"/>
                  <a:gd name="T34" fmla="*/ 0 w 135"/>
                  <a:gd name="T35" fmla="*/ 1 h 166"/>
                  <a:gd name="T36" fmla="*/ 0 w 135"/>
                  <a:gd name="T37" fmla="*/ 1 h 166"/>
                  <a:gd name="T38" fmla="*/ 0 w 135"/>
                  <a:gd name="T39" fmla="*/ 1 h 166"/>
                  <a:gd name="T40" fmla="*/ 0 w 135"/>
                  <a:gd name="T41" fmla="*/ 1 h 166"/>
                  <a:gd name="T42" fmla="*/ 0 w 135"/>
                  <a:gd name="T43" fmla="*/ 1 h 166"/>
                  <a:gd name="T44" fmla="*/ 0 w 135"/>
                  <a:gd name="T45" fmla="*/ 1 h 16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5"/>
                  <a:gd name="T70" fmla="*/ 0 h 166"/>
                  <a:gd name="T71" fmla="*/ 135 w 135"/>
                  <a:gd name="T72" fmla="*/ 166 h 16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5" h="166">
                    <a:moveTo>
                      <a:pt x="102" y="24"/>
                    </a:moveTo>
                    <a:lnTo>
                      <a:pt x="89" y="9"/>
                    </a:lnTo>
                    <a:lnTo>
                      <a:pt x="82" y="3"/>
                    </a:lnTo>
                    <a:lnTo>
                      <a:pt x="63" y="0"/>
                    </a:lnTo>
                    <a:lnTo>
                      <a:pt x="47" y="14"/>
                    </a:lnTo>
                    <a:lnTo>
                      <a:pt x="34" y="31"/>
                    </a:lnTo>
                    <a:lnTo>
                      <a:pt x="21" y="49"/>
                    </a:lnTo>
                    <a:lnTo>
                      <a:pt x="13" y="67"/>
                    </a:lnTo>
                    <a:lnTo>
                      <a:pt x="5" y="85"/>
                    </a:lnTo>
                    <a:lnTo>
                      <a:pt x="0" y="100"/>
                    </a:lnTo>
                    <a:lnTo>
                      <a:pt x="0" y="113"/>
                    </a:lnTo>
                    <a:lnTo>
                      <a:pt x="10" y="127"/>
                    </a:lnTo>
                    <a:lnTo>
                      <a:pt x="24" y="142"/>
                    </a:lnTo>
                    <a:lnTo>
                      <a:pt x="42" y="157"/>
                    </a:lnTo>
                    <a:lnTo>
                      <a:pt x="58" y="166"/>
                    </a:lnTo>
                    <a:lnTo>
                      <a:pt x="74" y="151"/>
                    </a:lnTo>
                    <a:lnTo>
                      <a:pt x="89" y="133"/>
                    </a:lnTo>
                    <a:lnTo>
                      <a:pt x="102" y="113"/>
                    </a:lnTo>
                    <a:lnTo>
                      <a:pt x="116" y="92"/>
                    </a:lnTo>
                    <a:lnTo>
                      <a:pt x="127" y="71"/>
                    </a:lnTo>
                    <a:lnTo>
                      <a:pt x="135" y="51"/>
                    </a:lnTo>
                    <a:lnTo>
                      <a:pt x="124" y="42"/>
                    </a:lnTo>
                    <a:lnTo>
                      <a:pt x="102" y="24"/>
                    </a:lnTo>
                    <a:close/>
                  </a:path>
                </a:pathLst>
              </a:custGeom>
              <a:solidFill>
                <a:srgbClr val="ABABAB"/>
              </a:solidFill>
              <a:ln w="1588">
                <a:solidFill>
                  <a:srgbClr val="000000"/>
                </a:solidFill>
                <a:round/>
                <a:headEnd/>
                <a:tailEnd/>
              </a:ln>
            </p:spPr>
            <p:txBody>
              <a:bodyPr/>
              <a:lstStyle/>
              <a:p>
                <a:endParaRPr lang="en-US"/>
              </a:p>
            </p:txBody>
          </p:sp>
          <p:sp>
            <p:nvSpPr>
              <p:cNvPr id="155" name="Freeform 157"/>
              <p:cNvSpPr>
                <a:spLocks/>
              </p:cNvSpPr>
              <p:nvPr/>
            </p:nvSpPr>
            <p:spPr bwMode="auto">
              <a:xfrm>
                <a:off x="1638" y="2974"/>
                <a:ext cx="146" cy="293"/>
              </a:xfrm>
              <a:custGeom>
                <a:avLst/>
                <a:gdLst>
                  <a:gd name="T0" fmla="*/ 1 w 292"/>
                  <a:gd name="T1" fmla="*/ 0 h 587"/>
                  <a:gd name="T2" fmla="*/ 1 w 292"/>
                  <a:gd name="T3" fmla="*/ 0 h 587"/>
                  <a:gd name="T4" fmla="*/ 1 w 292"/>
                  <a:gd name="T5" fmla="*/ 0 h 587"/>
                  <a:gd name="T6" fmla="*/ 1 w 292"/>
                  <a:gd name="T7" fmla="*/ 0 h 587"/>
                  <a:gd name="T8" fmla="*/ 1 w 292"/>
                  <a:gd name="T9" fmla="*/ 0 h 587"/>
                  <a:gd name="T10" fmla="*/ 1 w 292"/>
                  <a:gd name="T11" fmla="*/ 0 h 587"/>
                  <a:gd name="T12" fmla="*/ 1 w 292"/>
                  <a:gd name="T13" fmla="*/ 0 h 587"/>
                  <a:gd name="T14" fmla="*/ 1 w 292"/>
                  <a:gd name="T15" fmla="*/ 0 h 587"/>
                  <a:gd name="T16" fmla="*/ 1 w 292"/>
                  <a:gd name="T17" fmla="*/ 0 h 587"/>
                  <a:gd name="T18" fmla="*/ 1 w 292"/>
                  <a:gd name="T19" fmla="*/ 0 h 587"/>
                  <a:gd name="T20" fmla="*/ 0 w 292"/>
                  <a:gd name="T21" fmla="*/ 0 h 587"/>
                  <a:gd name="T22" fmla="*/ 1 w 292"/>
                  <a:gd name="T23" fmla="*/ 0 h 587"/>
                  <a:gd name="T24" fmla="*/ 1 w 292"/>
                  <a:gd name="T25" fmla="*/ 0 h 587"/>
                  <a:gd name="T26" fmla="*/ 1 w 292"/>
                  <a:gd name="T27" fmla="*/ 0 h 587"/>
                  <a:gd name="T28" fmla="*/ 1 w 292"/>
                  <a:gd name="T29" fmla="*/ 0 h 587"/>
                  <a:gd name="T30" fmla="*/ 1 w 292"/>
                  <a:gd name="T31" fmla="*/ 1 h 587"/>
                  <a:gd name="T32" fmla="*/ 1 w 292"/>
                  <a:gd name="T33" fmla="*/ 1 h 587"/>
                  <a:gd name="T34" fmla="*/ 1 w 292"/>
                  <a:gd name="T35" fmla="*/ 1 h 587"/>
                  <a:gd name="T36" fmla="*/ 1 w 292"/>
                  <a:gd name="T37" fmla="*/ 1 h 587"/>
                  <a:gd name="T38" fmla="*/ 1 w 292"/>
                  <a:gd name="T39" fmla="*/ 1 h 587"/>
                  <a:gd name="T40" fmla="*/ 1 w 292"/>
                  <a:gd name="T41" fmla="*/ 0 h 587"/>
                  <a:gd name="T42" fmla="*/ 1 w 292"/>
                  <a:gd name="T43" fmla="*/ 0 h 587"/>
                  <a:gd name="T44" fmla="*/ 1 w 292"/>
                  <a:gd name="T45" fmla="*/ 0 h 587"/>
                  <a:gd name="T46" fmla="*/ 1 w 292"/>
                  <a:gd name="T47" fmla="*/ 0 h 587"/>
                  <a:gd name="T48" fmla="*/ 1 w 292"/>
                  <a:gd name="T49" fmla="*/ 0 h 587"/>
                  <a:gd name="T50" fmla="*/ 1 w 292"/>
                  <a:gd name="T51" fmla="*/ 0 h 587"/>
                  <a:gd name="T52" fmla="*/ 1 w 292"/>
                  <a:gd name="T53" fmla="*/ 0 h 587"/>
                  <a:gd name="T54" fmla="*/ 1 w 292"/>
                  <a:gd name="T55" fmla="*/ 0 h 587"/>
                  <a:gd name="T56" fmla="*/ 1 w 292"/>
                  <a:gd name="T57" fmla="*/ 0 h 587"/>
                  <a:gd name="T58" fmla="*/ 1 w 292"/>
                  <a:gd name="T59" fmla="*/ 0 h 587"/>
                  <a:gd name="T60" fmla="*/ 1 w 292"/>
                  <a:gd name="T61" fmla="*/ 0 h 587"/>
                  <a:gd name="T62" fmla="*/ 1 w 292"/>
                  <a:gd name="T63" fmla="*/ 0 h 587"/>
                  <a:gd name="T64" fmla="*/ 1 w 292"/>
                  <a:gd name="T65" fmla="*/ 0 h 587"/>
                  <a:gd name="T66" fmla="*/ 1 w 292"/>
                  <a:gd name="T67" fmla="*/ 0 h 587"/>
                  <a:gd name="T68" fmla="*/ 1 w 292"/>
                  <a:gd name="T69" fmla="*/ 0 h 587"/>
                  <a:gd name="T70" fmla="*/ 1 w 292"/>
                  <a:gd name="T71" fmla="*/ 0 h 587"/>
                  <a:gd name="T72" fmla="*/ 1 w 292"/>
                  <a:gd name="T73" fmla="*/ 0 h 587"/>
                  <a:gd name="T74" fmla="*/ 1 w 292"/>
                  <a:gd name="T75" fmla="*/ 0 h 587"/>
                  <a:gd name="T76" fmla="*/ 1 w 292"/>
                  <a:gd name="T77" fmla="*/ 0 h 587"/>
                  <a:gd name="T78" fmla="*/ 1 w 292"/>
                  <a:gd name="T79" fmla="*/ 0 h 587"/>
                  <a:gd name="T80" fmla="*/ 1 w 292"/>
                  <a:gd name="T81" fmla="*/ 0 h 587"/>
                  <a:gd name="T82" fmla="*/ 1 w 292"/>
                  <a:gd name="T83" fmla="*/ 0 h 587"/>
                  <a:gd name="T84" fmla="*/ 1 w 292"/>
                  <a:gd name="T85" fmla="*/ 0 h 587"/>
                  <a:gd name="T86" fmla="*/ 1 w 292"/>
                  <a:gd name="T87" fmla="*/ 0 h 587"/>
                  <a:gd name="T88" fmla="*/ 1 w 292"/>
                  <a:gd name="T89" fmla="*/ 0 h 587"/>
                  <a:gd name="T90" fmla="*/ 1 w 292"/>
                  <a:gd name="T91" fmla="*/ 0 h 587"/>
                  <a:gd name="T92" fmla="*/ 1 w 292"/>
                  <a:gd name="T93" fmla="*/ 0 h 587"/>
                  <a:gd name="T94" fmla="*/ 1 w 292"/>
                  <a:gd name="T95" fmla="*/ 0 h 587"/>
                  <a:gd name="T96" fmla="*/ 1 w 292"/>
                  <a:gd name="T97" fmla="*/ 0 h 58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92"/>
                  <a:gd name="T148" fmla="*/ 0 h 587"/>
                  <a:gd name="T149" fmla="*/ 292 w 292"/>
                  <a:gd name="T150" fmla="*/ 587 h 58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92" h="587">
                    <a:moveTo>
                      <a:pt x="127" y="197"/>
                    </a:moveTo>
                    <a:lnTo>
                      <a:pt x="145" y="196"/>
                    </a:lnTo>
                    <a:lnTo>
                      <a:pt x="133" y="205"/>
                    </a:lnTo>
                    <a:lnTo>
                      <a:pt x="116" y="218"/>
                    </a:lnTo>
                    <a:lnTo>
                      <a:pt x="103" y="226"/>
                    </a:lnTo>
                    <a:lnTo>
                      <a:pt x="109" y="298"/>
                    </a:lnTo>
                    <a:lnTo>
                      <a:pt x="33" y="272"/>
                    </a:lnTo>
                    <a:lnTo>
                      <a:pt x="27" y="287"/>
                    </a:lnTo>
                    <a:lnTo>
                      <a:pt x="20" y="301"/>
                    </a:lnTo>
                    <a:lnTo>
                      <a:pt x="12" y="316"/>
                    </a:lnTo>
                    <a:lnTo>
                      <a:pt x="0" y="330"/>
                    </a:lnTo>
                    <a:lnTo>
                      <a:pt x="9" y="328"/>
                    </a:lnTo>
                    <a:lnTo>
                      <a:pt x="22" y="321"/>
                    </a:lnTo>
                    <a:lnTo>
                      <a:pt x="37" y="301"/>
                    </a:lnTo>
                    <a:lnTo>
                      <a:pt x="52" y="328"/>
                    </a:lnTo>
                    <a:lnTo>
                      <a:pt x="37" y="587"/>
                    </a:lnTo>
                    <a:lnTo>
                      <a:pt x="43" y="574"/>
                    </a:lnTo>
                    <a:lnTo>
                      <a:pt x="52" y="555"/>
                    </a:lnTo>
                    <a:lnTo>
                      <a:pt x="62" y="537"/>
                    </a:lnTo>
                    <a:lnTo>
                      <a:pt x="74" y="520"/>
                    </a:lnTo>
                    <a:lnTo>
                      <a:pt x="78" y="493"/>
                    </a:lnTo>
                    <a:lnTo>
                      <a:pt x="85" y="465"/>
                    </a:lnTo>
                    <a:lnTo>
                      <a:pt x="88" y="436"/>
                    </a:lnTo>
                    <a:lnTo>
                      <a:pt x="91" y="393"/>
                    </a:lnTo>
                    <a:lnTo>
                      <a:pt x="93" y="356"/>
                    </a:lnTo>
                    <a:lnTo>
                      <a:pt x="108" y="351"/>
                    </a:lnTo>
                    <a:lnTo>
                      <a:pt x="121" y="342"/>
                    </a:lnTo>
                    <a:lnTo>
                      <a:pt x="134" y="335"/>
                    </a:lnTo>
                    <a:lnTo>
                      <a:pt x="142" y="355"/>
                    </a:lnTo>
                    <a:lnTo>
                      <a:pt x="155" y="352"/>
                    </a:lnTo>
                    <a:lnTo>
                      <a:pt x="166" y="348"/>
                    </a:lnTo>
                    <a:lnTo>
                      <a:pt x="177" y="325"/>
                    </a:lnTo>
                    <a:lnTo>
                      <a:pt x="188" y="301"/>
                    </a:lnTo>
                    <a:lnTo>
                      <a:pt x="201" y="278"/>
                    </a:lnTo>
                    <a:lnTo>
                      <a:pt x="214" y="255"/>
                    </a:lnTo>
                    <a:lnTo>
                      <a:pt x="227" y="232"/>
                    </a:lnTo>
                    <a:lnTo>
                      <a:pt x="238" y="207"/>
                    </a:lnTo>
                    <a:lnTo>
                      <a:pt x="248" y="183"/>
                    </a:lnTo>
                    <a:lnTo>
                      <a:pt x="260" y="155"/>
                    </a:lnTo>
                    <a:lnTo>
                      <a:pt x="273" y="129"/>
                    </a:lnTo>
                    <a:lnTo>
                      <a:pt x="278" y="116"/>
                    </a:lnTo>
                    <a:lnTo>
                      <a:pt x="282" y="101"/>
                    </a:lnTo>
                    <a:lnTo>
                      <a:pt x="286" y="85"/>
                    </a:lnTo>
                    <a:lnTo>
                      <a:pt x="289" y="68"/>
                    </a:lnTo>
                    <a:lnTo>
                      <a:pt x="292" y="51"/>
                    </a:lnTo>
                    <a:lnTo>
                      <a:pt x="292" y="33"/>
                    </a:lnTo>
                    <a:lnTo>
                      <a:pt x="288" y="16"/>
                    </a:lnTo>
                    <a:lnTo>
                      <a:pt x="282" y="0"/>
                    </a:lnTo>
                    <a:lnTo>
                      <a:pt x="127" y="197"/>
                    </a:lnTo>
                    <a:close/>
                  </a:path>
                </a:pathLst>
              </a:custGeom>
              <a:solidFill>
                <a:srgbClr val="ABABAB"/>
              </a:solidFill>
              <a:ln w="1588">
                <a:solidFill>
                  <a:srgbClr val="000000"/>
                </a:solidFill>
                <a:round/>
                <a:headEnd/>
                <a:tailEnd/>
              </a:ln>
            </p:spPr>
            <p:txBody>
              <a:bodyPr/>
              <a:lstStyle/>
              <a:p>
                <a:endParaRPr lang="en-US"/>
              </a:p>
            </p:txBody>
          </p:sp>
          <p:sp>
            <p:nvSpPr>
              <p:cNvPr id="156" name="Freeform 158"/>
              <p:cNvSpPr>
                <a:spLocks/>
              </p:cNvSpPr>
              <p:nvPr/>
            </p:nvSpPr>
            <p:spPr bwMode="auto">
              <a:xfrm>
                <a:off x="1528" y="2771"/>
                <a:ext cx="180" cy="311"/>
              </a:xfrm>
              <a:custGeom>
                <a:avLst/>
                <a:gdLst>
                  <a:gd name="T0" fmla="*/ 0 w 361"/>
                  <a:gd name="T1" fmla="*/ 1 h 621"/>
                  <a:gd name="T2" fmla="*/ 0 w 361"/>
                  <a:gd name="T3" fmla="*/ 1 h 621"/>
                  <a:gd name="T4" fmla="*/ 0 w 361"/>
                  <a:gd name="T5" fmla="*/ 1 h 621"/>
                  <a:gd name="T6" fmla="*/ 0 w 361"/>
                  <a:gd name="T7" fmla="*/ 1 h 621"/>
                  <a:gd name="T8" fmla="*/ 0 w 361"/>
                  <a:gd name="T9" fmla="*/ 1 h 621"/>
                  <a:gd name="T10" fmla="*/ 0 w 361"/>
                  <a:gd name="T11" fmla="*/ 1 h 621"/>
                  <a:gd name="T12" fmla="*/ 0 w 361"/>
                  <a:gd name="T13" fmla="*/ 1 h 621"/>
                  <a:gd name="T14" fmla="*/ 0 w 361"/>
                  <a:gd name="T15" fmla="*/ 1 h 621"/>
                  <a:gd name="T16" fmla="*/ 0 w 361"/>
                  <a:gd name="T17" fmla="*/ 1 h 621"/>
                  <a:gd name="T18" fmla="*/ 0 w 361"/>
                  <a:gd name="T19" fmla="*/ 1 h 621"/>
                  <a:gd name="T20" fmla="*/ 0 w 361"/>
                  <a:gd name="T21" fmla="*/ 1 h 621"/>
                  <a:gd name="T22" fmla="*/ 0 w 361"/>
                  <a:gd name="T23" fmla="*/ 1 h 621"/>
                  <a:gd name="T24" fmla="*/ 0 w 361"/>
                  <a:gd name="T25" fmla="*/ 1 h 621"/>
                  <a:gd name="T26" fmla="*/ 0 w 361"/>
                  <a:gd name="T27" fmla="*/ 1 h 621"/>
                  <a:gd name="T28" fmla="*/ 0 w 361"/>
                  <a:gd name="T29" fmla="*/ 1 h 621"/>
                  <a:gd name="T30" fmla="*/ 0 w 361"/>
                  <a:gd name="T31" fmla="*/ 1 h 621"/>
                  <a:gd name="T32" fmla="*/ 0 w 361"/>
                  <a:gd name="T33" fmla="*/ 1 h 621"/>
                  <a:gd name="T34" fmla="*/ 0 w 361"/>
                  <a:gd name="T35" fmla="*/ 1 h 621"/>
                  <a:gd name="T36" fmla="*/ 0 w 361"/>
                  <a:gd name="T37" fmla="*/ 1 h 621"/>
                  <a:gd name="T38" fmla="*/ 0 w 361"/>
                  <a:gd name="T39" fmla="*/ 1 h 621"/>
                  <a:gd name="T40" fmla="*/ 0 w 361"/>
                  <a:gd name="T41" fmla="*/ 1 h 621"/>
                  <a:gd name="T42" fmla="*/ 0 w 361"/>
                  <a:gd name="T43" fmla="*/ 1 h 621"/>
                  <a:gd name="T44" fmla="*/ 0 w 361"/>
                  <a:gd name="T45" fmla="*/ 1 h 621"/>
                  <a:gd name="T46" fmla="*/ 0 w 361"/>
                  <a:gd name="T47" fmla="*/ 1 h 621"/>
                  <a:gd name="T48" fmla="*/ 0 w 361"/>
                  <a:gd name="T49" fmla="*/ 1 h 621"/>
                  <a:gd name="T50" fmla="*/ 0 w 361"/>
                  <a:gd name="T51" fmla="*/ 1 h 621"/>
                  <a:gd name="T52" fmla="*/ 0 w 361"/>
                  <a:gd name="T53" fmla="*/ 1 h 621"/>
                  <a:gd name="T54" fmla="*/ 0 w 361"/>
                  <a:gd name="T55" fmla="*/ 1 h 621"/>
                  <a:gd name="T56" fmla="*/ 0 w 361"/>
                  <a:gd name="T57" fmla="*/ 1 h 621"/>
                  <a:gd name="T58" fmla="*/ 0 w 361"/>
                  <a:gd name="T59" fmla="*/ 1 h 621"/>
                  <a:gd name="T60" fmla="*/ 0 w 361"/>
                  <a:gd name="T61" fmla="*/ 1 h 621"/>
                  <a:gd name="T62" fmla="*/ 0 w 361"/>
                  <a:gd name="T63" fmla="*/ 1 h 621"/>
                  <a:gd name="T64" fmla="*/ 0 w 361"/>
                  <a:gd name="T65" fmla="*/ 1 h 621"/>
                  <a:gd name="T66" fmla="*/ 0 w 361"/>
                  <a:gd name="T67" fmla="*/ 1 h 621"/>
                  <a:gd name="T68" fmla="*/ 0 w 361"/>
                  <a:gd name="T69" fmla="*/ 2 h 621"/>
                  <a:gd name="T70" fmla="*/ 0 w 361"/>
                  <a:gd name="T71" fmla="*/ 2 h 621"/>
                  <a:gd name="T72" fmla="*/ 0 w 361"/>
                  <a:gd name="T73" fmla="*/ 2 h 621"/>
                  <a:gd name="T74" fmla="*/ 0 w 361"/>
                  <a:gd name="T75" fmla="*/ 2 h 621"/>
                  <a:gd name="T76" fmla="*/ 0 w 361"/>
                  <a:gd name="T77" fmla="*/ 2 h 621"/>
                  <a:gd name="T78" fmla="*/ 0 w 361"/>
                  <a:gd name="T79" fmla="*/ 2 h 621"/>
                  <a:gd name="T80" fmla="*/ 0 w 361"/>
                  <a:gd name="T81" fmla="*/ 2 h 621"/>
                  <a:gd name="T82" fmla="*/ 0 w 361"/>
                  <a:gd name="T83" fmla="*/ 2 h 621"/>
                  <a:gd name="T84" fmla="*/ 0 w 361"/>
                  <a:gd name="T85" fmla="*/ 2 h 621"/>
                  <a:gd name="T86" fmla="*/ 0 w 361"/>
                  <a:gd name="T87" fmla="*/ 2 h 621"/>
                  <a:gd name="T88" fmla="*/ 0 w 361"/>
                  <a:gd name="T89" fmla="*/ 2 h 621"/>
                  <a:gd name="T90" fmla="*/ 0 w 361"/>
                  <a:gd name="T91" fmla="*/ 2 h 621"/>
                  <a:gd name="T92" fmla="*/ 0 w 361"/>
                  <a:gd name="T93" fmla="*/ 2 h 621"/>
                  <a:gd name="T94" fmla="*/ 0 w 361"/>
                  <a:gd name="T95" fmla="*/ 2 h 621"/>
                  <a:gd name="T96" fmla="*/ 0 w 361"/>
                  <a:gd name="T97" fmla="*/ 2 h 621"/>
                  <a:gd name="T98" fmla="*/ 0 w 361"/>
                  <a:gd name="T99" fmla="*/ 2 h 621"/>
                  <a:gd name="T100" fmla="*/ 0 w 361"/>
                  <a:gd name="T101" fmla="*/ 2 h 621"/>
                  <a:gd name="T102" fmla="*/ 0 w 361"/>
                  <a:gd name="T103" fmla="*/ 2 h 621"/>
                  <a:gd name="T104" fmla="*/ 0 w 361"/>
                  <a:gd name="T105" fmla="*/ 0 h 621"/>
                  <a:gd name="T106" fmla="*/ 0 w 361"/>
                  <a:gd name="T107" fmla="*/ 1 h 6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61"/>
                  <a:gd name="T163" fmla="*/ 0 h 621"/>
                  <a:gd name="T164" fmla="*/ 361 w 361"/>
                  <a:gd name="T165" fmla="*/ 621 h 62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61" h="621">
                    <a:moveTo>
                      <a:pt x="106" y="29"/>
                    </a:moveTo>
                    <a:lnTo>
                      <a:pt x="36" y="85"/>
                    </a:lnTo>
                    <a:lnTo>
                      <a:pt x="29" y="103"/>
                    </a:lnTo>
                    <a:lnTo>
                      <a:pt x="27" y="122"/>
                    </a:lnTo>
                    <a:lnTo>
                      <a:pt x="25" y="142"/>
                    </a:lnTo>
                    <a:lnTo>
                      <a:pt x="24" y="162"/>
                    </a:lnTo>
                    <a:lnTo>
                      <a:pt x="23" y="179"/>
                    </a:lnTo>
                    <a:lnTo>
                      <a:pt x="23" y="197"/>
                    </a:lnTo>
                    <a:lnTo>
                      <a:pt x="23" y="214"/>
                    </a:lnTo>
                    <a:lnTo>
                      <a:pt x="24" y="232"/>
                    </a:lnTo>
                    <a:lnTo>
                      <a:pt x="30" y="248"/>
                    </a:lnTo>
                    <a:lnTo>
                      <a:pt x="36" y="263"/>
                    </a:lnTo>
                    <a:lnTo>
                      <a:pt x="45" y="277"/>
                    </a:lnTo>
                    <a:lnTo>
                      <a:pt x="46" y="289"/>
                    </a:lnTo>
                    <a:lnTo>
                      <a:pt x="31" y="314"/>
                    </a:lnTo>
                    <a:lnTo>
                      <a:pt x="16" y="339"/>
                    </a:lnTo>
                    <a:lnTo>
                      <a:pt x="4" y="360"/>
                    </a:lnTo>
                    <a:lnTo>
                      <a:pt x="0" y="369"/>
                    </a:lnTo>
                    <a:lnTo>
                      <a:pt x="2" y="377"/>
                    </a:lnTo>
                    <a:lnTo>
                      <a:pt x="7" y="386"/>
                    </a:lnTo>
                    <a:lnTo>
                      <a:pt x="16" y="392"/>
                    </a:lnTo>
                    <a:lnTo>
                      <a:pt x="45" y="389"/>
                    </a:lnTo>
                    <a:lnTo>
                      <a:pt x="42" y="409"/>
                    </a:lnTo>
                    <a:lnTo>
                      <a:pt x="42" y="421"/>
                    </a:lnTo>
                    <a:lnTo>
                      <a:pt x="41" y="434"/>
                    </a:lnTo>
                    <a:lnTo>
                      <a:pt x="46" y="442"/>
                    </a:lnTo>
                    <a:lnTo>
                      <a:pt x="54" y="449"/>
                    </a:lnTo>
                    <a:lnTo>
                      <a:pt x="46" y="459"/>
                    </a:lnTo>
                    <a:lnTo>
                      <a:pt x="45" y="465"/>
                    </a:lnTo>
                    <a:lnTo>
                      <a:pt x="45" y="473"/>
                    </a:lnTo>
                    <a:lnTo>
                      <a:pt x="53" y="481"/>
                    </a:lnTo>
                    <a:lnTo>
                      <a:pt x="69" y="484"/>
                    </a:lnTo>
                    <a:lnTo>
                      <a:pt x="69" y="492"/>
                    </a:lnTo>
                    <a:lnTo>
                      <a:pt x="72" y="503"/>
                    </a:lnTo>
                    <a:lnTo>
                      <a:pt x="71" y="517"/>
                    </a:lnTo>
                    <a:lnTo>
                      <a:pt x="64" y="541"/>
                    </a:lnTo>
                    <a:lnTo>
                      <a:pt x="65" y="556"/>
                    </a:lnTo>
                    <a:lnTo>
                      <a:pt x="69" y="571"/>
                    </a:lnTo>
                    <a:lnTo>
                      <a:pt x="79" y="581"/>
                    </a:lnTo>
                    <a:lnTo>
                      <a:pt x="92" y="590"/>
                    </a:lnTo>
                    <a:lnTo>
                      <a:pt x="111" y="596"/>
                    </a:lnTo>
                    <a:lnTo>
                      <a:pt x="225" y="560"/>
                    </a:lnTo>
                    <a:lnTo>
                      <a:pt x="234" y="577"/>
                    </a:lnTo>
                    <a:lnTo>
                      <a:pt x="250" y="583"/>
                    </a:lnTo>
                    <a:lnTo>
                      <a:pt x="259" y="588"/>
                    </a:lnTo>
                    <a:lnTo>
                      <a:pt x="269" y="597"/>
                    </a:lnTo>
                    <a:lnTo>
                      <a:pt x="286" y="613"/>
                    </a:lnTo>
                    <a:lnTo>
                      <a:pt x="301" y="621"/>
                    </a:lnTo>
                    <a:lnTo>
                      <a:pt x="318" y="618"/>
                    </a:lnTo>
                    <a:lnTo>
                      <a:pt x="332" y="613"/>
                    </a:lnTo>
                    <a:lnTo>
                      <a:pt x="349" y="604"/>
                    </a:lnTo>
                    <a:lnTo>
                      <a:pt x="361" y="597"/>
                    </a:lnTo>
                    <a:lnTo>
                      <a:pt x="302" y="0"/>
                    </a:lnTo>
                    <a:lnTo>
                      <a:pt x="106" y="29"/>
                    </a:lnTo>
                    <a:close/>
                  </a:path>
                </a:pathLst>
              </a:custGeom>
              <a:solidFill>
                <a:srgbClr val="FFC285"/>
              </a:solidFill>
              <a:ln w="1588">
                <a:solidFill>
                  <a:srgbClr val="000000"/>
                </a:solidFill>
                <a:round/>
                <a:headEnd/>
                <a:tailEnd/>
              </a:ln>
            </p:spPr>
            <p:txBody>
              <a:bodyPr/>
              <a:lstStyle/>
              <a:p>
                <a:endParaRPr lang="en-US"/>
              </a:p>
            </p:txBody>
          </p:sp>
          <p:sp>
            <p:nvSpPr>
              <p:cNvPr id="157" name="Freeform 159"/>
              <p:cNvSpPr>
                <a:spLocks/>
              </p:cNvSpPr>
              <p:nvPr/>
            </p:nvSpPr>
            <p:spPr bwMode="auto">
              <a:xfrm>
                <a:off x="1552" y="2779"/>
                <a:ext cx="231" cy="294"/>
              </a:xfrm>
              <a:custGeom>
                <a:avLst/>
                <a:gdLst>
                  <a:gd name="T0" fmla="*/ 1 w 462"/>
                  <a:gd name="T1" fmla="*/ 1 h 588"/>
                  <a:gd name="T2" fmla="*/ 1 w 462"/>
                  <a:gd name="T3" fmla="*/ 1 h 588"/>
                  <a:gd name="T4" fmla="*/ 1 w 462"/>
                  <a:gd name="T5" fmla="*/ 1 h 588"/>
                  <a:gd name="T6" fmla="*/ 1 w 462"/>
                  <a:gd name="T7" fmla="*/ 1 h 588"/>
                  <a:gd name="T8" fmla="*/ 1 w 462"/>
                  <a:gd name="T9" fmla="*/ 1 h 588"/>
                  <a:gd name="T10" fmla="*/ 1 w 462"/>
                  <a:gd name="T11" fmla="*/ 1 h 588"/>
                  <a:gd name="T12" fmla="*/ 0 w 462"/>
                  <a:gd name="T13" fmla="*/ 1 h 588"/>
                  <a:gd name="T14" fmla="*/ 1 w 462"/>
                  <a:gd name="T15" fmla="*/ 1 h 588"/>
                  <a:gd name="T16" fmla="*/ 1 w 462"/>
                  <a:gd name="T17" fmla="*/ 1 h 588"/>
                  <a:gd name="T18" fmla="*/ 1 w 462"/>
                  <a:gd name="T19" fmla="*/ 1 h 588"/>
                  <a:gd name="T20" fmla="*/ 1 w 462"/>
                  <a:gd name="T21" fmla="*/ 1 h 588"/>
                  <a:gd name="T22" fmla="*/ 1 w 462"/>
                  <a:gd name="T23" fmla="*/ 1 h 588"/>
                  <a:gd name="T24" fmla="*/ 1 w 462"/>
                  <a:gd name="T25" fmla="*/ 1 h 588"/>
                  <a:gd name="T26" fmla="*/ 1 w 462"/>
                  <a:gd name="T27" fmla="*/ 1 h 588"/>
                  <a:gd name="T28" fmla="*/ 1 w 462"/>
                  <a:gd name="T29" fmla="*/ 1 h 588"/>
                  <a:gd name="T30" fmla="*/ 1 w 462"/>
                  <a:gd name="T31" fmla="*/ 1 h 588"/>
                  <a:gd name="T32" fmla="*/ 1 w 462"/>
                  <a:gd name="T33" fmla="*/ 1 h 588"/>
                  <a:gd name="T34" fmla="*/ 1 w 462"/>
                  <a:gd name="T35" fmla="*/ 1 h 588"/>
                  <a:gd name="T36" fmla="*/ 1 w 462"/>
                  <a:gd name="T37" fmla="*/ 1 h 588"/>
                  <a:gd name="T38" fmla="*/ 1 w 462"/>
                  <a:gd name="T39" fmla="*/ 1 h 588"/>
                  <a:gd name="T40" fmla="*/ 1 w 462"/>
                  <a:gd name="T41" fmla="*/ 1 h 588"/>
                  <a:gd name="T42" fmla="*/ 1 w 462"/>
                  <a:gd name="T43" fmla="*/ 1 h 588"/>
                  <a:gd name="T44" fmla="*/ 1 w 462"/>
                  <a:gd name="T45" fmla="*/ 1 h 588"/>
                  <a:gd name="T46" fmla="*/ 1 w 462"/>
                  <a:gd name="T47" fmla="*/ 1 h 588"/>
                  <a:gd name="T48" fmla="*/ 1 w 462"/>
                  <a:gd name="T49" fmla="*/ 1 h 588"/>
                  <a:gd name="T50" fmla="*/ 1 w 462"/>
                  <a:gd name="T51" fmla="*/ 1 h 588"/>
                  <a:gd name="T52" fmla="*/ 1 w 462"/>
                  <a:gd name="T53" fmla="*/ 1 h 588"/>
                  <a:gd name="T54" fmla="*/ 1 w 462"/>
                  <a:gd name="T55" fmla="*/ 1 h 588"/>
                  <a:gd name="T56" fmla="*/ 1 w 462"/>
                  <a:gd name="T57" fmla="*/ 1 h 588"/>
                  <a:gd name="T58" fmla="*/ 1 w 462"/>
                  <a:gd name="T59" fmla="*/ 1 h 588"/>
                  <a:gd name="T60" fmla="*/ 1 w 462"/>
                  <a:gd name="T61" fmla="*/ 1 h 588"/>
                  <a:gd name="T62" fmla="*/ 1 w 462"/>
                  <a:gd name="T63" fmla="*/ 1 h 588"/>
                  <a:gd name="T64" fmla="*/ 1 w 462"/>
                  <a:gd name="T65" fmla="*/ 1 h 588"/>
                  <a:gd name="T66" fmla="*/ 1 w 462"/>
                  <a:gd name="T67" fmla="*/ 1 h 588"/>
                  <a:gd name="T68" fmla="*/ 1 w 462"/>
                  <a:gd name="T69" fmla="*/ 1 h 588"/>
                  <a:gd name="T70" fmla="*/ 1 w 462"/>
                  <a:gd name="T71" fmla="*/ 1 h 588"/>
                  <a:gd name="T72" fmla="*/ 1 w 462"/>
                  <a:gd name="T73" fmla="*/ 1 h 588"/>
                  <a:gd name="T74" fmla="*/ 1 w 462"/>
                  <a:gd name="T75" fmla="*/ 1 h 588"/>
                  <a:gd name="T76" fmla="*/ 1 w 462"/>
                  <a:gd name="T77" fmla="*/ 1 h 588"/>
                  <a:gd name="T78" fmla="*/ 1 w 462"/>
                  <a:gd name="T79" fmla="*/ 0 h 58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62"/>
                  <a:gd name="T121" fmla="*/ 0 h 588"/>
                  <a:gd name="T122" fmla="*/ 462 w 462"/>
                  <a:gd name="T123" fmla="*/ 588 h 58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62" h="588">
                    <a:moveTo>
                      <a:pt x="159" y="0"/>
                    </a:moveTo>
                    <a:lnTo>
                      <a:pt x="117" y="21"/>
                    </a:lnTo>
                    <a:lnTo>
                      <a:pt x="115" y="45"/>
                    </a:lnTo>
                    <a:lnTo>
                      <a:pt x="114" y="70"/>
                    </a:lnTo>
                    <a:lnTo>
                      <a:pt x="109" y="93"/>
                    </a:lnTo>
                    <a:lnTo>
                      <a:pt x="105" y="115"/>
                    </a:lnTo>
                    <a:lnTo>
                      <a:pt x="100" y="138"/>
                    </a:lnTo>
                    <a:lnTo>
                      <a:pt x="97" y="161"/>
                    </a:lnTo>
                    <a:lnTo>
                      <a:pt x="93" y="186"/>
                    </a:lnTo>
                    <a:lnTo>
                      <a:pt x="91" y="208"/>
                    </a:lnTo>
                    <a:lnTo>
                      <a:pt x="77" y="211"/>
                    </a:lnTo>
                    <a:lnTo>
                      <a:pt x="48" y="208"/>
                    </a:lnTo>
                    <a:lnTo>
                      <a:pt x="0" y="229"/>
                    </a:lnTo>
                    <a:lnTo>
                      <a:pt x="0" y="239"/>
                    </a:lnTo>
                    <a:lnTo>
                      <a:pt x="4" y="247"/>
                    </a:lnTo>
                    <a:lnTo>
                      <a:pt x="10" y="256"/>
                    </a:lnTo>
                    <a:lnTo>
                      <a:pt x="25" y="263"/>
                    </a:lnTo>
                    <a:lnTo>
                      <a:pt x="37" y="271"/>
                    </a:lnTo>
                    <a:lnTo>
                      <a:pt x="47" y="277"/>
                    </a:lnTo>
                    <a:lnTo>
                      <a:pt x="79" y="267"/>
                    </a:lnTo>
                    <a:lnTo>
                      <a:pt x="82" y="256"/>
                    </a:lnTo>
                    <a:lnTo>
                      <a:pt x="91" y="243"/>
                    </a:lnTo>
                    <a:lnTo>
                      <a:pt x="102" y="245"/>
                    </a:lnTo>
                    <a:lnTo>
                      <a:pt x="111" y="253"/>
                    </a:lnTo>
                    <a:lnTo>
                      <a:pt x="126" y="261"/>
                    </a:lnTo>
                    <a:lnTo>
                      <a:pt x="146" y="275"/>
                    </a:lnTo>
                    <a:lnTo>
                      <a:pt x="152" y="298"/>
                    </a:lnTo>
                    <a:lnTo>
                      <a:pt x="153" y="312"/>
                    </a:lnTo>
                    <a:lnTo>
                      <a:pt x="150" y="328"/>
                    </a:lnTo>
                    <a:lnTo>
                      <a:pt x="148" y="347"/>
                    </a:lnTo>
                    <a:lnTo>
                      <a:pt x="147" y="369"/>
                    </a:lnTo>
                    <a:lnTo>
                      <a:pt x="147" y="388"/>
                    </a:lnTo>
                    <a:lnTo>
                      <a:pt x="143" y="401"/>
                    </a:lnTo>
                    <a:lnTo>
                      <a:pt x="140" y="414"/>
                    </a:lnTo>
                    <a:lnTo>
                      <a:pt x="133" y="426"/>
                    </a:lnTo>
                    <a:lnTo>
                      <a:pt x="127" y="439"/>
                    </a:lnTo>
                    <a:lnTo>
                      <a:pt x="124" y="454"/>
                    </a:lnTo>
                    <a:lnTo>
                      <a:pt x="122" y="471"/>
                    </a:lnTo>
                    <a:lnTo>
                      <a:pt x="118" y="489"/>
                    </a:lnTo>
                    <a:lnTo>
                      <a:pt x="116" y="506"/>
                    </a:lnTo>
                    <a:lnTo>
                      <a:pt x="118" y="522"/>
                    </a:lnTo>
                    <a:lnTo>
                      <a:pt x="114" y="537"/>
                    </a:lnTo>
                    <a:lnTo>
                      <a:pt x="99" y="557"/>
                    </a:lnTo>
                    <a:lnTo>
                      <a:pt x="76" y="569"/>
                    </a:lnTo>
                    <a:lnTo>
                      <a:pt x="65" y="572"/>
                    </a:lnTo>
                    <a:lnTo>
                      <a:pt x="43" y="574"/>
                    </a:lnTo>
                    <a:lnTo>
                      <a:pt x="62" y="580"/>
                    </a:lnTo>
                    <a:lnTo>
                      <a:pt x="84" y="580"/>
                    </a:lnTo>
                    <a:lnTo>
                      <a:pt x="114" y="574"/>
                    </a:lnTo>
                    <a:lnTo>
                      <a:pt x="129" y="571"/>
                    </a:lnTo>
                    <a:lnTo>
                      <a:pt x="146" y="565"/>
                    </a:lnTo>
                    <a:lnTo>
                      <a:pt x="167" y="559"/>
                    </a:lnTo>
                    <a:lnTo>
                      <a:pt x="185" y="561"/>
                    </a:lnTo>
                    <a:lnTo>
                      <a:pt x="207" y="565"/>
                    </a:lnTo>
                    <a:lnTo>
                      <a:pt x="226" y="571"/>
                    </a:lnTo>
                    <a:lnTo>
                      <a:pt x="243" y="577"/>
                    </a:lnTo>
                    <a:lnTo>
                      <a:pt x="260" y="582"/>
                    </a:lnTo>
                    <a:lnTo>
                      <a:pt x="277" y="586"/>
                    </a:lnTo>
                    <a:lnTo>
                      <a:pt x="300" y="588"/>
                    </a:lnTo>
                    <a:lnTo>
                      <a:pt x="312" y="581"/>
                    </a:lnTo>
                    <a:lnTo>
                      <a:pt x="325" y="572"/>
                    </a:lnTo>
                    <a:lnTo>
                      <a:pt x="336" y="561"/>
                    </a:lnTo>
                    <a:lnTo>
                      <a:pt x="349" y="551"/>
                    </a:lnTo>
                    <a:lnTo>
                      <a:pt x="360" y="540"/>
                    </a:lnTo>
                    <a:lnTo>
                      <a:pt x="371" y="529"/>
                    </a:lnTo>
                    <a:lnTo>
                      <a:pt x="382" y="516"/>
                    </a:lnTo>
                    <a:lnTo>
                      <a:pt x="392" y="506"/>
                    </a:lnTo>
                    <a:lnTo>
                      <a:pt x="409" y="483"/>
                    </a:lnTo>
                    <a:lnTo>
                      <a:pt x="424" y="463"/>
                    </a:lnTo>
                    <a:lnTo>
                      <a:pt x="438" y="439"/>
                    </a:lnTo>
                    <a:lnTo>
                      <a:pt x="445" y="421"/>
                    </a:lnTo>
                    <a:lnTo>
                      <a:pt x="452" y="405"/>
                    </a:lnTo>
                    <a:lnTo>
                      <a:pt x="457" y="390"/>
                    </a:lnTo>
                    <a:lnTo>
                      <a:pt x="460" y="378"/>
                    </a:lnTo>
                    <a:lnTo>
                      <a:pt x="462" y="348"/>
                    </a:lnTo>
                    <a:lnTo>
                      <a:pt x="454" y="312"/>
                    </a:lnTo>
                    <a:lnTo>
                      <a:pt x="434" y="232"/>
                    </a:lnTo>
                    <a:lnTo>
                      <a:pt x="411" y="191"/>
                    </a:lnTo>
                    <a:lnTo>
                      <a:pt x="294" y="54"/>
                    </a:lnTo>
                    <a:lnTo>
                      <a:pt x="159" y="0"/>
                    </a:lnTo>
                    <a:close/>
                  </a:path>
                </a:pathLst>
              </a:custGeom>
              <a:solidFill>
                <a:srgbClr val="D9A66D"/>
              </a:solidFill>
              <a:ln w="9525">
                <a:noFill/>
                <a:round/>
                <a:headEnd/>
                <a:tailEnd/>
              </a:ln>
            </p:spPr>
            <p:txBody>
              <a:bodyPr/>
              <a:lstStyle/>
              <a:p>
                <a:endParaRPr lang="en-US"/>
              </a:p>
            </p:txBody>
          </p:sp>
          <p:sp>
            <p:nvSpPr>
              <p:cNvPr id="158" name="Freeform 160"/>
              <p:cNvSpPr>
                <a:spLocks/>
              </p:cNvSpPr>
              <p:nvPr/>
            </p:nvSpPr>
            <p:spPr bwMode="auto">
              <a:xfrm>
                <a:off x="1533" y="2951"/>
                <a:ext cx="38" cy="25"/>
              </a:xfrm>
              <a:custGeom>
                <a:avLst/>
                <a:gdLst>
                  <a:gd name="T0" fmla="*/ 1 w 76"/>
                  <a:gd name="T1" fmla="*/ 0 h 48"/>
                  <a:gd name="T2" fmla="*/ 1 w 76"/>
                  <a:gd name="T3" fmla="*/ 1 h 48"/>
                  <a:gd name="T4" fmla="*/ 1 w 76"/>
                  <a:gd name="T5" fmla="*/ 1 h 48"/>
                  <a:gd name="T6" fmla="*/ 1 w 76"/>
                  <a:gd name="T7" fmla="*/ 1 h 48"/>
                  <a:gd name="T8" fmla="*/ 1 w 76"/>
                  <a:gd name="T9" fmla="*/ 1 h 48"/>
                  <a:gd name="T10" fmla="*/ 1 w 76"/>
                  <a:gd name="T11" fmla="*/ 1 h 48"/>
                  <a:gd name="T12" fmla="*/ 1 w 76"/>
                  <a:gd name="T13" fmla="*/ 1 h 48"/>
                  <a:gd name="T14" fmla="*/ 1 w 76"/>
                  <a:gd name="T15" fmla="*/ 1 h 48"/>
                  <a:gd name="T16" fmla="*/ 0 w 76"/>
                  <a:gd name="T17" fmla="*/ 1 h 48"/>
                  <a:gd name="T18" fmla="*/ 1 w 76"/>
                  <a:gd name="T19" fmla="*/ 1 h 48"/>
                  <a:gd name="T20" fmla="*/ 1 w 76"/>
                  <a:gd name="T21" fmla="*/ 1 h 48"/>
                  <a:gd name="T22" fmla="*/ 1 w 76"/>
                  <a:gd name="T23" fmla="*/ 1 h 48"/>
                  <a:gd name="T24" fmla="*/ 1 w 76"/>
                  <a:gd name="T25" fmla="*/ 1 h 48"/>
                  <a:gd name="T26" fmla="*/ 1 w 76"/>
                  <a:gd name="T27" fmla="*/ 1 h 48"/>
                  <a:gd name="T28" fmla="*/ 1 w 76"/>
                  <a:gd name="T29" fmla="*/ 1 h 48"/>
                  <a:gd name="T30" fmla="*/ 1 w 76"/>
                  <a:gd name="T31" fmla="*/ 1 h 48"/>
                  <a:gd name="T32" fmla="*/ 1 w 76"/>
                  <a:gd name="T33" fmla="*/ 1 h 48"/>
                  <a:gd name="T34" fmla="*/ 1 w 76"/>
                  <a:gd name="T35" fmla="*/ 1 h 48"/>
                  <a:gd name="T36" fmla="*/ 1 w 76"/>
                  <a:gd name="T37" fmla="*/ 1 h 48"/>
                  <a:gd name="T38" fmla="*/ 1 w 76"/>
                  <a:gd name="T39" fmla="*/ 0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6"/>
                  <a:gd name="T61" fmla="*/ 0 h 48"/>
                  <a:gd name="T62" fmla="*/ 76 w 76"/>
                  <a:gd name="T63" fmla="*/ 48 h 4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6" h="48">
                    <a:moveTo>
                      <a:pt x="69" y="0"/>
                    </a:moveTo>
                    <a:lnTo>
                      <a:pt x="71" y="13"/>
                    </a:lnTo>
                    <a:lnTo>
                      <a:pt x="67" y="21"/>
                    </a:lnTo>
                    <a:lnTo>
                      <a:pt x="60" y="28"/>
                    </a:lnTo>
                    <a:lnTo>
                      <a:pt x="47" y="26"/>
                    </a:lnTo>
                    <a:lnTo>
                      <a:pt x="34" y="21"/>
                    </a:lnTo>
                    <a:lnTo>
                      <a:pt x="24" y="23"/>
                    </a:lnTo>
                    <a:lnTo>
                      <a:pt x="15" y="28"/>
                    </a:lnTo>
                    <a:lnTo>
                      <a:pt x="0" y="29"/>
                    </a:lnTo>
                    <a:lnTo>
                      <a:pt x="4" y="32"/>
                    </a:lnTo>
                    <a:lnTo>
                      <a:pt x="16" y="34"/>
                    </a:lnTo>
                    <a:lnTo>
                      <a:pt x="30" y="34"/>
                    </a:lnTo>
                    <a:lnTo>
                      <a:pt x="30" y="46"/>
                    </a:lnTo>
                    <a:lnTo>
                      <a:pt x="41" y="48"/>
                    </a:lnTo>
                    <a:lnTo>
                      <a:pt x="55" y="48"/>
                    </a:lnTo>
                    <a:lnTo>
                      <a:pt x="68" y="39"/>
                    </a:lnTo>
                    <a:lnTo>
                      <a:pt x="74" y="28"/>
                    </a:lnTo>
                    <a:lnTo>
                      <a:pt x="76" y="14"/>
                    </a:lnTo>
                    <a:lnTo>
                      <a:pt x="74" y="6"/>
                    </a:lnTo>
                    <a:lnTo>
                      <a:pt x="69" y="0"/>
                    </a:lnTo>
                    <a:close/>
                  </a:path>
                </a:pathLst>
              </a:custGeom>
              <a:solidFill>
                <a:srgbClr val="C29561"/>
              </a:solidFill>
              <a:ln w="9525">
                <a:noFill/>
                <a:round/>
                <a:headEnd/>
                <a:tailEnd/>
              </a:ln>
            </p:spPr>
            <p:txBody>
              <a:bodyPr/>
              <a:lstStyle/>
              <a:p>
                <a:endParaRPr lang="en-US"/>
              </a:p>
            </p:txBody>
          </p:sp>
          <p:sp>
            <p:nvSpPr>
              <p:cNvPr id="159" name="Freeform 161"/>
              <p:cNvSpPr>
                <a:spLocks/>
              </p:cNvSpPr>
              <p:nvPr/>
            </p:nvSpPr>
            <p:spPr bwMode="auto">
              <a:xfrm>
                <a:off x="1548" y="2989"/>
                <a:ext cx="33" cy="13"/>
              </a:xfrm>
              <a:custGeom>
                <a:avLst/>
                <a:gdLst>
                  <a:gd name="T0" fmla="*/ 0 w 66"/>
                  <a:gd name="T1" fmla="*/ 0 h 27"/>
                  <a:gd name="T2" fmla="*/ 1 w 66"/>
                  <a:gd name="T3" fmla="*/ 0 h 27"/>
                  <a:gd name="T4" fmla="*/ 1 w 66"/>
                  <a:gd name="T5" fmla="*/ 0 h 27"/>
                  <a:gd name="T6" fmla="*/ 1 w 66"/>
                  <a:gd name="T7" fmla="*/ 0 h 27"/>
                  <a:gd name="T8" fmla="*/ 1 w 66"/>
                  <a:gd name="T9" fmla="*/ 0 h 27"/>
                  <a:gd name="T10" fmla="*/ 1 w 66"/>
                  <a:gd name="T11" fmla="*/ 0 h 27"/>
                  <a:gd name="T12" fmla="*/ 1 w 66"/>
                  <a:gd name="T13" fmla="*/ 0 h 27"/>
                  <a:gd name="T14" fmla="*/ 1 w 66"/>
                  <a:gd name="T15" fmla="*/ 0 h 27"/>
                  <a:gd name="T16" fmla="*/ 1 w 66"/>
                  <a:gd name="T17" fmla="*/ 0 h 27"/>
                  <a:gd name="T18" fmla="*/ 1 w 66"/>
                  <a:gd name="T19" fmla="*/ 0 h 27"/>
                  <a:gd name="T20" fmla="*/ 1 w 66"/>
                  <a:gd name="T21" fmla="*/ 0 h 27"/>
                  <a:gd name="T22" fmla="*/ 1 w 66"/>
                  <a:gd name="T23" fmla="*/ 0 h 27"/>
                  <a:gd name="T24" fmla="*/ 1 w 66"/>
                  <a:gd name="T25" fmla="*/ 0 h 27"/>
                  <a:gd name="T26" fmla="*/ 1 w 66"/>
                  <a:gd name="T27" fmla="*/ 0 h 27"/>
                  <a:gd name="T28" fmla="*/ 0 w 66"/>
                  <a:gd name="T29" fmla="*/ 0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27"/>
                  <a:gd name="T47" fmla="*/ 66 w 66"/>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27">
                    <a:moveTo>
                      <a:pt x="0" y="0"/>
                    </a:moveTo>
                    <a:lnTo>
                      <a:pt x="4" y="8"/>
                    </a:lnTo>
                    <a:lnTo>
                      <a:pt x="13" y="16"/>
                    </a:lnTo>
                    <a:lnTo>
                      <a:pt x="22" y="17"/>
                    </a:lnTo>
                    <a:lnTo>
                      <a:pt x="33" y="17"/>
                    </a:lnTo>
                    <a:lnTo>
                      <a:pt x="46" y="17"/>
                    </a:lnTo>
                    <a:lnTo>
                      <a:pt x="59" y="20"/>
                    </a:lnTo>
                    <a:lnTo>
                      <a:pt x="64" y="27"/>
                    </a:lnTo>
                    <a:lnTo>
                      <a:pt x="66" y="17"/>
                    </a:lnTo>
                    <a:lnTo>
                      <a:pt x="56" y="7"/>
                    </a:lnTo>
                    <a:lnTo>
                      <a:pt x="55" y="12"/>
                    </a:lnTo>
                    <a:lnTo>
                      <a:pt x="40" y="8"/>
                    </a:lnTo>
                    <a:lnTo>
                      <a:pt x="28" y="4"/>
                    </a:lnTo>
                    <a:lnTo>
                      <a:pt x="13" y="0"/>
                    </a:lnTo>
                    <a:lnTo>
                      <a:pt x="0" y="0"/>
                    </a:lnTo>
                    <a:close/>
                  </a:path>
                </a:pathLst>
              </a:custGeom>
              <a:solidFill>
                <a:srgbClr val="C29561"/>
              </a:solidFill>
              <a:ln w="9525">
                <a:noFill/>
                <a:round/>
                <a:headEnd/>
                <a:tailEnd/>
              </a:ln>
            </p:spPr>
            <p:txBody>
              <a:bodyPr/>
              <a:lstStyle/>
              <a:p>
                <a:endParaRPr lang="en-US"/>
              </a:p>
            </p:txBody>
          </p:sp>
          <p:sp>
            <p:nvSpPr>
              <p:cNvPr id="160" name="Freeform 162"/>
              <p:cNvSpPr>
                <a:spLocks/>
              </p:cNvSpPr>
              <p:nvPr/>
            </p:nvSpPr>
            <p:spPr bwMode="auto">
              <a:xfrm>
                <a:off x="1552" y="3008"/>
                <a:ext cx="21" cy="11"/>
              </a:xfrm>
              <a:custGeom>
                <a:avLst/>
                <a:gdLst>
                  <a:gd name="T0" fmla="*/ 0 w 41"/>
                  <a:gd name="T1" fmla="*/ 1 h 22"/>
                  <a:gd name="T2" fmla="*/ 1 w 41"/>
                  <a:gd name="T3" fmla="*/ 1 h 22"/>
                  <a:gd name="T4" fmla="*/ 1 w 41"/>
                  <a:gd name="T5" fmla="*/ 1 h 22"/>
                  <a:gd name="T6" fmla="*/ 1 w 41"/>
                  <a:gd name="T7" fmla="*/ 1 h 22"/>
                  <a:gd name="T8" fmla="*/ 1 w 41"/>
                  <a:gd name="T9" fmla="*/ 0 h 22"/>
                  <a:gd name="T10" fmla="*/ 1 w 41"/>
                  <a:gd name="T11" fmla="*/ 1 h 22"/>
                  <a:gd name="T12" fmla="*/ 1 w 41"/>
                  <a:gd name="T13" fmla="*/ 1 h 22"/>
                  <a:gd name="T14" fmla="*/ 1 w 41"/>
                  <a:gd name="T15" fmla="*/ 1 h 22"/>
                  <a:gd name="T16" fmla="*/ 1 w 41"/>
                  <a:gd name="T17" fmla="*/ 1 h 22"/>
                  <a:gd name="T18" fmla="*/ 1 w 41"/>
                  <a:gd name="T19" fmla="*/ 1 h 22"/>
                  <a:gd name="T20" fmla="*/ 1 w 41"/>
                  <a:gd name="T21" fmla="*/ 1 h 22"/>
                  <a:gd name="T22" fmla="*/ 1 w 41"/>
                  <a:gd name="T23" fmla="*/ 1 h 22"/>
                  <a:gd name="T24" fmla="*/ 0 w 41"/>
                  <a:gd name="T25" fmla="*/ 1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
                  <a:gd name="T40" fmla="*/ 0 h 22"/>
                  <a:gd name="T41" fmla="*/ 41 w 4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 h="22">
                    <a:moveTo>
                      <a:pt x="0" y="6"/>
                    </a:moveTo>
                    <a:lnTo>
                      <a:pt x="14" y="8"/>
                    </a:lnTo>
                    <a:lnTo>
                      <a:pt x="23" y="8"/>
                    </a:lnTo>
                    <a:lnTo>
                      <a:pt x="32" y="6"/>
                    </a:lnTo>
                    <a:lnTo>
                      <a:pt x="41" y="0"/>
                    </a:lnTo>
                    <a:lnTo>
                      <a:pt x="35" y="7"/>
                    </a:lnTo>
                    <a:lnTo>
                      <a:pt x="32" y="13"/>
                    </a:lnTo>
                    <a:lnTo>
                      <a:pt x="26" y="18"/>
                    </a:lnTo>
                    <a:lnTo>
                      <a:pt x="20" y="22"/>
                    </a:lnTo>
                    <a:lnTo>
                      <a:pt x="16" y="16"/>
                    </a:lnTo>
                    <a:lnTo>
                      <a:pt x="14" y="13"/>
                    </a:lnTo>
                    <a:lnTo>
                      <a:pt x="9" y="10"/>
                    </a:lnTo>
                    <a:lnTo>
                      <a:pt x="0" y="6"/>
                    </a:lnTo>
                    <a:close/>
                  </a:path>
                </a:pathLst>
              </a:custGeom>
              <a:solidFill>
                <a:srgbClr val="C29561"/>
              </a:solidFill>
              <a:ln w="9525">
                <a:noFill/>
                <a:round/>
                <a:headEnd/>
                <a:tailEnd/>
              </a:ln>
            </p:spPr>
            <p:txBody>
              <a:bodyPr/>
              <a:lstStyle/>
              <a:p>
                <a:endParaRPr lang="en-US"/>
              </a:p>
            </p:txBody>
          </p:sp>
          <p:sp>
            <p:nvSpPr>
              <p:cNvPr id="161" name="Freeform 163"/>
              <p:cNvSpPr>
                <a:spLocks/>
              </p:cNvSpPr>
              <p:nvPr/>
            </p:nvSpPr>
            <p:spPr bwMode="auto">
              <a:xfrm>
                <a:off x="1575" y="2905"/>
                <a:ext cx="15" cy="2"/>
              </a:xfrm>
              <a:custGeom>
                <a:avLst/>
                <a:gdLst>
                  <a:gd name="T0" fmla="*/ 0 w 30"/>
                  <a:gd name="T1" fmla="*/ 0 h 5"/>
                  <a:gd name="T2" fmla="*/ 1 w 30"/>
                  <a:gd name="T3" fmla="*/ 0 h 5"/>
                  <a:gd name="T4" fmla="*/ 1 w 30"/>
                  <a:gd name="T5" fmla="*/ 0 h 5"/>
                  <a:gd name="T6" fmla="*/ 1 w 30"/>
                  <a:gd name="T7" fmla="*/ 0 h 5"/>
                  <a:gd name="T8" fmla="*/ 1 w 30"/>
                  <a:gd name="T9" fmla="*/ 0 h 5"/>
                  <a:gd name="T10" fmla="*/ 1 w 30"/>
                  <a:gd name="T11" fmla="*/ 0 h 5"/>
                  <a:gd name="T12" fmla="*/ 0 60000 65536"/>
                  <a:gd name="T13" fmla="*/ 0 60000 65536"/>
                  <a:gd name="T14" fmla="*/ 0 60000 65536"/>
                  <a:gd name="T15" fmla="*/ 0 60000 65536"/>
                  <a:gd name="T16" fmla="*/ 0 60000 65536"/>
                  <a:gd name="T17" fmla="*/ 0 60000 65536"/>
                  <a:gd name="T18" fmla="*/ 0 w 30"/>
                  <a:gd name="T19" fmla="*/ 0 h 5"/>
                  <a:gd name="T20" fmla="*/ 30 w 30"/>
                  <a:gd name="T21" fmla="*/ 5 h 5"/>
                </a:gdLst>
                <a:ahLst/>
                <a:cxnLst>
                  <a:cxn ang="T12">
                    <a:pos x="T0" y="T1"/>
                  </a:cxn>
                  <a:cxn ang="T13">
                    <a:pos x="T2" y="T3"/>
                  </a:cxn>
                  <a:cxn ang="T14">
                    <a:pos x="T4" y="T5"/>
                  </a:cxn>
                  <a:cxn ang="T15">
                    <a:pos x="T6" y="T7"/>
                  </a:cxn>
                  <a:cxn ang="T16">
                    <a:pos x="T8" y="T9"/>
                  </a:cxn>
                  <a:cxn ang="T17">
                    <a:pos x="T10" y="T11"/>
                  </a:cxn>
                </a:cxnLst>
                <a:rect l="T18" t="T19" r="T20" b="T21"/>
                <a:pathLst>
                  <a:path w="30" h="5">
                    <a:moveTo>
                      <a:pt x="0" y="5"/>
                    </a:moveTo>
                    <a:lnTo>
                      <a:pt x="2" y="0"/>
                    </a:lnTo>
                    <a:lnTo>
                      <a:pt x="9" y="0"/>
                    </a:lnTo>
                    <a:lnTo>
                      <a:pt x="16" y="0"/>
                    </a:lnTo>
                    <a:lnTo>
                      <a:pt x="23" y="2"/>
                    </a:lnTo>
                    <a:lnTo>
                      <a:pt x="30" y="3"/>
                    </a:lnTo>
                  </a:path>
                </a:pathLst>
              </a:custGeom>
              <a:noFill/>
              <a:ln w="1588">
                <a:solidFill>
                  <a:srgbClr val="000000"/>
                </a:solidFill>
                <a:round/>
                <a:headEnd/>
                <a:tailEnd/>
              </a:ln>
            </p:spPr>
            <p:txBody>
              <a:bodyPr/>
              <a:lstStyle/>
              <a:p>
                <a:endParaRPr lang="en-US"/>
              </a:p>
            </p:txBody>
          </p:sp>
          <p:sp>
            <p:nvSpPr>
              <p:cNvPr id="162" name="Freeform 164"/>
              <p:cNvSpPr>
                <a:spLocks/>
              </p:cNvSpPr>
              <p:nvPr/>
            </p:nvSpPr>
            <p:spPr bwMode="auto">
              <a:xfrm>
                <a:off x="1548" y="2898"/>
                <a:ext cx="22" cy="10"/>
              </a:xfrm>
              <a:custGeom>
                <a:avLst/>
                <a:gdLst>
                  <a:gd name="T0" fmla="*/ 0 w 45"/>
                  <a:gd name="T1" fmla="*/ 0 h 20"/>
                  <a:gd name="T2" fmla="*/ 0 w 45"/>
                  <a:gd name="T3" fmla="*/ 1 h 20"/>
                  <a:gd name="T4" fmla="*/ 0 w 45"/>
                  <a:gd name="T5" fmla="*/ 1 h 20"/>
                  <a:gd name="T6" fmla="*/ 0 w 45"/>
                  <a:gd name="T7" fmla="*/ 1 h 20"/>
                  <a:gd name="T8" fmla="*/ 0 w 45"/>
                  <a:gd name="T9" fmla="*/ 1 h 20"/>
                  <a:gd name="T10" fmla="*/ 0 w 45"/>
                  <a:gd name="T11" fmla="*/ 1 h 20"/>
                  <a:gd name="T12" fmla="*/ 0 w 45"/>
                  <a:gd name="T13" fmla="*/ 1 h 20"/>
                  <a:gd name="T14" fmla="*/ 0 60000 65536"/>
                  <a:gd name="T15" fmla="*/ 0 60000 65536"/>
                  <a:gd name="T16" fmla="*/ 0 60000 65536"/>
                  <a:gd name="T17" fmla="*/ 0 60000 65536"/>
                  <a:gd name="T18" fmla="*/ 0 60000 65536"/>
                  <a:gd name="T19" fmla="*/ 0 60000 65536"/>
                  <a:gd name="T20" fmla="*/ 0 60000 65536"/>
                  <a:gd name="T21" fmla="*/ 0 w 45"/>
                  <a:gd name="T22" fmla="*/ 0 h 20"/>
                  <a:gd name="T23" fmla="*/ 45 w 45"/>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20">
                    <a:moveTo>
                      <a:pt x="0" y="0"/>
                    </a:moveTo>
                    <a:lnTo>
                      <a:pt x="4" y="4"/>
                    </a:lnTo>
                    <a:lnTo>
                      <a:pt x="8" y="10"/>
                    </a:lnTo>
                    <a:lnTo>
                      <a:pt x="16" y="12"/>
                    </a:lnTo>
                    <a:lnTo>
                      <a:pt x="28" y="13"/>
                    </a:lnTo>
                    <a:lnTo>
                      <a:pt x="37" y="17"/>
                    </a:lnTo>
                    <a:lnTo>
                      <a:pt x="45" y="20"/>
                    </a:lnTo>
                  </a:path>
                </a:pathLst>
              </a:custGeom>
              <a:noFill/>
              <a:ln w="1588">
                <a:solidFill>
                  <a:srgbClr val="000000"/>
                </a:solidFill>
                <a:round/>
                <a:headEnd/>
                <a:tailEnd/>
              </a:ln>
            </p:spPr>
            <p:txBody>
              <a:bodyPr/>
              <a:lstStyle/>
              <a:p>
                <a:endParaRPr lang="en-US"/>
              </a:p>
            </p:txBody>
          </p:sp>
          <p:sp>
            <p:nvSpPr>
              <p:cNvPr id="163" name="Freeform 165"/>
              <p:cNvSpPr>
                <a:spLocks/>
              </p:cNvSpPr>
              <p:nvPr/>
            </p:nvSpPr>
            <p:spPr bwMode="auto">
              <a:xfrm>
                <a:off x="1601" y="2907"/>
                <a:ext cx="6" cy="3"/>
              </a:xfrm>
              <a:custGeom>
                <a:avLst/>
                <a:gdLst>
                  <a:gd name="T0" fmla="*/ 0 w 11"/>
                  <a:gd name="T1" fmla="*/ 1 h 6"/>
                  <a:gd name="T2" fmla="*/ 1 w 11"/>
                  <a:gd name="T3" fmla="*/ 1 h 6"/>
                  <a:gd name="T4" fmla="*/ 1 w 11"/>
                  <a:gd name="T5" fmla="*/ 0 h 6"/>
                  <a:gd name="T6" fmla="*/ 0 60000 65536"/>
                  <a:gd name="T7" fmla="*/ 0 60000 65536"/>
                  <a:gd name="T8" fmla="*/ 0 60000 65536"/>
                  <a:gd name="T9" fmla="*/ 0 w 11"/>
                  <a:gd name="T10" fmla="*/ 0 h 6"/>
                  <a:gd name="T11" fmla="*/ 11 w 11"/>
                  <a:gd name="T12" fmla="*/ 6 h 6"/>
                </a:gdLst>
                <a:ahLst/>
                <a:cxnLst>
                  <a:cxn ang="T6">
                    <a:pos x="T0" y="T1"/>
                  </a:cxn>
                  <a:cxn ang="T7">
                    <a:pos x="T2" y="T3"/>
                  </a:cxn>
                  <a:cxn ang="T8">
                    <a:pos x="T4" y="T5"/>
                  </a:cxn>
                </a:cxnLst>
                <a:rect l="T9" t="T10" r="T11" b="T12"/>
                <a:pathLst>
                  <a:path w="11" h="6">
                    <a:moveTo>
                      <a:pt x="0" y="6"/>
                    </a:moveTo>
                    <a:lnTo>
                      <a:pt x="6" y="5"/>
                    </a:lnTo>
                    <a:lnTo>
                      <a:pt x="11" y="0"/>
                    </a:lnTo>
                  </a:path>
                </a:pathLst>
              </a:custGeom>
              <a:noFill/>
              <a:ln w="1588">
                <a:solidFill>
                  <a:srgbClr val="000000"/>
                </a:solidFill>
                <a:round/>
                <a:headEnd/>
                <a:tailEnd/>
              </a:ln>
            </p:spPr>
            <p:txBody>
              <a:bodyPr/>
              <a:lstStyle/>
              <a:p>
                <a:endParaRPr lang="en-US"/>
              </a:p>
            </p:txBody>
          </p:sp>
          <p:sp>
            <p:nvSpPr>
              <p:cNvPr id="164" name="Freeform 166"/>
              <p:cNvSpPr>
                <a:spLocks/>
              </p:cNvSpPr>
              <p:nvPr/>
            </p:nvSpPr>
            <p:spPr bwMode="auto">
              <a:xfrm>
                <a:off x="1600" y="2912"/>
                <a:ext cx="15" cy="4"/>
              </a:xfrm>
              <a:custGeom>
                <a:avLst/>
                <a:gdLst>
                  <a:gd name="T0" fmla="*/ 0 w 29"/>
                  <a:gd name="T1" fmla="*/ 0 h 8"/>
                  <a:gd name="T2" fmla="*/ 1 w 29"/>
                  <a:gd name="T3" fmla="*/ 0 h 8"/>
                  <a:gd name="T4" fmla="*/ 1 w 29"/>
                  <a:gd name="T5" fmla="*/ 1 h 8"/>
                  <a:gd name="T6" fmla="*/ 1 w 29"/>
                  <a:gd name="T7" fmla="*/ 1 h 8"/>
                  <a:gd name="T8" fmla="*/ 1 w 29"/>
                  <a:gd name="T9" fmla="*/ 1 h 8"/>
                  <a:gd name="T10" fmla="*/ 0 60000 65536"/>
                  <a:gd name="T11" fmla="*/ 0 60000 65536"/>
                  <a:gd name="T12" fmla="*/ 0 60000 65536"/>
                  <a:gd name="T13" fmla="*/ 0 60000 65536"/>
                  <a:gd name="T14" fmla="*/ 0 60000 65536"/>
                  <a:gd name="T15" fmla="*/ 0 w 29"/>
                  <a:gd name="T16" fmla="*/ 0 h 8"/>
                  <a:gd name="T17" fmla="*/ 29 w 29"/>
                  <a:gd name="T18" fmla="*/ 8 h 8"/>
                </a:gdLst>
                <a:ahLst/>
                <a:cxnLst>
                  <a:cxn ang="T10">
                    <a:pos x="T0" y="T1"/>
                  </a:cxn>
                  <a:cxn ang="T11">
                    <a:pos x="T2" y="T3"/>
                  </a:cxn>
                  <a:cxn ang="T12">
                    <a:pos x="T4" y="T5"/>
                  </a:cxn>
                  <a:cxn ang="T13">
                    <a:pos x="T6" y="T7"/>
                  </a:cxn>
                  <a:cxn ang="T14">
                    <a:pos x="T8" y="T9"/>
                  </a:cxn>
                </a:cxnLst>
                <a:rect l="T15" t="T16" r="T17" b="T18"/>
                <a:pathLst>
                  <a:path w="29" h="8">
                    <a:moveTo>
                      <a:pt x="0" y="0"/>
                    </a:moveTo>
                    <a:lnTo>
                      <a:pt x="8" y="0"/>
                    </a:lnTo>
                    <a:lnTo>
                      <a:pt x="13" y="2"/>
                    </a:lnTo>
                    <a:lnTo>
                      <a:pt x="21" y="6"/>
                    </a:lnTo>
                    <a:lnTo>
                      <a:pt x="29" y="8"/>
                    </a:lnTo>
                  </a:path>
                </a:pathLst>
              </a:custGeom>
              <a:noFill/>
              <a:ln w="1588">
                <a:solidFill>
                  <a:srgbClr val="000000"/>
                </a:solidFill>
                <a:round/>
                <a:headEnd/>
                <a:tailEnd/>
              </a:ln>
            </p:spPr>
            <p:txBody>
              <a:bodyPr/>
              <a:lstStyle/>
              <a:p>
                <a:endParaRPr lang="en-US"/>
              </a:p>
            </p:txBody>
          </p:sp>
          <p:sp>
            <p:nvSpPr>
              <p:cNvPr id="165" name="Freeform 167"/>
              <p:cNvSpPr>
                <a:spLocks/>
              </p:cNvSpPr>
              <p:nvPr/>
            </p:nvSpPr>
            <p:spPr bwMode="auto">
              <a:xfrm>
                <a:off x="1588" y="2917"/>
                <a:ext cx="10" cy="21"/>
              </a:xfrm>
              <a:custGeom>
                <a:avLst/>
                <a:gdLst>
                  <a:gd name="T0" fmla="*/ 1 w 18"/>
                  <a:gd name="T1" fmla="*/ 0 h 43"/>
                  <a:gd name="T2" fmla="*/ 1 w 18"/>
                  <a:gd name="T3" fmla="*/ 0 h 43"/>
                  <a:gd name="T4" fmla="*/ 1 w 18"/>
                  <a:gd name="T5" fmla="*/ 0 h 43"/>
                  <a:gd name="T6" fmla="*/ 1 w 18"/>
                  <a:gd name="T7" fmla="*/ 0 h 43"/>
                  <a:gd name="T8" fmla="*/ 0 w 18"/>
                  <a:gd name="T9" fmla="*/ 0 h 43"/>
                  <a:gd name="T10" fmla="*/ 0 60000 65536"/>
                  <a:gd name="T11" fmla="*/ 0 60000 65536"/>
                  <a:gd name="T12" fmla="*/ 0 60000 65536"/>
                  <a:gd name="T13" fmla="*/ 0 60000 65536"/>
                  <a:gd name="T14" fmla="*/ 0 60000 65536"/>
                  <a:gd name="T15" fmla="*/ 0 w 18"/>
                  <a:gd name="T16" fmla="*/ 0 h 43"/>
                  <a:gd name="T17" fmla="*/ 18 w 18"/>
                  <a:gd name="T18" fmla="*/ 43 h 43"/>
                </a:gdLst>
                <a:ahLst/>
                <a:cxnLst>
                  <a:cxn ang="T10">
                    <a:pos x="T0" y="T1"/>
                  </a:cxn>
                  <a:cxn ang="T11">
                    <a:pos x="T2" y="T3"/>
                  </a:cxn>
                  <a:cxn ang="T12">
                    <a:pos x="T4" y="T5"/>
                  </a:cxn>
                  <a:cxn ang="T13">
                    <a:pos x="T6" y="T7"/>
                  </a:cxn>
                  <a:cxn ang="T14">
                    <a:pos x="T8" y="T9"/>
                  </a:cxn>
                </a:cxnLst>
                <a:rect l="T15" t="T16" r="T17" b="T18"/>
                <a:pathLst>
                  <a:path w="18" h="43">
                    <a:moveTo>
                      <a:pt x="18" y="0"/>
                    </a:moveTo>
                    <a:lnTo>
                      <a:pt x="11" y="13"/>
                    </a:lnTo>
                    <a:lnTo>
                      <a:pt x="8" y="24"/>
                    </a:lnTo>
                    <a:lnTo>
                      <a:pt x="6" y="35"/>
                    </a:lnTo>
                    <a:lnTo>
                      <a:pt x="0" y="43"/>
                    </a:lnTo>
                  </a:path>
                </a:pathLst>
              </a:custGeom>
              <a:noFill/>
              <a:ln w="1588">
                <a:solidFill>
                  <a:srgbClr val="000000"/>
                </a:solidFill>
                <a:round/>
                <a:headEnd/>
                <a:tailEnd/>
              </a:ln>
            </p:spPr>
            <p:txBody>
              <a:bodyPr/>
              <a:lstStyle/>
              <a:p>
                <a:endParaRPr lang="en-US"/>
              </a:p>
            </p:txBody>
          </p:sp>
          <p:sp>
            <p:nvSpPr>
              <p:cNvPr id="166" name="Freeform 168"/>
              <p:cNvSpPr>
                <a:spLocks/>
              </p:cNvSpPr>
              <p:nvPr/>
            </p:nvSpPr>
            <p:spPr bwMode="auto">
              <a:xfrm>
                <a:off x="1575" y="2927"/>
                <a:ext cx="9" cy="15"/>
              </a:xfrm>
              <a:custGeom>
                <a:avLst/>
                <a:gdLst>
                  <a:gd name="T0" fmla="*/ 1 w 18"/>
                  <a:gd name="T1" fmla="*/ 0 h 28"/>
                  <a:gd name="T2" fmla="*/ 0 w 18"/>
                  <a:gd name="T3" fmla="*/ 1 h 28"/>
                  <a:gd name="T4" fmla="*/ 1 w 18"/>
                  <a:gd name="T5" fmla="*/ 1 h 28"/>
                  <a:gd name="T6" fmla="*/ 1 w 18"/>
                  <a:gd name="T7" fmla="*/ 1 h 28"/>
                  <a:gd name="T8" fmla="*/ 1 w 18"/>
                  <a:gd name="T9" fmla="*/ 1 h 28"/>
                  <a:gd name="T10" fmla="*/ 0 60000 65536"/>
                  <a:gd name="T11" fmla="*/ 0 60000 65536"/>
                  <a:gd name="T12" fmla="*/ 0 60000 65536"/>
                  <a:gd name="T13" fmla="*/ 0 60000 65536"/>
                  <a:gd name="T14" fmla="*/ 0 60000 65536"/>
                  <a:gd name="T15" fmla="*/ 0 w 18"/>
                  <a:gd name="T16" fmla="*/ 0 h 28"/>
                  <a:gd name="T17" fmla="*/ 18 w 18"/>
                  <a:gd name="T18" fmla="*/ 28 h 28"/>
                </a:gdLst>
                <a:ahLst/>
                <a:cxnLst>
                  <a:cxn ang="T10">
                    <a:pos x="T0" y="T1"/>
                  </a:cxn>
                  <a:cxn ang="T11">
                    <a:pos x="T2" y="T3"/>
                  </a:cxn>
                  <a:cxn ang="T12">
                    <a:pos x="T4" y="T5"/>
                  </a:cxn>
                  <a:cxn ang="T13">
                    <a:pos x="T6" y="T7"/>
                  </a:cxn>
                  <a:cxn ang="T14">
                    <a:pos x="T8" y="T9"/>
                  </a:cxn>
                </a:cxnLst>
                <a:rect l="T15" t="T16" r="T17" b="T18"/>
                <a:pathLst>
                  <a:path w="18" h="28">
                    <a:moveTo>
                      <a:pt x="1" y="0"/>
                    </a:moveTo>
                    <a:lnTo>
                      <a:pt x="0" y="9"/>
                    </a:lnTo>
                    <a:lnTo>
                      <a:pt x="1" y="16"/>
                    </a:lnTo>
                    <a:lnTo>
                      <a:pt x="9" y="24"/>
                    </a:lnTo>
                    <a:lnTo>
                      <a:pt x="18" y="28"/>
                    </a:lnTo>
                  </a:path>
                </a:pathLst>
              </a:custGeom>
              <a:noFill/>
              <a:ln w="1588">
                <a:solidFill>
                  <a:srgbClr val="000000"/>
                </a:solidFill>
                <a:round/>
                <a:headEnd/>
                <a:tailEnd/>
              </a:ln>
            </p:spPr>
            <p:txBody>
              <a:bodyPr/>
              <a:lstStyle/>
              <a:p>
                <a:endParaRPr lang="en-US"/>
              </a:p>
            </p:txBody>
          </p:sp>
          <p:sp>
            <p:nvSpPr>
              <p:cNvPr id="167" name="Freeform 169"/>
              <p:cNvSpPr>
                <a:spLocks/>
              </p:cNvSpPr>
              <p:nvPr/>
            </p:nvSpPr>
            <p:spPr bwMode="auto">
              <a:xfrm>
                <a:off x="1567" y="2931"/>
                <a:ext cx="2" cy="14"/>
              </a:xfrm>
              <a:custGeom>
                <a:avLst/>
                <a:gdLst>
                  <a:gd name="T0" fmla="*/ 1 w 4"/>
                  <a:gd name="T1" fmla="*/ 0 h 28"/>
                  <a:gd name="T2" fmla="*/ 1 w 4"/>
                  <a:gd name="T3" fmla="*/ 1 h 28"/>
                  <a:gd name="T4" fmla="*/ 1 w 4"/>
                  <a:gd name="T5" fmla="*/ 1 h 28"/>
                  <a:gd name="T6" fmla="*/ 0 w 4"/>
                  <a:gd name="T7" fmla="*/ 1 h 28"/>
                  <a:gd name="T8" fmla="*/ 1 w 4"/>
                  <a:gd name="T9" fmla="*/ 1 h 28"/>
                  <a:gd name="T10" fmla="*/ 0 60000 65536"/>
                  <a:gd name="T11" fmla="*/ 0 60000 65536"/>
                  <a:gd name="T12" fmla="*/ 0 60000 65536"/>
                  <a:gd name="T13" fmla="*/ 0 60000 65536"/>
                  <a:gd name="T14" fmla="*/ 0 60000 65536"/>
                  <a:gd name="T15" fmla="*/ 0 w 4"/>
                  <a:gd name="T16" fmla="*/ 0 h 28"/>
                  <a:gd name="T17" fmla="*/ 4 w 4"/>
                  <a:gd name="T18" fmla="*/ 28 h 28"/>
                </a:gdLst>
                <a:ahLst/>
                <a:cxnLst>
                  <a:cxn ang="T10">
                    <a:pos x="T0" y="T1"/>
                  </a:cxn>
                  <a:cxn ang="T11">
                    <a:pos x="T2" y="T3"/>
                  </a:cxn>
                  <a:cxn ang="T12">
                    <a:pos x="T4" y="T5"/>
                  </a:cxn>
                  <a:cxn ang="T13">
                    <a:pos x="T6" y="T7"/>
                  </a:cxn>
                  <a:cxn ang="T14">
                    <a:pos x="T8" y="T9"/>
                  </a:cxn>
                </a:cxnLst>
                <a:rect l="T15" t="T16" r="T17" b="T18"/>
                <a:pathLst>
                  <a:path w="4" h="28">
                    <a:moveTo>
                      <a:pt x="4" y="0"/>
                    </a:moveTo>
                    <a:lnTo>
                      <a:pt x="2" y="6"/>
                    </a:lnTo>
                    <a:lnTo>
                      <a:pt x="1" y="13"/>
                    </a:lnTo>
                    <a:lnTo>
                      <a:pt x="0" y="20"/>
                    </a:lnTo>
                    <a:lnTo>
                      <a:pt x="2" y="28"/>
                    </a:lnTo>
                  </a:path>
                </a:pathLst>
              </a:custGeom>
              <a:noFill/>
              <a:ln w="1588">
                <a:solidFill>
                  <a:srgbClr val="000000"/>
                </a:solidFill>
                <a:round/>
                <a:headEnd/>
                <a:tailEnd/>
              </a:ln>
            </p:spPr>
            <p:txBody>
              <a:bodyPr/>
              <a:lstStyle/>
              <a:p>
                <a:endParaRPr lang="en-US"/>
              </a:p>
            </p:txBody>
          </p:sp>
          <p:sp>
            <p:nvSpPr>
              <p:cNvPr id="168" name="Freeform 170"/>
              <p:cNvSpPr>
                <a:spLocks/>
              </p:cNvSpPr>
              <p:nvPr/>
            </p:nvSpPr>
            <p:spPr bwMode="auto">
              <a:xfrm>
                <a:off x="1571" y="2955"/>
                <a:ext cx="26" cy="68"/>
              </a:xfrm>
              <a:custGeom>
                <a:avLst/>
                <a:gdLst>
                  <a:gd name="T0" fmla="*/ 0 w 51"/>
                  <a:gd name="T1" fmla="*/ 0 h 138"/>
                  <a:gd name="T2" fmla="*/ 1 w 51"/>
                  <a:gd name="T3" fmla="*/ 0 h 138"/>
                  <a:gd name="T4" fmla="*/ 1 w 51"/>
                  <a:gd name="T5" fmla="*/ 0 h 138"/>
                  <a:gd name="T6" fmla="*/ 1 w 51"/>
                  <a:gd name="T7" fmla="*/ 0 h 138"/>
                  <a:gd name="T8" fmla="*/ 1 w 51"/>
                  <a:gd name="T9" fmla="*/ 0 h 138"/>
                  <a:gd name="T10" fmla="*/ 1 w 51"/>
                  <a:gd name="T11" fmla="*/ 0 h 138"/>
                  <a:gd name="T12" fmla="*/ 1 w 51"/>
                  <a:gd name="T13" fmla="*/ 0 h 138"/>
                  <a:gd name="T14" fmla="*/ 1 w 51"/>
                  <a:gd name="T15" fmla="*/ 0 h 138"/>
                  <a:gd name="T16" fmla="*/ 1 w 51"/>
                  <a:gd name="T17" fmla="*/ 0 h 138"/>
                  <a:gd name="T18" fmla="*/ 1 w 51"/>
                  <a:gd name="T19" fmla="*/ 0 h 138"/>
                  <a:gd name="T20" fmla="*/ 1 w 51"/>
                  <a:gd name="T21" fmla="*/ 0 h 138"/>
                  <a:gd name="T22" fmla="*/ 1 w 51"/>
                  <a:gd name="T23" fmla="*/ 0 h 138"/>
                  <a:gd name="T24" fmla="*/ 1 w 51"/>
                  <a:gd name="T25" fmla="*/ 0 h 138"/>
                  <a:gd name="T26" fmla="*/ 1 w 51"/>
                  <a:gd name="T27" fmla="*/ 0 h 138"/>
                  <a:gd name="T28" fmla="*/ 1 w 51"/>
                  <a:gd name="T29" fmla="*/ 0 h 138"/>
                  <a:gd name="T30" fmla="*/ 1 w 51"/>
                  <a:gd name="T31" fmla="*/ 0 h 1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
                  <a:gd name="T49" fmla="*/ 0 h 138"/>
                  <a:gd name="T50" fmla="*/ 51 w 51"/>
                  <a:gd name="T51" fmla="*/ 138 h 1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 h="138">
                    <a:moveTo>
                      <a:pt x="0" y="0"/>
                    </a:moveTo>
                    <a:lnTo>
                      <a:pt x="4" y="9"/>
                    </a:lnTo>
                    <a:lnTo>
                      <a:pt x="7" y="16"/>
                    </a:lnTo>
                    <a:lnTo>
                      <a:pt x="10" y="24"/>
                    </a:lnTo>
                    <a:lnTo>
                      <a:pt x="13" y="34"/>
                    </a:lnTo>
                    <a:lnTo>
                      <a:pt x="18" y="46"/>
                    </a:lnTo>
                    <a:lnTo>
                      <a:pt x="23" y="56"/>
                    </a:lnTo>
                    <a:lnTo>
                      <a:pt x="28" y="64"/>
                    </a:lnTo>
                    <a:lnTo>
                      <a:pt x="34" y="71"/>
                    </a:lnTo>
                    <a:lnTo>
                      <a:pt x="37" y="79"/>
                    </a:lnTo>
                    <a:lnTo>
                      <a:pt x="42" y="88"/>
                    </a:lnTo>
                    <a:lnTo>
                      <a:pt x="45" y="98"/>
                    </a:lnTo>
                    <a:lnTo>
                      <a:pt x="48" y="107"/>
                    </a:lnTo>
                    <a:lnTo>
                      <a:pt x="50" y="116"/>
                    </a:lnTo>
                    <a:lnTo>
                      <a:pt x="50" y="126"/>
                    </a:lnTo>
                    <a:lnTo>
                      <a:pt x="51" y="138"/>
                    </a:lnTo>
                  </a:path>
                </a:pathLst>
              </a:custGeom>
              <a:noFill/>
              <a:ln w="1588">
                <a:solidFill>
                  <a:srgbClr val="000000"/>
                </a:solidFill>
                <a:round/>
                <a:headEnd/>
                <a:tailEnd/>
              </a:ln>
            </p:spPr>
            <p:txBody>
              <a:bodyPr/>
              <a:lstStyle/>
              <a:p>
                <a:endParaRPr lang="en-US"/>
              </a:p>
            </p:txBody>
          </p:sp>
          <p:sp>
            <p:nvSpPr>
              <p:cNvPr id="169" name="Freeform 171"/>
              <p:cNvSpPr>
                <a:spLocks/>
              </p:cNvSpPr>
              <p:nvPr/>
            </p:nvSpPr>
            <p:spPr bwMode="auto">
              <a:xfrm>
                <a:off x="1543" y="2946"/>
                <a:ext cx="27" cy="24"/>
              </a:xfrm>
              <a:custGeom>
                <a:avLst/>
                <a:gdLst>
                  <a:gd name="T0" fmla="*/ 0 w 55"/>
                  <a:gd name="T1" fmla="*/ 0 h 49"/>
                  <a:gd name="T2" fmla="*/ 0 w 55"/>
                  <a:gd name="T3" fmla="*/ 0 h 49"/>
                  <a:gd name="T4" fmla="*/ 0 w 55"/>
                  <a:gd name="T5" fmla="*/ 0 h 49"/>
                  <a:gd name="T6" fmla="*/ 0 w 55"/>
                  <a:gd name="T7" fmla="*/ 0 h 49"/>
                  <a:gd name="T8" fmla="*/ 0 w 55"/>
                  <a:gd name="T9" fmla="*/ 0 h 49"/>
                  <a:gd name="T10" fmla="*/ 0 w 55"/>
                  <a:gd name="T11" fmla="*/ 0 h 49"/>
                  <a:gd name="T12" fmla="*/ 0 w 55"/>
                  <a:gd name="T13" fmla="*/ 0 h 49"/>
                  <a:gd name="T14" fmla="*/ 0 w 55"/>
                  <a:gd name="T15" fmla="*/ 0 h 49"/>
                  <a:gd name="T16" fmla="*/ 0 w 55"/>
                  <a:gd name="T17" fmla="*/ 0 h 49"/>
                  <a:gd name="T18" fmla="*/ 0 w 55"/>
                  <a:gd name="T19" fmla="*/ 0 h 49"/>
                  <a:gd name="T20" fmla="*/ 0 w 55"/>
                  <a:gd name="T21" fmla="*/ 0 h 49"/>
                  <a:gd name="T22" fmla="*/ 0 w 55"/>
                  <a:gd name="T23" fmla="*/ 0 h 49"/>
                  <a:gd name="T24" fmla="*/ 0 w 55"/>
                  <a:gd name="T25" fmla="*/ 0 h 49"/>
                  <a:gd name="T26" fmla="*/ 0 w 55"/>
                  <a:gd name="T27" fmla="*/ 0 h 49"/>
                  <a:gd name="T28" fmla="*/ 0 w 55"/>
                  <a:gd name="T29" fmla="*/ 0 h 49"/>
                  <a:gd name="T30" fmla="*/ 0 w 55"/>
                  <a:gd name="T31" fmla="*/ 0 h 49"/>
                  <a:gd name="T32" fmla="*/ 0 w 55"/>
                  <a:gd name="T33" fmla="*/ 0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49"/>
                  <a:gd name="T53" fmla="*/ 55 w 55"/>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49">
                    <a:moveTo>
                      <a:pt x="43" y="0"/>
                    </a:moveTo>
                    <a:lnTo>
                      <a:pt x="49" y="8"/>
                    </a:lnTo>
                    <a:lnTo>
                      <a:pt x="55" y="18"/>
                    </a:lnTo>
                    <a:lnTo>
                      <a:pt x="55" y="23"/>
                    </a:lnTo>
                    <a:lnTo>
                      <a:pt x="55" y="29"/>
                    </a:lnTo>
                    <a:lnTo>
                      <a:pt x="55" y="34"/>
                    </a:lnTo>
                    <a:lnTo>
                      <a:pt x="52" y="40"/>
                    </a:lnTo>
                    <a:lnTo>
                      <a:pt x="48" y="46"/>
                    </a:lnTo>
                    <a:lnTo>
                      <a:pt x="41" y="49"/>
                    </a:lnTo>
                    <a:lnTo>
                      <a:pt x="34" y="48"/>
                    </a:lnTo>
                    <a:lnTo>
                      <a:pt x="30" y="46"/>
                    </a:lnTo>
                    <a:lnTo>
                      <a:pt x="26" y="42"/>
                    </a:lnTo>
                    <a:lnTo>
                      <a:pt x="22" y="40"/>
                    </a:lnTo>
                    <a:lnTo>
                      <a:pt x="16" y="38"/>
                    </a:lnTo>
                    <a:lnTo>
                      <a:pt x="11" y="38"/>
                    </a:lnTo>
                    <a:lnTo>
                      <a:pt x="6" y="38"/>
                    </a:lnTo>
                    <a:lnTo>
                      <a:pt x="0" y="43"/>
                    </a:lnTo>
                  </a:path>
                </a:pathLst>
              </a:custGeom>
              <a:noFill/>
              <a:ln w="1588">
                <a:solidFill>
                  <a:srgbClr val="000000"/>
                </a:solidFill>
                <a:round/>
                <a:headEnd/>
                <a:tailEnd/>
              </a:ln>
            </p:spPr>
            <p:txBody>
              <a:bodyPr/>
              <a:lstStyle/>
              <a:p>
                <a:endParaRPr lang="en-US"/>
              </a:p>
            </p:txBody>
          </p:sp>
          <p:sp>
            <p:nvSpPr>
              <p:cNvPr id="170" name="Freeform 172"/>
              <p:cNvSpPr>
                <a:spLocks/>
              </p:cNvSpPr>
              <p:nvPr/>
            </p:nvSpPr>
            <p:spPr bwMode="auto">
              <a:xfrm>
                <a:off x="1696" y="2897"/>
                <a:ext cx="29" cy="64"/>
              </a:xfrm>
              <a:custGeom>
                <a:avLst/>
                <a:gdLst>
                  <a:gd name="T0" fmla="*/ 0 w 58"/>
                  <a:gd name="T1" fmla="*/ 0 h 129"/>
                  <a:gd name="T2" fmla="*/ 1 w 58"/>
                  <a:gd name="T3" fmla="*/ 0 h 129"/>
                  <a:gd name="T4" fmla="*/ 1 w 58"/>
                  <a:gd name="T5" fmla="*/ 0 h 129"/>
                  <a:gd name="T6" fmla="*/ 1 w 58"/>
                  <a:gd name="T7" fmla="*/ 0 h 129"/>
                  <a:gd name="T8" fmla="*/ 1 w 58"/>
                  <a:gd name="T9" fmla="*/ 0 h 129"/>
                  <a:gd name="T10" fmla="*/ 1 w 58"/>
                  <a:gd name="T11" fmla="*/ 0 h 129"/>
                  <a:gd name="T12" fmla="*/ 1 w 58"/>
                  <a:gd name="T13" fmla="*/ 0 h 129"/>
                  <a:gd name="T14" fmla="*/ 1 w 58"/>
                  <a:gd name="T15" fmla="*/ 0 h 129"/>
                  <a:gd name="T16" fmla="*/ 1 w 58"/>
                  <a:gd name="T17" fmla="*/ 0 h 129"/>
                  <a:gd name="T18" fmla="*/ 1 w 58"/>
                  <a:gd name="T19" fmla="*/ 0 h 129"/>
                  <a:gd name="T20" fmla="*/ 1 w 58"/>
                  <a:gd name="T21" fmla="*/ 0 h 129"/>
                  <a:gd name="T22" fmla="*/ 1 w 58"/>
                  <a:gd name="T23" fmla="*/ 0 h 129"/>
                  <a:gd name="T24" fmla="*/ 1 w 58"/>
                  <a:gd name="T25" fmla="*/ 0 h 129"/>
                  <a:gd name="T26" fmla="*/ 1 w 58"/>
                  <a:gd name="T27" fmla="*/ 0 h 129"/>
                  <a:gd name="T28" fmla="*/ 1 w 58"/>
                  <a:gd name="T29" fmla="*/ 0 h 129"/>
                  <a:gd name="T30" fmla="*/ 1 w 58"/>
                  <a:gd name="T31" fmla="*/ 0 h 129"/>
                  <a:gd name="T32" fmla="*/ 1 w 58"/>
                  <a:gd name="T33" fmla="*/ 0 h 129"/>
                  <a:gd name="T34" fmla="*/ 1 w 58"/>
                  <a:gd name="T35" fmla="*/ 0 h 129"/>
                  <a:gd name="T36" fmla="*/ 1 w 58"/>
                  <a:gd name="T37" fmla="*/ 0 h 129"/>
                  <a:gd name="T38" fmla="*/ 1 w 58"/>
                  <a:gd name="T39" fmla="*/ 0 h 129"/>
                  <a:gd name="T40" fmla="*/ 1 w 58"/>
                  <a:gd name="T41" fmla="*/ 0 h 129"/>
                  <a:gd name="T42" fmla="*/ 1 w 58"/>
                  <a:gd name="T43" fmla="*/ 0 h 129"/>
                  <a:gd name="T44" fmla="*/ 1 w 58"/>
                  <a:gd name="T45" fmla="*/ 0 h 129"/>
                  <a:gd name="T46" fmla="*/ 1 w 58"/>
                  <a:gd name="T47" fmla="*/ 0 h 129"/>
                  <a:gd name="T48" fmla="*/ 1 w 58"/>
                  <a:gd name="T49" fmla="*/ 0 h 129"/>
                  <a:gd name="T50" fmla="*/ 1 w 58"/>
                  <a:gd name="T51" fmla="*/ 0 h 129"/>
                  <a:gd name="T52" fmla="*/ 0 w 58"/>
                  <a:gd name="T53" fmla="*/ 0 h 129"/>
                  <a:gd name="T54" fmla="*/ 0 w 58"/>
                  <a:gd name="T55" fmla="*/ 0 h 129"/>
                  <a:gd name="T56" fmla="*/ 0 w 58"/>
                  <a:gd name="T57" fmla="*/ 0 h 12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129"/>
                  <a:gd name="T89" fmla="*/ 58 w 58"/>
                  <a:gd name="T90" fmla="*/ 129 h 12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129">
                    <a:moveTo>
                      <a:pt x="0" y="57"/>
                    </a:moveTo>
                    <a:lnTo>
                      <a:pt x="5" y="46"/>
                    </a:lnTo>
                    <a:lnTo>
                      <a:pt x="10" y="36"/>
                    </a:lnTo>
                    <a:lnTo>
                      <a:pt x="11" y="26"/>
                    </a:lnTo>
                    <a:lnTo>
                      <a:pt x="13" y="17"/>
                    </a:lnTo>
                    <a:lnTo>
                      <a:pt x="17" y="8"/>
                    </a:lnTo>
                    <a:lnTo>
                      <a:pt x="24" y="1"/>
                    </a:lnTo>
                    <a:lnTo>
                      <a:pt x="32" y="0"/>
                    </a:lnTo>
                    <a:lnTo>
                      <a:pt x="42" y="3"/>
                    </a:lnTo>
                    <a:lnTo>
                      <a:pt x="49" y="10"/>
                    </a:lnTo>
                    <a:lnTo>
                      <a:pt x="56" y="19"/>
                    </a:lnTo>
                    <a:lnTo>
                      <a:pt x="58" y="26"/>
                    </a:lnTo>
                    <a:lnTo>
                      <a:pt x="57" y="39"/>
                    </a:lnTo>
                    <a:lnTo>
                      <a:pt x="57" y="53"/>
                    </a:lnTo>
                    <a:lnTo>
                      <a:pt x="58" y="70"/>
                    </a:lnTo>
                    <a:lnTo>
                      <a:pt x="58" y="87"/>
                    </a:lnTo>
                    <a:lnTo>
                      <a:pt x="53" y="104"/>
                    </a:lnTo>
                    <a:lnTo>
                      <a:pt x="44" y="123"/>
                    </a:lnTo>
                    <a:lnTo>
                      <a:pt x="34" y="129"/>
                    </a:lnTo>
                    <a:lnTo>
                      <a:pt x="25" y="129"/>
                    </a:lnTo>
                    <a:lnTo>
                      <a:pt x="20" y="128"/>
                    </a:lnTo>
                    <a:lnTo>
                      <a:pt x="12" y="120"/>
                    </a:lnTo>
                    <a:lnTo>
                      <a:pt x="6" y="107"/>
                    </a:lnTo>
                    <a:lnTo>
                      <a:pt x="7" y="93"/>
                    </a:lnTo>
                    <a:lnTo>
                      <a:pt x="7" y="79"/>
                    </a:lnTo>
                    <a:lnTo>
                      <a:pt x="2" y="65"/>
                    </a:lnTo>
                    <a:lnTo>
                      <a:pt x="0" y="57"/>
                    </a:lnTo>
                  </a:path>
                </a:pathLst>
              </a:custGeom>
              <a:noFill/>
              <a:ln w="1588">
                <a:solidFill>
                  <a:srgbClr val="000000"/>
                </a:solidFill>
                <a:round/>
                <a:headEnd/>
                <a:tailEnd/>
              </a:ln>
            </p:spPr>
            <p:txBody>
              <a:bodyPr/>
              <a:lstStyle/>
              <a:p>
                <a:endParaRPr lang="en-US"/>
              </a:p>
            </p:txBody>
          </p:sp>
          <p:sp>
            <p:nvSpPr>
              <p:cNvPr id="171" name="Freeform 173"/>
              <p:cNvSpPr>
                <a:spLocks/>
              </p:cNvSpPr>
              <p:nvPr/>
            </p:nvSpPr>
            <p:spPr bwMode="auto">
              <a:xfrm>
                <a:off x="1705" y="2899"/>
                <a:ext cx="8" cy="60"/>
              </a:xfrm>
              <a:custGeom>
                <a:avLst/>
                <a:gdLst>
                  <a:gd name="T0" fmla="*/ 1 w 14"/>
                  <a:gd name="T1" fmla="*/ 0 h 119"/>
                  <a:gd name="T2" fmla="*/ 1 w 14"/>
                  <a:gd name="T3" fmla="*/ 1 h 119"/>
                  <a:gd name="T4" fmla="*/ 1 w 14"/>
                  <a:gd name="T5" fmla="*/ 1 h 119"/>
                  <a:gd name="T6" fmla="*/ 1 w 14"/>
                  <a:gd name="T7" fmla="*/ 1 h 119"/>
                  <a:gd name="T8" fmla="*/ 1 w 14"/>
                  <a:gd name="T9" fmla="*/ 1 h 119"/>
                  <a:gd name="T10" fmla="*/ 1 w 14"/>
                  <a:gd name="T11" fmla="*/ 1 h 119"/>
                  <a:gd name="T12" fmla="*/ 1 w 14"/>
                  <a:gd name="T13" fmla="*/ 1 h 119"/>
                  <a:gd name="T14" fmla="*/ 1 w 14"/>
                  <a:gd name="T15" fmla="*/ 1 h 119"/>
                  <a:gd name="T16" fmla="*/ 1 w 14"/>
                  <a:gd name="T17" fmla="*/ 1 h 119"/>
                  <a:gd name="T18" fmla="*/ 1 w 14"/>
                  <a:gd name="T19" fmla="*/ 1 h 119"/>
                  <a:gd name="T20" fmla="*/ 1 w 14"/>
                  <a:gd name="T21" fmla="*/ 1 h 119"/>
                  <a:gd name="T22" fmla="*/ 1 w 14"/>
                  <a:gd name="T23" fmla="*/ 1 h 119"/>
                  <a:gd name="T24" fmla="*/ 0 w 14"/>
                  <a:gd name="T25" fmla="*/ 1 h 1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19"/>
                  <a:gd name="T41" fmla="*/ 14 w 14"/>
                  <a:gd name="T42" fmla="*/ 119 h 1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19">
                    <a:moveTo>
                      <a:pt x="2" y="0"/>
                    </a:moveTo>
                    <a:lnTo>
                      <a:pt x="7" y="5"/>
                    </a:lnTo>
                    <a:lnTo>
                      <a:pt x="10" y="11"/>
                    </a:lnTo>
                    <a:lnTo>
                      <a:pt x="12" y="18"/>
                    </a:lnTo>
                    <a:lnTo>
                      <a:pt x="12" y="24"/>
                    </a:lnTo>
                    <a:lnTo>
                      <a:pt x="14" y="35"/>
                    </a:lnTo>
                    <a:lnTo>
                      <a:pt x="13" y="47"/>
                    </a:lnTo>
                    <a:lnTo>
                      <a:pt x="11" y="57"/>
                    </a:lnTo>
                    <a:lnTo>
                      <a:pt x="8" y="67"/>
                    </a:lnTo>
                    <a:lnTo>
                      <a:pt x="7" y="80"/>
                    </a:lnTo>
                    <a:lnTo>
                      <a:pt x="3" y="92"/>
                    </a:lnTo>
                    <a:lnTo>
                      <a:pt x="2" y="105"/>
                    </a:lnTo>
                    <a:lnTo>
                      <a:pt x="0" y="119"/>
                    </a:lnTo>
                  </a:path>
                </a:pathLst>
              </a:custGeom>
              <a:noFill/>
              <a:ln w="1588">
                <a:solidFill>
                  <a:srgbClr val="000000"/>
                </a:solidFill>
                <a:round/>
                <a:headEnd/>
                <a:tailEnd/>
              </a:ln>
            </p:spPr>
            <p:txBody>
              <a:bodyPr/>
              <a:lstStyle/>
              <a:p>
                <a:endParaRPr lang="en-US"/>
              </a:p>
            </p:txBody>
          </p:sp>
          <p:sp>
            <p:nvSpPr>
              <p:cNvPr id="172" name="Freeform 174"/>
              <p:cNvSpPr>
                <a:spLocks/>
              </p:cNvSpPr>
              <p:nvPr/>
            </p:nvSpPr>
            <p:spPr bwMode="auto">
              <a:xfrm>
                <a:off x="1695" y="2947"/>
                <a:ext cx="36" cy="29"/>
              </a:xfrm>
              <a:custGeom>
                <a:avLst/>
                <a:gdLst>
                  <a:gd name="T0" fmla="*/ 0 w 74"/>
                  <a:gd name="T1" fmla="*/ 0 h 57"/>
                  <a:gd name="T2" fmla="*/ 0 w 74"/>
                  <a:gd name="T3" fmla="*/ 1 h 57"/>
                  <a:gd name="T4" fmla="*/ 0 w 74"/>
                  <a:gd name="T5" fmla="*/ 1 h 57"/>
                  <a:gd name="T6" fmla="*/ 0 w 74"/>
                  <a:gd name="T7" fmla="*/ 1 h 57"/>
                  <a:gd name="T8" fmla="*/ 0 w 74"/>
                  <a:gd name="T9" fmla="*/ 1 h 57"/>
                  <a:gd name="T10" fmla="*/ 0 w 74"/>
                  <a:gd name="T11" fmla="*/ 1 h 57"/>
                  <a:gd name="T12" fmla="*/ 0 w 74"/>
                  <a:gd name="T13" fmla="*/ 1 h 57"/>
                  <a:gd name="T14" fmla="*/ 0 w 74"/>
                  <a:gd name="T15" fmla="*/ 1 h 57"/>
                  <a:gd name="T16" fmla="*/ 0 w 74"/>
                  <a:gd name="T17" fmla="*/ 1 h 57"/>
                  <a:gd name="T18" fmla="*/ 0 w 74"/>
                  <a:gd name="T19" fmla="*/ 1 h 57"/>
                  <a:gd name="T20" fmla="*/ 0 w 74"/>
                  <a:gd name="T21" fmla="*/ 1 h 57"/>
                  <a:gd name="T22" fmla="*/ 0 w 74"/>
                  <a:gd name="T23" fmla="*/ 1 h 57"/>
                  <a:gd name="T24" fmla="*/ 0 w 74"/>
                  <a:gd name="T25" fmla="*/ 1 h 57"/>
                  <a:gd name="T26" fmla="*/ 0 w 74"/>
                  <a:gd name="T27" fmla="*/ 1 h 57"/>
                  <a:gd name="T28" fmla="*/ 0 w 74"/>
                  <a:gd name="T29" fmla="*/ 1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4"/>
                  <a:gd name="T46" fmla="*/ 0 h 57"/>
                  <a:gd name="T47" fmla="*/ 74 w 74"/>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4" h="57">
                    <a:moveTo>
                      <a:pt x="74" y="0"/>
                    </a:moveTo>
                    <a:lnTo>
                      <a:pt x="72" y="5"/>
                    </a:lnTo>
                    <a:lnTo>
                      <a:pt x="69" y="11"/>
                    </a:lnTo>
                    <a:lnTo>
                      <a:pt x="67" y="18"/>
                    </a:lnTo>
                    <a:lnTo>
                      <a:pt x="65" y="25"/>
                    </a:lnTo>
                    <a:lnTo>
                      <a:pt x="63" y="31"/>
                    </a:lnTo>
                    <a:lnTo>
                      <a:pt x="60" y="38"/>
                    </a:lnTo>
                    <a:lnTo>
                      <a:pt x="56" y="45"/>
                    </a:lnTo>
                    <a:lnTo>
                      <a:pt x="50" y="51"/>
                    </a:lnTo>
                    <a:lnTo>
                      <a:pt x="42" y="54"/>
                    </a:lnTo>
                    <a:lnTo>
                      <a:pt x="32" y="57"/>
                    </a:lnTo>
                    <a:lnTo>
                      <a:pt x="21" y="57"/>
                    </a:lnTo>
                    <a:lnTo>
                      <a:pt x="12" y="54"/>
                    </a:lnTo>
                    <a:lnTo>
                      <a:pt x="5" y="50"/>
                    </a:lnTo>
                    <a:lnTo>
                      <a:pt x="0" y="43"/>
                    </a:lnTo>
                  </a:path>
                </a:pathLst>
              </a:custGeom>
              <a:noFill/>
              <a:ln w="1588">
                <a:solidFill>
                  <a:srgbClr val="000000"/>
                </a:solidFill>
                <a:round/>
                <a:headEnd/>
                <a:tailEnd/>
              </a:ln>
            </p:spPr>
            <p:txBody>
              <a:bodyPr/>
              <a:lstStyle/>
              <a:p>
                <a:endParaRPr lang="en-US"/>
              </a:p>
            </p:txBody>
          </p:sp>
          <p:sp>
            <p:nvSpPr>
              <p:cNvPr id="173" name="Freeform 175"/>
              <p:cNvSpPr>
                <a:spLocks/>
              </p:cNvSpPr>
              <p:nvPr/>
            </p:nvSpPr>
            <p:spPr bwMode="auto">
              <a:xfrm>
                <a:off x="1635" y="2987"/>
                <a:ext cx="58" cy="70"/>
              </a:xfrm>
              <a:custGeom>
                <a:avLst/>
                <a:gdLst>
                  <a:gd name="T0" fmla="*/ 0 w 117"/>
                  <a:gd name="T1" fmla="*/ 1 h 140"/>
                  <a:gd name="T2" fmla="*/ 0 w 117"/>
                  <a:gd name="T3" fmla="*/ 1 h 140"/>
                  <a:gd name="T4" fmla="*/ 0 w 117"/>
                  <a:gd name="T5" fmla="*/ 1 h 140"/>
                  <a:gd name="T6" fmla="*/ 0 w 117"/>
                  <a:gd name="T7" fmla="*/ 1 h 140"/>
                  <a:gd name="T8" fmla="*/ 0 w 117"/>
                  <a:gd name="T9" fmla="*/ 1 h 140"/>
                  <a:gd name="T10" fmla="*/ 0 w 117"/>
                  <a:gd name="T11" fmla="*/ 1 h 140"/>
                  <a:gd name="T12" fmla="*/ 0 w 117"/>
                  <a:gd name="T13" fmla="*/ 0 h 140"/>
                  <a:gd name="T14" fmla="*/ 0 60000 65536"/>
                  <a:gd name="T15" fmla="*/ 0 60000 65536"/>
                  <a:gd name="T16" fmla="*/ 0 60000 65536"/>
                  <a:gd name="T17" fmla="*/ 0 60000 65536"/>
                  <a:gd name="T18" fmla="*/ 0 60000 65536"/>
                  <a:gd name="T19" fmla="*/ 0 60000 65536"/>
                  <a:gd name="T20" fmla="*/ 0 60000 65536"/>
                  <a:gd name="T21" fmla="*/ 0 w 117"/>
                  <a:gd name="T22" fmla="*/ 0 h 140"/>
                  <a:gd name="T23" fmla="*/ 117 w 117"/>
                  <a:gd name="T24" fmla="*/ 140 h 1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7" h="140">
                    <a:moveTo>
                      <a:pt x="0" y="140"/>
                    </a:moveTo>
                    <a:lnTo>
                      <a:pt x="36" y="123"/>
                    </a:lnTo>
                    <a:lnTo>
                      <a:pt x="52" y="108"/>
                    </a:lnTo>
                    <a:lnTo>
                      <a:pt x="84" y="80"/>
                    </a:lnTo>
                    <a:lnTo>
                      <a:pt x="92" y="62"/>
                    </a:lnTo>
                    <a:lnTo>
                      <a:pt x="106" y="35"/>
                    </a:lnTo>
                    <a:lnTo>
                      <a:pt x="117" y="0"/>
                    </a:lnTo>
                  </a:path>
                </a:pathLst>
              </a:custGeom>
              <a:noFill/>
              <a:ln w="1588">
                <a:solidFill>
                  <a:srgbClr val="000000"/>
                </a:solidFill>
                <a:round/>
                <a:headEnd/>
                <a:tailEnd/>
              </a:ln>
            </p:spPr>
            <p:txBody>
              <a:bodyPr/>
              <a:lstStyle/>
              <a:p>
                <a:endParaRPr lang="en-US"/>
              </a:p>
            </p:txBody>
          </p:sp>
          <p:sp>
            <p:nvSpPr>
              <p:cNvPr id="174" name="Freeform 176"/>
              <p:cNvSpPr>
                <a:spLocks/>
              </p:cNvSpPr>
              <p:nvPr/>
            </p:nvSpPr>
            <p:spPr bwMode="auto">
              <a:xfrm>
                <a:off x="1573" y="2912"/>
                <a:ext cx="26" cy="15"/>
              </a:xfrm>
              <a:custGeom>
                <a:avLst/>
                <a:gdLst>
                  <a:gd name="T0" fmla="*/ 1 w 51"/>
                  <a:gd name="T1" fmla="*/ 0 h 31"/>
                  <a:gd name="T2" fmla="*/ 1 w 51"/>
                  <a:gd name="T3" fmla="*/ 0 h 31"/>
                  <a:gd name="T4" fmla="*/ 1 w 51"/>
                  <a:gd name="T5" fmla="*/ 0 h 31"/>
                  <a:gd name="T6" fmla="*/ 1 w 51"/>
                  <a:gd name="T7" fmla="*/ 0 h 31"/>
                  <a:gd name="T8" fmla="*/ 0 w 51"/>
                  <a:gd name="T9" fmla="*/ 0 h 31"/>
                  <a:gd name="T10" fmla="*/ 0 w 51"/>
                  <a:gd name="T11" fmla="*/ 0 h 31"/>
                  <a:gd name="T12" fmla="*/ 1 w 51"/>
                  <a:gd name="T13" fmla="*/ 0 h 31"/>
                  <a:gd name="T14" fmla="*/ 1 w 51"/>
                  <a:gd name="T15" fmla="*/ 0 h 31"/>
                  <a:gd name="T16" fmla="*/ 1 w 51"/>
                  <a:gd name="T17" fmla="*/ 0 h 31"/>
                  <a:gd name="T18" fmla="*/ 1 w 51"/>
                  <a:gd name="T19" fmla="*/ 0 h 31"/>
                  <a:gd name="T20" fmla="*/ 1 w 51"/>
                  <a:gd name="T21" fmla="*/ 0 h 31"/>
                  <a:gd name="T22" fmla="*/ 1 w 51"/>
                  <a:gd name="T23" fmla="*/ 0 h 31"/>
                  <a:gd name="T24" fmla="*/ 1 w 51"/>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1"/>
                  <a:gd name="T40" fmla="*/ 0 h 31"/>
                  <a:gd name="T41" fmla="*/ 51 w 51"/>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1" h="31">
                    <a:moveTo>
                      <a:pt x="51" y="0"/>
                    </a:moveTo>
                    <a:lnTo>
                      <a:pt x="37" y="2"/>
                    </a:lnTo>
                    <a:lnTo>
                      <a:pt x="24" y="0"/>
                    </a:lnTo>
                    <a:lnTo>
                      <a:pt x="13" y="0"/>
                    </a:lnTo>
                    <a:lnTo>
                      <a:pt x="0" y="0"/>
                    </a:lnTo>
                    <a:lnTo>
                      <a:pt x="0" y="8"/>
                    </a:lnTo>
                    <a:lnTo>
                      <a:pt x="1" y="16"/>
                    </a:lnTo>
                    <a:lnTo>
                      <a:pt x="4" y="23"/>
                    </a:lnTo>
                    <a:lnTo>
                      <a:pt x="6" y="31"/>
                    </a:lnTo>
                    <a:lnTo>
                      <a:pt x="17" y="23"/>
                    </a:lnTo>
                    <a:lnTo>
                      <a:pt x="26" y="14"/>
                    </a:lnTo>
                    <a:lnTo>
                      <a:pt x="37" y="6"/>
                    </a:lnTo>
                    <a:lnTo>
                      <a:pt x="51" y="0"/>
                    </a:lnTo>
                    <a:close/>
                  </a:path>
                </a:pathLst>
              </a:custGeom>
              <a:solidFill>
                <a:srgbClr val="FFFFFF"/>
              </a:solidFill>
              <a:ln w="1588">
                <a:solidFill>
                  <a:srgbClr val="000000"/>
                </a:solidFill>
                <a:round/>
                <a:headEnd/>
                <a:tailEnd/>
              </a:ln>
            </p:spPr>
            <p:txBody>
              <a:bodyPr/>
              <a:lstStyle/>
              <a:p>
                <a:endParaRPr lang="en-US"/>
              </a:p>
            </p:txBody>
          </p:sp>
          <p:sp>
            <p:nvSpPr>
              <p:cNvPr id="175" name="Freeform 177"/>
              <p:cNvSpPr>
                <a:spLocks/>
              </p:cNvSpPr>
              <p:nvPr/>
            </p:nvSpPr>
            <p:spPr bwMode="auto">
              <a:xfrm>
                <a:off x="1573" y="2912"/>
                <a:ext cx="7" cy="15"/>
              </a:xfrm>
              <a:custGeom>
                <a:avLst/>
                <a:gdLst>
                  <a:gd name="T0" fmla="*/ 1 w 14"/>
                  <a:gd name="T1" fmla="*/ 0 h 31"/>
                  <a:gd name="T2" fmla="*/ 1 w 14"/>
                  <a:gd name="T3" fmla="*/ 0 h 31"/>
                  <a:gd name="T4" fmla="*/ 1 w 14"/>
                  <a:gd name="T5" fmla="*/ 0 h 31"/>
                  <a:gd name="T6" fmla="*/ 1 w 14"/>
                  <a:gd name="T7" fmla="*/ 0 h 31"/>
                  <a:gd name="T8" fmla="*/ 0 w 14"/>
                  <a:gd name="T9" fmla="*/ 0 h 31"/>
                  <a:gd name="T10" fmla="*/ 0 w 14"/>
                  <a:gd name="T11" fmla="*/ 0 h 31"/>
                  <a:gd name="T12" fmla="*/ 1 w 14"/>
                  <a:gd name="T13" fmla="*/ 0 h 31"/>
                  <a:gd name="T14" fmla="*/ 1 w 14"/>
                  <a:gd name="T15" fmla="*/ 0 h 31"/>
                  <a:gd name="T16" fmla="*/ 1 w 14"/>
                  <a:gd name="T17" fmla="*/ 0 h 31"/>
                  <a:gd name="T18" fmla="*/ 1 w 14"/>
                  <a:gd name="T19" fmla="*/ 0 h 31"/>
                  <a:gd name="T20" fmla="*/ 1 w 14"/>
                  <a:gd name="T21" fmla="*/ 0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31"/>
                  <a:gd name="T35" fmla="*/ 14 w 14"/>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31">
                    <a:moveTo>
                      <a:pt x="14" y="19"/>
                    </a:moveTo>
                    <a:lnTo>
                      <a:pt x="13" y="11"/>
                    </a:lnTo>
                    <a:lnTo>
                      <a:pt x="12" y="5"/>
                    </a:lnTo>
                    <a:lnTo>
                      <a:pt x="6" y="0"/>
                    </a:lnTo>
                    <a:lnTo>
                      <a:pt x="0" y="0"/>
                    </a:lnTo>
                    <a:lnTo>
                      <a:pt x="0" y="8"/>
                    </a:lnTo>
                    <a:lnTo>
                      <a:pt x="1" y="16"/>
                    </a:lnTo>
                    <a:lnTo>
                      <a:pt x="4" y="23"/>
                    </a:lnTo>
                    <a:lnTo>
                      <a:pt x="6" y="31"/>
                    </a:lnTo>
                    <a:lnTo>
                      <a:pt x="12" y="26"/>
                    </a:lnTo>
                    <a:lnTo>
                      <a:pt x="14" y="19"/>
                    </a:lnTo>
                    <a:close/>
                  </a:path>
                </a:pathLst>
              </a:custGeom>
              <a:solidFill>
                <a:srgbClr val="00FFFF"/>
              </a:solidFill>
              <a:ln w="1588">
                <a:solidFill>
                  <a:srgbClr val="000000"/>
                </a:solidFill>
                <a:round/>
                <a:headEnd/>
                <a:tailEnd/>
              </a:ln>
            </p:spPr>
            <p:txBody>
              <a:bodyPr/>
              <a:lstStyle/>
              <a:p>
                <a:endParaRPr lang="en-US"/>
              </a:p>
            </p:txBody>
          </p:sp>
          <p:sp>
            <p:nvSpPr>
              <p:cNvPr id="176" name="Freeform 178"/>
              <p:cNvSpPr>
                <a:spLocks/>
              </p:cNvSpPr>
              <p:nvPr/>
            </p:nvSpPr>
            <p:spPr bwMode="auto">
              <a:xfrm>
                <a:off x="1573" y="2916"/>
                <a:ext cx="4" cy="7"/>
              </a:xfrm>
              <a:custGeom>
                <a:avLst/>
                <a:gdLst>
                  <a:gd name="T0" fmla="*/ 1 w 7"/>
                  <a:gd name="T1" fmla="*/ 0 h 15"/>
                  <a:gd name="T2" fmla="*/ 1 w 7"/>
                  <a:gd name="T3" fmla="*/ 0 h 15"/>
                  <a:gd name="T4" fmla="*/ 1 w 7"/>
                  <a:gd name="T5" fmla="*/ 0 h 15"/>
                  <a:gd name="T6" fmla="*/ 1 w 7"/>
                  <a:gd name="T7" fmla="*/ 0 h 15"/>
                  <a:gd name="T8" fmla="*/ 0 w 7"/>
                  <a:gd name="T9" fmla="*/ 0 h 15"/>
                  <a:gd name="T10" fmla="*/ 1 w 7"/>
                  <a:gd name="T11" fmla="*/ 0 h 15"/>
                  <a:gd name="T12" fmla="*/ 1 w 7"/>
                  <a:gd name="T13" fmla="*/ 0 h 15"/>
                  <a:gd name="T14" fmla="*/ 1 w 7"/>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5"/>
                  <a:gd name="T26" fmla="*/ 7 w 7"/>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5">
                    <a:moveTo>
                      <a:pt x="6" y="13"/>
                    </a:moveTo>
                    <a:lnTo>
                      <a:pt x="7" y="7"/>
                    </a:lnTo>
                    <a:lnTo>
                      <a:pt x="6" y="2"/>
                    </a:lnTo>
                    <a:lnTo>
                      <a:pt x="4" y="0"/>
                    </a:lnTo>
                    <a:lnTo>
                      <a:pt x="0" y="0"/>
                    </a:lnTo>
                    <a:lnTo>
                      <a:pt x="1" y="8"/>
                    </a:lnTo>
                    <a:lnTo>
                      <a:pt x="4" y="15"/>
                    </a:lnTo>
                    <a:lnTo>
                      <a:pt x="6" y="13"/>
                    </a:lnTo>
                    <a:close/>
                  </a:path>
                </a:pathLst>
              </a:custGeom>
              <a:solidFill>
                <a:srgbClr val="000000"/>
              </a:solidFill>
              <a:ln w="1588">
                <a:solidFill>
                  <a:srgbClr val="000000"/>
                </a:solidFill>
                <a:round/>
                <a:headEnd/>
                <a:tailEnd/>
              </a:ln>
            </p:spPr>
            <p:txBody>
              <a:bodyPr/>
              <a:lstStyle/>
              <a:p>
                <a:endParaRPr lang="en-US"/>
              </a:p>
            </p:txBody>
          </p:sp>
          <p:sp>
            <p:nvSpPr>
              <p:cNvPr id="177" name="Freeform 179"/>
              <p:cNvSpPr>
                <a:spLocks/>
              </p:cNvSpPr>
              <p:nvPr/>
            </p:nvSpPr>
            <p:spPr bwMode="auto">
              <a:xfrm>
                <a:off x="1537" y="2748"/>
                <a:ext cx="206" cy="91"/>
              </a:xfrm>
              <a:custGeom>
                <a:avLst/>
                <a:gdLst>
                  <a:gd name="T0" fmla="*/ 1 w 412"/>
                  <a:gd name="T1" fmla="*/ 0 h 184"/>
                  <a:gd name="T2" fmla="*/ 1 w 412"/>
                  <a:gd name="T3" fmla="*/ 0 h 184"/>
                  <a:gd name="T4" fmla="*/ 1 w 412"/>
                  <a:gd name="T5" fmla="*/ 0 h 184"/>
                  <a:gd name="T6" fmla="*/ 1 w 412"/>
                  <a:gd name="T7" fmla="*/ 0 h 184"/>
                  <a:gd name="T8" fmla="*/ 1 w 412"/>
                  <a:gd name="T9" fmla="*/ 0 h 184"/>
                  <a:gd name="T10" fmla="*/ 1 w 412"/>
                  <a:gd name="T11" fmla="*/ 0 h 184"/>
                  <a:gd name="T12" fmla="*/ 1 w 412"/>
                  <a:gd name="T13" fmla="*/ 0 h 184"/>
                  <a:gd name="T14" fmla="*/ 1 w 412"/>
                  <a:gd name="T15" fmla="*/ 0 h 184"/>
                  <a:gd name="T16" fmla="*/ 1 w 412"/>
                  <a:gd name="T17" fmla="*/ 0 h 184"/>
                  <a:gd name="T18" fmla="*/ 1 w 412"/>
                  <a:gd name="T19" fmla="*/ 0 h 184"/>
                  <a:gd name="T20" fmla="*/ 1 w 412"/>
                  <a:gd name="T21" fmla="*/ 0 h 184"/>
                  <a:gd name="T22" fmla="*/ 1 w 412"/>
                  <a:gd name="T23" fmla="*/ 0 h 184"/>
                  <a:gd name="T24" fmla="*/ 1 w 412"/>
                  <a:gd name="T25" fmla="*/ 0 h 184"/>
                  <a:gd name="T26" fmla="*/ 1 w 412"/>
                  <a:gd name="T27" fmla="*/ 0 h 184"/>
                  <a:gd name="T28" fmla="*/ 1 w 412"/>
                  <a:gd name="T29" fmla="*/ 0 h 184"/>
                  <a:gd name="T30" fmla="*/ 1 w 412"/>
                  <a:gd name="T31" fmla="*/ 0 h 184"/>
                  <a:gd name="T32" fmla="*/ 1 w 412"/>
                  <a:gd name="T33" fmla="*/ 0 h 184"/>
                  <a:gd name="T34" fmla="*/ 1 w 412"/>
                  <a:gd name="T35" fmla="*/ 0 h 184"/>
                  <a:gd name="T36" fmla="*/ 1 w 412"/>
                  <a:gd name="T37" fmla="*/ 0 h 184"/>
                  <a:gd name="T38" fmla="*/ 1 w 412"/>
                  <a:gd name="T39" fmla="*/ 0 h 184"/>
                  <a:gd name="T40" fmla="*/ 1 w 412"/>
                  <a:gd name="T41" fmla="*/ 0 h 184"/>
                  <a:gd name="T42" fmla="*/ 0 w 412"/>
                  <a:gd name="T43" fmla="*/ 0 h 184"/>
                  <a:gd name="T44" fmla="*/ 0 w 412"/>
                  <a:gd name="T45" fmla="*/ 0 h 184"/>
                  <a:gd name="T46" fmla="*/ 1 w 412"/>
                  <a:gd name="T47" fmla="*/ 0 h 184"/>
                  <a:gd name="T48" fmla="*/ 1 w 412"/>
                  <a:gd name="T49" fmla="*/ 0 h 184"/>
                  <a:gd name="T50" fmla="*/ 1 w 412"/>
                  <a:gd name="T51" fmla="*/ 0 h 184"/>
                  <a:gd name="T52" fmla="*/ 1 w 412"/>
                  <a:gd name="T53" fmla="*/ 0 h 184"/>
                  <a:gd name="T54" fmla="*/ 1 w 412"/>
                  <a:gd name="T55" fmla="*/ 0 h 184"/>
                  <a:gd name="T56" fmla="*/ 1 w 412"/>
                  <a:gd name="T57" fmla="*/ 0 h 184"/>
                  <a:gd name="T58" fmla="*/ 1 w 412"/>
                  <a:gd name="T59" fmla="*/ 0 h 184"/>
                  <a:gd name="T60" fmla="*/ 1 w 412"/>
                  <a:gd name="T61" fmla="*/ 0 h 184"/>
                  <a:gd name="T62" fmla="*/ 1 w 412"/>
                  <a:gd name="T63" fmla="*/ 0 h 184"/>
                  <a:gd name="T64" fmla="*/ 1 w 412"/>
                  <a:gd name="T65" fmla="*/ 0 h 184"/>
                  <a:gd name="T66" fmla="*/ 1 w 412"/>
                  <a:gd name="T67" fmla="*/ 0 h 184"/>
                  <a:gd name="T68" fmla="*/ 1 w 412"/>
                  <a:gd name="T69" fmla="*/ 0 h 184"/>
                  <a:gd name="T70" fmla="*/ 1 w 412"/>
                  <a:gd name="T71" fmla="*/ 0 h 184"/>
                  <a:gd name="T72" fmla="*/ 1 w 412"/>
                  <a:gd name="T73" fmla="*/ 0 h 184"/>
                  <a:gd name="T74" fmla="*/ 1 w 412"/>
                  <a:gd name="T75" fmla="*/ 0 h 184"/>
                  <a:gd name="T76" fmla="*/ 1 w 412"/>
                  <a:gd name="T77" fmla="*/ 0 h 184"/>
                  <a:gd name="T78" fmla="*/ 1 w 412"/>
                  <a:gd name="T79" fmla="*/ 0 h 184"/>
                  <a:gd name="T80" fmla="*/ 1 w 412"/>
                  <a:gd name="T81" fmla="*/ 0 h 184"/>
                  <a:gd name="T82" fmla="*/ 1 w 412"/>
                  <a:gd name="T83" fmla="*/ 0 h 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12"/>
                  <a:gd name="T127" fmla="*/ 0 h 184"/>
                  <a:gd name="T128" fmla="*/ 412 w 412"/>
                  <a:gd name="T129" fmla="*/ 184 h 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12" h="184">
                    <a:moveTo>
                      <a:pt x="358" y="6"/>
                    </a:moveTo>
                    <a:lnTo>
                      <a:pt x="335" y="2"/>
                    </a:lnTo>
                    <a:lnTo>
                      <a:pt x="312" y="0"/>
                    </a:lnTo>
                    <a:lnTo>
                      <a:pt x="287" y="0"/>
                    </a:lnTo>
                    <a:lnTo>
                      <a:pt x="262" y="0"/>
                    </a:lnTo>
                    <a:lnTo>
                      <a:pt x="238" y="1"/>
                    </a:lnTo>
                    <a:lnTo>
                      <a:pt x="215" y="3"/>
                    </a:lnTo>
                    <a:lnTo>
                      <a:pt x="195" y="6"/>
                    </a:lnTo>
                    <a:lnTo>
                      <a:pt x="178" y="8"/>
                    </a:lnTo>
                    <a:lnTo>
                      <a:pt x="153" y="13"/>
                    </a:lnTo>
                    <a:lnTo>
                      <a:pt x="128" y="19"/>
                    </a:lnTo>
                    <a:lnTo>
                      <a:pt x="106" y="27"/>
                    </a:lnTo>
                    <a:lnTo>
                      <a:pt x="87" y="35"/>
                    </a:lnTo>
                    <a:lnTo>
                      <a:pt x="70" y="45"/>
                    </a:lnTo>
                    <a:lnTo>
                      <a:pt x="55" y="55"/>
                    </a:lnTo>
                    <a:lnTo>
                      <a:pt x="43" y="64"/>
                    </a:lnTo>
                    <a:lnTo>
                      <a:pt x="33" y="75"/>
                    </a:lnTo>
                    <a:lnTo>
                      <a:pt x="21" y="89"/>
                    </a:lnTo>
                    <a:lnTo>
                      <a:pt x="12" y="102"/>
                    </a:lnTo>
                    <a:lnTo>
                      <a:pt x="5" y="117"/>
                    </a:lnTo>
                    <a:lnTo>
                      <a:pt x="1" y="133"/>
                    </a:lnTo>
                    <a:lnTo>
                      <a:pt x="0" y="146"/>
                    </a:lnTo>
                    <a:lnTo>
                      <a:pt x="0" y="161"/>
                    </a:lnTo>
                    <a:lnTo>
                      <a:pt x="7" y="184"/>
                    </a:lnTo>
                    <a:lnTo>
                      <a:pt x="8" y="168"/>
                    </a:lnTo>
                    <a:lnTo>
                      <a:pt x="10" y="152"/>
                    </a:lnTo>
                    <a:lnTo>
                      <a:pt x="18" y="139"/>
                    </a:lnTo>
                    <a:lnTo>
                      <a:pt x="25" y="133"/>
                    </a:lnTo>
                    <a:lnTo>
                      <a:pt x="34" y="127"/>
                    </a:lnTo>
                    <a:lnTo>
                      <a:pt x="47" y="124"/>
                    </a:lnTo>
                    <a:lnTo>
                      <a:pt x="63" y="124"/>
                    </a:lnTo>
                    <a:lnTo>
                      <a:pt x="83" y="125"/>
                    </a:lnTo>
                    <a:lnTo>
                      <a:pt x="103" y="126"/>
                    </a:lnTo>
                    <a:lnTo>
                      <a:pt x="127" y="126"/>
                    </a:lnTo>
                    <a:lnTo>
                      <a:pt x="150" y="125"/>
                    </a:lnTo>
                    <a:lnTo>
                      <a:pt x="175" y="118"/>
                    </a:lnTo>
                    <a:lnTo>
                      <a:pt x="203" y="101"/>
                    </a:lnTo>
                    <a:lnTo>
                      <a:pt x="398" y="51"/>
                    </a:lnTo>
                    <a:lnTo>
                      <a:pt x="412" y="26"/>
                    </a:lnTo>
                    <a:lnTo>
                      <a:pt x="393" y="16"/>
                    </a:lnTo>
                    <a:lnTo>
                      <a:pt x="373" y="10"/>
                    </a:lnTo>
                    <a:lnTo>
                      <a:pt x="358" y="6"/>
                    </a:lnTo>
                    <a:close/>
                  </a:path>
                </a:pathLst>
              </a:custGeom>
              <a:solidFill>
                <a:srgbClr val="FFFFFF"/>
              </a:solidFill>
              <a:ln w="1588">
                <a:solidFill>
                  <a:srgbClr val="000000"/>
                </a:solidFill>
                <a:round/>
                <a:headEnd/>
                <a:tailEnd/>
              </a:ln>
            </p:spPr>
            <p:txBody>
              <a:bodyPr/>
              <a:lstStyle/>
              <a:p>
                <a:endParaRPr lang="en-US"/>
              </a:p>
            </p:txBody>
          </p:sp>
          <p:sp>
            <p:nvSpPr>
              <p:cNvPr id="178" name="Freeform 180"/>
              <p:cNvSpPr>
                <a:spLocks/>
              </p:cNvSpPr>
              <p:nvPr/>
            </p:nvSpPr>
            <p:spPr bwMode="auto">
              <a:xfrm>
                <a:off x="1539" y="2887"/>
                <a:ext cx="5" cy="11"/>
              </a:xfrm>
              <a:custGeom>
                <a:avLst/>
                <a:gdLst>
                  <a:gd name="T0" fmla="*/ 1 w 9"/>
                  <a:gd name="T1" fmla="*/ 0 h 24"/>
                  <a:gd name="T2" fmla="*/ 0 w 9"/>
                  <a:gd name="T3" fmla="*/ 0 h 24"/>
                  <a:gd name="T4" fmla="*/ 1 w 9"/>
                  <a:gd name="T5" fmla="*/ 0 h 24"/>
                  <a:gd name="T6" fmla="*/ 1 w 9"/>
                  <a:gd name="T7" fmla="*/ 0 h 24"/>
                  <a:gd name="T8" fmla="*/ 1 w 9"/>
                  <a:gd name="T9" fmla="*/ 0 h 24"/>
                  <a:gd name="T10" fmla="*/ 1 w 9"/>
                  <a:gd name="T11" fmla="*/ 0 h 24"/>
                  <a:gd name="T12" fmla="*/ 1 w 9"/>
                  <a:gd name="T13" fmla="*/ 0 h 24"/>
                  <a:gd name="T14" fmla="*/ 1 w 9"/>
                  <a:gd name="T15" fmla="*/ 0 h 24"/>
                  <a:gd name="T16" fmla="*/ 1 w 9"/>
                  <a:gd name="T17" fmla="*/ 0 h 24"/>
                  <a:gd name="T18" fmla="*/ 1 w 9"/>
                  <a:gd name="T19" fmla="*/ 0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24"/>
                  <a:gd name="T32" fmla="*/ 9 w 9"/>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24">
                    <a:moveTo>
                      <a:pt x="1" y="0"/>
                    </a:moveTo>
                    <a:lnTo>
                      <a:pt x="0" y="9"/>
                    </a:lnTo>
                    <a:lnTo>
                      <a:pt x="1" y="18"/>
                    </a:lnTo>
                    <a:lnTo>
                      <a:pt x="6" y="24"/>
                    </a:lnTo>
                    <a:lnTo>
                      <a:pt x="8" y="24"/>
                    </a:lnTo>
                    <a:lnTo>
                      <a:pt x="9" y="19"/>
                    </a:lnTo>
                    <a:lnTo>
                      <a:pt x="7" y="14"/>
                    </a:lnTo>
                    <a:lnTo>
                      <a:pt x="7" y="8"/>
                    </a:lnTo>
                    <a:lnTo>
                      <a:pt x="5" y="4"/>
                    </a:lnTo>
                    <a:lnTo>
                      <a:pt x="1" y="0"/>
                    </a:lnTo>
                    <a:close/>
                  </a:path>
                </a:pathLst>
              </a:custGeom>
              <a:solidFill>
                <a:srgbClr val="FFFFFF"/>
              </a:solidFill>
              <a:ln w="1588">
                <a:solidFill>
                  <a:srgbClr val="000000"/>
                </a:solidFill>
                <a:round/>
                <a:headEnd/>
                <a:tailEnd/>
              </a:ln>
            </p:spPr>
            <p:txBody>
              <a:bodyPr/>
              <a:lstStyle/>
              <a:p>
                <a:endParaRPr lang="en-US"/>
              </a:p>
            </p:txBody>
          </p:sp>
          <p:sp>
            <p:nvSpPr>
              <p:cNvPr id="179" name="Freeform 181"/>
              <p:cNvSpPr>
                <a:spLocks/>
              </p:cNvSpPr>
              <p:nvPr/>
            </p:nvSpPr>
            <p:spPr bwMode="auto">
              <a:xfrm>
                <a:off x="1548" y="2877"/>
                <a:ext cx="57" cy="19"/>
              </a:xfrm>
              <a:custGeom>
                <a:avLst/>
                <a:gdLst>
                  <a:gd name="T0" fmla="*/ 0 w 116"/>
                  <a:gd name="T1" fmla="*/ 1 h 36"/>
                  <a:gd name="T2" fmla="*/ 0 w 116"/>
                  <a:gd name="T3" fmla="*/ 1 h 36"/>
                  <a:gd name="T4" fmla="*/ 0 w 116"/>
                  <a:gd name="T5" fmla="*/ 1 h 36"/>
                  <a:gd name="T6" fmla="*/ 0 w 116"/>
                  <a:gd name="T7" fmla="*/ 1 h 36"/>
                  <a:gd name="T8" fmla="*/ 0 w 116"/>
                  <a:gd name="T9" fmla="*/ 1 h 36"/>
                  <a:gd name="T10" fmla="*/ 0 w 116"/>
                  <a:gd name="T11" fmla="*/ 1 h 36"/>
                  <a:gd name="T12" fmla="*/ 0 w 116"/>
                  <a:gd name="T13" fmla="*/ 1 h 36"/>
                  <a:gd name="T14" fmla="*/ 0 w 116"/>
                  <a:gd name="T15" fmla="*/ 1 h 36"/>
                  <a:gd name="T16" fmla="*/ 0 w 116"/>
                  <a:gd name="T17" fmla="*/ 1 h 36"/>
                  <a:gd name="T18" fmla="*/ 0 w 116"/>
                  <a:gd name="T19" fmla="*/ 1 h 36"/>
                  <a:gd name="T20" fmla="*/ 0 w 116"/>
                  <a:gd name="T21" fmla="*/ 1 h 36"/>
                  <a:gd name="T22" fmla="*/ 0 w 116"/>
                  <a:gd name="T23" fmla="*/ 1 h 36"/>
                  <a:gd name="T24" fmla="*/ 0 w 116"/>
                  <a:gd name="T25" fmla="*/ 1 h 36"/>
                  <a:gd name="T26" fmla="*/ 0 w 116"/>
                  <a:gd name="T27" fmla="*/ 1 h 36"/>
                  <a:gd name="T28" fmla="*/ 0 w 116"/>
                  <a:gd name="T29" fmla="*/ 1 h 36"/>
                  <a:gd name="T30" fmla="*/ 0 w 116"/>
                  <a:gd name="T31" fmla="*/ 1 h 36"/>
                  <a:gd name="T32" fmla="*/ 0 w 116"/>
                  <a:gd name="T33" fmla="*/ 1 h 36"/>
                  <a:gd name="T34" fmla="*/ 0 w 116"/>
                  <a:gd name="T35" fmla="*/ 1 h 36"/>
                  <a:gd name="T36" fmla="*/ 0 w 116"/>
                  <a:gd name="T37" fmla="*/ 0 h 36"/>
                  <a:gd name="T38" fmla="*/ 0 w 116"/>
                  <a:gd name="T39" fmla="*/ 1 h 36"/>
                  <a:gd name="T40" fmla="*/ 0 w 116"/>
                  <a:gd name="T41" fmla="*/ 1 h 36"/>
                  <a:gd name="T42" fmla="*/ 0 w 116"/>
                  <a:gd name="T43" fmla="*/ 1 h 36"/>
                  <a:gd name="T44" fmla="*/ 0 w 116"/>
                  <a:gd name="T45" fmla="*/ 1 h 36"/>
                  <a:gd name="T46" fmla="*/ 0 w 116"/>
                  <a:gd name="T47" fmla="*/ 1 h 36"/>
                  <a:gd name="T48" fmla="*/ 0 w 116"/>
                  <a:gd name="T49" fmla="*/ 1 h 36"/>
                  <a:gd name="T50" fmla="*/ 0 w 116"/>
                  <a:gd name="T51" fmla="*/ 1 h 36"/>
                  <a:gd name="T52" fmla="*/ 0 w 116"/>
                  <a:gd name="T53" fmla="*/ 1 h 36"/>
                  <a:gd name="T54" fmla="*/ 0 w 116"/>
                  <a:gd name="T55" fmla="*/ 1 h 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6"/>
                  <a:gd name="T85" fmla="*/ 0 h 36"/>
                  <a:gd name="T86" fmla="*/ 116 w 116"/>
                  <a:gd name="T87" fmla="*/ 36 h 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6" h="36">
                    <a:moveTo>
                      <a:pt x="0" y="25"/>
                    </a:moveTo>
                    <a:lnTo>
                      <a:pt x="6" y="34"/>
                    </a:lnTo>
                    <a:lnTo>
                      <a:pt x="9" y="36"/>
                    </a:lnTo>
                    <a:lnTo>
                      <a:pt x="13" y="36"/>
                    </a:lnTo>
                    <a:lnTo>
                      <a:pt x="19" y="33"/>
                    </a:lnTo>
                    <a:lnTo>
                      <a:pt x="29" y="28"/>
                    </a:lnTo>
                    <a:lnTo>
                      <a:pt x="38" y="25"/>
                    </a:lnTo>
                    <a:lnTo>
                      <a:pt x="47" y="20"/>
                    </a:lnTo>
                    <a:lnTo>
                      <a:pt x="56" y="18"/>
                    </a:lnTo>
                    <a:lnTo>
                      <a:pt x="66" y="17"/>
                    </a:lnTo>
                    <a:lnTo>
                      <a:pt x="75" y="17"/>
                    </a:lnTo>
                    <a:lnTo>
                      <a:pt x="85" y="17"/>
                    </a:lnTo>
                    <a:lnTo>
                      <a:pt x="96" y="20"/>
                    </a:lnTo>
                    <a:lnTo>
                      <a:pt x="116" y="32"/>
                    </a:lnTo>
                    <a:lnTo>
                      <a:pt x="111" y="20"/>
                    </a:lnTo>
                    <a:lnTo>
                      <a:pt x="102" y="12"/>
                    </a:lnTo>
                    <a:lnTo>
                      <a:pt x="92" y="5"/>
                    </a:lnTo>
                    <a:lnTo>
                      <a:pt x="85" y="2"/>
                    </a:lnTo>
                    <a:lnTo>
                      <a:pt x="78" y="0"/>
                    </a:lnTo>
                    <a:lnTo>
                      <a:pt x="71" y="1"/>
                    </a:lnTo>
                    <a:lnTo>
                      <a:pt x="65" y="1"/>
                    </a:lnTo>
                    <a:lnTo>
                      <a:pt x="52" y="3"/>
                    </a:lnTo>
                    <a:lnTo>
                      <a:pt x="41" y="5"/>
                    </a:lnTo>
                    <a:lnTo>
                      <a:pt x="32" y="8"/>
                    </a:lnTo>
                    <a:lnTo>
                      <a:pt x="22" y="9"/>
                    </a:lnTo>
                    <a:lnTo>
                      <a:pt x="12" y="12"/>
                    </a:lnTo>
                    <a:lnTo>
                      <a:pt x="1" y="17"/>
                    </a:lnTo>
                    <a:lnTo>
                      <a:pt x="0" y="25"/>
                    </a:lnTo>
                    <a:close/>
                  </a:path>
                </a:pathLst>
              </a:custGeom>
              <a:solidFill>
                <a:srgbClr val="FFFFFF"/>
              </a:solidFill>
              <a:ln w="1588">
                <a:solidFill>
                  <a:srgbClr val="000000"/>
                </a:solidFill>
                <a:round/>
                <a:headEnd/>
                <a:tailEnd/>
              </a:ln>
            </p:spPr>
            <p:txBody>
              <a:bodyPr/>
              <a:lstStyle/>
              <a:p>
                <a:endParaRPr lang="en-US"/>
              </a:p>
            </p:txBody>
          </p:sp>
          <p:sp>
            <p:nvSpPr>
              <p:cNvPr id="180" name="Freeform 182"/>
              <p:cNvSpPr>
                <a:spLocks/>
              </p:cNvSpPr>
              <p:nvPr/>
            </p:nvSpPr>
            <p:spPr bwMode="auto">
              <a:xfrm>
                <a:off x="1612" y="2755"/>
                <a:ext cx="189" cy="209"/>
              </a:xfrm>
              <a:custGeom>
                <a:avLst/>
                <a:gdLst>
                  <a:gd name="T0" fmla="*/ 1 w 376"/>
                  <a:gd name="T1" fmla="*/ 1 h 418"/>
                  <a:gd name="T2" fmla="*/ 1 w 376"/>
                  <a:gd name="T3" fmla="*/ 1 h 418"/>
                  <a:gd name="T4" fmla="*/ 1 w 376"/>
                  <a:gd name="T5" fmla="*/ 1 h 418"/>
                  <a:gd name="T6" fmla="*/ 1 w 376"/>
                  <a:gd name="T7" fmla="*/ 1 h 418"/>
                  <a:gd name="T8" fmla="*/ 1 w 376"/>
                  <a:gd name="T9" fmla="*/ 1 h 418"/>
                  <a:gd name="T10" fmla="*/ 1 w 376"/>
                  <a:gd name="T11" fmla="*/ 1 h 418"/>
                  <a:gd name="T12" fmla="*/ 1 w 376"/>
                  <a:gd name="T13" fmla="*/ 1 h 418"/>
                  <a:gd name="T14" fmla="*/ 1 w 376"/>
                  <a:gd name="T15" fmla="*/ 1 h 418"/>
                  <a:gd name="T16" fmla="*/ 1 w 376"/>
                  <a:gd name="T17" fmla="*/ 1 h 418"/>
                  <a:gd name="T18" fmla="*/ 1 w 376"/>
                  <a:gd name="T19" fmla="*/ 1 h 418"/>
                  <a:gd name="T20" fmla="*/ 1 w 376"/>
                  <a:gd name="T21" fmla="*/ 1 h 418"/>
                  <a:gd name="T22" fmla="*/ 1 w 376"/>
                  <a:gd name="T23" fmla="*/ 1 h 418"/>
                  <a:gd name="T24" fmla="*/ 1 w 376"/>
                  <a:gd name="T25" fmla="*/ 1 h 418"/>
                  <a:gd name="T26" fmla="*/ 1 w 376"/>
                  <a:gd name="T27" fmla="*/ 1 h 418"/>
                  <a:gd name="T28" fmla="*/ 0 w 376"/>
                  <a:gd name="T29" fmla="*/ 1 h 418"/>
                  <a:gd name="T30" fmla="*/ 1 w 376"/>
                  <a:gd name="T31" fmla="*/ 1 h 418"/>
                  <a:gd name="T32" fmla="*/ 1 w 376"/>
                  <a:gd name="T33" fmla="*/ 1 h 418"/>
                  <a:gd name="T34" fmla="*/ 1 w 376"/>
                  <a:gd name="T35" fmla="*/ 1 h 418"/>
                  <a:gd name="T36" fmla="*/ 1 w 376"/>
                  <a:gd name="T37" fmla="*/ 1 h 418"/>
                  <a:gd name="T38" fmla="*/ 1 w 376"/>
                  <a:gd name="T39" fmla="*/ 1 h 418"/>
                  <a:gd name="T40" fmla="*/ 1 w 376"/>
                  <a:gd name="T41" fmla="*/ 1 h 418"/>
                  <a:gd name="T42" fmla="*/ 1 w 376"/>
                  <a:gd name="T43" fmla="*/ 1 h 418"/>
                  <a:gd name="T44" fmla="*/ 1 w 376"/>
                  <a:gd name="T45" fmla="*/ 1 h 418"/>
                  <a:gd name="T46" fmla="*/ 1 w 376"/>
                  <a:gd name="T47" fmla="*/ 1 h 418"/>
                  <a:gd name="T48" fmla="*/ 1 w 376"/>
                  <a:gd name="T49" fmla="*/ 1 h 418"/>
                  <a:gd name="T50" fmla="*/ 1 w 376"/>
                  <a:gd name="T51" fmla="*/ 1 h 418"/>
                  <a:gd name="T52" fmla="*/ 1 w 376"/>
                  <a:gd name="T53" fmla="*/ 1 h 418"/>
                  <a:gd name="T54" fmla="*/ 1 w 376"/>
                  <a:gd name="T55" fmla="*/ 1 h 418"/>
                  <a:gd name="T56" fmla="*/ 1 w 376"/>
                  <a:gd name="T57" fmla="*/ 1 h 418"/>
                  <a:gd name="T58" fmla="*/ 1 w 376"/>
                  <a:gd name="T59" fmla="*/ 1 h 418"/>
                  <a:gd name="T60" fmla="*/ 1 w 376"/>
                  <a:gd name="T61" fmla="*/ 1 h 418"/>
                  <a:gd name="T62" fmla="*/ 1 w 376"/>
                  <a:gd name="T63" fmla="*/ 1 h 418"/>
                  <a:gd name="T64" fmla="*/ 1 w 376"/>
                  <a:gd name="T65" fmla="*/ 1 h 418"/>
                  <a:gd name="T66" fmla="*/ 1 w 376"/>
                  <a:gd name="T67" fmla="*/ 1 h 418"/>
                  <a:gd name="T68" fmla="*/ 1 w 376"/>
                  <a:gd name="T69" fmla="*/ 1 h 418"/>
                  <a:gd name="T70" fmla="*/ 1 w 376"/>
                  <a:gd name="T71" fmla="*/ 1 h 418"/>
                  <a:gd name="T72" fmla="*/ 1 w 376"/>
                  <a:gd name="T73" fmla="*/ 1 h 418"/>
                  <a:gd name="T74" fmla="*/ 1 w 376"/>
                  <a:gd name="T75" fmla="*/ 1 h 418"/>
                  <a:gd name="T76" fmla="*/ 1 w 376"/>
                  <a:gd name="T77" fmla="*/ 1 h 418"/>
                  <a:gd name="T78" fmla="*/ 1 w 376"/>
                  <a:gd name="T79" fmla="*/ 1 h 418"/>
                  <a:gd name="T80" fmla="*/ 1 w 376"/>
                  <a:gd name="T81" fmla="*/ 1 h 418"/>
                  <a:gd name="T82" fmla="*/ 1 w 376"/>
                  <a:gd name="T83" fmla="*/ 1 h 418"/>
                  <a:gd name="T84" fmla="*/ 1 w 376"/>
                  <a:gd name="T85" fmla="*/ 1 h 418"/>
                  <a:gd name="T86" fmla="*/ 1 w 376"/>
                  <a:gd name="T87" fmla="*/ 1 h 418"/>
                  <a:gd name="T88" fmla="*/ 1 w 376"/>
                  <a:gd name="T89" fmla="*/ 1 h 418"/>
                  <a:gd name="T90" fmla="*/ 1 w 376"/>
                  <a:gd name="T91" fmla="*/ 1 h 418"/>
                  <a:gd name="T92" fmla="*/ 1 w 376"/>
                  <a:gd name="T93" fmla="*/ 1 h 418"/>
                  <a:gd name="T94" fmla="*/ 1 w 376"/>
                  <a:gd name="T95" fmla="*/ 1 h 418"/>
                  <a:gd name="T96" fmla="*/ 1 w 376"/>
                  <a:gd name="T97" fmla="*/ 1 h 418"/>
                  <a:gd name="T98" fmla="*/ 1 w 376"/>
                  <a:gd name="T99" fmla="*/ 1 h 418"/>
                  <a:gd name="T100" fmla="*/ 1 w 376"/>
                  <a:gd name="T101" fmla="*/ 1 h 418"/>
                  <a:gd name="T102" fmla="*/ 1 w 376"/>
                  <a:gd name="T103" fmla="*/ 1 h 418"/>
                  <a:gd name="T104" fmla="*/ 1 w 376"/>
                  <a:gd name="T105" fmla="*/ 1 h 418"/>
                  <a:gd name="T106" fmla="*/ 1 w 376"/>
                  <a:gd name="T107" fmla="*/ 1 h 418"/>
                  <a:gd name="T108" fmla="*/ 1 w 376"/>
                  <a:gd name="T109" fmla="*/ 1 h 418"/>
                  <a:gd name="T110" fmla="*/ 1 w 376"/>
                  <a:gd name="T111" fmla="*/ 1 h 418"/>
                  <a:gd name="T112" fmla="*/ 1 w 376"/>
                  <a:gd name="T113" fmla="*/ 1 h 418"/>
                  <a:gd name="T114" fmla="*/ 1 w 376"/>
                  <a:gd name="T115" fmla="*/ 0 h 418"/>
                  <a:gd name="T116" fmla="*/ 1 w 376"/>
                  <a:gd name="T117" fmla="*/ 1 h 4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76"/>
                  <a:gd name="T178" fmla="*/ 0 h 418"/>
                  <a:gd name="T179" fmla="*/ 376 w 376"/>
                  <a:gd name="T180" fmla="*/ 418 h 41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76" h="418">
                    <a:moveTo>
                      <a:pt x="241" y="10"/>
                    </a:moveTo>
                    <a:lnTo>
                      <a:pt x="231" y="17"/>
                    </a:lnTo>
                    <a:lnTo>
                      <a:pt x="200" y="17"/>
                    </a:lnTo>
                    <a:lnTo>
                      <a:pt x="180" y="23"/>
                    </a:lnTo>
                    <a:lnTo>
                      <a:pt x="156" y="34"/>
                    </a:lnTo>
                    <a:lnTo>
                      <a:pt x="131" y="42"/>
                    </a:lnTo>
                    <a:lnTo>
                      <a:pt x="107" y="48"/>
                    </a:lnTo>
                    <a:lnTo>
                      <a:pt x="86" y="56"/>
                    </a:lnTo>
                    <a:lnTo>
                      <a:pt x="69" y="67"/>
                    </a:lnTo>
                    <a:lnTo>
                      <a:pt x="60" y="76"/>
                    </a:lnTo>
                    <a:lnTo>
                      <a:pt x="38" y="82"/>
                    </a:lnTo>
                    <a:lnTo>
                      <a:pt x="28" y="90"/>
                    </a:lnTo>
                    <a:lnTo>
                      <a:pt x="17" y="94"/>
                    </a:lnTo>
                    <a:lnTo>
                      <a:pt x="5" y="101"/>
                    </a:lnTo>
                    <a:lnTo>
                      <a:pt x="0" y="109"/>
                    </a:lnTo>
                    <a:lnTo>
                      <a:pt x="25" y="102"/>
                    </a:lnTo>
                    <a:lnTo>
                      <a:pt x="47" y="92"/>
                    </a:lnTo>
                    <a:lnTo>
                      <a:pt x="46" y="125"/>
                    </a:lnTo>
                    <a:lnTo>
                      <a:pt x="50" y="151"/>
                    </a:lnTo>
                    <a:lnTo>
                      <a:pt x="55" y="170"/>
                    </a:lnTo>
                    <a:lnTo>
                      <a:pt x="63" y="184"/>
                    </a:lnTo>
                    <a:lnTo>
                      <a:pt x="84" y="203"/>
                    </a:lnTo>
                    <a:lnTo>
                      <a:pt x="104" y="217"/>
                    </a:lnTo>
                    <a:lnTo>
                      <a:pt x="116" y="234"/>
                    </a:lnTo>
                    <a:lnTo>
                      <a:pt x="122" y="258"/>
                    </a:lnTo>
                    <a:lnTo>
                      <a:pt x="123" y="286"/>
                    </a:lnTo>
                    <a:lnTo>
                      <a:pt x="123" y="317"/>
                    </a:lnTo>
                    <a:lnTo>
                      <a:pt x="147" y="312"/>
                    </a:lnTo>
                    <a:lnTo>
                      <a:pt x="154" y="287"/>
                    </a:lnTo>
                    <a:lnTo>
                      <a:pt x="166" y="268"/>
                    </a:lnTo>
                    <a:lnTo>
                      <a:pt x="185" y="254"/>
                    </a:lnTo>
                    <a:lnTo>
                      <a:pt x="210" y="254"/>
                    </a:lnTo>
                    <a:lnTo>
                      <a:pt x="231" y="270"/>
                    </a:lnTo>
                    <a:lnTo>
                      <a:pt x="245" y="301"/>
                    </a:lnTo>
                    <a:lnTo>
                      <a:pt x="247" y="338"/>
                    </a:lnTo>
                    <a:lnTo>
                      <a:pt x="239" y="384"/>
                    </a:lnTo>
                    <a:lnTo>
                      <a:pt x="264" y="397"/>
                    </a:lnTo>
                    <a:lnTo>
                      <a:pt x="287" y="401"/>
                    </a:lnTo>
                    <a:lnTo>
                      <a:pt x="306" y="401"/>
                    </a:lnTo>
                    <a:lnTo>
                      <a:pt x="316" y="405"/>
                    </a:lnTo>
                    <a:lnTo>
                      <a:pt x="331" y="418"/>
                    </a:lnTo>
                    <a:lnTo>
                      <a:pt x="346" y="418"/>
                    </a:lnTo>
                    <a:lnTo>
                      <a:pt x="357" y="407"/>
                    </a:lnTo>
                    <a:lnTo>
                      <a:pt x="362" y="392"/>
                    </a:lnTo>
                    <a:lnTo>
                      <a:pt x="363" y="373"/>
                    </a:lnTo>
                    <a:lnTo>
                      <a:pt x="367" y="344"/>
                    </a:lnTo>
                    <a:lnTo>
                      <a:pt x="372" y="311"/>
                    </a:lnTo>
                    <a:lnTo>
                      <a:pt x="376" y="284"/>
                    </a:lnTo>
                    <a:lnTo>
                      <a:pt x="375" y="249"/>
                    </a:lnTo>
                    <a:lnTo>
                      <a:pt x="371" y="208"/>
                    </a:lnTo>
                    <a:lnTo>
                      <a:pt x="363" y="166"/>
                    </a:lnTo>
                    <a:lnTo>
                      <a:pt x="354" y="130"/>
                    </a:lnTo>
                    <a:lnTo>
                      <a:pt x="341" y="94"/>
                    </a:lnTo>
                    <a:lnTo>
                      <a:pt x="324" y="66"/>
                    </a:lnTo>
                    <a:lnTo>
                      <a:pt x="304" y="43"/>
                    </a:lnTo>
                    <a:lnTo>
                      <a:pt x="285" y="25"/>
                    </a:lnTo>
                    <a:lnTo>
                      <a:pt x="262" y="10"/>
                    </a:lnTo>
                    <a:lnTo>
                      <a:pt x="243" y="0"/>
                    </a:lnTo>
                    <a:lnTo>
                      <a:pt x="241" y="10"/>
                    </a:lnTo>
                    <a:close/>
                  </a:path>
                </a:pathLst>
              </a:custGeom>
              <a:solidFill>
                <a:srgbClr val="ABABAB"/>
              </a:solidFill>
              <a:ln w="1588">
                <a:solidFill>
                  <a:srgbClr val="000000"/>
                </a:solidFill>
                <a:round/>
                <a:headEnd/>
                <a:tailEnd/>
              </a:ln>
            </p:spPr>
            <p:txBody>
              <a:bodyPr/>
              <a:lstStyle/>
              <a:p>
                <a:endParaRPr lang="en-US"/>
              </a:p>
            </p:txBody>
          </p:sp>
          <p:sp>
            <p:nvSpPr>
              <p:cNvPr id="181" name="Freeform 183"/>
              <p:cNvSpPr>
                <a:spLocks/>
              </p:cNvSpPr>
              <p:nvPr/>
            </p:nvSpPr>
            <p:spPr bwMode="auto">
              <a:xfrm>
                <a:off x="1590" y="2882"/>
                <a:ext cx="15" cy="11"/>
              </a:xfrm>
              <a:custGeom>
                <a:avLst/>
                <a:gdLst>
                  <a:gd name="T0" fmla="*/ 0 w 31"/>
                  <a:gd name="T1" fmla="*/ 0 h 23"/>
                  <a:gd name="T2" fmla="*/ 0 w 31"/>
                  <a:gd name="T3" fmla="*/ 0 h 23"/>
                  <a:gd name="T4" fmla="*/ 0 w 31"/>
                  <a:gd name="T5" fmla="*/ 0 h 23"/>
                  <a:gd name="T6" fmla="*/ 0 w 31"/>
                  <a:gd name="T7" fmla="*/ 0 h 23"/>
                  <a:gd name="T8" fmla="*/ 0 w 31"/>
                  <a:gd name="T9" fmla="*/ 0 h 23"/>
                  <a:gd name="T10" fmla="*/ 0 w 31"/>
                  <a:gd name="T11" fmla="*/ 0 h 23"/>
                  <a:gd name="T12" fmla="*/ 0 w 31"/>
                  <a:gd name="T13" fmla="*/ 0 h 23"/>
                  <a:gd name="T14" fmla="*/ 0 w 31"/>
                  <a:gd name="T15" fmla="*/ 0 h 23"/>
                  <a:gd name="T16" fmla="*/ 0 w 31"/>
                  <a:gd name="T17" fmla="*/ 0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23"/>
                  <a:gd name="T29" fmla="*/ 31 w 31"/>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23">
                    <a:moveTo>
                      <a:pt x="0" y="8"/>
                    </a:moveTo>
                    <a:lnTo>
                      <a:pt x="11" y="11"/>
                    </a:lnTo>
                    <a:lnTo>
                      <a:pt x="31" y="23"/>
                    </a:lnTo>
                    <a:lnTo>
                      <a:pt x="26" y="11"/>
                    </a:lnTo>
                    <a:lnTo>
                      <a:pt x="17" y="3"/>
                    </a:lnTo>
                    <a:lnTo>
                      <a:pt x="15" y="0"/>
                    </a:lnTo>
                    <a:lnTo>
                      <a:pt x="12" y="5"/>
                    </a:lnTo>
                    <a:lnTo>
                      <a:pt x="5" y="6"/>
                    </a:lnTo>
                    <a:lnTo>
                      <a:pt x="0" y="8"/>
                    </a:lnTo>
                    <a:close/>
                  </a:path>
                </a:pathLst>
              </a:custGeom>
              <a:solidFill>
                <a:srgbClr val="ABABAB"/>
              </a:solidFill>
              <a:ln w="1588">
                <a:solidFill>
                  <a:srgbClr val="000000"/>
                </a:solidFill>
                <a:round/>
                <a:headEnd/>
                <a:tailEnd/>
              </a:ln>
            </p:spPr>
            <p:txBody>
              <a:bodyPr/>
              <a:lstStyle/>
              <a:p>
                <a:endParaRPr lang="en-US"/>
              </a:p>
            </p:txBody>
          </p:sp>
          <p:sp>
            <p:nvSpPr>
              <p:cNvPr id="182" name="Freeform 184"/>
              <p:cNvSpPr>
                <a:spLocks/>
              </p:cNvSpPr>
              <p:nvPr/>
            </p:nvSpPr>
            <p:spPr bwMode="auto">
              <a:xfrm>
                <a:off x="1748" y="2792"/>
                <a:ext cx="32" cy="95"/>
              </a:xfrm>
              <a:custGeom>
                <a:avLst/>
                <a:gdLst>
                  <a:gd name="T0" fmla="*/ 0 w 65"/>
                  <a:gd name="T1" fmla="*/ 0 h 189"/>
                  <a:gd name="T2" fmla="*/ 0 w 65"/>
                  <a:gd name="T3" fmla="*/ 1 h 189"/>
                  <a:gd name="T4" fmla="*/ 0 w 65"/>
                  <a:gd name="T5" fmla="*/ 1 h 189"/>
                  <a:gd name="T6" fmla="*/ 0 w 65"/>
                  <a:gd name="T7" fmla="*/ 1 h 189"/>
                  <a:gd name="T8" fmla="*/ 0 w 65"/>
                  <a:gd name="T9" fmla="*/ 1 h 189"/>
                  <a:gd name="T10" fmla="*/ 0 w 65"/>
                  <a:gd name="T11" fmla="*/ 1 h 189"/>
                  <a:gd name="T12" fmla="*/ 0 w 65"/>
                  <a:gd name="T13" fmla="*/ 1 h 189"/>
                  <a:gd name="T14" fmla="*/ 0 w 65"/>
                  <a:gd name="T15" fmla="*/ 1 h 189"/>
                  <a:gd name="T16" fmla="*/ 0 w 65"/>
                  <a:gd name="T17" fmla="*/ 1 h 1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
                  <a:gd name="T28" fmla="*/ 0 h 189"/>
                  <a:gd name="T29" fmla="*/ 65 w 65"/>
                  <a:gd name="T30" fmla="*/ 189 h 1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 h="189">
                    <a:moveTo>
                      <a:pt x="0" y="0"/>
                    </a:moveTo>
                    <a:lnTo>
                      <a:pt x="11" y="25"/>
                    </a:lnTo>
                    <a:lnTo>
                      <a:pt x="25" y="50"/>
                    </a:lnTo>
                    <a:lnTo>
                      <a:pt x="37" y="73"/>
                    </a:lnTo>
                    <a:lnTo>
                      <a:pt x="46" y="100"/>
                    </a:lnTo>
                    <a:lnTo>
                      <a:pt x="52" y="122"/>
                    </a:lnTo>
                    <a:lnTo>
                      <a:pt x="58" y="144"/>
                    </a:lnTo>
                    <a:lnTo>
                      <a:pt x="62" y="165"/>
                    </a:lnTo>
                    <a:lnTo>
                      <a:pt x="65" y="189"/>
                    </a:lnTo>
                  </a:path>
                </a:pathLst>
              </a:custGeom>
              <a:noFill/>
              <a:ln w="1588">
                <a:solidFill>
                  <a:srgbClr val="000000"/>
                </a:solidFill>
                <a:round/>
                <a:headEnd/>
                <a:tailEnd/>
              </a:ln>
            </p:spPr>
            <p:txBody>
              <a:bodyPr/>
              <a:lstStyle/>
              <a:p>
                <a:endParaRPr lang="en-US"/>
              </a:p>
            </p:txBody>
          </p:sp>
          <p:sp>
            <p:nvSpPr>
              <p:cNvPr id="183" name="Freeform 185"/>
              <p:cNvSpPr>
                <a:spLocks/>
              </p:cNvSpPr>
              <p:nvPr/>
            </p:nvSpPr>
            <p:spPr bwMode="auto">
              <a:xfrm>
                <a:off x="1713" y="2865"/>
                <a:ext cx="45" cy="39"/>
              </a:xfrm>
              <a:custGeom>
                <a:avLst/>
                <a:gdLst>
                  <a:gd name="T0" fmla="*/ 0 w 90"/>
                  <a:gd name="T1" fmla="*/ 0 h 77"/>
                  <a:gd name="T2" fmla="*/ 1 w 90"/>
                  <a:gd name="T3" fmla="*/ 1 h 77"/>
                  <a:gd name="T4" fmla="*/ 1 w 90"/>
                  <a:gd name="T5" fmla="*/ 1 h 77"/>
                  <a:gd name="T6" fmla="*/ 1 w 90"/>
                  <a:gd name="T7" fmla="*/ 1 h 77"/>
                  <a:gd name="T8" fmla="*/ 1 w 90"/>
                  <a:gd name="T9" fmla="*/ 1 h 77"/>
                  <a:gd name="T10" fmla="*/ 1 w 90"/>
                  <a:gd name="T11" fmla="*/ 1 h 77"/>
                  <a:gd name="T12" fmla="*/ 1 w 90"/>
                  <a:gd name="T13" fmla="*/ 1 h 77"/>
                  <a:gd name="T14" fmla="*/ 0 60000 65536"/>
                  <a:gd name="T15" fmla="*/ 0 60000 65536"/>
                  <a:gd name="T16" fmla="*/ 0 60000 65536"/>
                  <a:gd name="T17" fmla="*/ 0 60000 65536"/>
                  <a:gd name="T18" fmla="*/ 0 60000 65536"/>
                  <a:gd name="T19" fmla="*/ 0 60000 65536"/>
                  <a:gd name="T20" fmla="*/ 0 60000 65536"/>
                  <a:gd name="T21" fmla="*/ 0 w 90"/>
                  <a:gd name="T22" fmla="*/ 0 h 77"/>
                  <a:gd name="T23" fmla="*/ 90 w 90"/>
                  <a:gd name="T24" fmla="*/ 77 h 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77">
                    <a:moveTo>
                      <a:pt x="0" y="0"/>
                    </a:moveTo>
                    <a:lnTo>
                      <a:pt x="27" y="11"/>
                    </a:lnTo>
                    <a:lnTo>
                      <a:pt x="47" y="19"/>
                    </a:lnTo>
                    <a:lnTo>
                      <a:pt x="64" y="30"/>
                    </a:lnTo>
                    <a:lnTo>
                      <a:pt x="79" y="45"/>
                    </a:lnTo>
                    <a:lnTo>
                      <a:pt x="88" y="67"/>
                    </a:lnTo>
                    <a:lnTo>
                      <a:pt x="90" y="77"/>
                    </a:lnTo>
                  </a:path>
                </a:pathLst>
              </a:custGeom>
              <a:noFill/>
              <a:ln w="1588">
                <a:solidFill>
                  <a:srgbClr val="000000"/>
                </a:solidFill>
                <a:round/>
                <a:headEnd/>
                <a:tailEnd/>
              </a:ln>
            </p:spPr>
            <p:txBody>
              <a:bodyPr/>
              <a:lstStyle/>
              <a:p>
                <a:endParaRPr lang="en-US"/>
              </a:p>
            </p:txBody>
          </p:sp>
          <p:sp>
            <p:nvSpPr>
              <p:cNvPr id="184" name="Freeform 186"/>
              <p:cNvSpPr>
                <a:spLocks/>
              </p:cNvSpPr>
              <p:nvPr/>
            </p:nvSpPr>
            <p:spPr bwMode="auto">
              <a:xfrm>
                <a:off x="1649" y="2810"/>
                <a:ext cx="33" cy="49"/>
              </a:xfrm>
              <a:custGeom>
                <a:avLst/>
                <a:gdLst>
                  <a:gd name="T0" fmla="*/ 0 w 66"/>
                  <a:gd name="T1" fmla="*/ 0 h 98"/>
                  <a:gd name="T2" fmla="*/ 1 w 66"/>
                  <a:gd name="T3" fmla="*/ 1 h 98"/>
                  <a:gd name="T4" fmla="*/ 1 w 66"/>
                  <a:gd name="T5" fmla="*/ 1 h 98"/>
                  <a:gd name="T6" fmla="*/ 1 w 66"/>
                  <a:gd name="T7" fmla="*/ 1 h 98"/>
                  <a:gd name="T8" fmla="*/ 1 w 66"/>
                  <a:gd name="T9" fmla="*/ 1 h 98"/>
                  <a:gd name="T10" fmla="*/ 0 60000 65536"/>
                  <a:gd name="T11" fmla="*/ 0 60000 65536"/>
                  <a:gd name="T12" fmla="*/ 0 60000 65536"/>
                  <a:gd name="T13" fmla="*/ 0 60000 65536"/>
                  <a:gd name="T14" fmla="*/ 0 60000 65536"/>
                  <a:gd name="T15" fmla="*/ 0 w 66"/>
                  <a:gd name="T16" fmla="*/ 0 h 98"/>
                  <a:gd name="T17" fmla="*/ 66 w 66"/>
                  <a:gd name="T18" fmla="*/ 98 h 98"/>
                </a:gdLst>
                <a:ahLst/>
                <a:cxnLst>
                  <a:cxn ang="T10">
                    <a:pos x="T0" y="T1"/>
                  </a:cxn>
                  <a:cxn ang="T11">
                    <a:pos x="T2" y="T3"/>
                  </a:cxn>
                  <a:cxn ang="T12">
                    <a:pos x="T4" y="T5"/>
                  </a:cxn>
                  <a:cxn ang="T13">
                    <a:pos x="T6" y="T7"/>
                  </a:cxn>
                  <a:cxn ang="T14">
                    <a:pos x="T8" y="T9"/>
                  </a:cxn>
                </a:cxnLst>
                <a:rect l="T15" t="T16" r="T17" b="T18"/>
                <a:pathLst>
                  <a:path w="66" h="98">
                    <a:moveTo>
                      <a:pt x="0" y="0"/>
                    </a:moveTo>
                    <a:lnTo>
                      <a:pt x="6" y="32"/>
                    </a:lnTo>
                    <a:lnTo>
                      <a:pt x="24" y="57"/>
                    </a:lnTo>
                    <a:lnTo>
                      <a:pt x="45" y="77"/>
                    </a:lnTo>
                    <a:lnTo>
                      <a:pt x="66" y="98"/>
                    </a:lnTo>
                  </a:path>
                </a:pathLst>
              </a:custGeom>
              <a:noFill/>
              <a:ln w="1588">
                <a:solidFill>
                  <a:srgbClr val="000000"/>
                </a:solidFill>
                <a:round/>
                <a:headEnd/>
                <a:tailEnd/>
              </a:ln>
            </p:spPr>
            <p:txBody>
              <a:bodyPr/>
              <a:lstStyle/>
              <a:p>
                <a:endParaRPr lang="en-US"/>
              </a:p>
            </p:txBody>
          </p:sp>
          <p:sp>
            <p:nvSpPr>
              <p:cNvPr id="185" name="Freeform 187"/>
              <p:cNvSpPr>
                <a:spLocks/>
              </p:cNvSpPr>
              <p:nvPr/>
            </p:nvSpPr>
            <p:spPr bwMode="auto">
              <a:xfrm>
                <a:off x="1619" y="2772"/>
                <a:ext cx="52" cy="19"/>
              </a:xfrm>
              <a:custGeom>
                <a:avLst/>
                <a:gdLst>
                  <a:gd name="T0" fmla="*/ 0 w 105"/>
                  <a:gd name="T1" fmla="*/ 1 h 37"/>
                  <a:gd name="T2" fmla="*/ 0 w 105"/>
                  <a:gd name="T3" fmla="*/ 1 h 37"/>
                  <a:gd name="T4" fmla="*/ 0 w 105"/>
                  <a:gd name="T5" fmla="*/ 1 h 37"/>
                  <a:gd name="T6" fmla="*/ 0 w 105"/>
                  <a:gd name="T7" fmla="*/ 1 h 37"/>
                  <a:gd name="T8" fmla="*/ 0 w 105"/>
                  <a:gd name="T9" fmla="*/ 0 h 37"/>
                  <a:gd name="T10" fmla="*/ 0 60000 65536"/>
                  <a:gd name="T11" fmla="*/ 0 60000 65536"/>
                  <a:gd name="T12" fmla="*/ 0 60000 65536"/>
                  <a:gd name="T13" fmla="*/ 0 60000 65536"/>
                  <a:gd name="T14" fmla="*/ 0 60000 65536"/>
                  <a:gd name="T15" fmla="*/ 0 w 105"/>
                  <a:gd name="T16" fmla="*/ 0 h 37"/>
                  <a:gd name="T17" fmla="*/ 105 w 105"/>
                  <a:gd name="T18" fmla="*/ 37 h 37"/>
                </a:gdLst>
                <a:ahLst/>
                <a:cxnLst>
                  <a:cxn ang="T10">
                    <a:pos x="T0" y="T1"/>
                  </a:cxn>
                  <a:cxn ang="T11">
                    <a:pos x="T2" y="T3"/>
                  </a:cxn>
                  <a:cxn ang="T12">
                    <a:pos x="T4" y="T5"/>
                  </a:cxn>
                  <a:cxn ang="T13">
                    <a:pos x="T6" y="T7"/>
                  </a:cxn>
                  <a:cxn ang="T14">
                    <a:pos x="T8" y="T9"/>
                  </a:cxn>
                </a:cxnLst>
                <a:rect l="T15" t="T16" r="T17" b="T18"/>
                <a:pathLst>
                  <a:path w="105" h="37">
                    <a:moveTo>
                      <a:pt x="0" y="37"/>
                    </a:moveTo>
                    <a:lnTo>
                      <a:pt x="26" y="34"/>
                    </a:lnTo>
                    <a:lnTo>
                      <a:pt x="54" y="23"/>
                    </a:lnTo>
                    <a:lnTo>
                      <a:pt x="81" y="11"/>
                    </a:lnTo>
                    <a:lnTo>
                      <a:pt x="105" y="0"/>
                    </a:lnTo>
                  </a:path>
                </a:pathLst>
              </a:custGeom>
              <a:noFill/>
              <a:ln w="1588">
                <a:solidFill>
                  <a:srgbClr val="000000"/>
                </a:solidFill>
                <a:round/>
                <a:headEnd/>
                <a:tailEnd/>
              </a:ln>
            </p:spPr>
            <p:txBody>
              <a:bodyPr/>
              <a:lstStyle/>
              <a:p>
                <a:endParaRPr lang="en-US"/>
              </a:p>
            </p:txBody>
          </p:sp>
          <p:sp>
            <p:nvSpPr>
              <p:cNvPr id="186" name="Freeform 188"/>
              <p:cNvSpPr>
                <a:spLocks/>
              </p:cNvSpPr>
              <p:nvPr/>
            </p:nvSpPr>
            <p:spPr bwMode="auto">
              <a:xfrm>
                <a:off x="1554" y="2793"/>
                <a:ext cx="44" cy="11"/>
              </a:xfrm>
              <a:custGeom>
                <a:avLst/>
                <a:gdLst>
                  <a:gd name="T0" fmla="*/ 0 w 87"/>
                  <a:gd name="T1" fmla="*/ 1 h 20"/>
                  <a:gd name="T2" fmla="*/ 1 w 87"/>
                  <a:gd name="T3" fmla="*/ 1 h 20"/>
                  <a:gd name="T4" fmla="*/ 1 w 87"/>
                  <a:gd name="T5" fmla="*/ 0 h 20"/>
                  <a:gd name="T6" fmla="*/ 1 w 87"/>
                  <a:gd name="T7" fmla="*/ 1 h 20"/>
                  <a:gd name="T8" fmla="*/ 1 w 87"/>
                  <a:gd name="T9" fmla="*/ 1 h 20"/>
                  <a:gd name="T10" fmla="*/ 0 60000 65536"/>
                  <a:gd name="T11" fmla="*/ 0 60000 65536"/>
                  <a:gd name="T12" fmla="*/ 0 60000 65536"/>
                  <a:gd name="T13" fmla="*/ 0 60000 65536"/>
                  <a:gd name="T14" fmla="*/ 0 60000 65536"/>
                  <a:gd name="T15" fmla="*/ 0 w 87"/>
                  <a:gd name="T16" fmla="*/ 0 h 20"/>
                  <a:gd name="T17" fmla="*/ 87 w 87"/>
                  <a:gd name="T18" fmla="*/ 20 h 20"/>
                </a:gdLst>
                <a:ahLst/>
                <a:cxnLst>
                  <a:cxn ang="T10">
                    <a:pos x="T0" y="T1"/>
                  </a:cxn>
                  <a:cxn ang="T11">
                    <a:pos x="T2" y="T3"/>
                  </a:cxn>
                  <a:cxn ang="T12">
                    <a:pos x="T4" y="T5"/>
                  </a:cxn>
                  <a:cxn ang="T13">
                    <a:pos x="T6" y="T7"/>
                  </a:cxn>
                  <a:cxn ang="T14">
                    <a:pos x="T8" y="T9"/>
                  </a:cxn>
                </a:cxnLst>
                <a:rect l="T15" t="T16" r="T17" b="T18"/>
                <a:pathLst>
                  <a:path w="87" h="20">
                    <a:moveTo>
                      <a:pt x="0" y="5"/>
                    </a:moveTo>
                    <a:lnTo>
                      <a:pt x="18" y="1"/>
                    </a:lnTo>
                    <a:lnTo>
                      <a:pt x="35" y="0"/>
                    </a:lnTo>
                    <a:lnTo>
                      <a:pt x="60" y="11"/>
                    </a:lnTo>
                    <a:lnTo>
                      <a:pt x="87" y="20"/>
                    </a:lnTo>
                  </a:path>
                </a:pathLst>
              </a:custGeom>
              <a:noFill/>
              <a:ln w="1588">
                <a:solidFill>
                  <a:srgbClr val="000000"/>
                </a:solidFill>
                <a:round/>
                <a:headEnd/>
                <a:tailEnd/>
              </a:ln>
            </p:spPr>
            <p:txBody>
              <a:bodyPr/>
              <a:lstStyle/>
              <a:p>
                <a:endParaRPr lang="en-US"/>
              </a:p>
            </p:txBody>
          </p:sp>
          <p:sp>
            <p:nvSpPr>
              <p:cNvPr id="187" name="Freeform 189"/>
              <p:cNvSpPr>
                <a:spLocks/>
              </p:cNvSpPr>
              <p:nvPr/>
            </p:nvSpPr>
            <p:spPr bwMode="auto">
              <a:xfrm>
                <a:off x="1012" y="2966"/>
                <a:ext cx="143" cy="128"/>
              </a:xfrm>
              <a:custGeom>
                <a:avLst/>
                <a:gdLst>
                  <a:gd name="T0" fmla="*/ 1 w 286"/>
                  <a:gd name="T1" fmla="*/ 0 h 257"/>
                  <a:gd name="T2" fmla="*/ 1 w 286"/>
                  <a:gd name="T3" fmla="*/ 0 h 257"/>
                  <a:gd name="T4" fmla="*/ 1 w 286"/>
                  <a:gd name="T5" fmla="*/ 0 h 257"/>
                  <a:gd name="T6" fmla="*/ 1 w 286"/>
                  <a:gd name="T7" fmla="*/ 0 h 257"/>
                  <a:gd name="T8" fmla="*/ 1 w 286"/>
                  <a:gd name="T9" fmla="*/ 0 h 257"/>
                  <a:gd name="T10" fmla="*/ 1 w 286"/>
                  <a:gd name="T11" fmla="*/ 0 h 257"/>
                  <a:gd name="T12" fmla="*/ 1 w 286"/>
                  <a:gd name="T13" fmla="*/ 0 h 257"/>
                  <a:gd name="T14" fmla="*/ 1 w 286"/>
                  <a:gd name="T15" fmla="*/ 0 h 257"/>
                  <a:gd name="T16" fmla="*/ 1 w 286"/>
                  <a:gd name="T17" fmla="*/ 0 h 257"/>
                  <a:gd name="T18" fmla="*/ 1 w 286"/>
                  <a:gd name="T19" fmla="*/ 0 h 257"/>
                  <a:gd name="T20" fmla="*/ 1 w 286"/>
                  <a:gd name="T21" fmla="*/ 0 h 257"/>
                  <a:gd name="T22" fmla="*/ 1 w 286"/>
                  <a:gd name="T23" fmla="*/ 0 h 257"/>
                  <a:gd name="T24" fmla="*/ 1 w 286"/>
                  <a:gd name="T25" fmla="*/ 0 h 257"/>
                  <a:gd name="T26" fmla="*/ 1 w 286"/>
                  <a:gd name="T27" fmla="*/ 0 h 257"/>
                  <a:gd name="T28" fmla="*/ 1 w 286"/>
                  <a:gd name="T29" fmla="*/ 0 h 257"/>
                  <a:gd name="T30" fmla="*/ 1 w 286"/>
                  <a:gd name="T31" fmla="*/ 0 h 257"/>
                  <a:gd name="T32" fmla="*/ 1 w 286"/>
                  <a:gd name="T33" fmla="*/ 0 h 257"/>
                  <a:gd name="T34" fmla="*/ 0 w 286"/>
                  <a:gd name="T35" fmla="*/ 0 h 257"/>
                  <a:gd name="T36" fmla="*/ 1 w 286"/>
                  <a:gd name="T37" fmla="*/ 0 h 257"/>
                  <a:gd name="T38" fmla="*/ 1 w 286"/>
                  <a:gd name="T39" fmla="*/ 0 h 257"/>
                  <a:gd name="T40" fmla="*/ 1 w 286"/>
                  <a:gd name="T41" fmla="*/ 0 h 257"/>
                  <a:gd name="T42" fmla="*/ 1 w 286"/>
                  <a:gd name="T43" fmla="*/ 0 h 257"/>
                  <a:gd name="T44" fmla="*/ 1 w 286"/>
                  <a:gd name="T45" fmla="*/ 0 h 257"/>
                  <a:gd name="T46" fmla="*/ 1 w 286"/>
                  <a:gd name="T47" fmla="*/ 0 h 257"/>
                  <a:gd name="T48" fmla="*/ 1 w 286"/>
                  <a:gd name="T49" fmla="*/ 0 h 257"/>
                  <a:gd name="T50" fmla="*/ 1 w 286"/>
                  <a:gd name="T51" fmla="*/ 0 h 257"/>
                  <a:gd name="T52" fmla="*/ 1 w 286"/>
                  <a:gd name="T53" fmla="*/ 0 h 257"/>
                  <a:gd name="T54" fmla="*/ 1 w 286"/>
                  <a:gd name="T55" fmla="*/ 0 h 257"/>
                  <a:gd name="T56" fmla="*/ 1 w 286"/>
                  <a:gd name="T57" fmla="*/ 0 h 257"/>
                  <a:gd name="T58" fmla="*/ 1 w 286"/>
                  <a:gd name="T59" fmla="*/ 0 h 257"/>
                  <a:gd name="T60" fmla="*/ 1 w 286"/>
                  <a:gd name="T61" fmla="*/ 0 h 257"/>
                  <a:gd name="T62" fmla="*/ 1 w 286"/>
                  <a:gd name="T63" fmla="*/ 0 h 257"/>
                  <a:gd name="T64" fmla="*/ 1 w 286"/>
                  <a:gd name="T65" fmla="*/ 0 h 257"/>
                  <a:gd name="T66" fmla="*/ 1 w 286"/>
                  <a:gd name="T67" fmla="*/ 0 h 257"/>
                  <a:gd name="T68" fmla="*/ 1 w 286"/>
                  <a:gd name="T69" fmla="*/ 0 h 257"/>
                  <a:gd name="T70" fmla="*/ 1 w 286"/>
                  <a:gd name="T71" fmla="*/ 0 h 257"/>
                  <a:gd name="T72" fmla="*/ 1 w 286"/>
                  <a:gd name="T73" fmla="*/ 0 h 257"/>
                  <a:gd name="T74" fmla="*/ 1 w 286"/>
                  <a:gd name="T75" fmla="*/ 0 h 257"/>
                  <a:gd name="T76" fmla="*/ 1 w 286"/>
                  <a:gd name="T77" fmla="*/ 0 h 257"/>
                  <a:gd name="T78" fmla="*/ 1 w 286"/>
                  <a:gd name="T79" fmla="*/ 0 h 257"/>
                  <a:gd name="T80" fmla="*/ 1 w 286"/>
                  <a:gd name="T81" fmla="*/ 0 h 257"/>
                  <a:gd name="T82" fmla="*/ 1 w 286"/>
                  <a:gd name="T83" fmla="*/ 0 h 257"/>
                  <a:gd name="T84" fmla="*/ 1 w 286"/>
                  <a:gd name="T85" fmla="*/ 0 h 257"/>
                  <a:gd name="T86" fmla="*/ 1 w 286"/>
                  <a:gd name="T87" fmla="*/ 0 h 257"/>
                  <a:gd name="T88" fmla="*/ 1 w 286"/>
                  <a:gd name="T89" fmla="*/ 0 h 257"/>
                  <a:gd name="T90" fmla="*/ 1 w 286"/>
                  <a:gd name="T91" fmla="*/ 0 h 257"/>
                  <a:gd name="T92" fmla="*/ 1 w 286"/>
                  <a:gd name="T93" fmla="*/ 0 h 257"/>
                  <a:gd name="T94" fmla="*/ 1 w 286"/>
                  <a:gd name="T95" fmla="*/ 0 h 25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6"/>
                  <a:gd name="T145" fmla="*/ 0 h 257"/>
                  <a:gd name="T146" fmla="*/ 286 w 286"/>
                  <a:gd name="T147" fmla="*/ 257 h 25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6" h="257">
                    <a:moveTo>
                      <a:pt x="236" y="15"/>
                    </a:moveTo>
                    <a:lnTo>
                      <a:pt x="222" y="14"/>
                    </a:lnTo>
                    <a:lnTo>
                      <a:pt x="172" y="3"/>
                    </a:lnTo>
                    <a:lnTo>
                      <a:pt x="161" y="0"/>
                    </a:lnTo>
                    <a:lnTo>
                      <a:pt x="140" y="0"/>
                    </a:lnTo>
                    <a:lnTo>
                      <a:pt x="110" y="7"/>
                    </a:lnTo>
                    <a:lnTo>
                      <a:pt x="82" y="15"/>
                    </a:lnTo>
                    <a:lnTo>
                      <a:pt x="69" y="15"/>
                    </a:lnTo>
                    <a:lnTo>
                      <a:pt x="60" y="16"/>
                    </a:lnTo>
                    <a:lnTo>
                      <a:pt x="53" y="19"/>
                    </a:lnTo>
                    <a:lnTo>
                      <a:pt x="35" y="22"/>
                    </a:lnTo>
                    <a:lnTo>
                      <a:pt x="25" y="24"/>
                    </a:lnTo>
                    <a:lnTo>
                      <a:pt x="21" y="32"/>
                    </a:lnTo>
                    <a:lnTo>
                      <a:pt x="22" y="41"/>
                    </a:lnTo>
                    <a:lnTo>
                      <a:pt x="23" y="50"/>
                    </a:lnTo>
                    <a:lnTo>
                      <a:pt x="8" y="62"/>
                    </a:lnTo>
                    <a:lnTo>
                      <a:pt x="2" y="66"/>
                    </a:lnTo>
                    <a:lnTo>
                      <a:pt x="0" y="77"/>
                    </a:lnTo>
                    <a:lnTo>
                      <a:pt x="1" y="85"/>
                    </a:lnTo>
                    <a:lnTo>
                      <a:pt x="10" y="95"/>
                    </a:lnTo>
                    <a:lnTo>
                      <a:pt x="17" y="101"/>
                    </a:lnTo>
                    <a:lnTo>
                      <a:pt x="34" y="115"/>
                    </a:lnTo>
                    <a:lnTo>
                      <a:pt x="44" y="123"/>
                    </a:lnTo>
                    <a:lnTo>
                      <a:pt x="53" y="129"/>
                    </a:lnTo>
                    <a:lnTo>
                      <a:pt x="64" y="137"/>
                    </a:lnTo>
                    <a:lnTo>
                      <a:pt x="76" y="143"/>
                    </a:lnTo>
                    <a:lnTo>
                      <a:pt x="84" y="150"/>
                    </a:lnTo>
                    <a:lnTo>
                      <a:pt x="94" y="161"/>
                    </a:lnTo>
                    <a:lnTo>
                      <a:pt x="102" y="173"/>
                    </a:lnTo>
                    <a:lnTo>
                      <a:pt x="110" y="186"/>
                    </a:lnTo>
                    <a:lnTo>
                      <a:pt x="120" y="198"/>
                    </a:lnTo>
                    <a:lnTo>
                      <a:pt x="126" y="210"/>
                    </a:lnTo>
                    <a:lnTo>
                      <a:pt x="132" y="223"/>
                    </a:lnTo>
                    <a:lnTo>
                      <a:pt x="137" y="230"/>
                    </a:lnTo>
                    <a:lnTo>
                      <a:pt x="141" y="237"/>
                    </a:lnTo>
                    <a:lnTo>
                      <a:pt x="149" y="243"/>
                    </a:lnTo>
                    <a:lnTo>
                      <a:pt x="159" y="251"/>
                    </a:lnTo>
                    <a:lnTo>
                      <a:pt x="169" y="257"/>
                    </a:lnTo>
                    <a:lnTo>
                      <a:pt x="286" y="153"/>
                    </a:lnTo>
                    <a:lnTo>
                      <a:pt x="286" y="144"/>
                    </a:lnTo>
                    <a:lnTo>
                      <a:pt x="282" y="117"/>
                    </a:lnTo>
                    <a:lnTo>
                      <a:pt x="279" y="92"/>
                    </a:lnTo>
                    <a:lnTo>
                      <a:pt x="271" y="67"/>
                    </a:lnTo>
                    <a:lnTo>
                      <a:pt x="264" y="43"/>
                    </a:lnTo>
                    <a:lnTo>
                      <a:pt x="262" y="32"/>
                    </a:lnTo>
                    <a:lnTo>
                      <a:pt x="257" y="24"/>
                    </a:lnTo>
                    <a:lnTo>
                      <a:pt x="248" y="17"/>
                    </a:lnTo>
                    <a:lnTo>
                      <a:pt x="236" y="15"/>
                    </a:lnTo>
                    <a:close/>
                  </a:path>
                </a:pathLst>
              </a:custGeom>
              <a:solidFill>
                <a:srgbClr val="FFC285"/>
              </a:solidFill>
              <a:ln w="1588">
                <a:solidFill>
                  <a:srgbClr val="000000"/>
                </a:solidFill>
                <a:round/>
                <a:headEnd/>
                <a:tailEnd/>
              </a:ln>
            </p:spPr>
            <p:txBody>
              <a:bodyPr/>
              <a:lstStyle/>
              <a:p>
                <a:endParaRPr lang="en-US"/>
              </a:p>
            </p:txBody>
          </p:sp>
          <p:sp>
            <p:nvSpPr>
              <p:cNvPr id="188" name="Freeform 190"/>
              <p:cNvSpPr>
                <a:spLocks/>
              </p:cNvSpPr>
              <p:nvPr/>
            </p:nvSpPr>
            <p:spPr bwMode="auto">
              <a:xfrm>
                <a:off x="1015" y="2976"/>
                <a:ext cx="156" cy="155"/>
              </a:xfrm>
              <a:custGeom>
                <a:avLst/>
                <a:gdLst>
                  <a:gd name="T0" fmla="*/ 0 w 313"/>
                  <a:gd name="T1" fmla="*/ 1 h 310"/>
                  <a:gd name="T2" fmla="*/ 0 w 313"/>
                  <a:gd name="T3" fmla="*/ 1 h 310"/>
                  <a:gd name="T4" fmla="*/ 0 w 313"/>
                  <a:gd name="T5" fmla="*/ 0 h 310"/>
                  <a:gd name="T6" fmla="*/ 0 w 313"/>
                  <a:gd name="T7" fmla="*/ 1 h 310"/>
                  <a:gd name="T8" fmla="*/ 0 w 313"/>
                  <a:gd name="T9" fmla="*/ 1 h 310"/>
                  <a:gd name="T10" fmla="*/ 0 w 313"/>
                  <a:gd name="T11" fmla="*/ 1 h 310"/>
                  <a:gd name="T12" fmla="*/ 0 w 313"/>
                  <a:gd name="T13" fmla="*/ 1 h 310"/>
                  <a:gd name="T14" fmla="*/ 0 w 313"/>
                  <a:gd name="T15" fmla="*/ 1 h 310"/>
                  <a:gd name="T16" fmla="*/ 0 w 313"/>
                  <a:gd name="T17" fmla="*/ 1 h 310"/>
                  <a:gd name="T18" fmla="*/ 0 w 313"/>
                  <a:gd name="T19" fmla="*/ 1 h 310"/>
                  <a:gd name="T20" fmla="*/ 0 w 313"/>
                  <a:gd name="T21" fmla="*/ 1 h 310"/>
                  <a:gd name="T22" fmla="*/ 0 w 313"/>
                  <a:gd name="T23" fmla="*/ 1 h 310"/>
                  <a:gd name="T24" fmla="*/ 0 w 313"/>
                  <a:gd name="T25" fmla="*/ 1 h 310"/>
                  <a:gd name="T26" fmla="*/ 0 w 313"/>
                  <a:gd name="T27" fmla="*/ 1 h 310"/>
                  <a:gd name="T28" fmla="*/ 0 w 313"/>
                  <a:gd name="T29" fmla="*/ 1 h 310"/>
                  <a:gd name="T30" fmla="*/ 0 w 313"/>
                  <a:gd name="T31" fmla="*/ 1 h 310"/>
                  <a:gd name="T32" fmla="*/ 0 w 313"/>
                  <a:gd name="T33" fmla="*/ 1 h 310"/>
                  <a:gd name="T34" fmla="*/ 0 w 313"/>
                  <a:gd name="T35" fmla="*/ 1 h 310"/>
                  <a:gd name="T36" fmla="*/ 0 w 313"/>
                  <a:gd name="T37" fmla="*/ 1 h 310"/>
                  <a:gd name="T38" fmla="*/ 0 w 313"/>
                  <a:gd name="T39" fmla="*/ 1 h 310"/>
                  <a:gd name="T40" fmla="*/ 0 w 313"/>
                  <a:gd name="T41" fmla="*/ 1 h 310"/>
                  <a:gd name="T42" fmla="*/ 0 w 313"/>
                  <a:gd name="T43" fmla="*/ 1 h 310"/>
                  <a:gd name="T44" fmla="*/ 0 w 313"/>
                  <a:gd name="T45" fmla="*/ 1 h 310"/>
                  <a:gd name="T46" fmla="*/ 0 w 313"/>
                  <a:gd name="T47" fmla="*/ 1 h 310"/>
                  <a:gd name="T48" fmla="*/ 0 w 313"/>
                  <a:gd name="T49" fmla="*/ 1 h 310"/>
                  <a:gd name="T50" fmla="*/ 0 w 313"/>
                  <a:gd name="T51" fmla="*/ 1 h 310"/>
                  <a:gd name="T52" fmla="*/ 0 w 313"/>
                  <a:gd name="T53" fmla="*/ 1 h 310"/>
                  <a:gd name="T54" fmla="*/ 0 w 313"/>
                  <a:gd name="T55" fmla="*/ 1 h 310"/>
                  <a:gd name="T56" fmla="*/ 0 w 313"/>
                  <a:gd name="T57" fmla="*/ 1 h 310"/>
                  <a:gd name="T58" fmla="*/ 0 w 313"/>
                  <a:gd name="T59" fmla="*/ 1 h 310"/>
                  <a:gd name="T60" fmla="*/ 0 w 313"/>
                  <a:gd name="T61" fmla="*/ 1 h 310"/>
                  <a:gd name="T62" fmla="*/ 0 w 313"/>
                  <a:gd name="T63" fmla="*/ 1 h 310"/>
                  <a:gd name="T64" fmla="*/ 0 w 313"/>
                  <a:gd name="T65" fmla="*/ 1 h 310"/>
                  <a:gd name="T66" fmla="*/ 0 w 313"/>
                  <a:gd name="T67" fmla="*/ 1 h 310"/>
                  <a:gd name="T68" fmla="*/ 0 w 313"/>
                  <a:gd name="T69" fmla="*/ 1 h 310"/>
                  <a:gd name="T70" fmla="*/ 0 w 313"/>
                  <a:gd name="T71" fmla="*/ 1 h 310"/>
                  <a:gd name="T72" fmla="*/ 0 w 313"/>
                  <a:gd name="T73" fmla="*/ 1 h 3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3"/>
                  <a:gd name="T112" fmla="*/ 0 h 310"/>
                  <a:gd name="T113" fmla="*/ 313 w 313"/>
                  <a:gd name="T114" fmla="*/ 310 h 31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3" h="310">
                    <a:moveTo>
                      <a:pt x="223" y="5"/>
                    </a:moveTo>
                    <a:lnTo>
                      <a:pt x="207" y="8"/>
                    </a:lnTo>
                    <a:lnTo>
                      <a:pt x="183" y="8"/>
                    </a:lnTo>
                    <a:lnTo>
                      <a:pt x="148" y="4"/>
                    </a:lnTo>
                    <a:lnTo>
                      <a:pt x="123" y="2"/>
                    </a:lnTo>
                    <a:lnTo>
                      <a:pt x="108" y="0"/>
                    </a:lnTo>
                    <a:lnTo>
                      <a:pt x="93" y="0"/>
                    </a:lnTo>
                    <a:lnTo>
                      <a:pt x="78" y="5"/>
                    </a:lnTo>
                    <a:lnTo>
                      <a:pt x="64" y="7"/>
                    </a:lnTo>
                    <a:lnTo>
                      <a:pt x="51" y="5"/>
                    </a:lnTo>
                    <a:lnTo>
                      <a:pt x="38" y="7"/>
                    </a:lnTo>
                    <a:lnTo>
                      <a:pt x="27" y="11"/>
                    </a:lnTo>
                    <a:lnTo>
                      <a:pt x="22" y="16"/>
                    </a:lnTo>
                    <a:lnTo>
                      <a:pt x="22" y="28"/>
                    </a:lnTo>
                    <a:lnTo>
                      <a:pt x="17" y="30"/>
                    </a:lnTo>
                    <a:lnTo>
                      <a:pt x="2" y="42"/>
                    </a:lnTo>
                    <a:lnTo>
                      <a:pt x="8" y="46"/>
                    </a:lnTo>
                    <a:lnTo>
                      <a:pt x="3" y="52"/>
                    </a:lnTo>
                    <a:lnTo>
                      <a:pt x="0" y="62"/>
                    </a:lnTo>
                    <a:lnTo>
                      <a:pt x="7" y="72"/>
                    </a:lnTo>
                    <a:lnTo>
                      <a:pt x="21" y="80"/>
                    </a:lnTo>
                    <a:lnTo>
                      <a:pt x="31" y="88"/>
                    </a:lnTo>
                    <a:lnTo>
                      <a:pt x="44" y="96"/>
                    </a:lnTo>
                    <a:lnTo>
                      <a:pt x="53" y="107"/>
                    </a:lnTo>
                    <a:lnTo>
                      <a:pt x="69" y="114"/>
                    </a:lnTo>
                    <a:lnTo>
                      <a:pt x="82" y="121"/>
                    </a:lnTo>
                    <a:lnTo>
                      <a:pt x="88" y="137"/>
                    </a:lnTo>
                    <a:lnTo>
                      <a:pt x="98" y="147"/>
                    </a:lnTo>
                    <a:lnTo>
                      <a:pt x="106" y="158"/>
                    </a:lnTo>
                    <a:lnTo>
                      <a:pt x="116" y="172"/>
                    </a:lnTo>
                    <a:lnTo>
                      <a:pt x="121" y="183"/>
                    </a:lnTo>
                    <a:lnTo>
                      <a:pt x="128" y="193"/>
                    </a:lnTo>
                    <a:lnTo>
                      <a:pt x="133" y="205"/>
                    </a:lnTo>
                    <a:lnTo>
                      <a:pt x="138" y="212"/>
                    </a:lnTo>
                    <a:lnTo>
                      <a:pt x="140" y="220"/>
                    </a:lnTo>
                    <a:lnTo>
                      <a:pt x="143" y="223"/>
                    </a:lnTo>
                    <a:lnTo>
                      <a:pt x="153" y="231"/>
                    </a:lnTo>
                    <a:lnTo>
                      <a:pt x="163" y="237"/>
                    </a:lnTo>
                    <a:lnTo>
                      <a:pt x="174" y="242"/>
                    </a:lnTo>
                    <a:lnTo>
                      <a:pt x="185" y="248"/>
                    </a:lnTo>
                    <a:lnTo>
                      <a:pt x="196" y="254"/>
                    </a:lnTo>
                    <a:lnTo>
                      <a:pt x="205" y="258"/>
                    </a:lnTo>
                    <a:lnTo>
                      <a:pt x="210" y="264"/>
                    </a:lnTo>
                    <a:lnTo>
                      <a:pt x="223" y="276"/>
                    </a:lnTo>
                    <a:lnTo>
                      <a:pt x="237" y="289"/>
                    </a:lnTo>
                    <a:lnTo>
                      <a:pt x="248" y="301"/>
                    </a:lnTo>
                    <a:lnTo>
                      <a:pt x="259" y="310"/>
                    </a:lnTo>
                    <a:lnTo>
                      <a:pt x="264" y="304"/>
                    </a:lnTo>
                    <a:lnTo>
                      <a:pt x="271" y="297"/>
                    </a:lnTo>
                    <a:lnTo>
                      <a:pt x="277" y="289"/>
                    </a:lnTo>
                    <a:lnTo>
                      <a:pt x="284" y="280"/>
                    </a:lnTo>
                    <a:lnTo>
                      <a:pt x="291" y="271"/>
                    </a:lnTo>
                    <a:lnTo>
                      <a:pt x="298" y="263"/>
                    </a:lnTo>
                    <a:lnTo>
                      <a:pt x="303" y="252"/>
                    </a:lnTo>
                    <a:lnTo>
                      <a:pt x="307" y="245"/>
                    </a:lnTo>
                    <a:lnTo>
                      <a:pt x="309" y="234"/>
                    </a:lnTo>
                    <a:lnTo>
                      <a:pt x="313" y="224"/>
                    </a:lnTo>
                    <a:lnTo>
                      <a:pt x="313" y="214"/>
                    </a:lnTo>
                    <a:lnTo>
                      <a:pt x="313" y="205"/>
                    </a:lnTo>
                    <a:lnTo>
                      <a:pt x="303" y="195"/>
                    </a:lnTo>
                    <a:lnTo>
                      <a:pt x="297" y="187"/>
                    </a:lnTo>
                    <a:lnTo>
                      <a:pt x="291" y="178"/>
                    </a:lnTo>
                    <a:lnTo>
                      <a:pt x="286" y="166"/>
                    </a:lnTo>
                    <a:lnTo>
                      <a:pt x="283" y="156"/>
                    </a:lnTo>
                    <a:lnTo>
                      <a:pt x="281" y="145"/>
                    </a:lnTo>
                    <a:lnTo>
                      <a:pt x="280" y="133"/>
                    </a:lnTo>
                    <a:lnTo>
                      <a:pt x="280" y="124"/>
                    </a:lnTo>
                    <a:lnTo>
                      <a:pt x="273" y="99"/>
                    </a:lnTo>
                    <a:lnTo>
                      <a:pt x="268" y="77"/>
                    </a:lnTo>
                    <a:lnTo>
                      <a:pt x="263" y="49"/>
                    </a:lnTo>
                    <a:lnTo>
                      <a:pt x="251" y="31"/>
                    </a:lnTo>
                    <a:lnTo>
                      <a:pt x="247" y="21"/>
                    </a:lnTo>
                    <a:lnTo>
                      <a:pt x="241" y="15"/>
                    </a:lnTo>
                    <a:lnTo>
                      <a:pt x="233" y="8"/>
                    </a:lnTo>
                    <a:lnTo>
                      <a:pt x="223" y="5"/>
                    </a:lnTo>
                    <a:close/>
                  </a:path>
                </a:pathLst>
              </a:custGeom>
              <a:solidFill>
                <a:srgbClr val="D9A66D"/>
              </a:solidFill>
              <a:ln w="1588">
                <a:solidFill>
                  <a:srgbClr val="000000"/>
                </a:solidFill>
                <a:round/>
                <a:headEnd/>
                <a:tailEnd/>
              </a:ln>
            </p:spPr>
            <p:txBody>
              <a:bodyPr/>
              <a:lstStyle/>
              <a:p>
                <a:endParaRPr lang="en-US"/>
              </a:p>
            </p:txBody>
          </p:sp>
          <p:sp>
            <p:nvSpPr>
              <p:cNvPr id="189" name="Freeform 191"/>
              <p:cNvSpPr>
                <a:spLocks/>
              </p:cNvSpPr>
              <p:nvPr/>
            </p:nvSpPr>
            <p:spPr bwMode="auto">
              <a:xfrm>
                <a:off x="890" y="2972"/>
                <a:ext cx="201" cy="36"/>
              </a:xfrm>
              <a:custGeom>
                <a:avLst/>
                <a:gdLst>
                  <a:gd name="T0" fmla="*/ 1 w 402"/>
                  <a:gd name="T1" fmla="*/ 0 h 73"/>
                  <a:gd name="T2" fmla="*/ 1 w 402"/>
                  <a:gd name="T3" fmla="*/ 0 h 73"/>
                  <a:gd name="T4" fmla="*/ 1 w 402"/>
                  <a:gd name="T5" fmla="*/ 0 h 73"/>
                  <a:gd name="T6" fmla="*/ 1 w 402"/>
                  <a:gd name="T7" fmla="*/ 0 h 73"/>
                  <a:gd name="T8" fmla="*/ 1 w 402"/>
                  <a:gd name="T9" fmla="*/ 0 h 73"/>
                  <a:gd name="T10" fmla="*/ 1 w 402"/>
                  <a:gd name="T11" fmla="*/ 0 h 73"/>
                  <a:gd name="T12" fmla="*/ 1 w 402"/>
                  <a:gd name="T13" fmla="*/ 0 h 73"/>
                  <a:gd name="T14" fmla="*/ 1 w 402"/>
                  <a:gd name="T15" fmla="*/ 0 h 73"/>
                  <a:gd name="T16" fmla="*/ 1 w 402"/>
                  <a:gd name="T17" fmla="*/ 0 h 73"/>
                  <a:gd name="T18" fmla="*/ 1 w 402"/>
                  <a:gd name="T19" fmla="*/ 0 h 73"/>
                  <a:gd name="T20" fmla="*/ 0 w 402"/>
                  <a:gd name="T21" fmla="*/ 0 h 73"/>
                  <a:gd name="T22" fmla="*/ 1 w 402"/>
                  <a:gd name="T23" fmla="*/ 0 h 73"/>
                  <a:gd name="T24" fmla="*/ 1 w 402"/>
                  <a:gd name="T25" fmla="*/ 0 h 73"/>
                  <a:gd name="T26" fmla="*/ 1 w 402"/>
                  <a:gd name="T27" fmla="*/ 0 h 73"/>
                  <a:gd name="T28" fmla="*/ 1 w 402"/>
                  <a:gd name="T29" fmla="*/ 0 h 73"/>
                  <a:gd name="T30" fmla="*/ 1 w 402"/>
                  <a:gd name="T31" fmla="*/ 0 h 73"/>
                  <a:gd name="T32" fmla="*/ 1 w 402"/>
                  <a:gd name="T33" fmla="*/ 0 h 73"/>
                  <a:gd name="T34" fmla="*/ 1 w 402"/>
                  <a:gd name="T35" fmla="*/ 0 h 73"/>
                  <a:gd name="T36" fmla="*/ 1 w 402"/>
                  <a:gd name="T37" fmla="*/ 0 h 73"/>
                  <a:gd name="T38" fmla="*/ 1 w 402"/>
                  <a:gd name="T39" fmla="*/ 0 h 73"/>
                  <a:gd name="T40" fmla="*/ 1 w 402"/>
                  <a:gd name="T41" fmla="*/ 0 h 73"/>
                  <a:gd name="T42" fmla="*/ 1 w 402"/>
                  <a:gd name="T43" fmla="*/ 0 h 73"/>
                  <a:gd name="T44" fmla="*/ 1 w 402"/>
                  <a:gd name="T45" fmla="*/ 0 h 73"/>
                  <a:gd name="T46" fmla="*/ 1 w 402"/>
                  <a:gd name="T47" fmla="*/ 0 h 7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02"/>
                  <a:gd name="T73" fmla="*/ 0 h 73"/>
                  <a:gd name="T74" fmla="*/ 402 w 402"/>
                  <a:gd name="T75" fmla="*/ 73 h 7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02" h="73">
                    <a:moveTo>
                      <a:pt x="397" y="54"/>
                    </a:moveTo>
                    <a:lnTo>
                      <a:pt x="331" y="44"/>
                    </a:lnTo>
                    <a:lnTo>
                      <a:pt x="315" y="42"/>
                    </a:lnTo>
                    <a:lnTo>
                      <a:pt x="307" y="42"/>
                    </a:lnTo>
                    <a:lnTo>
                      <a:pt x="298" y="44"/>
                    </a:lnTo>
                    <a:lnTo>
                      <a:pt x="288" y="42"/>
                    </a:lnTo>
                    <a:lnTo>
                      <a:pt x="280" y="41"/>
                    </a:lnTo>
                    <a:lnTo>
                      <a:pt x="272" y="38"/>
                    </a:lnTo>
                    <a:lnTo>
                      <a:pt x="265" y="34"/>
                    </a:lnTo>
                    <a:lnTo>
                      <a:pt x="37" y="0"/>
                    </a:lnTo>
                    <a:lnTo>
                      <a:pt x="0" y="5"/>
                    </a:lnTo>
                    <a:lnTo>
                      <a:pt x="33" y="20"/>
                    </a:lnTo>
                    <a:lnTo>
                      <a:pt x="252" y="50"/>
                    </a:lnTo>
                    <a:lnTo>
                      <a:pt x="257" y="47"/>
                    </a:lnTo>
                    <a:lnTo>
                      <a:pt x="265" y="47"/>
                    </a:lnTo>
                    <a:lnTo>
                      <a:pt x="273" y="48"/>
                    </a:lnTo>
                    <a:lnTo>
                      <a:pt x="285" y="50"/>
                    </a:lnTo>
                    <a:lnTo>
                      <a:pt x="307" y="54"/>
                    </a:lnTo>
                    <a:lnTo>
                      <a:pt x="321" y="62"/>
                    </a:lnTo>
                    <a:lnTo>
                      <a:pt x="395" y="73"/>
                    </a:lnTo>
                    <a:lnTo>
                      <a:pt x="399" y="67"/>
                    </a:lnTo>
                    <a:lnTo>
                      <a:pt x="402" y="63"/>
                    </a:lnTo>
                    <a:lnTo>
                      <a:pt x="400" y="57"/>
                    </a:lnTo>
                    <a:lnTo>
                      <a:pt x="397" y="54"/>
                    </a:lnTo>
                    <a:close/>
                  </a:path>
                </a:pathLst>
              </a:custGeom>
              <a:solidFill>
                <a:srgbClr val="ABABAB"/>
              </a:solidFill>
              <a:ln w="1588">
                <a:solidFill>
                  <a:srgbClr val="000000"/>
                </a:solidFill>
                <a:round/>
                <a:headEnd/>
                <a:tailEnd/>
              </a:ln>
            </p:spPr>
            <p:txBody>
              <a:bodyPr/>
              <a:lstStyle/>
              <a:p>
                <a:endParaRPr lang="en-US"/>
              </a:p>
            </p:txBody>
          </p:sp>
          <p:sp>
            <p:nvSpPr>
              <p:cNvPr id="190" name="Freeform 192"/>
              <p:cNvSpPr>
                <a:spLocks/>
              </p:cNvSpPr>
              <p:nvPr/>
            </p:nvSpPr>
            <p:spPr bwMode="auto">
              <a:xfrm>
                <a:off x="1017" y="2998"/>
                <a:ext cx="12" cy="20"/>
              </a:xfrm>
              <a:custGeom>
                <a:avLst/>
                <a:gdLst>
                  <a:gd name="T0" fmla="*/ 0 w 24"/>
                  <a:gd name="T1" fmla="*/ 0 h 39"/>
                  <a:gd name="T2" fmla="*/ 1 w 24"/>
                  <a:gd name="T3" fmla="*/ 1 h 39"/>
                  <a:gd name="T4" fmla="*/ 1 w 24"/>
                  <a:gd name="T5" fmla="*/ 1 h 39"/>
                  <a:gd name="T6" fmla="*/ 1 w 24"/>
                  <a:gd name="T7" fmla="*/ 1 h 39"/>
                  <a:gd name="T8" fmla="*/ 1 w 24"/>
                  <a:gd name="T9" fmla="*/ 1 h 39"/>
                  <a:gd name="T10" fmla="*/ 1 w 24"/>
                  <a:gd name="T11" fmla="*/ 1 h 39"/>
                  <a:gd name="T12" fmla="*/ 1 w 24"/>
                  <a:gd name="T13" fmla="*/ 1 h 39"/>
                  <a:gd name="T14" fmla="*/ 0 60000 65536"/>
                  <a:gd name="T15" fmla="*/ 0 60000 65536"/>
                  <a:gd name="T16" fmla="*/ 0 60000 65536"/>
                  <a:gd name="T17" fmla="*/ 0 60000 65536"/>
                  <a:gd name="T18" fmla="*/ 0 60000 65536"/>
                  <a:gd name="T19" fmla="*/ 0 60000 65536"/>
                  <a:gd name="T20" fmla="*/ 0 60000 65536"/>
                  <a:gd name="T21" fmla="*/ 0 w 24"/>
                  <a:gd name="T22" fmla="*/ 0 h 39"/>
                  <a:gd name="T23" fmla="*/ 24 w 24"/>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39">
                    <a:moveTo>
                      <a:pt x="0" y="0"/>
                    </a:moveTo>
                    <a:lnTo>
                      <a:pt x="17" y="6"/>
                    </a:lnTo>
                    <a:lnTo>
                      <a:pt x="23" y="13"/>
                    </a:lnTo>
                    <a:lnTo>
                      <a:pt x="24" y="22"/>
                    </a:lnTo>
                    <a:lnTo>
                      <a:pt x="20" y="35"/>
                    </a:lnTo>
                    <a:lnTo>
                      <a:pt x="13" y="39"/>
                    </a:lnTo>
                    <a:lnTo>
                      <a:pt x="9" y="37"/>
                    </a:lnTo>
                  </a:path>
                </a:pathLst>
              </a:custGeom>
              <a:noFill/>
              <a:ln w="1588">
                <a:solidFill>
                  <a:srgbClr val="000000"/>
                </a:solidFill>
                <a:round/>
                <a:headEnd/>
                <a:tailEnd/>
              </a:ln>
            </p:spPr>
            <p:txBody>
              <a:bodyPr/>
              <a:lstStyle/>
              <a:p>
                <a:endParaRPr lang="en-US"/>
              </a:p>
            </p:txBody>
          </p:sp>
          <p:sp>
            <p:nvSpPr>
              <p:cNvPr id="191" name="Freeform 193"/>
              <p:cNvSpPr>
                <a:spLocks/>
              </p:cNvSpPr>
              <p:nvPr/>
            </p:nvSpPr>
            <p:spPr bwMode="auto">
              <a:xfrm>
                <a:off x="1024" y="2976"/>
                <a:ext cx="14" cy="3"/>
              </a:xfrm>
              <a:custGeom>
                <a:avLst/>
                <a:gdLst>
                  <a:gd name="T0" fmla="*/ 1 w 27"/>
                  <a:gd name="T1" fmla="*/ 0 h 5"/>
                  <a:gd name="T2" fmla="*/ 1 w 27"/>
                  <a:gd name="T3" fmla="*/ 1 h 5"/>
                  <a:gd name="T4" fmla="*/ 1 w 27"/>
                  <a:gd name="T5" fmla="*/ 1 h 5"/>
                  <a:gd name="T6" fmla="*/ 0 w 27"/>
                  <a:gd name="T7" fmla="*/ 1 h 5"/>
                  <a:gd name="T8" fmla="*/ 0 60000 65536"/>
                  <a:gd name="T9" fmla="*/ 0 60000 65536"/>
                  <a:gd name="T10" fmla="*/ 0 60000 65536"/>
                  <a:gd name="T11" fmla="*/ 0 60000 65536"/>
                  <a:gd name="T12" fmla="*/ 0 w 27"/>
                  <a:gd name="T13" fmla="*/ 0 h 5"/>
                  <a:gd name="T14" fmla="*/ 27 w 27"/>
                  <a:gd name="T15" fmla="*/ 5 h 5"/>
                </a:gdLst>
                <a:ahLst/>
                <a:cxnLst>
                  <a:cxn ang="T8">
                    <a:pos x="T0" y="T1"/>
                  </a:cxn>
                  <a:cxn ang="T9">
                    <a:pos x="T2" y="T3"/>
                  </a:cxn>
                  <a:cxn ang="T10">
                    <a:pos x="T4" y="T5"/>
                  </a:cxn>
                  <a:cxn ang="T11">
                    <a:pos x="T6" y="T7"/>
                  </a:cxn>
                </a:cxnLst>
                <a:rect l="T12" t="T13" r="T14" b="T15"/>
                <a:pathLst>
                  <a:path w="27" h="5">
                    <a:moveTo>
                      <a:pt x="27" y="0"/>
                    </a:moveTo>
                    <a:lnTo>
                      <a:pt x="25" y="3"/>
                    </a:lnTo>
                    <a:lnTo>
                      <a:pt x="17" y="4"/>
                    </a:lnTo>
                    <a:lnTo>
                      <a:pt x="0" y="5"/>
                    </a:lnTo>
                  </a:path>
                </a:pathLst>
              </a:custGeom>
              <a:noFill/>
              <a:ln w="1588">
                <a:solidFill>
                  <a:srgbClr val="000000"/>
                </a:solidFill>
                <a:round/>
                <a:headEnd/>
                <a:tailEnd/>
              </a:ln>
            </p:spPr>
            <p:txBody>
              <a:bodyPr/>
              <a:lstStyle/>
              <a:p>
                <a:endParaRPr lang="en-US"/>
              </a:p>
            </p:txBody>
          </p:sp>
          <p:sp>
            <p:nvSpPr>
              <p:cNvPr id="192" name="Freeform 194"/>
              <p:cNvSpPr>
                <a:spLocks/>
              </p:cNvSpPr>
              <p:nvPr/>
            </p:nvSpPr>
            <p:spPr bwMode="auto">
              <a:xfrm>
                <a:off x="1036" y="3013"/>
                <a:ext cx="9" cy="14"/>
              </a:xfrm>
              <a:custGeom>
                <a:avLst/>
                <a:gdLst>
                  <a:gd name="T0" fmla="*/ 1 w 17"/>
                  <a:gd name="T1" fmla="*/ 0 h 28"/>
                  <a:gd name="T2" fmla="*/ 1 w 17"/>
                  <a:gd name="T3" fmla="*/ 1 h 28"/>
                  <a:gd name="T4" fmla="*/ 1 w 17"/>
                  <a:gd name="T5" fmla="*/ 1 h 28"/>
                  <a:gd name="T6" fmla="*/ 0 w 17"/>
                  <a:gd name="T7" fmla="*/ 1 h 28"/>
                  <a:gd name="T8" fmla="*/ 0 60000 65536"/>
                  <a:gd name="T9" fmla="*/ 0 60000 65536"/>
                  <a:gd name="T10" fmla="*/ 0 60000 65536"/>
                  <a:gd name="T11" fmla="*/ 0 60000 65536"/>
                  <a:gd name="T12" fmla="*/ 0 w 17"/>
                  <a:gd name="T13" fmla="*/ 0 h 28"/>
                  <a:gd name="T14" fmla="*/ 17 w 17"/>
                  <a:gd name="T15" fmla="*/ 28 h 28"/>
                </a:gdLst>
                <a:ahLst/>
                <a:cxnLst>
                  <a:cxn ang="T8">
                    <a:pos x="T0" y="T1"/>
                  </a:cxn>
                  <a:cxn ang="T9">
                    <a:pos x="T2" y="T3"/>
                  </a:cxn>
                  <a:cxn ang="T10">
                    <a:pos x="T4" y="T5"/>
                  </a:cxn>
                  <a:cxn ang="T11">
                    <a:pos x="T6" y="T7"/>
                  </a:cxn>
                </a:cxnLst>
                <a:rect l="T12" t="T13" r="T14" b="T15"/>
                <a:pathLst>
                  <a:path w="17" h="28">
                    <a:moveTo>
                      <a:pt x="17" y="0"/>
                    </a:moveTo>
                    <a:lnTo>
                      <a:pt x="12" y="9"/>
                    </a:lnTo>
                    <a:lnTo>
                      <a:pt x="6" y="17"/>
                    </a:lnTo>
                    <a:lnTo>
                      <a:pt x="0" y="28"/>
                    </a:lnTo>
                  </a:path>
                </a:pathLst>
              </a:custGeom>
              <a:noFill/>
              <a:ln w="1588">
                <a:solidFill>
                  <a:srgbClr val="000000"/>
                </a:solidFill>
                <a:round/>
                <a:headEnd/>
                <a:tailEnd/>
              </a:ln>
            </p:spPr>
            <p:txBody>
              <a:bodyPr/>
              <a:lstStyle/>
              <a:p>
                <a:endParaRPr lang="en-US"/>
              </a:p>
            </p:txBody>
          </p:sp>
          <p:sp>
            <p:nvSpPr>
              <p:cNvPr id="193" name="Freeform 195"/>
              <p:cNvSpPr>
                <a:spLocks/>
              </p:cNvSpPr>
              <p:nvPr/>
            </p:nvSpPr>
            <p:spPr bwMode="auto">
              <a:xfrm>
                <a:off x="1040" y="3022"/>
                <a:ext cx="5" cy="6"/>
              </a:xfrm>
              <a:custGeom>
                <a:avLst/>
                <a:gdLst>
                  <a:gd name="T0" fmla="*/ 1 w 10"/>
                  <a:gd name="T1" fmla="*/ 0 h 13"/>
                  <a:gd name="T2" fmla="*/ 1 w 10"/>
                  <a:gd name="T3" fmla="*/ 0 h 13"/>
                  <a:gd name="T4" fmla="*/ 0 w 10"/>
                  <a:gd name="T5" fmla="*/ 0 h 13"/>
                  <a:gd name="T6" fmla="*/ 0 60000 65536"/>
                  <a:gd name="T7" fmla="*/ 0 60000 65536"/>
                  <a:gd name="T8" fmla="*/ 0 60000 65536"/>
                  <a:gd name="T9" fmla="*/ 0 w 10"/>
                  <a:gd name="T10" fmla="*/ 0 h 13"/>
                  <a:gd name="T11" fmla="*/ 10 w 10"/>
                  <a:gd name="T12" fmla="*/ 13 h 13"/>
                </a:gdLst>
                <a:ahLst/>
                <a:cxnLst>
                  <a:cxn ang="T6">
                    <a:pos x="T0" y="T1"/>
                  </a:cxn>
                  <a:cxn ang="T7">
                    <a:pos x="T2" y="T3"/>
                  </a:cxn>
                  <a:cxn ang="T8">
                    <a:pos x="T4" y="T5"/>
                  </a:cxn>
                </a:cxnLst>
                <a:rect l="T9" t="T10" r="T11" b="T12"/>
                <a:pathLst>
                  <a:path w="10" h="13">
                    <a:moveTo>
                      <a:pt x="10" y="0"/>
                    </a:moveTo>
                    <a:lnTo>
                      <a:pt x="5" y="8"/>
                    </a:lnTo>
                    <a:lnTo>
                      <a:pt x="0" y="13"/>
                    </a:lnTo>
                  </a:path>
                </a:pathLst>
              </a:custGeom>
              <a:noFill/>
              <a:ln w="1588">
                <a:solidFill>
                  <a:srgbClr val="000000"/>
                </a:solidFill>
                <a:round/>
                <a:headEnd/>
                <a:tailEnd/>
              </a:ln>
            </p:spPr>
            <p:txBody>
              <a:bodyPr/>
              <a:lstStyle/>
              <a:p>
                <a:endParaRPr lang="en-US"/>
              </a:p>
            </p:txBody>
          </p:sp>
          <p:sp>
            <p:nvSpPr>
              <p:cNvPr id="194" name="Freeform 196"/>
              <p:cNvSpPr>
                <a:spLocks/>
              </p:cNvSpPr>
              <p:nvPr/>
            </p:nvSpPr>
            <p:spPr bwMode="auto">
              <a:xfrm>
                <a:off x="1051" y="3002"/>
                <a:ext cx="59" cy="41"/>
              </a:xfrm>
              <a:custGeom>
                <a:avLst/>
                <a:gdLst>
                  <a:gd name="T0" fmla="*/ 0 w 118"/>
                  <a:gd name="T1" fmla="*/ 0 h 81"/>
                  <a:gd name="T2" fmla="*/ 1 w 118"/>
                  <a:gd name="T3" fmla="*/ 1 h 81"/>
                  <a:gd name="T4" fmla="*/ 1 w 118"/>
                  <a:gd name="T5" fmla="*/ 1 h 81"/>
                  <a:gd name="T6" fmla="*/ 1 w 118"/>
                  <a:gd name="T7" fmla="*/ 1 h 81"/>
                  <a:gd name="T8" fmla="*/ 1 w 118"/>
                  <a:gd name="T9" fmla="*/ 1 h 81"/>
                  <a:gd name="T10" fmla="*/ 1 w 118"/>
                  <a:gd name="T11" fmla="*/ 1 h 81"/>
                  <a:gd name="T12" fmla="*/ 1 w 118"/>
                  <a:gd name="T13" fmla="*/ 1 h 81"/>
                  <a:gd name="T14" fmla="*/ 1 w 118"/>
                  <a:gd name="T15" fmla="*/ 1 h 81"/>
                  <a:gd name="T16" fmla="*/ 1 w 118"/>
                  <a:gd name="T17" fmla="*/ 1 h 81"/>
                  <a:gd name="T18" fmla="*/ 1 w 118"/>
                  <a:gd name="T19" fmla="*/ 1 h 81"/>
                  <a:gd name="T20" fmla="*/ 1 w 118"/>
                  <a:gd name="T21" fmla="*/ 1 h 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8"/>
                  <a:gd name="T34" fmla="*/ 0 h 81"/>
                  <a:gd name="T35" fmla="*/ 118 w 118"/>
                  <a:gd name="T36" fmla="*/ 81 h 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8" h="81">
                    <a:moveTo>
                      <a:pt x="0" y="0"/>
                    </a:moveTo>
                    <a:lnTo>
                      <a:pt x="4" y="3"/>
                    </a:lnTo>
                    <a:lnTo>
                      <a:pt x="11" y="9"/>
                    </a:lnTo>
                    <a:lnTo>
                      <a:pt x="20" y="14"/>
                    </a:lnTo>
                    <a:lnTo>
                      <a:pt x="35" y="24"/>
                    </a:lnTo>
                    <a:lnTo>
                      <a:pt x="51" y="30"/>
                    </a:lnTo>
                    <a:lnTo>
                      <a:pt x="71" y="36"/>
                    </a:lnTo>
                    <a:lnTo>
                      <a:pt x="86" y="39"/>
                    </a:lnTo>
                    <a:lnTo>
                      <a:pt x="99" y="47"/>
                    </a:lnTo>
                    <a:lnTo>
                      <a:pt x="109" y="64"/>
                    </a:lnTo>
                    <a:lnTo>
                      <a:pt x="118" y="81"/>
                    </a:lnTo>
                  </a:path>
                </a:pathLst>
              </a:custGeom>
              <a:noFill/>
              <a:ln w="1588">
                <a:solidFill>
                  <a:srgbClr val="000000"/>
                </a:solidFill>
                <a:round/>
                <a:headEnd/>
                <a:tailEnd/>
              </a:ln>
            </p:spPr>
            <p:txBody>
              <a:bodyPr/>
              <a:lstStyle/>
              <a:p>
                <a:endParaRPr lang="en-US"/>
              </a:p>
            </p:txBody>
          </p:sp>
          <p:sp>
            <p:nvSpPr>
              <p:cNvPr id="195" name="Freeform 197"/>
              <p:cNvSpPr>
                <a:spLocks/>
              </p:cNvSpPr>
              <p:nvPr/>
            </p:nvSpPr>
            <p:spPr bwMode="auto">
              <a:xfrm>
                <a:off x="1049" y="2991"/>
                <a:ext cx="63" cy="10"/>
              </a:xfrm>
              <a:custGeom>
                <a:avLst/>
                <a:gdLst>
                  <a:gd name="T0" fmla="*/ 0 w 124"/>
                  <a:gd name="T1" fmla="*/ 1 h 20"/>
                  <a:gd name="T2" fmla="*/ 1 w 124"/>
                  <a:gd name="T3" fmla="*/ 1 h 20"/>
                  <a:gd name="T4" fmla="*/ 1 w 124"/>
                  <a:gd name="T5" fmla="*/ 1 h 20"/>
                  <a:gd name="T6" fmla="*/ 1 w 124"/>
                  <a:gd name="T7" fmla="*/ 1 h 20"/>
                  <a:gd name="T8" fmla="*/ 1 w 124"/>
                  <a:gd name="T9" fmla="*/ 0 h 20"/>
                  <a:gd name="T10" fmla="*/ 1 w 124"/>
                  <a:gd name="T11" fmla="*/ 1 h 20"/>
                  <a:gd name="T12" fmla="*/ 1 w 124"/>
                  <a:gd name="T13" fmla="*/ 1 h 20"/>
                  <a:gd name="T14" fmla="*/ 1 w 124"/>
                  <a:gd name="T15" fmla="*/ 1 h 20"/>
                  <a:gd name="T16" fmla="*/ 1 w 124"/>
                  <a:gd name="T17" fmla="*/ 1 h 20"/>
                  <a:gd name="T18" fmla="*/ 1 w 124"/>
                  <a:gd name="T19" fmla="*/ 1 h 20"/>
                  <a:gd name="T20" fmla="*/ 1 w 124"/>
                  <a:gd name="T21" fmla="*/ 1 h 20"/>
                  <a:gd name="T22" fmla="*/ 1 w 124"/>
                  <a:gd name="T23" fmla="*/ 1 h 20"/>
                  <a:gd name="T24" fmla="*/ 1 w 124"/>
                  <a:gd name="T25" fmla="*/ 1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4"/>
                  <a:gd name="T40" fmla="*/ 0 h 20"/>
                  <a:gd name="T41" fmla="*/ 124 w 124"/>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4" h="20">
                    <a:moveTo>
                      <a:pt x="0" y="3"/>
                    </a:moveTo>
                    <a:lnTo>
                      <a:pt x="11" y="3"/>
                    </a:lnTo>
                    <a:lnTo>
                      <a:pt x="18" y="2"/>
                    </a:lnTo>
                    <a:lnTo>
                      <a:pt x="42" y="3"/>
                    </a:lnTo>
                    <a:lnTo>
                      <a:pt x="52" y="0"/>
                    </a:lnTo>
                    <a:lnTo>
                      <a:pt x="55" y="2"/>
                    </a:lnTo>
                    <a:lnTo>
                      <a:pt x="69" y="5"/>
                    </a:lnTo>
                    <a:lnTo>
                      <a:pt x="87" y="9"/>
                    </a:lnTo>
                    <a:lnTo>
                      <a:pt x="97" y="11"/>
                    </a:lnTo>
                    <a:lnTo>
                      <a:pt x="104" y="15"/>
                    </a:lnTo>
                    <a:lnTo>
                      <a:pt x="113" y="20"/>
                    </a:lnTo>
                    <a:lnTo>
                      <a:pt x="118" y="15"/>
                    </a:lnTo>
                    <a:lnTo>
                      <a:pt x="124" y="14"/>
                    </a:lnTo>
                  </a:path>
                </a:pathLst>
              </a:custGeom>
              <a:noFill/>
              <a:ln w="1588">
                <a:solidFill>
                  <a:srgbClr val="000000"/>
                </a:solidFill>
                <a:round/>
                <a:headEnd/>
                <a:tailEnd/>
              </a:ln>
            </p:spPr>
            <p:txBody>
              <a:bodyPr/>
              <a:lstStyle/>
              <a:p>
                <a:endParaRPr lang="en-US"/>
              </a:p>
            </p:txBody>
          </p:sp>
          <p:sp>
            <p:nvSpPr>
              <p:cNvPr id="196" name="Freeform 198"/>
              <p:cNvSpPr>
                <a:spLocks/>
              </p:cNvSpPr>
              <p:nvPr/>
            </p:nvSpPr>
            <p:spPr bwMode="auto">
              <a:xfrm>
                <a:off x="1092" y="3001"/>
                <a:ext cx="14" cy="21"/>
              </a:xfrm>
              <a:custGeom>
                <a:avLst/>
                <a:gdLst>
                  <a:gd name="T0" fmla="*/ 1 w 28"/>
                  <a:gd name="T1" fmla="*/ 0 h 42"/>
                  <a:gd name="T2" fmla="*/ 1 w 28"/>
                  <a:gd name="T3" fmla="*/ 1 h 42"/>
                  <a:gd name="T4" fmla="*/ 1 w 28"/>
                  <a:gd name="T5" fmla="*/ 1 h 42"/>
                  <a:gd name="T6" fmla="*/ 1 w 28"/>
                  <a:gd name="T7" fmla="*/ 1 h 42"/>
                  <a:gd name="T8" fmla="*/ 1 w 28"/>
                  <a:gd name="T9" fmla="*/ 1 h 42"/>
                  <a:gd name="T10" fmla="*/ 0 w 28"/>
                  <a:gd name="T11" fmla="*/ 1 h 42"/>
                  <a:gd name="T12" fmla="*/ 0 60000 65536"/>
                  <a:gd name="T13" fmla="*/ 0 60000 65536"/>
                  <a:gd name="T14" fmla="*/ 0 60000 65536"/>
                  <a:gd name="T15" fmla="*/ 0 60000 65536"/>
                  <a:gd name="T16" fmla="*/ 0 60000 65536"/>
                  <a:gd name="T17" fmla="*/ 0 60000 65536"/>
                  <a:gd name="T18" fmla="*/ 0 w 28"/>
                  <a:gd name="T19" fmla="*/ 0 h 42"/>
                  <a:gd name="T20" fmla="*/ 28 w 28"/>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28" h="42">
                    <a:moveTo>
                      <a:pt x="28" y="0"/>
                    </a:moveTo>
                    <a:lnTo>
                      <a:pt x="25" y="8"/>
                    </a:lnTo>
                    <a:lnTo>
                      <a:pt x="20" y="17"/>
                    </a:lnTo>
                    <a:lnTo>
                      <a:pt x="16" y="24"/>
                    </a:lnTo>
                    <a:lnTo>
                      <a:pt x="8" y="37"/>
                    </a:lnTo>
                    <a:lnTo>
                      <a:pt x="0" y="42"/>
                    </a:lnTo>
                  </a:path>
                </a:pathLst>
              </a:custGeom>
              <a:noFill/>
              <a:ln w="1588">
                <a:solidFill>
                  <a:srgbClr val="000000"/>
                </a:solidFill>
                <a:round/>
                <a:headEnd/>
                <a:tailEnd/>
              </a:ln>
            </p:spPr>
            <p:txBody>
              <a:bodyPr/>
              <a:lstStyle/>
              <a:p>
                <a:endParaRPr lang="en-US"/>
              </a:p>
            </p:txBody>
          </p:sp>
          <p:sp>
            <p:nvSpPr>
              <p:cNvPr id="197" name="Freeform 199"/>
              <p:cNvSpPr>
                <a:spLocks/>
              </p:cNvSpPr>
              <p:nvPr/>
            </p:nvSpPr>
            <p:spPr bwMode="auto">
              <a:xfrm>
                <a:off x="1046" y="2974"/>
                <a:ext cx="2" cy="3"/>
              </a:xfrm>
              <a:custGeom>
                <a:avLst/>
                <a:gdLst>
                  <a:gd name="T0" fmla="*/ 2 w 2"/>
                  <a:gd name="T1" fmla="*/ 0 h 7"/>
                  <a:gd name="T2" fmla="*/ 1 w 2"/>
                  <a:gd name="T3" fmla="*/ 0 h 7"/>
                  <a:gd name="T4" fmla="*/ 0 w 2"/>
                  <a:gd name="T5" fmla="*/ 0 h 7"/>
                  <a:gd name="T6" fmla="*/ 0 60000 65536"/>
                  <a:gd name="T7" fmla="*/ 0 60000 65536"/>
                  <a:gd name="T8" fmla="*/ 0 60000 65536"/>
                  <a:gd name="T9" fmla="*/ 0 w 2"/>
                  <a:gd name="T10" fmla="*/ 0 h 7"/>
                  <a:gd name="T11" fmla="*/ 2 w 2"/>
                  <a:gd name="T12" fmla="*/ 7 h 7"/>
                </a:gdLst>
                <a:ahLst/>
                <a:cxnLst>
                  <a:cxn ang="T6">
                    <a:pos x="T0" y="T1"/>
                  </a:cxn>
                  <a:cxn ang="T7">
                    <a:pos x="T2" y="T3"/>
                  </a:cxn>
                  <a:cxn ang="T8">
                    <a:pos x="T4" y="T5"/>
                  </a:cxn>
                </a:cxnLst>
                <a:rect l="T9" t="T10" r="T11" b="T12"/>
                <a:pathLst>
                  <a:path w="2" h="7">
                    <a:moveTo>
                      <a:pt x="2" y="0"/>
                    </a:moveTo>
                    <a:lnTo>
                      <a:pt x="1" y="3"/>
                    </a:lnTo>
                    <a:lnTo>
                      <a:pt x="0" y="7"/>
                    </a:lnTo>
                  </a:path>
                </a:pathLst>
              </a:custGeom>
              <a:noFill/>
              <a:ln w="1588">
                <a:solidFill>
                  <a:srgbClr val="000000"/>
                </a:solidFill>
                <a:round/>
                <a:headEnd/>
                <a:tailEnd/>
              </a:ln>
            </p:spPr>
            <p:txBody>
              <a:bodyPr/>
              <a:lstStyle/>
              <a:p>
                <a:endParaRPr lang="en-US"/>
              </a:p>
            </p:txBody>
          </p:sp>
          <p:sp>
            <p:nvSpPr>
              <p:cNvPr id="198" name="Freeform 200"/>
              <p:cNvSpPr>
                <a:spLocks/>
              </p:cNvSpPr>
              <p:nvPr/>
            </p:nvSpPr>
            <p:spPr bwMode="auto">
              <a:xfrm>
                <a:off x="1076" y="2972"/>
                <a:ext cx="1" cy="5"/>
              </a:xfrm>
              <a:custGeom>
                <a:avLst/>
                <a:gdLst>
                  <a:gd name="T0" fmla="*/ 1 w 2"/>
                  <a:gd name="T1" fmla="*/ 0 h 9"/>
                  <a:gd name="T2" fmla="*/ 0 w 2"/>
                  <a:gd name="T3" fmla="*/ 1 h 9"/>
                  <a:gd name="T4" fmla="*/ 0 w 2"/>
                  <a:gd name="T5" fmla="*/ 1 h 9"/>
                  <a:gd name="T6" fmla="*/ 0 60000 65536"/>
                  <a:gd name="T7" fmla="*/ 0 60000 65536"/>
                  <a:gd name="T8" fmla="*/ 0 60000 65536"/>
                  <a:gd name="T9" fmla="*/ 0 w 2"/>
                  <a:gd name="T10" fmla="*/ 0 h 9"/>
                  <a:gd name="T11" fmla="*/ 2 w 2"/>
                  <a:gd name="T12" fmla="*/ 9 h 9"/>
                </a:gdLst>
                <a:ahLst/>
                <a:cxnLst>
                  <a:cxn ang="T6">
                    <a:pos x="T0" y="T1"/>
                  </a:cxn>
                  <a:cxn ang="T7">
                    <a:pos x="T2" y="T3"/>
                  </a:cxn>
                  <a:cxn ang="T8">
                    <a:pos x="T4" y="T5"/>
                  </a:cxn>
                </a:cxnLst>
                <a:rect l="T9" t="T10" r="T11" b="T12"/>
                <a:pathLst>
                  <a:path w="2" h="9">
                    <a:moveTo>
                      <a:pt x="2" y="0"/>
                    </a:moveTo>
                    <a:lnTo>
                      <a:pt x="0" y="3"/>
                    </a:lnTo>
                    <a:lnTo>
                      <a:pt x="0" y="9"/>
                    </a:lnTo>
                  </a:path>
                </a:pathLst>
              </a:custGeom>
              <a:noFill/>
              <a:ln w="1588">
                <a:solidFill>
                  <a:srgbClr val="000000"/>
                </a:solidFill>
                <a:round/>
                <a:headEnd/>
                <a:tailEnd/>
              </a:ln>
            </p:spPr>
            <p:txBody>
              <a:bodyPr/>
              <a:lstStyle/>
              <a:p>
                <a:endParaRPr lang="en-US"/>
              </a:p>
            </p:txBody>
          </p:sp>
          <p:sp>
            <p:nvSpPr>
              <p:cNvPr id="199" name="Line 201"/>
              <p:cNvSpPr>
                <a:spLocks noChangeShapeType="1"/>
              </p:cNvSpPr>
              <p:nvPr/>
            </p:nvSpPr>
            <p:spPr bwMode="auto">
              <a:xfrm flipH="1">
                <a:off x="1079" y="2972"/>
                <a:ext cx="1" cy="2"/>
              </a:xfrm>
              <a:prstGeom prst="line">
                <a:avLst/>
              </a:prstGeom>
              <a:noFill/>
              <a:ln w="1588">
                <a:solidFill>
                  <a:srgbClr val="000000"/>
                </a:solidFill>
                <a:round/>
                <a:headEnd/>
                <a:tailEnd/>
              </a:ln>
            </p:spPr>
            <p:txBody>
              <a:bodyPr/>
              <a:lstStyle/>
              <a:p>
                <a:endParaRPr lang="en-US"/>
              </a:p>
            </p:txBody>
          </p:sp>
          <p:sp>
            <p:nvSpPr>
              <p:cNvPr id="200" name="Freeform 202"/>
              <p:cNvSpPr>
                <a:spLocks/>
              </p:cNvSpPr>
              <p:nvPr/>
            </p:nvSpPr>
            <p:spPr bwMode="auto">
              <a:xfrm>
                <a:off x="1045" y="2989"/>
                <a:ext cx="4" cy="4"/>
              </a:xfrm>
              <a:custGeom>
                <a:avLst/>
                <a:gdLst>
                  <a:gd name="T0" fmla="*/ 1 w 8"/>
                  <a:gd name="T1" fmla="*/ 1 h 6"/>
                  <a:gd name="T2" fmla="*/ 1 w 8"/>
                  <a:gd name="T3" fmla="*/ 1 h 6"/>
                  <a:gd name="T4" fmla="*/ 0 w 8"/>
                  <a:gd name="T5" fmla="*/ 0 h 6"/>
                  <a:gd name="T6" fmla="*/ 0 60000 65536"/>
                  <a:gd name="T7" fmla="*/ 0 60000 65536"/>
                  <a:gd name="T8" fmla="*/ 0 60000 65536"/>
                  <a:gd name="T9" fmla="*/ 0 w 8"/>
                  <a:gd name="T10" fmla="*/ 0 h 6"/>
                  <a:gd name="T11" fmla="*/ 8 w 8"/>
                  <a:gd name="T12" fmla="*/ 6 h 6"/>
                </a:gdLst>
                <a:ahLst/>
                <a:cxnLst>
                  <a:cxn ang="T6">
                    <a:pos x="T0" y="T1"/>
                  </a:cxn>
                  <a:cxn ang="T7">
                    <a:pos x="T2" y="T3"/>
                  </a:cxn>
                  <a:cxn ang="T8">
                    <a:pos x="T4" y="T5"/>
                  </a:cxn>
                </a:cxnLst>
                <a:rect l="T9" t="T10" r="T11" b="T12"/>
                <a:pathLst>
                  <a:path w="8" h="6">
                    <a:moveTo>
                      <a:pt x="8" y="6"/>
                    </a:moveTo>
                    <a:lnTo>
                      <a:pt x="5" y="4"/>
                    </a:lnTo>
                    <a:lnTo>
                      <a:pt x="0" y="0"/>
                    </a:lnTo>
                  </a:path>
                </a:pathLst>
              </a:custGeom>
              <a:noFill/>
              <a:ln w="1588">
                <a:solidFill>
                  <a:srgbClr val="000000"/>
                </a:solidFill>
                <a:round/>
                <a:headEnd/>
                <a:tailEnd/>
              </a:ln>
            </p:spPr>
            <p:txBody>
              <a:bodyPr/>
              <a:lstStyle/>
              <a:p>
                <a:endParaRPr lang="en-US"/>
              </a:p>
            </p:txBody>
          </p:sp>
          <p:sp>
            <p:nvSpPr>
              <p:cNvPr id="201" name="Freeform 203"/>
              <p:cNvSpPr>
                <a:spLocks/>
              </p:cNvSpPr>
              <p:nvPr/>
            </p:nvSpPr>
            <p:spPr bwMode="auto">
              <a:xfrm>
                <a:off x="1074" y="2987"/>
                <a:ext cx="1" cy="4"/>
              </a:xfrm>
              <a:custGeom>
                <a:avLst/>
                <a:gdLst>
                  <a:gd name="T0" fmla="*/ 1 w 2"/>
                  <a:gd name="T1" fmla="*/ 0 h 8"/>
                  <a:gd name="T2" fmla="*/ 0 w 2"/>
                  <a:gd name="T3" fmla="*/ 1 h 8"/>
                  <a:gd name="T4" fmla="*/ 1 w 2"/>
                  <a:gd name="T5" fmla="*/ 1 h 8"/>
                  <a:gd name="T6" fmla="*/ 0 60000 65536"/>
                  <a:gd name="T7" fmla="*/ 0 60000 65536"/>
                  <a:gd name="T8" fmla="*/ 0 60000 65536"/>
                  <a:gd name="T9" fmla="*/ 0 w 2"/>
                  <a:gd name="T10" fmla="*/ 0 h 8"/>
                  <a:gd name="T11" fmla="*/ 2 w 2"/>
                  <a:gd name="T12" fmla="*/ 8 h 8"/>
                </a:gdLst>
                <a:ahLst/>
                <a:cxnLst>
                  <a:cxn ang="T6">
                    <a:pos x="T0" y="T1"/>
                  </a:cxn>
                  <a:cxn ang="T7">
                    <a:pos x="T2" y="T3"/>
                  </a:cxn>
                  <a:cxn ang="T8">
                    <a:pos x="T4" y="T5"/>
                  </a:cxn>
                </a:cxnLst>
                <a:rect l="T9" t="T10" r="T11" b="T12"/>
                <a:pathLst>
                  <a:path w="2" h="8">
                    <a:moveTo>
                      <a:pt x="2" y="0"/>
                    </a:moveTo>
                    <a:lnTo>
                      <a:pt x="0" y="5"/>
                    </a:lnTo>
                    <a:lnTo>
                      <a:pt x="2" y="8"/>
                    </a:lnTo>
                  </a:path>
                </a:pathLst>
              </a:custGeom>
              <a:noFill/>
              <a:ln w="1588">
                <a:solidFill>
                  <a:srgbClr val="000000"/>
                </a:solidFill>
                <a:round/>
                <a:headEnd/>
                <a:tailEnd/>
              </a:ln>
            </p:spPr>
            <p:txBody>
              <a:bodyPr/>
              <a:lstStyle/>
              <a:p>
                <a:endParaRPr lang="en-US"/>
              </a:p>
            </p:txBody>
          </p:sp>
          <p:sp>
            <p:nvSpPr>
              <p:cNvPr id="202" name="Freeform 204"/>
              <p:cNvSpPr>
                <a:spLocks/>
              </p:cNvSpPr>
              <p:nvPr/>
            </p:nvSpPr>
            <p:spPr bwMode="auto">
              <a:xfrm>
                <a:off x="1096" y="3014"/>
                <a:ext cx="12" cy="5"/>
              </a:xfrm>
              <a:custGeom>
                <a:avLst/>
                <a:gdLst>
                  <a:gd name="T0" fmla="*/ 0 w 22"/>
                  <a:gd name="T1" fmla="*/ 0 h 11"/>
                  <a:gd name="T2" fmla="*/ 1 w 22"/>
                  <a:gd name="T3" fmla="*/ 0 h 11"/>
                  <a:gd name="T4" fmla="*/ 1 w 22"/>
                  <a:gd name="T5" fmla="*/ 0 h 11"/>
                  <a:gd name="T6" fmla="*/ 0 60000 65536"/>
                  <a:gd name="T7" fmla="*/ 0 60000 65536"/>
                  <a:gd name="T8" fmla="*/ 0 60000 65536"/>
                  <a:gd name="T9" fmla="*/ 0 w 22"/>
                  <a:gd name="T10" fmla="*/ 0 h 11"/>
                  <a:gd name="T11" fmla="*/ 22 w 22"/>
                  <a:gd name="T12" fmla="*/ 11 h 11"/>
                </a:gdLst>
                <a:ahLst/>
                <a:cxnLst>
                  <a:cxn ang="T6">
                    <a:pos x="T0" y="T1"/>
                  </a:cxn>
                  <a:cxn ang="T7">
                    <a:pos x="T2" y="T3"/>
                  </a:cxn>
                  <a:cxn ang="T8">
                    <a:pos x="T4" y="T5"/>
                  </a:cxn>
                </a:cxnLst>
                <a:rect l="T9" t="T10" r="T11" b="T12"/>
                <a:pathLst>
                  <a:path w="22" h="11">
                    <a:moveTo>
                      <a:pt x="0" y="11"/>
                    </a:moveTo>
                    <a:lnTo>
                      <a:pt x="12" y="4"/>
                    </a:lnTo>
                    <a:lnTo>
                      <a:pt x="22" y="0"/>
                    </a:lnTo>
                  </a:path>
                </a:pathLst>
              </a:custGeom>
              <a:noFill/>
              <a:ln w="1588">
                <a:solidFill>
                  <a:srgbClr val="000000"/>
                </a:solidFill>
                <a:round/>
                <a:headEnd/>
                <a:tailEnd/>
              </a:ln>
            </p:spPr>
            <p:txBody>
              <a:bodyPr/>
              <a:lstStyle/>
              <a:p>
                <a:endParaRPr lang="en-US"/>
              </a:p>
            </p:txBody>
          </p:sp>
          <p:sp>
            <p:nvSpPr>
              <p:cNvPr id="203" name="Freeform 205"/>
              <p:cNvSpPr>
                <a:spLocks/>
              </p:cNvSpPr>
              <p:nvPr/>
            </p:nvSpPr>
            <p:spPr bwMode="auto">
              <a:xfrm>
                <a:off x="1091" y="3006"/>
                <a:ext cx="10" cy="4"/>
              </a:xfrm>
              <a:custGeom>
                <a:avLst/>
                <a:gdLst>
                  <a:gd name="T0" fmla="*/ 0 w 22"/>
                  <a:gd name="T1" fmla="*/ 0 h 6"/>
                  <a:gd name="T2" fmla="*/ 0 w 22"/>
                  <a:gd name="T3" fmla="*/ 1 h 6"/>
                  <a:gd name="T4" fmla="*/ 0 w 22"/>
                  <a:gd name="T5" fmla="*/ 1 h 6"/>
                  <a:gd name="T6" fmla="*/ 0 w 22"/>
                  <a:gd name="T7" fmla="*/ 1 h 6"/>
                  <a:gd name="T8" fmla="*/ 0 60000 65536"/>
                  <a:gd name="T9" fmla="*/ 0 60000 65536"/>
                  <a:gd name="T10" fmla="*/ 0 60000 65536"/>
                  <a:gd name="T11" fmla="*/ 0 60000 65536"/>
                  <a:gd name="T12" fmla="*/ 0 w 22"/>
                  <a:gd name="T13" fmla="*/ 0 h 6"/>
                  <a:gd name="T14" fmla="*/ 22 w 22"/>
                  <a:gd name="T15" fmla="*/ 6 h 6"/>
                </a:gdLst>
                <a:ahLst/>
                <a:cxnLst>
                  <a:cxn ang="T8">
                    <a:pos x="T0" y="T1"/>
                  </a:cxn>
                  <a:cxn ang="T9">
                    <a:pos x="T2" y="T3"/>
                  </a:cxn>
                  <a:cxn ang="T10">
                    <a:pos x="T4" y="T5"/>
                  </a:cxn>
                  <a:cxn ang="T11">
                    <a:pos x="T6" y="T7"/>
                  </a:cxn>
                </a:cxnLst>
                <a:rect l="T12" t="T13" r="T14" b="T15"/>
                <a:pathLst>
                  <a:path w="22" h="6">
                    <a:moveTo>
                      <a:pt x="0" y="0"/>
                    </a:moveTo>
                    <a:lnTo>
                      <a:pt x="8" y="3"/>
                    </a:lnTo>
                    <a:lnTo>
                      <a:pt x="17" y="5"/>
                    </a:lnTo>
                    <a:lnTo>
                      <a:pt x="22" y="6"/>
                    </a:lnTo>
                  </a:path>
                </a:pathLst>
              </a:custGeom>
              <a:noFill/>
              <a:ln w="1588">
                <a:solidFill>
                  <a:srgbClr val="000000"/>
                </a:solidFill>
                <a:round/>
                <a:headEnd/>
                <a:tailEnd/>
              </a:ln>
            </p:spPr>
            <p:txBody>
              <a:bodyPr/>
              <a:lstStyle/>
              <a:p>
                <a:endParaRPr lang="en-US"/>
              </a:p>
            </p:txBody>
          </p:sp>
          <p:sp>
            <p:nvSpPr>
              <p:cNvPr id="204" name="Freeform 206"/>
              <p:cNvSpPr>
                <a:spLocks/>
              </p:cNvSpPr>
              <p:nvPr/>
            </p:nvSpPr>
            <p:spPr bwMode="auto">
              <a:xfrm>
                <a:off x="1072" y="3065"/>
                <a:ext cx="15" cy="9"/>
              </a:xfrm>
              <a:custGeom>
                <a:avLst/>
                <a:gdLst>
                  <a:gd name="T0" fmla="*/ 0 w 31"/>
                  <a:gd name="T1" fmla="*/ 0 h 19"/>
                  <a:gd name="T2" fmla="*/ 0 w 31"/>
                  <a:gd name="T3" fmla="*/ 0 h 19"/>
                  <a:gd name="T4" fmla="*/ 0 w 31"/>
                  <a:gd name="T5" fmla="*/ 0 h 19"/>
                  <a:gd name="T6" fmla="*/ 0 w 31"/>
                  <a:gd name="T7" fmla="*/ 0 h 19"/>
                  <a:gd name="T8" fmla="*/ 0 w 31"/>
                  <a:gd name="T9" fmla="*/ 0 h 19"/>
                  <a:gd name="T10" fmla="*/ 0 60000 65536"/>
                  <a:gd name="T11" fmla="*/ 0 60000 65536"/>
                  <a:gd name="T12" fmla="*/ 0 60000 65536"/>
                  <a:gd name="T13" fmla="*/ 0 60000 65536"/>
                  <a:gd name="T14" fmla="*/ 0 60000 65536"/>
                  <a:gd name="T15" fmla="*/ 0 w 31"/>
                  <a:gd name="T16" fmla="*/ 0 h 19"/>
                  <a:gd name="T17" fmla="*/ 31 w 31"/>
                  <a:gd name="T18" fmla="*/ 19 h 19"/>
                </a:gdLst>
                <a:ahLst/>
                <a:cxnLst>
                  <a:cxn ang="T10">
                    <a:pos x="T0" y="T1"/>
                  </a:cxn>
                  <a:cxn ang="T11">
                    <a:pos x="T2" y="T3"/>
                  </a:cxn>
                  <a:cxn ang="T12">
                    <a:pos x="T4" y="T5"/>
                  </a:cxn>
                  <a:cxn ang="T13">
                    <a:pos x="T6" y="T7"/>
                  </a:cxn>
                  <a:cxn ang="T14">
                    <a:pos x="T8" y="T9"/>
                  </a:cxn>
                </a:cxnLst>
                <a:rect l="T15" t="T16" r="T17" b="T18"/>
                <a:pathLst>
                  <a:path w="31" h="19">
                    <a:moveTo>
                      <a:pt x="0" y="0"/>
                    </a:moveTo>
                    <a:lnTo>
                      <a:pt x="8" y="6"/>
                    </a:lnTo>
                    <a:lnTo>
                      <a:pt x="14" y="12"/>
                    </a:lnTo>
                    <a:lnTo>
                      <a:pt x="20" y="17"/>
                    </a:lnTo>
                    <a:lnTo>
                      <a:pt x="31" y="19"/>
                    </a:lnTo>
                  </a:path>
                </a:pathLst>
              </a:custGeom>
              <a:noFill/>
              <a:ln w="1588">
                <a:solidFill>
                  <a:srgbClr val="000000"/>
                </a:solidFill>
                <a:round/>
                <a:headEnd/>
                <a:tailEnd/>
              </a:ln>
            </p:spPr>
            <p:txBody>
              <a:bodyPr/>
              <a:lstStyle/>
              <a:p>
                <a:endParaRPr lang="en-US"/>
              </a:p>
            </p:txBody>
          </p:sp>
          <p:sp>
            <p:nvSpPr>
              <p:cNvPr id="205" name="Freeform 207"/>
              <p:cNvSpPr>
                <a:spLocks/>
              </p:cNvSpPr>
              <p:nvPr/>
            </p:nvSpPr>
            <p:spPr bwMode="auto">
              <a:xfrm>
                <a:off x="1086" y="3087"/>
                <a:ext cx="14" cy="2"/>
              </a:xfrm>
              <a:custGeom>
                <a:avLst/>
                <a:gdLst>
                  <a:gd name="T0" fmla="*/ 0 w 29"/>
                  <a:gd name="T1" fmla="*/ 0 h 3"/>
                  <a:gd name="T2" fmla="*/ 0 w 29"/>
                  <a:gd name="T3" fmla="*/ 1 h 3"/>
                  <a:gd name="T4" fmla="*/ 0 w 29"/>
                  <a:gd name="T5" fmla="*/ 1 h 3"/>
                  <a:gd name="T6" fmla="*/ 0 w 29"/>
                  <a:gd name="T7" fmla="*/ 1 h 3"/>
                  <a:gd name="T8" fmla="*/ 0 w 29"/>
                  <a:gd name="T9" fmla="*/ 1 h 3"/>
                  <a:gd name="T10" fmla="*/ 0 60000 65536"/>
                  <a:gd name="T11" fmla="*/ 0 60000 65536"/>
                  <a:gd name="T12" fmla="*/ 0 60000 65536"/>
                  <a:gd name="T13" fmla="*/ 0 60000 65536"/>
                  <a:gd name="T14" fmla="*/ 0 60000 65536"/>
                  <a:gd name="T15" fmla="*/ 0 w 29"/>
                  <a:gd name="T16" fmla="*/ 0 h 3"/>
                  <a:gd name="T17" fmla="*/ 29 w 29"/>
                  <a:gd name="T18" fmla="*/ 3 h 3"/>
                </a:gdLst>
                <a:ahLst/>
                <a:cxnLst>
                  <a:cxn ang="T10">
                    <a:pos x="T0" y="T1"/>
                  </a:cxn>
                  <a:cxn ang="T11">
                    <a:pos x="T2" y="T3"/>
                  </a:cxn>
                  <a:cxn ang="T12">
                    <a:pos x="T4" y="T5"/>
                  </a:cxn>
                  <a:cxn ang="T13">
                    <a:pos x="T6" y="T7"/>
                  </a:cxn>
                  <a:cxn ang="T14">
                    <a:pos x="T8" y="T9"/>
                  </a:cxn>
                </a:cxnLst>
                <a:rect l="T15" t="T16" r="T17" b="T18"/>
                <a:pathLst>
                  <a:path w="29" h="3">
                    <a:moveTo>
                      <a:pt x="0" y="0"/>
                    </a:moveTo>
                    <a:lnTo>
                      <a:pt x="7" y="2"/>
                    </a:lnTo>
                    <a:lnTo>
                      <a:pt x="15" y="3"/>
                    </a:lnTo>
                    <a:lnTo>
                      <a:pt x="22" y="3"/>
                    </a:lnTo>
                    <a:lnTo>
                      <a:pt x="29" y="2"/>
                    </a:lnTo>
                  </a:path>
                </a:pathLst>
              </a:custGeom>
              <a:noFill/>
              <a:ln w="1588">
                <a:solidFill>
                  <a:srgbClr val="000000"/>
                </a:solidFill>
                <a:round/>
                <a:headEnd/>
                <a:tailEnd/>
              </a:ln>
            </p:spPr>
            <p:txBody>
              <a:bodyPr/>
              <a:lstStyle/>
              <a:p>
                <a:endParaRPr lang="en-US"/>
              </a:p>
            </p:txBody>
          </p:sp>
          <p:sp>
            <p:nvSpPr>
              <p:cNvPr id="206" name="Freeform 208"/>
              <p:cNvSpPr>
                <a:spLocks/>
              </p:cNvSpPr>
              <p:nvPr/>
            </p:nvSpPr>
            <p:spPr bwMode="auto">
              <a:xfrm>
                <a:off x="1074" y="3007"/>
                <a:ext cx="1" cy="7"/>
              </a:xfrm>
              <a:custGeom>
                <a:avLst/>
                <a:gdLst>
                  <a:gd name="T0" fmla="*/ 0 w 3"/>
                  <a:gd name="T1" fmla="*/ 0 h 15"/>
                  <a:gd name="T2" fmla="*/ 0 w 3"/>
                  <a:gd name="T3" fmla="*/ 0 h 15"/>
                  <a:gd name="T4" fmla="*/ 0 w 3"/>
                  <a:gd name="T5" fmla="*/ 0 h 15"/>
                  <a:gd name="T6" fmla="*/ 0 60000 65536"/>
                  <a:gd name="T7" fmla="*/ 0 60000 65536"/>
                  <a:gd name="T8" fmla="*/ 0 60000 65536"/>
                  <a:gd name="T9" fmla="*/ 0 w 3"/>
                  <a:gd name="T10" fmla="*/ 0 h 15"/>
                  <a:gd name="T11" fmla="*/ 3 w 3"/>
                  <a:gd name="T12" fmla="*/ 15 h 15"/>
                </a:gdLst>
                <a:ahLst/>
                <a:cxnLst>
                  <a:cxn ang="T6">
                    <a:pos x="T0" y="T1"/>
                  </a:cxn>
                  <a:cxn ang="T7">
                    <a:pos x="T2" y="T3"/>
                  </a:cxn>
                  <a:cxn ang="T8">
                    <a:pos x="T4" y="T5"/>
                  </a:cxn>
                </a:cxnLst>
                <a:rect l="T9" t="T10" r="T11" b="T12"/>
                <a:pathLst>
                  <a:path w="3" h="15">
                    <a:moveTo>
                      <a:pt x="3" y="15"/>
                    </a:moveTo>
                    <a:lnTo>
                      <a:pt x="2" y="8"/>
                    </a:lnTo>
                    <a:lnTo>
                      <a:pt x="0" y="0"/>
                    </a:lnTo>
                  </a:path>
                </a:pathLst>
              </a:custGeom>
              <a:noFill/>
              <a:ln w="1588">
                <a:solidFill>
                  <a:srgbClr val="000000"/>
                </a:solidFill>
                <a:round/>
                <a:headEnd/>
                <a:tailEnd/>
              </a:ln>
            </p:spPr>
            <p:txBody>
              <a:bodyPr/>
              <a:lstStyle/>
              <a:p>
                <a:endParaRPr lang="en-US"/>
              </a:p>
            </p:txBody>
          </p:sp>
          <p:sp>
            <p:nvSpPr>
              <p:cNvPr id="207" name="Freeform 209"/>
              <p:cNvSpPr>
                <a:spLocks/>
              </p:cNvSpPr>
              <p:nvPr/>
            </p:nvSpPr>
            <p:spPr bwMode="auto">
              <a:xfrm>
                <a:off x="1076" y="2992"/>
                <a:ext cx="2" cy="5"/>
              </a:xfrm>
              <a:custGeom>
                <a:avLst/>
                <a:gdLst>
                  <a:gd name="T0" fmla="*/ 1 w 2"/>
                  <a:gd name="T1" fmla="*/ 0 h 10"/>
                  <a:gd name="T2" fmla="*/ 0 w 2"/>
                  <a:gd name="T3" fmla="*/ 1 h 10"/>
                  <a:gd name="T4" fmla="*/ 2 w 2"/>
                  <a:gd name="T5" fmla="*/ 1 h 10"/>
                  <a:gd name="T6" fmla="*/ 0 60000 65536"/>
                  <a:gd name="T7" fmla="*/ 0 60000 65536"/>
                  <a:gd name="T8" fmla="*/ 0 60000 65536"/>
                  <a:gd name="T9" fmla="*/ 0 w 2"/>
                  <a:gd name="T10" fmla="*/ 0 h 10"/>
                  <a:gd name="T11" fmla="*/ 2 w 2"/>
                  <a:gd name="T12" fmla="*/ 10 h 10"/>
                </a:gdLst>
                <a:ahLst/>
                <a:cxnLst>
                  <a:cxn ang="T6">
                    <a:pos x="T0" y="T1"/>
                  </a:cxn>
                  <a:cxn ang="T7">
                    <a:pos x="T2" y="T3"/>
                  </a:cxn>
                  <a:cxn ang="T8">
                    <a:pos x="T4" y="T5"/>
                  </a:cxn>
                </a:cxnLst>
                <a:rect l="T9" t="T10" r="T11" b="T12"/>
                <a:pathLst>
                  <a:path w="2" h="10">
                    <a:moveTo>
                      <a:pt x="1" y="0"/>
                    </a:moveTo>
                    <a:lnTo>
                      <a:pt x="0" y="6"/>
                    </a:lnTo>
                    <a:lnTo>
                      <a:pt x="2" y="10"/>
                    </a:lnTo>
                  </a:path>
                </a:pathLst>
              </a:custGeom>
              <a:noFill/>
              <a:ln w="1588">
                <a:solidFill>
                  <a:srgbClr val="000000"/>
                </a:solidFill>
                <a:round/>
                <a:headEnd/>
                <a:tailEnd/>
              </a:ln>
            </p:spPr>
            <p:txBody>
              <a:bodyPr/>
              <a:lstStyle/>
              <a:p>
                <a:endParaRPr lang="en-US"/>
              </a:p>
            </p:txBody>
          </p:sp>
          <p:sp>
            <p:nvSpPr>
              <p:cNvPr id="208" name="Freeform 210"/>
              <p:cNvSpPr>
                <a:spLocks/>
              </p:cNvSpPr>
              <p:nvPr/>
            </p:nvSpPr>
            <p:spPr bwMode="auto">
              <a:xfrm>
                <a:off x="1104" y="3056"/>
                <a:ext cx="32" cy="21"/>
              </a:xfrm>
              <a:custGeom>
                <a:avLst/>
                <a:gdLst>
                  <a:gd name="T0" fmla="*/ 0 w 64"/>
                  <a:gd name="T1" fmla="*/ 0 h 44"/>
                  <a:gd name="T2" fmla="*/ 1 w 64"/>
                  <a:gd name="T3" fmla="*/ 0 h 44"/>
                  <a:gd name="T4" fmla="*/ 1 w 64"/>
                  <a:gd name="T5" fmla="*/ 0 h 44"/>
                  <a:gd name="T6" fmla="*/ 1 w 64"/>
                  <a:gd name="T7" fmla="*/ 0 h 44"/>
                  <a:gd name="T8" fmla="*/ 1 w 64"/>
                  <a:gd name="T9" fmla="*/ 0 h 44"/>
                  <a:gd name="T10" fmla="*/ 1 w 64"/>
                  <a:gd name="T11" fmla="*/ 0 h 44"/>
                  <a:gd name="T12" fmla="*/ 1 w 64"/>
                  <a:gd name="T13" fmla="*/ 0 h 44"/>
                  <a:gd name="T14" fmla="*/ 0 60000 65536"/>
                  <a:gd name="T15" fmla="*/ 0 60000 65536"/>
                  <a:gd name="T16" fmla="*/ 0 60000 65536"/>
                  <a:gd name="T17" fmla="*/ 0 60000 65536"/>
                  <a:gd name="T18" fmla="*/ 0 60000 65536"/>
                  <a:gd name="T19" fmla="*/ 0 60000 65536"/>
                  <a:gd name="T20" fmla="*/ 0 60000 65536"/>
                  <a:gd name="T21" fmla="*/ 0 w 64"/>
                  <a:gd name="T22" fmla="*/ 0 h 44"/>
                  <a:gd name="T23" fmla="*/ 64 w 64"/>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44">
                    <a:moveTo>
                      <a:pt x="0" y="0"/>
                    </a:moveTo>
                    <a:lnTo>
                      <a:pt x="6" y="5"/>
                    </a:lnTo>
                    <a:lnTo>
                      <a:pt x="13" y="11"/>
                    </a:lnTo>
                    <a:lnTo>
                      <a:pt x="24" y="21"/>
                    </a:lnTo>
                    <a:lnTo>
                      <a:pt x="37" y="30"/>
                    </a:lnTo>
                    <a:lnTo>
                      <a:pt x="49" y="37"/>
                    </a:lnTo>
                    <a:lnTo>
                      <a:pt x="64" y="44"/>
                    </a:lnTo>
                  </a:path>
                </a:pathLst>
              </a:custGeom>
              <a:noFill/>
              <a:ln w="1588">
                <a:solidFill>
                  <a:srgbClr val="000000"/>
                </a:solidFill>
                <a:round/>
                <a:headEnd/>
                <a:tailEnd/>
              </a:ln>
            </p:spPr>
            <p:txBody>
              <a:bodyPr/>
              <a:lstStyle/>
              <a:p>
                <a:endParaRPr lang="en-US"/>
              </a:p>
            </p:txBody>
          </p:sp>
          <p:sp>
            <p:nvSpPr>
              <p:cNvPr id="209" name="Freeform 211"/>
              <p:cNvSpPr>
                <a:spLocks/>
              </p:cNvSpPr>
              <p:nvPr/>
            </p:nvSpPr>
            <p:spPr bwMode="auto">
              <a:xfrm>
                <a:off x="1138" y="3030"/>
                <a:ext cx="13" cy="43"/>
              </a:xfrm>
              <a:custGeom>
                <a:avLst/>
                <a:gdLst>
                  <a:gd name="T0" fmla="*/ 1 w 26"/>
                  <a:gd name="T1" fmla="*/ 1 h 86"/>
                  <a:gd name="T2" fmla="*/ 1 w 26"/>
                  <a:gd name="T3" fmla="*/ 1 h 86"/>
                  <a:gd name="T4" fmla="*/ 1 w 26"/>
                  <a:gd name="T5" fmla="*/ 1 h 86"/>
                  <a:gd name="T6" fmla="*/ 1 w 26"/>
                  <a:gd name="T7" fmla="*/ 1 h 86"/>
                  <a:gd name="T8" fmla="*/ 1 w 26"/>
                  <a:gd name="T9" fmla="*/ 1 h 86"/>
                  <a:gd name="T10" fmla="*/ 1 w 26"/>
                  <a:gd name="T11" fmla="*/ 1 h 86"/>
                  <a:gd name="T12" fmla="*/ 1 w 26"/>
                  <a:gd name="T13" fmla="*/ 1 h 86"/>
                  <a:gd name="T14" fmla="*/ 0 w 26"/>
                  <a:gd name="T15" fmla="*/ 1 h 86"/>
                  <a:gd name="T16" fmla="*/ 0 w 26"/>
                  <a:gd name="T17" fmla="*/ 0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86"/>
                  <a:gd name="T29" fmla="*/ 26 w 26"/>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86">
                    <a:moveTo>
                      <a:pt x="26" y="86"/>
                    </a:moveTo>
                    <a:lnTo>
                      <a:pt x="19" y="80"/>
                    </a:lnTo>
                    <a:lnTo>
                      <a:pt x="12" y="71"/>
                    </a:lnTo>
                    <a:lnTo>
                      <a:pt x="9" y="59"/>
                    </a:lnTo>
                    <a:lnTo>
                      <a:pt x="5" y="48"/>
                    </a:lnTo>
                    <a:lnTo>
                      <a:pt x="3" y="37"/>
                    </a:lnTo>
                    <a:lnTo>
                      <a:pt x="2" y="25"/>
                    </a:lnTo>
                    <a:lnTo>
                      <a:pt x="0" y="12"/>
                    </a:lnTo>
                    <a:lnTo>
                      <a:pt x="0" y="0"/>
                    </a:lnTo>
                  </a:path>
                </a:pathLst>
              </a:custGeom>
              <a:noFill/>
              <a:ln w="1588">
                <a:solidFill>
                  <a:srgbClr val="000000"/>
                </a:solidFill>
                <a:round/>
                <a:headEnd/>
                <a:tailEnd/>
              </a:ln>
            </p:spPr>
            <p:txBody>
              <a:bodyPr/>
              <a:lstStyle/>
              <a:p>
                <a:endParaRPr lang="en-US"/>
              </a:p>
            </p:txBody>
          </p:sp>
          <p:sp>
            <p:nvSpPr>
              <p:cNvPr id="210" name="Freeform 212"/>
              <p:cNvSpPr>
                <a:spLocks/>
              </p:cNvSpPr>
              <p:nvPr/>
            </p:nvSpPr>
            <p:spPr bwMode="auto">
              <a:xfrm>
                <a:off x="1053" y="2971"/>
                <a:ext cx="91" cy="18"/>
              </a:xfrm>
              <a:custGeom>
                <a:avLst/>
                <a:gdLst>
                  <a:gd name="T0" fmla="*/ 0 w 182"/>
                  <a:gd name="T1" fmla="*/ 1 h 35"/>
                  <a:gd name="T2" fmla="*/ 1 w 182"/>
                  <a:gd name="T3" fmla="*/ 0 h 35"/>
                  <a:gd name="T4" fmla="*/ 1 w 182"/>
                  <a:gd name="T5" fmla="*/ 0 h 35"/>
                  <a:gd name="T6" fmla="*/ 1 w 182"/>
                  <a:gd name="T7" fmla="*/ 1 h 35"/>
                  <a:gd name="T8" fmla="*/ 1 w 182"/>
                  <a:gd name="T9" fmla="*/ 1 h 35"/>
                  <a:gd name="T10" fmla="*/ 1 w 182"/>
                  <a:gd name="T11" fmla="*/ 1 h 35"/>
                  <a:gd name="T12" fmla="*/ 1 w 182"/>
                  <a:gd name="T13" fmla="*/ 1 h 35"/>
                  <a:gd name="T14" fmla="*/ 1 w 182"/>
                  <a:gd name="T15" fmla="*/ 1 h 35"/>
                  <a:gd name="T16" fmla="*/ 1 w 182"/>
                  <a:gd name="T17" fmla="*/ 1 h 35"/>
                  <a:gd name="T18" fmla="*/ 1 w 182"/>
                  <a:gd name="T19" fmla="*/ 1 h 35"/>
                  <a:gd name="T20" fmla="*/ 1 w 182"/>
                  <a:gd name="T21" fmla="*/ 1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2"/>
                  <a:gd name="T34" fmla="*/ 0 h 35"/>
                  <a:gd name="T35" fmla="*/ 182 w 182"/>
                  <a:gd name="T36" fmla="*/ 35 h 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2" h="35">
                    <a:moveTo>
                      <a:pt x="0" y="4"/>
                    </a:moveTo>
                    <a:lnTo>
                      <a:pt x="19" y="0"/>
                    </a:lnTo>
                    <a:lnTo>
                      <a:pt x="39" y="0"/>
                    </a:lnTo>
                    <a:lnTo>
                      <a:pt x="54" y="1"/>
                    </a:lnTo>
                    <a:lnTo>
                      <a:pt x="79" y="4"/>
                    </a:lnTo>
                    <a:lnTo>
                      <a:pt x="105" y="4"/>
                    </a:lnTo>
                    <a:lnTo>
                      <a:pt x="125" y="5"/>
                    </a:lnTo>
                    <a:lnTo>
                      <a:pt x="143" y="9"/>
                    </a:lnTo>
                    <a:lnTo>
                      <a:pt x="162" y="15"/>
                    </a:lnTo>
                    <a:lnTo>
                      <a:pt x="173" y="22"/>
                    </a:lnTo>
                    <a:lnTo>
                      <a:pt x="182" y="35"/>
                    </a:lnTo>
                  </a:path>
                </a:pathLst>
              </a:custGeom>
              <a:noFill/>
              <a:ln w="1588">
                <a:solidFill>
                  <a:srgbClr val="000000"/>
                </a:solidFill>
                <a:round/>
                <a:headEnd/>
                <a:tailEnd/>
              </a:ln>
            </p:spPr>
            <p:txBody>
              <a:bodyPr/>
              <a:lstStyle/>
              <a:p>
                <a:endParaRPr lang="en-US"/>
              </a:p>
            </p:txBody>
          </p:sp>
          <p:sp>
            <p:nvSpPr>
              <p:cNvPr id="211" name="Freeform 213"/>
              <p:cNvSpPr>
                <a:spLocks/>
              </p:cNvSpPr>
              <p:nvPr/>
            </p:nvSpPr>
            <p:spPr bwMode="auto">
              <a:xfrm>
                <a:off x="1082" y="2966"/>
                <a:ext cx="4" cy="3"/>
              </a:xfrm>
              <a:custGeom>
                <a:avLst/>
                <a:gdLst>
                  <a:gd name="T0" fmla="*/ 1 w 8"/>
                  <a:gd name="T1" fmla="*/ 0 h 6"/>
                  <a:gd name="T2" fmla="*/ 1 w 8"/>
                  <a:gd name="T3" fmla="*/ 1 h 6"/>
                  <a:gd name="T4" fmla="*/ 0 w 8"/>
                  <a:gd name="T5" fmla="*/ 1 h 6"/>
                  <a:gd name="T6" fmla="*/ 0 60000 65536"/>
                  <a:gd name="T7" fmla="*/ 0 60000 65536"/>
                  <a:gd name="T8" fmla="*/ 0 60000 65536"/>
                  <a:gd name="T9" fmla="*/ 0 w 8"/>
                  <a:gd name="T10" fmla="*/ 0 h 6"/>
                  <a:gd name="T11" fmla="*/ 8 w 8"/>
                  <a:gd name="T12" fmla="*/ 6 h 6"/>
                </a:gdLst>
                <a:ahLst/>
                <a:cxnLst>
                  <a:cxn ang="T6">
                    <a:pos x="T0" y="T1"/>
                  </a:cxn>
                  <a:cxn ang="T7">
                    <a:pos x="T2" y="T3"/>
                  </a:cxn>
                  <a:cxn ang="T8">
                    <a:pos x="T4" y="T5"/>
                  </a:cxn>
                </a:cxnLst>
                <a:rect l="T9" t="T10" r="T11" b="T12"/>
                <a:pathLst>
                  <a:path w="8" h="6">
                    <a:moveTo>
                      <a:pt x="8" y="0"/>
                    </a:moveTo>
                    <a:lnTo>
                      <a:pt x="4" y="2"/>
                    </a:lnTo>
                    <a:lnTo>
                      <a:pt x="0" y="6"/>
                    </a:lnTo>
                  </a:path>
                </a:pathLst>
              </a:custGeom>
              <a:noFill/>
              <a:ln w="1588">
                <a:solidFill>
                  <a:srgbClr val="000000"/>
                </a:solidFill>
                <a:round/>
                <a:headEnd/>
                <a:tailEnd/>
              </a:ln>
            </p:spPr>
            <p:txBody>
              <a:bodyPr/>
              <a:lstStyle/>
              <a:p>
                <a:endParaRPr lang="en-US"/>
              </a:p>
            </p:txBody>
          </p:sp>
          <p:sp>
            <p:nvSpPr>
              <p:cNvPr id="212" name="Line 214"/>
              <p:cNvSpPr>
                <a:spLocks noChangeShapeType="1"/>
              </p:cNvSpPr>
              <p:nvPr/>
            </p:nvSpPr>
            <p:spPr bwMode="auto">
              <a:xfrm flipH="1">
                <a:off x="1085" y="2966"/>
                <a:ext cx="2" cy="2"/>
              </a:xfrm>
              <a:prstGeom prst="line">
                <a:avLst/>
              </a:prstGeom>
              <a:noFill/>
              <a:ln w="1588">
                <a:solidFill>
                  <a:srgbClr val="000000"/>
                </a:solidFill>
                <a:round/>
                <a:headEnd/>
                <a:tailEnd/>
              </a:ln>
            </p:spPr>
            <p:txBody>
              <a:bodyPr/>
              <a:lstStyle/>
              <a:p>
                <a:endParaRPr lang="en-US"/>
              </a:p>
            </p:txBody>
          </p:sp>
          <p:sp>
            <p:nvSpPr>
              <p:cNvPr id="213" name="Line 215"/>
              <p:cNvSpPr>
                <a:spLocks noChangeShapeType="1"/>
              </p:cNvSpPr>
              <p:nvPr/>
            </p:nvSpPr>
            <p:spPr bwMode="auto">
              <a:xfrm flipH="1">
                <a:off x="1087" y="2968"/>
                <a:ext cx="1" cy="2"/>
              </a:xfrm>
              <a:prstGeom prst="line">
                <a:avLst/>
              </a:prstGeom>
              <a:noFill/>
              <a:ln w="1588">
                <a:solidFill>
                  <a:srgbClr val="000000"/>
                </a:solidFill>
                <a:round/>
                <a:headEnd/>
                <a:tailEnd/>
              </a:ln>
            </p:spPr>
            <p:txBody>
              <a:bodyPr/>
              <a:lstStyle/>
              <a:p>
                <a:endParaRPr lang="en-US"/>
              </a:p>
            </p:txBody>
          </p:sp>
          <p:sp>
            <p:nvSpPr>
              <p:cNvPr id="214" name="Freeform 216"/>
              <p:cNvSpPr>
                <a:spLocks/>
              </p:cNvSpPr>
              <p:nvPr/>
            </p:nvSpPr>
            <p:spPr bwMode="auto">
              <a:xfrm>
                <a:off x="1134" y="3164"/>
                <a:ext cx="26" cy="17"/>
              </a:xfrm>
              <a:custGeom>
                <a:avLst/>
                <a:gdLst>
                  <a:gd name="T0" fmla="*/ 1 w 52"/>
                  <a:gd name="T1" fmla="*/ 0 h 34"/>
                  <a:gd name="T2" fmla="*/ 1 w 52"/>
                  <a:gd name="T3" fmla="*/ 1 h 34"/>
                  <a:gd name="T4" fmla="*/ 1 w 52"/>
                  <a:gd name="T5" fmla="*/ 1 h 34"/>
                  <a:gd name="T6" fmla="*/ 1 w 52"/>
                  <a:gd name="T7" fmla="*/ 1 h 34"/>
                  <a:gd name="T8" fmla="*/ 0 w 52"/>
                  <a:gd name="T9" fmla="*/ 1 h 34"/>
                  <a:gd name="T10" fmla="*/ 0 60000 65536"/>
                  <a:gd name="T11" fmla="*/ 0 60000 65536"/>
                  <a:gd name="T12" fmla="*/ 0 60000 65536"/>
                  <a:gd name="T13" fmla="*/ 0 60000 65536"/>
                  <a:gd name="T14" fmla="*/ 0 60000 65536"/>
                  <a:gd name="T15" fmla="*/ 0 w 52"/>
                  <a:gd name="T16" fmla="*/ 0 h 34"/>
                  <a:gd name="T17" fmla="*/ 52 w 52"/>
                  <a:gd name="T18" fmla="*/ 34 h 34"/>
                </a:gdLst>
                <a:ahLst/>
                <a:cxnLst>
                  <a:cxn ang="T10">
                    <a:pos x="T0" y="T1"/>
                  </a:cxn>
                  <a:cxn ang="T11">
                    <a:pos x="T2" y="T3"/>
                  </a:cxn>
                  <a:cxn ang="T12">
                    <a:pos x="T4" y="T5"/>
                  </a:cxn>
                  <a:cxn ang="T13">
                    <a:pos x="T6" y="T7"/>
                  </a:cxn>
                  <a:cxn ang="T14">
                    <a:pos x="T8" y="T9"/>
                  </a:cxn>
                </a:cxnLst>
                <a:rect l="T15" t="T16" r="T17" b="T18"/>
                <a:pathLst>
                  <a:path w="52" h="34">
                    <a:moveTo>
                      <a:pt x="52" y="0"/>
                    </a:moveTo>
                    <a:lnTo>
                      <a:pt x="35" y="17"/>
                    </a:lnTo>
                    <a:lnTo>
                      <a:pt x="18" y="28"/>
                    </a:lnTo>
                    <a:lnTo>
                      <a:pt x="8" y="34"/>
                    </a:lnTo>
                    <a:lnTo>
                      <a:pt x="0" y="34"/>
                    </a:lnTo>
                  </a:path>
                </a:pathLst>
              </a:custGeom>
              <a:noFill/>
              <a:ln w="1588">
                <a:solidFill>
                  <a:srgbClr val="000000"/>
                </a:solidFill>
                <a:round/>
                <a:headEnd/>
                <a:tailEnd/>
              </a:ln>
            </p:spPr>
            <p:txBody>
              <a:bodyPr/>
              <a:lstStyle/>
              <a:p>
                <a:endParaRPr lang="en-US"/>
              </a:p>
            </p:txBody>
          </p:sp>
          <p:sp>
            <p:nvSpPr>
              <p:cNvPr id="215" name="Freeform 217"/>
              <p:cNvSpPr>
                <a:spLocks/>
              </p:cNvSpPr>
              <p:nvPr/>
            </p:nvSpPr>
            <p:spPr bwMode="auto">
              <a:xfrm>
                <a:off x="1348" y="3192"/>
                <a:ext cx="3" cy="59"/>
              </a:xfrm>
              <a:custGeom>
                <a:avLst/>
                <a:gdLst>
                  <a:gd name="T0" fmla="*/ 0 w 6"/>
                  <a:gd name="T1" fmla="*/ 0 h 118"/>
                  <a:gd name="T2" fmla="*/ 1 w 6"/>
                  <a:gd name="T3" fmla="*/ 1 h 118"/>
                  <a:gd name="T4" fmla="*/ 1 w 6"/>
                  <a:gd name="T5" fmla="*/ 1 h 118"/>
                  <a:gd name="T6" fmla="*/ 1 w 6"/>
                  <a:gd name="T7" fmla="*/ 1 h 118"/>
                  <a:gd name="T8" fmla="*/ 1 w 6"/>
                  <a:gd name="T9" fmla="*/ 1 h 118"/>
                  <a:gd name="T10" fmla="*/ 0 60000 65536"/>
                  <a:gd name="T11" fmla="*/ 0 60000 65536"/>
                  <a:gd name="T12" fmla="*/ 0 60000 65536"/>
                  <a:gd name="T13" fmla="*/ 0 60000 65536"/>
                  <a:gd name="T14" fmla="*/ 0 60000 65536"/>
                  <a:gd name="T15" fmla="*/ 0 w 6"/>
                  <a:gd name="T16" fmla="*/ 0 h 118"/>
                  <a:gd name="T17" fmla="*/ 6 w 6"/>
                  <a:gd name="T18" fmla="*/ 118 h 118"/>
                </a:gdLst>
                <a:ahLst/>
                <a:cxnLst>
                  <a:cxn ang="T10">
                    <a:pos x="T0" y="T1"/>
                  </a:cxn>
                  <a:cxn ang="T11">
                    <a:pos x="T2" y="T3"/>
                  </a:cxn>
                  <a:cxn ang="T12">
                    <a:pos x="T4" y="T5"/>
                  </a:cxn>
                  <a:cxn ang="T13">
                    <a:pos x="T6" y="T7"/>
                  </a:cxn>
                  <a:cxn ang="T14">
                    <a:pos x="T8" y="T9"/>
                  </a:cxn>
                </a:cxnLst>
                <a:rect l="T15" t="T16" r="T17" b="T18"/>
                <a:pathLst>
                  <a:path w="6" h="118">
                    <a:moveTo>
                      <a:pt x="0" y="0"/>
                    </a:moveTo>
                    <a:lnTo>
                      <a:pt x="3" y="29"/>
                    </a:lnTo>
                    <a:lnTo>
                      <a:pt x="6" y="60"/>
                    </a:lnTo>
                    <a:lnTo>
                      <a:pt x="6" y="91"/>
                    </a:lnTo>
                    <a:lnTo>
                      <a:pt x="2" y="118"/>
                    </a:lnTo>
                  </a:path>
                </a:pathLst>
              </a:custGeom>
              <a:noFill/>
              <a:ln w="1588">
                <a:solidFill>
                  <a:srgbClr val="000000"/>
                </a:solidFill>
                <a:round/>
                <a:headEnd/>
                <a:tailEnd/>
              </a:ln>
            </p:spPr>
            <p:txBody>
              <a:bodyPr/>
              <a:lstStyle/>
              <a:p>
                <a:endParaRPr lang="en-US"/>
              </a:p>
            </p:txBody>
          </p:sp>
          <p:sp>
            <p:nvSpPr>
              <p:cNvPr id="216" name="Freeform 218"/>
              <p:cNvSpPr>
                <a:spLocks/>
              </p:cNvSpPr>
              <p:nvPr/>
            </p:nvSpPr>
            <p:spPr bwMode="auto">
              <a:xfrm>
                <a:off x="1397" y="3187"/>
                <a:ext cx="11" cy="40"/>
              </a:xfrm>
              <a:custGeom>
                <a:avLst/>
                <a:gdLst>
                  <a:gd name="T0" fmla="*/ 0 w 22"/>
                  <a:gd name="T1" fmla="*/ 0 h 79"/>
                  <a:gd name="T2" fmla="*/ 1 w 22"/>
                  <a:gd name="T3" fmla="*/ 1 h 79"/>
                  <a:gd name="T4" fmla="*/ 1 w 22"/>
                  <a:gd name="T5" fmla="*/ 1 h 79"/>
                  <a:gd name="T6" fmla="*/ 1 w 22"/>
                  <a:gd name="T7" fmla="*/ 1 h 79"/>
                  <a:gd name="T8" fmla="*/ 1 w 22"/>
                  <a:gd name="T9" fmla="*/ 1 h 79"/>
                  <a:gd name="T10" fmla="*/ 0 60000 65536"/>
                  <a:gd name="T11" fmla="*/ 0 60000 65536"/>
                  <a:gd name="T12" fmla="*/ 0 60000 65536"/>
                  <a:gd name="T13" fmla="*/ 0 60000 65536"/>
                  <a:gd name="T14" fmla="*/ 0 60000 65536"/>
                  <a:gd name="T15" fmla="*/ 0 w 22"/>
                  <a:gd name="T16" fmla="*/ 0 h 79"/>
                  <a:gd name="T17" fmla="*/ 22 w 22"/>
                  <a:gd name="T18" fmla="*/ 79 h 79"/>
                </a:gdLst>
                <a:ahLst/>
                <a:cxnLst>
                  <a:cxn ang="T10">
                    <a:pos x="T0" y="T1"/>
                  </a:cxn>
                  <a:cxn ang="T11">
                    <a:pos x="T2" y="T3"/>
                  </a:cxn>
                  <a:cxn ang="T12">
                    <a:pos x="T4" y="T5"/>
                  </a:cxn>
                  <a:cxn ang="T13">
                    <a:pos x="T6" y="T7"/>
                  </a:cxn>
                  <a:cxn ang="T14">
                    <a:pos x="T8" y="T9"/>
                  </a:cxn>
                </a:cxnLst>
                <a:rect l="T15" t="T16" r="T17" b="T18"/>
                <a:pathLst>
                  <a:path w="22" h="79">
                    <a:moveTo>
                      <a:pt x="0" y="0"/>
                    </a:moveTo>
                    <a:lnTo>
                      <a:pt x="3" y="21"/>
                    </a:lnTo>
                    <a:lnTo>
                      <a:pt x="8" y="41"/>
                    </a:lnTo>
                    <a:lnTo>
                      <a:pt x="14" y="59"/>
                    </a:lnTo>
                    <a:lnTo>
                      <a:pt x="22" y="79"/>
                    </a:lnTo>
                  </a:path>
                </a:pathLst>
              </a:custGeom>
              <a:noFill/>
              <a:ln w="1588">
                <a:solidFill>
                  <a:srgbClr val="000000"/>
                </a:solidFill>
                <a:round/>
                <a:headEnd/>
                <a:tailEnd/>
              </a:ln>
            </p:spPr>
            <p:txBody>
              <a:bodyPr/>
              <a:lstStyle/>
              <a:p>
                <a:endParaRPr lang="en-US"/>
              </a:p>
            </p:txBody>
          </p:sp>
          <p:sp>
            <p:nvSpPr>
              <p:cNvPr id="217" name="Freeform 219"/>
              <p:cNvSpPr>
                <a:spLocks/>
              </p:cNvSpPr>
              <p:nvPr/>
            </p:nvSpPr>
            <p:spPr bwMode="auto">
              <a:xfrm>
                <a:off x="1426" y="3198"/>
                <a:ext cx="20" cy="55"/>
              </a:xfrm>
              <a:custGeom>
                <a:avLst/>
                <a:gdLst>
                  <a:gd name="T0" fmla="*/ 1 w 40"/>
                  <a:gd name="T1" fmla="*/ 0 h 111"/>
                  <a:gd name="T2" fmla="*/ 0 w 40"/>
                  <a:gd name="T3" fmla="*/ 0 h 111"/>
                  <a:gd name="T4" fmla="*/ 0 w 40"/>
                  <a:gd name="T5" fmla="*/ 0 h 111"/>
                  <a:gd name="T6" fmla="*/ 1 w 40"/>
                  <a:gd name="T7" fmla="*/ 0 h 111"/>
                  <a:gd name="T8" fmla="*/ 1 w 40"/>
                  <a:gd name="T9" fmla="*/ 0 h 111"/>
                  <a:gd name="T10" fmla="*/ 1 w 40"/>
                  <a:gd name="T11" fmla="*/ 0 h 111"/>
                  <a:gd name="T12" fmla="*/ 1 w 40"/>
                  <a:gd name="T13" fmla="*/ 0 h 111"/>
                  <a:gd name="T14" fmla="*/ 0 60000 65536"/>
                  <a:gd name="T15" fmla="*/ 0 60000 65536"/>
                  <a:gd name="T16" fmla="*/ 0 60000 65536"/>
                  <a:gd name="T17" fmla="*/ 0 60000 65536"/>
                  <a:gd name="T18" fmla="*/ 0 60000 65536"/>
                  <a:gd name="T19" fmla="*/ 0 60000 65536"/>
                  <a:gd name="T20" fmla="*/ 0 60000 65536"/>
                  <a:gd name="T21" fmla="*/ 0 w 40"/>
                  <a:gd name="T22" fmla="*/ 0 h 111"/>
                  <a:gd name="T23" fmla="*/ 40 w 40"/>
                  <a:gd name="T24" fmla="*/ 111 h 1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 h="111">
                    <a:moveTo>
                      <a:pt x="3" y="0"/>
                    </a:moveTo>
                    <a:lnTo>
                      <a:pt x="0" y="19"/>
                    </a:lnTo>
                    <a:lnTo>
                      <a:pt x="0" y="39"/>
                    </a:lnTo>
                    <a:lnTo>
                      <a:pt x="7" y="58"/>
                    </a:lnTo>
                    <a:lnTo>
                      <a:pt x="18" y="76"/>
                    </a:lnTo>
                    <a:lnTo>
                      <a:pt x="31" y="93"/>
                    </a:lnTo>
                    <a:lnTo>
                      <a:pt x="40" y="111"/>
                    </a:lnTo>
                  </a:path>
                </a:pathLst>
              </a:custGeom>
              <a:noFill/>
              <a:ln w="1588">
                <a:solidFill>
                  <a:srgbClr val="000000"/>
                </a:solidFill>
                <a:round/>
                <a:headEnd/>
                <a:tailEnd/>
              </a:ln>
            </p:spPr>
            <p:txBody>
              <a:bodyPr/>
              <a:lstStyle/>
              <a:p>
                <a:endParaRPr lang="en-US"/>
              </a:p>
            </p:txBody>
          </p:sp>
          <p:sp>
            <p:nvSpPr>
              <p:cNvPr id="218" name="Freeform 220"/>
              <p:cNvSpPr>
                <a:spLocks/>
              </p:cNvSpPr>
              <p:nvPr/>
            </p:nvSpPr>
            <p:spPr bwMode="auto">
              <a:xfrm>
                <a:off x="1410" y="3313"/>
                <a:ext cx="48" cy="27"/>
              </a:xfrm>
              <a:custGeom>
                <a:avLst/>
                <a:gdLst>
                  <a:gd name="T0" fmla="*/ 0 w 97"/>
                  <a:gd name="T1" fmla="*/ 1 h 54"/>
                  <a:gd name="T2" fmla="*/ 0 w 97"/>
                  <a:gd name="T3" fmla="*/ 1 h 54"/>
                  <a:gd name="T4" fmla="*/ 0 w 97"/>
                  <a:gd name="T5" fmla="*/ 1 h 54"/>
                  <a:gd name="T6" fmla="*/ 0 w 97"/>
                  <a:gd name="T7" fmla="*/ 1 h 54"/>
                  <a:gd name="T8" fmla="*/ 0 w 97"/>
                  <a:gd name="T9" fmla="*/ 1 h 54"/>
                  <a:gd name="T10" fmla="*/ 0 w 97"/>
                  <a:gd name="T11" fmla="*/ 1 h 54"/>
                  <a:gd name="T12" fmla="*/ 0 w 97"/>
                  <a:gd name="T13" fmla="*/ 1 h 54"/>
                  <a:gd name="T14" fmla="*/ 0 w 97"/>
                  <a:gd name="T15" fmla="*/ 1 h 54"/>
                  <a:gd name="T16" fmla="*/ 0 w 97"/>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
                  <a:gd name="T28" fmla="*/ 0 h 54"/>
                  <a:gd name="T29" fmla="*/ 97 w 97"/>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 h="54">
                    <a:moveTo>
                      <a:pt x="97" y="54"/>
                    </a:moveTo>
                    <a:lnTo>
                      <a:pt x="80" y="54"/>
                    </a:lnTo>
                    <a:lnTo>
                      <a:pt x="64" y="51"/>
                    </a:lnTo>
                    <a:lnTo>
                      <a:pt x="47" y="46"/>
                    </a:lnTo>
                    <a:lnTo>
                      <a:pt x="31" y="39"/>
                    </a:lnTo>
                    <a:lnTo>
                      <a:pt x="22" y="31"/>
                    </a:lnTo>
                    <a:lnTo>
                      <a:pt x="14" y="21"/>
                    </a:lnTo>
                    <a:lnTo>
                      <a:pt x="6" y="10"/>
                    </a:lnTo>
                    <a:lnTo>
                      <a:pt x="0" y="0"/>
                    </a:lnTo>
                  </a:path>
                </a:pathLst>
              </a:custGeom>
              <a:noFill/>
              <a:ln w="1588">
                <a:solidFill>
                  <a:srgbClr val="000000"/>
                </a:solidFill>
                <a:round/>
                <a:headEnd/>
                <a:tailEnd/>
              </a:ln>
            </p:spPr>
            <p:txBody>
              <a:bodyPr/>
              <a:lstStyle/>
              <a:p>
                <a:endParaRPr lang="en-US"/>
              </a:p>
            </p:txBody>
          </p:sp>
          <p:sp>
            <p:nvSpPr>
              <p:cNvPr id="219" name="Freeform 221"/>
              <p:cNvSpPr>
                <a:spLocks/>
              </p:cNvSpPr>
              <p:nvPr/>
            </p:nvSpPr>
            <p:spPr bwMode="auto">
              <a:xfrm>
                <a:off x="1510" y="3189"/>
                <a:ext cx="18" cy="86"/>
              </a:xfrm>
              <a:custGeom>
                <a:avLst/>
                <a:gdLst>
                  <a:gd name="T0" fmla="*/ 0 w 37"/>
                  <a:gd name="T1" fmla="*/ 0 h 173"/>
                  <a:gd name="T2" fmla="*/ 0 w 37"/>
                  <a:gd name="T3" fmla="*/ 0 h 173"/>
                  <a:gd name="T4" fmla="*/ 0 w 37"/>
                  <a:gd name="T5" fmla="*/ 0 h 173"/>
                  <a:gd name="T6" fmla="*/ 0 w 37"/>
                  <a:gd name="T7" fmla="*/ 0 h 173"/>
                  <a:gd name="T8" fmla="*/ 0 w 37"/>
                  <a:gd name="T9" fmla="*/ 0 h 173"/>
                  <a:gd name="T10" fmla="*/ 0 w 37"/>
                  <a:gd name="T11" fmla="*/ 0 h 173"/>
                  <a:gd name="T12" fmla="*/ 0 w 37"/>
                  <a:gd name="T13" fmla="*/ 0 h 173"/>
                  <a:gd name="T14" fmla="*/ 0 w 37"/>
                  <a:gd name="T15" fmla="*/ 0 h 173"/>
                  <a:gd name="T16" fmla="*/ 0 w 37"/>
                  <a:gd name="T17" fmla="*/ 0 h 173"/>
                  <a:gd name="T18" fmla="*/ 0 w 37"/>
                  <a:gd name="T19" fmla="*/ 0 h 17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173"/>
                  <a:gd name="T32" fmla="*/ 37 w 37"/>
                  <a:gd name="T33" fmla="*/ 173 h 17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173">
                    <a:moveTo>
                      <a:pt x="37" y="0"/>
                    </a:moveTo>
                    <a:lnTo>
                      <a:pt x="31" y="13"/>
                    </a:lnTo>
                    <a:lnTo>
                      <a:pt x="24" y="27"/>
                    </a:lnTo>
                    <a:lnTo>
                      <a:pt x="18" y="41"/>
                    </a:lnTo>
                    <a:lnTo>
                      <a:pt x="13" y="56"/>
                    </a:lnTo>
                    <a:lnTo>
                      <a:pt x="6" y="78"/>
                    </a:lnTo>
                    <a:lnTo>
                      <a:pt x="1" y="100"/>
                    </a:lnTo>
                    <a:lnTo>
                      <a:pt x="0" y="123"/>
                    </a:lnTo>
                    <a:lnTo>
                      <a:pt x="3" y="146"/>
                    </a:lnTo>
                    <a:lnTo>
                      <a:pt x="5" y="173"/>
                    </a:lnTo>
                  </a:path>
                </a:pathLst>
              </a:custGeom>
              <a:noFill/>
              <a:ln w="1588">
                <a:solidFill>
                  <a:srgbClr val="000000"/>
                </a:solidFill>
                <a:round/>
                <a:headEnd/>
                <a:tailEnd/>
              </a:ln>
            </p:spPr>
            <p:txBody>
              <a:bodyPr/>
              <a:lstStyle/>
              <a:p>
                <a:endParaRPr lang="en-US"/>
              </a:p>
            </p:txBody>
          </p:sp>
          <p:sp>
            <p:nvSpPr>
              <p:cNvPr id="220" name="Freeform 222"/>
              <p:cNvSpPr>
                <a:spLocks/>
              </p:cNvSpPr>
              <p:nvPr/>
            </p:nvSpPr>
            <p:spPr bwMode="auto">
              <a:xfrm>
                <a:off x="1523" y="3087"/>
                <a:ext cx="54" cy="183"/>
              </a:xfrm>
              <a:custGeom>
                <a:avLst/>
                <a:gdLst>
                  <a:gd name="T0" fmla="*/ 1 w 107"/>
                  <a:gd name="T1" fmla="*/ 0 h 364"/>
                  <a:gd name="T2" fmla="*/ 1 w 107"/>
                  <a:gd name="T3" fmla="*/ 1 h 364"/>
                  <a:gd name="T4" fmla="*/ 1 w 107"/>
                  <a:gd name="T5" fmla="*/ 1 h 364"/>
                  <a:gd name="T6" fmla="*/ 1 w 107"/>
                  <a:gd name="T7" fmla="*/ 1 h 364"/>
                  <a:gd name="T8" fmla="*/ 1 w 107"/>
                  <a:gd name="T9" fmla="*/ 1 h 364"/>
                  <a:gd name="T10" fmla="*/ 1 w 107"/>
                  <a:gd name="T11" fmla="*/ 1 h 364"/>
                  <a:gd name="T12" fmla="*/ 1 w 107"/>
                  <a:gd name="T13" fmla="*/ 1 h 364"/>
                  <a:gd name="T14" fmla="*/ 1 w 107"/>
                  <a:gd name="T15" fmla="*/ 1 h 364"/>
                  <a:gd name="T16" fmla="*/ 1 w 107"/>
                  <a:gd name="T17" fmla="*/ 1 h 364"/>
                  <a:gd name="T18" fmla="*/ 1 w 107"/>
                  <a:gd name="T19" fmla="*/ 1 h 364"/>
                  <a:gd name="T20" fmla="*/ 1 w 107"/>
                  <a:gd name="T21" fmla="*/ 1 h 364"/>
                  <a:gd name="T22" fmla="*/ 1 w 107"/>
                  <a:gd name="T23" fmla="*/ 1 h 364"/>
                  <a:gd name="T24" fmla="*/ 1 w 107"/>
                  <a:gd name="T25" fmla="*/ 1 h 364"/>
                  <a:gd name="T26" fmla="*/ 1 w 107"/>
                  <a:gd name="T27" fmla="*/ 1 h 364"/>
                  <a:gd name="T28" fmla="*/ 1 w 107"/>
                  <a:gd name="T29" fmla="*/ 1 h 364"/>
                  <a:gd name="T30" fmla="*/ 1 w 107"/>
                  <a:gd name="T31" fmla="*/ 1 h 364"/>
                  <a:gd name="T32" fmla="*/ 1 w 107"/>
                  <a:gd name="T33" fmla="*/ 1 h 364"/>
                  <a:gd name="T34" fmla="*/ 1 w 107"/>
                  <a:gd name="T35" fmla="*/ 1 h 364"/>
                  <a:gd name="T36" fmla="*/ 1 w 107"/>
                  <a:gd name="T37" fmla="*/ 1 h 364"/>
                  <a:gd name="T38" fmla="*/ 0 w 107"/>
                  <a:gd name="T39" fmla="*/ 1 h 3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7"/>
                  <a:gd name="T61" fmla="*/ 0 h 364"/>
                  <a:gd name="T62" fmla="*/ 107 w 107"/>
                  <a:gd name="T63" fmla="*/ 364 h 3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7" h="364">
                    <a:moveTo>
                      <a:pt x="107" y="0"/>
                    </a:moveTo>
                    <a:lnTo>
                      <a:pt x="95" y="23"/>
                    </a:lnTo>
                    <a:lnTo>
                      <a:pt x="82" y="45"/>
                    </a:lnTo>
                    <a:lnTo>
                      <a:pt x="74" y="62"/>
                    </a:lnTo>
                    <a:lnTo>
                      <a:pt x="67" y="81"/>
                    </a:lnTo>
                    <a:lnTo>
                      <a:pt x="58" y="98"/>
                    </a:lnTo>
                    <a:lnTo>
                      <a:pt x="50" y="115"/>
                    </a:lnTo>
                    <a:lnTo>
                      <a:pt x="42" y="132"/>
                    </a:lnTo>
                    <a:lnTo>
                      <a:pt x="36" y="150"/>
                    </a:lnTo>
                    <a:lnTo>
                      <a:pt x="29" y="167"/>
                    </a:lnTo>
                    <a:lnTo>
                      <a:pt x="24" y="186"/>
                    </a:lnTo>
                    <a:lnTo>
                      <a:pt x="22" y="204"/>
                    </a:lnTo>
                    <a:lnTo>
                      <a:pt x="19" y="224"/>
                    </a:lnTo>
                    <a:lnTo>
                      <a:pt x="17" y="242"/>
                    </a:lnTo>
                    <a:lnTo>
                      <a:pt x="15" y="263"/>
                    </a:lnTo>
                    <a:lnTo>
                      <a:pt x="15" y="283"/>
                    </a:lnTo>
                    <a:lnTo>
                      <a:pt x="13" y="302"/>
                    </a:lnTo>
                    <a:lnTo>
                      <a:pt x="8" y="325"/>
                    </a:lnTo>
                    <a:lnTo>
                      <a:pt x="5" y="346"/>
                    </a:lnTo>
                    <a:lnTo>
                      <a:pt x="0" y="364"/>
                    </a:lnTo>
                  </a:path>
                </a:pathLst>
              </a:custGeom>
              <a:noFill/>
              <a:ln w="1588">
                <a:solidFill>
                  <a:srgbClr val="000000"/>
                </a:solidFill>
                <a:round/>
                <a:headEnd/>
                <a:tailEnd/>
              </a:ln>
            </p:spPr>
            <p:txBody>
              <a:bodyPr/>
              <a:lstStyle/>
              <a:p>
                <a:endParaRPr lang="en-US"/>
              </a:p>
            </p:txBody>
          </p:sp>
          <p:sp>
            <p:nvSpPr>
              <p:cNvPr id="221" name="Freeform 223"/>
              <p:cNvSpPr>
                <a:spLocks/>
              </p:cNvSpPr>
              <p:nvPr/>
            </p:nvSpPr>
            <p:spPr bwMode="auto">
              <a:xfrm>
                <a:off x="1588" y="3060"/>
                <a:ext cx="40" cy="278"/>
              </a:xfrm>
              <a:custGeom>
                <a:avLst/>
                <a:gdLst>
                  <a:gd name="T0" fmla="*/ 1 w 79"/>
                  <a:gd name="T1" fmla="*/ 0 h 557"/>
                  <a:gd name="T2" fmla="*/ 1 w 79"/>
                  <a:gd name="T3" fmla="*/ 0 h 557"/>
                  <a:gd name="T4" fmla="*/ 1 w 79"/>
                  <a:gd name="T5" fmla="*/ 0 h 557"/>
                  <a:gd name="T6" fmla="*/ 1 w 79"/>
                  <a:gd name="T7" fmla="*/ 0 h 557"/>
                  <a:gd name="T8" fmla="*/ 1 w 79"/>
                  <a:gd name="T9" fmla="*/ 0 h 557"/>
                  <a:gd name="T10" fmla="*/ 1 w 79"/>
                  <a:gd name="T11" fmla="*/ 0 h 557"/>
                  <a:gd name="T12" fmla="*/ 1 w 79"/>
                  <a:gd name="T13" fmla="*/ 0 h 557"/>
                  <a:gd name="T14" fmla="*/ 1 w 79"/>
                  <a:gd name="T15" fmla="*/ 0 h 557"/>
                  <a:gd name="T16" fmla="*/ 1 w 79"/>
                  <a:gd name="T17" fmla="*/ 0 h 557"/>
                  <a:gd name="T18" fmla="*/ 1 w 79"/>
                  <a:gd name="T19" fmla="*/ 0 h 557"/>
                  <a:gd name="T20" fmla="*/ 1 w 79"/>
                  <a:gd name="T21" fmla="*/ 0 h 557"/>
                  <a:gd name="T22" fmla="*/ 1 w 79"/>
                  <a:gd name="T23" fmla="*/ 0 h 557"/>
                  <a:gd name="T24" fmla="*/ 1 w 79"/>
                  <a:gd name="T25" fmla="*/ 0 h 557"/>
                  <a:gd name="T26" fmla="*/ 1 w 79"/>
                  <a:gd name="T27" fmla="*/ 0 h 557"/>
                  <a:gd name="T28" fmla="*/ 1 w 79"/>
                  <a:gd name="T29" fmla="*/ 0 h 557"/>
                  <a:gd name="T30" fmla="*/ 1 w 79"/>
                  <a:gd name="T31" fmla="*/ 0 h 557"/>
                  <a:gd name="T32" fmla="*/ 0 w 79"/>
                  <a:gd name="T33" fmla="*/ 0 h 557"/>
                  <a:gd name="T34" fmla="*/ 0 w 79"/>
                  <a:gd name="T35" fmla="*/ 0 h 557"/>
                  <a:gd name="T36" fmla="*/ 1 w 79"/>
                  <a:gd name="T37" fmla="*/ 0 h 557"/>
                  <a:gd name="T38" fmla="*/ 1 w 79"/>
                  <a:gd name="T39" fmla="*/ 0 h 557"/>
                  <a:gd name="T40" fmla="*/ 1 w 79"/>
                  <a:gd name="T41" fmla="*/ 0 h 557"/>
                  <a:gd name="T42" fmla="*/ 1 w 79"/>
                  <a:gd name="T43" fmla="*/ 0 h 557"/>
                  <a:gd name="T44" fmla="*/ 1 w 79"/>
                  <a:gd name="T45" fmla="*/ 0 h 557"/>
                  <a:gd name="T46" fmla="*/ 1 w 79"/>
                  <a:gd name="T47" fmla="*/ 0 h 557"/>
                  <a:gd name="T48" fmla="*/ 1 w 79"/>
                  <a:gd name="T49" fmla="*/ 0 h 557"/>
                  <a:gd name="T50" fmla="*/ 1 w 79"/>
                  <a:gd name="T51" fmla="*/ 0 h 557"/>
                  <a:gd name="T52" fmla="*/ 1 w 79"/>
                  <a:gd name="T53" fmla="*/ 0 h 557"/>
                  <a:gd name="T54" fmla="*/ 1 w 79"/>
                  <a:gd name="T55" fmla="*/ 0 h 557"/>
                  <a:gd name="T56" fmla="*/ 1 w 79"/>
                  <a:gd name="T57" fmla="*/ 0 h 557"/>
                  <a:gd name="T58" fmla="*/ 1 w 79"/>
                  <a:gd name="T59" fmla="*/ 1 h 557"/>
                  <a:gd name="T60" fmla="*/ 1 w 79"/>
                  <a:gd name="T61" fmla="*/ 1 h 557"/>
                  <a:gd name="T62" fmla="*/ 1 w 79"/>
                  <a:gd name="T63" fmla="*/ 1 h 557"/>
                  <a:gd name="T64" fmla="*/ 1 w 79"/>
                  <a:gd name="T65" fmla="*/ 1 h 5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557"/>
                  <a:gd name="T101" fmla="*/ 79 w 79"/>
                  <a:gd name="T102" fmla="*/ 557 h 5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557">
                    <a:moveTo>
                      <a:pt x="79" y="0"/>
                    </a:moveTo>
                    <a:lnTo>
                      <a:pt x="67" y="20"/>
                    </a:lnTo>
                    <a:lnTo>
                      <a:pt x="57" y="40"/>
                    </a:lnTo>
                    <a:lnTo>
                      <a:pt x="49" y="60"/>
                    </a:lnTo>
                    <a:lnTo>
                      <a:pt x="42" y="78"/>
                    </a:lnTo>
                    <a:lnTo>
                      <a:pt x="35" y="97"/>
                    </a:lnTo>
                    <a:lnTo>
                      <a:pt x="29" y="116"/>
                    </a:lnTo>
                    <a:lnTo>
                      <a:pt x="23" y="136"/>
                    </a:lnTo>
                    <a:lnTo>
                      <a:pt x="12" y="156"/>
                    </a:lnTo>
                    <a:lnTo>
                      <a:pt x="27" y="157"/>
                    </a:lnTo>
                    <a:lnTo>
                      <a:pt x="42" y="158"/>
                    </a:lnTo>
                    <a:lnTo>
                      <a:pt x="25" y="180"/>
                    </a:lnTo>
                    <a:lnTo>
                      <a:pt x="6" y="200"/>
                    </a:lnTo>
                    <a:lnTo>
                      <a:pt x="3" y="223"/>
                    </a:lnTo>
                    <a:lnTo>
                      <a:pt x="2" y="240"/>
                    </a:lnTo>
                    <a:lnTo>
                      <a:pt x="1" y="255"/>
                    </a:lnTo>
                    <a:lnTo>
                      <a:pt x="0" y="270"/>
                    </a:lnTo>
                    <a:lnTo>
                      <a:pt x="0" y="284"/>
                    </a:lnTo>
                    <a:lnTo>
                      <a:pt x="1" y="300"/>
                    </a:lnTo>
                    <a:lnTo>
                      <a:pt x="3" y="322"/>
                    </a:lnTo>
                    <a:lnTo>
                      <a:pt x="8" y="349"/>
                    </a:lnTo>
                    <a:lnTo>
                      <a:pt x="11" y="363"/>
                    </a:lnTo>
                    <a:lnTo>
                      <a:pt x="16" y="377"/>
                    </a:lnTo>
                    <a:lnTo>
                      <a:pt x="20" y="396"/>
                    </a:lnTo>
                    <a:lnTo>
                      <a:pt x="25" y="416"/>
                    </a:lnTo>
                    <a:lnTo>
                      <a:pt x="31" y="436"/>
                    </a:lnTo>
                    <a:lnTo>
                      <a:pt x="36" y="458"/>
                    </a:lnTo>
                    <a:lnTo>
                      <a:pt x="42" y="478"/>
                    </a:lnTo>
                    <a:lnTo>
                      <a:pt x="46" y="500"/>
                    </a:lnTo>
                    <a:lnTo>
                      <a:pt x="51" y="517"/>
                    </a:lnTo>
                    <a:lnTo>
                      <a:pt x="56" y="535"/>
                    </a:lnTo>
                    <a:lnTo>
                      <a:pt x="59" y="557"/>
                    </a:lnTo>
                    <a:lnTo>
                      <a:pt x="75" y="527"/>
                    </a:lnTo>
                  </a:path>
                </a:pathLst>
              </a:custGeom>
              <a:noFill/>
              <a:ln w="1588">
                <a:solidFill>
                  <a:srgbClr val="000000"/>
                </a:solidFill>
                <a:round/>
                <a:headEnd/>
                <a:tailEnd/>
              </a:ln>
            </p:spPr>
            <p:txBody>
              <a:bodyPr/>
              <a:lstStyle/>
              <a:p>
                <a:endParaRPr lang="en-US"/>
              </a:p>
            </p:txBody>
          </p:sp>
          <p:sp>
            <p:nvSpPr>
              <p:cNvPr id="222" name="Freeform 224"/>
              <p:cNvSpPr>
                <a:spLocks/>
              </p:cNvSpPr>
              <p:nvPr/>
            </p:nvSpPr>
            <p:spPr bwMode="auto">
              <a:xfrm>
                <a:off x="1638" y="3081"/>
                <a:ext cx="5" cy="58"/>
              </a:xfrm>
              <a:custGeom>
                <a:avLst/>
                <a:gdLst>
                  <a:gd name="T0" fmla="*/ 1 w 9"/>
                  <a:gd name="T1" fmla="*/ 0 h 116"/>
                  <a:gd name="T2" fmla="*/ 1 w 9"/>
                  <a:gd name="T3" fmla="*/ 1 h 116"/>
                  <a:gd name="T4" fmla="*/ 1 w 9"/>
                  <a:gd name="T5" fmla="*/ 1 h 116"/>
                  <a:gd name="T6" fmla="*/ 1 w 9"/>
                  <a:gd name="T7" fmla="*/ 1 h 116"/>
                  <a:gd name="T8" fmla="*/ 0 w 9"/>
                  <a:gd name="T9" fmla="*/ 1 h 116"/>
                  <a:gd name="T10" fmla="*/ 0 w 9"/>
                  <a:gd name="T11" fmla="*/ 1 h 116"/>
                  <a:gd name="T12" fmla="*/ 0 60000 65536"/>
                  <a:gd name="T13" fmla="*/ 0 60000 65536"/>
                  <a:gd name="T14" fmla="*/ 0 60000 65536"/>
                  <a:gd name="T15" fmla="*/ 0 60000 65536"/>
                  <a:gd name="T16" fmla="*/ 0 60000 65536"/>
                  <a:gd name="T17" fmla="*/ 0 60000 65536"/>
                  <a:gd name="T18" fmla="*/ 0 w 9"/>
                  <a:gd name="T19" fmla="*/ 0 h 116"/>
                  <a:gd name="T20" fmla="*/ 9 w 9"/>
                  <a:gd name="T21" fmla="*/ 116 h 116"/>
                </a:gdLst>
                <a:ahLst/>
                <a:cxnLst>
                  <a:cxn ang="T12">
                    <a:pos x="T0" y="T1"/>
                  </a:cxn>
                  <a:cxn ang="T13">
                    <a:pos x="T2" y="T3"/>
                  </a:cxn>
                  <a:cxn ang="T14">
                    <a:pos x="T4" y="T5"/>
                  </a:cxn>
                  <a:cxn ang="T15">
                    <a:pos x="T6" y="T7"/>
                  </a:cxn>
                  <a:cxn ang="T16">
                    <a:pos x="T8" y="T9"/>
                  </a:cxn>
                  <a:cxn ang="T17">
                    <a:pos x="T10" y="T11"/>
                  </a:cxn>
                </a:cxnLst>
                <a:rect l="T18" t="T19" r="T20" b="T21"/>
                <a:pathLst>
                  <a:path w="9" h="116">
                    <a:moveTo>
                      <a:pt x="9" y="0"/>
                    </a:moveTo>
                    <a:lnTo>
                      <a:pt x="7" y="20"/>
                    </a:lnTo>
                    <a:lnTo>
                      <a:pt x="4" y="42"/>
                    </a:lnTo>
                    <a:lnTo>
                      <a:pt x="2" y="72"/>
                    </a:lnTo>
                    <a:lnTo>
                      <a:pt x="0" y="99"/>
                    </a:lnTo>
                    <a:lnTo>
                      <a:pt x="0" y="116"/>
                    </a:lnTo>
                  </a:path>
                </a:pathLst>
              </a:custGeom>
              <a:noFill/>
              <a:ln w="1588">
                <a:solidFill>
                  <a:srgbClr val="000000"/>
                </a:solidFill>
                <a:round/>
                <a:headEnd/>
                <a:tailEnd/>
              </a:ln>
            </p:spPr>
            <p:txBody>
              <a:bodyPr/>
              <a:lstStyle/>
              <a:p>
                <a:endParaRPr lang="en-US"/>
              </a:p>
            </p:txBody>
          </p:sp>
          <p:sp>
            <p:nvSpPr>
              <p:cNvPr id="223" name="Freeform 225"/>
              <p:cNvSpPr>
                <a:spLocks/>
              </p:cNvSpPr>
              <p:nvPr/>
            </p:nvSpPr>
            <p:spPr bwMode="auto">
              <a:xfrm>
                <a:off x="1700" y="3072"/>
                <a:ext cx="61" cy="80"/>
              </a:xfrm>
              <a:custGeom>
                <a:avLst/>
                <a:gdLst>
                  <a:gd name="T0" fmla="*/ 1 w 121"/>
                  <a:gd name="T1" fmla="*/ 0 h 161"/>
                  <a:gd name="T2" fmla="*/ 1 w 121"/>
                  <a:gd name="T3" fmla="*/ 0 h 161"/>
                  <a:gd name="T4" fmla="*/ 1 w 121"/>
                  <a:gd name="T5" fmla="*/ 0 h 161"/>
                  <a:gd name="T6" fmla="*/ 1 w 121"/>
                  <a:gd name="T7" fmla="*/ 0 h 161"/>
                  <a:gd name="T8" fmla="*/ 1 w 121"/>
                  <a:gd name="T9" fmla="*/ 0 h 161"/>
                  <a:gd name="T10" fmla="*/ 1 w 121"/>
                  <a:gd name="T11" fmla="*/ 0 h 161"/>
                  <a:gd name="T12" fmla="*/ 1 w 121"/>
                  <a:gd name="T13" fmla="*/ 0 h 161"/>
                  <a:gd name="T14" fmla="*/ 1 w 121"/>
                  <a:gd name="T15" fmla="*/ 0 h 161"/>
                  <a:gd name="T16" fmla="*/ 1 w 121"/>
                  <a:gd name="T17" fmla="*/ 0 h 161"/>
                  <a:gd name="T18" fmla="*/ 1 w 121"/>
                  <a:gd name="T19" fmla="*/ 0 h 161"/>
                  <a:gd name="T20" fmla="*/ 0 w 121"/>
                  <a:gd name="T21" fmla="*/ 0 h 1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1"/>
                  <a:gd name="T34" fmla="*/ 0 h 161"/>
                  <a:gd name="T35" fmla="*/ 121 w 121"/>
                  <a:gd name="T36" fmla="*/ 161 h 1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1" h="161">
                    <a:moveTo>
                      <a:pt x="121" y="0"/>
                    </a:moveTo>
                    <a:lnTo>
                      <a:pt x="104" y="22"/>
                    </a:lnTo>
                    <a:lnTo>
                      <a:pt x="89" y="44"/>
                    </a:lnTo>
                    <a:lnTo>
                      <a:pt x="71" y="66"/>
                    </a:lnTo>
                    <a:lnTo>
                      <a:pt x="55" y="89"/>
                    </a:lnTo>
                    <a:lnTo>
                      <a:pt x="46" y="107"/>
                    </a:lnTo>
                    <a:lnTo>
                      <a:pt x="37" y="125"/>
                    </a:lnTo>
                    <a:lnTo>
                      <a:pt x="27" y="143"/>
                    </a:lnTo>
                    <a:lnTo>
                      <a:pt x="18" y="161"/>
                    </a:lnTo>
                    <a:lnTo>
                      <a:pt x="9" y="131"/>
                    </a:lnTo>
                    <a:lnTo>
                      <a:pt x="0" y="96"/>
                    </a:lnTo>
                  </a:path>
                </a:pathLst>
              </a:custGeom>
              <a:noFill/>
              <a:ln w="1588">
                <a:solidFill>
                  <a:srgbClr val="000000"/>
                </a:solidFill>
                <a:round/>
                <a:headEnd/>
                <a:tailEnd/>
              </a:ln>
            </p:spPr>
            <p:txBody>
              <a:bodyPr/>
              <a:lstStyle/>
              <a:p>
                <a:endParaRPr lang="en-US"/>
              </a:p>
            </p:txBody>
          </p:sp>
          <p:sp>
            <p:nvSpPr>
              <p:cNvPr id="224" name="Freeform 226"/>
              <p:cNvSpPr>
                <a:spLocks/>
              </p:cNvSpPr>
              <p:nvPr/>
            </p:nvSpPr>
            <p:spPr bwMode="auto">
              <a:xfrm>
                <a:off x="1601" y="3014"/>
                <a:ext cx="239" cy="962"/>
              </a:xfrm>
              <a:custGeom>
                <a:avLst/>
                <a:gdLst>
                  <a:gd name="T0" fmla="*/ 0 w 479"/>
                  <a:gd name="T1" fmla="*/ 0 h 1926"/>
                  <a:gd name="T2" fmla="*/ 0 w 479"/>
                  <a:gd name="T3" fmla="*/ 0 h 1926"/>
                  <a:gd name="T4" fmla="*/ 0 w 479"/>
                  <a:gd name="T5" fmla="*/ 0 h 1926"/>
                  <a:gd name="T6" fmla="*/ 0 w 479"/>
                  <a:gd name="T7" fmla="*/ 0 h 1926"/>
                  <a:gd name="T8" fmla="*/ 0 w 479"/>
                  <a:gd name="T9" fmla="*/ 0 h 1926"/>
                  <a:gd name="T10" fmla="*/ 0 w 479"/>
                  <a:gd name="T11" fmla="*/ 0 h 1926"/>
                  <a:gd name="T12" fmla="*/ 0 w 479"/>
                  <a:gd name="T13" fmla="*/ 0 h 1926"/>
                  <a:gd name="T14" fmla="*/ 0 w 479"/>
                  <a:gd name="T15" fmla="*/ 0 h 1926"/>
                  <a:gd name="T16" fmla="*/ 0 w 479"/>
                  <a:gd name="T17" fmla="*/ 0 h 1926"/>
                  <a:gd name="T18" fmla="*/ 0 w 479"/>
                  <a:gd name="T19" fmla="*/ 0 h 1926"/>
                  <a:gd name="T20" fmla="*/ 0 w 479"/>
                  <a:gd name="T21" fmla="*/ 0 h 1926"/>
                  <a:gd name="T22" fmla="*/ 0 w 479"/>
                  <a:gd name="T23" fmla="*/ 0 h 1926"/>
                  <a:gd name="T24" fmla="*/ 0 w 479"/>
                  <a:gd name="T25" fmla="*/ 0 h 1926"/>
                  <a:gd name="T26" fmla="*/ 0 w 479"/>
                  <a:gd name="T27" fmla="*/ 0 h 1926"/>
                  <a:gd name="T28" fmla="*/ 0 w 479"/>
                  <a:gd name="T29" fmla="*/ 0 h 1926"/>
                  <a:gd name="T30" fmla="*/ 0 w 479"/>
                  <a:gd name="T31" fmla="*/ 1 h 1926"/>
                  <a:gd name="T32" fmla="*/ 0 w 479"/>
                  <a:gd name="T33" fmla="*/ 1 h 1926"/>
                  <a:gd name="T34" fmla="*/ 0 w 479"/>
                  <a:gd name="T35" fmla="*/ 1 h 1926"/>
                  <a:gd name="T36" fmla="*/ 0 w 479"/>
                  <a:gd name="T37" fmla="*/ 1 h 1926"/>
                  <a:gd name="T38" fmla="*/ 0 w 479"/>
                  <a:gd name="T39" fmla="*/ 1 h 1926"/>
                  <a:gd name="T40" fmla="*/ 0 w 479"/>
                  <a:gd name="T41" fmla="*/ 1 h 1926"/>
                  <a:gd name="T42" fmla="*/ 0 w 479"/>
                  <a:gd name="T43" fmla="*/ 1 h 1926"/>
                  <a:gd name="T44" fmla="*/ 0 w 479"/>
                  <a:gd name="T45" fmla="*/ 1 h 1926"/>
                  <a:gd name="T46" fmla="*/ 0 w 479"/>
                  <a:gd name="T47" fmla="*/ 1 h 1926"/>
                  <a:gd name="T48" fmla="*/ 0 w 479"/>
                  <a:gd name="T49" fmla="*/ 1 h 1926"/>
                  <a:gd name="T50" fmla="*/ 0 w 479"/>
                  <a:gd name="T51" fmla="*/ 1 h 1926"/>
                  <a:gd name="T52" fmla="*/ 0 w 479"/>
                  <a:gd name="T53" fmla="*/ 1 h 1926"/>
                  <a:gd name="T54" fmla="*/ 0 w 479"/>
                  <a:gd name="T55" fmla="*/ 1 h 1926"/>
                  <a:gd name="T56" fmla="*/ 0 w 479"/>
                  <a:gd name="T57" fmla="*/ 2 h 1926"/>
                  <a:gd name="T58" fmla="*/ 0 w 479"/>
                  <a:gd name="T59" fmla="*/ 2 h 1926"/>
                  <a:gd name="T60" fmla="*/ 0 w 479"/>
                  <a:gd name="T61" fmla="*/ 2 h 1926"/>
                  <a:gd name="T62" fmla="*/ 0 w 479"/>
                  <a:gd name="T63" fmla="*/ 2 h 1926"/>
                  <a:gd name="T64" fmla="*/ 0 w 479"/>
                  <a:gd name="T65" fmla="*/ 2 h 1926"/>
                  <a:gd name="T66" fmla="*/ 0 w 479"/>
                  <a:gd name="T67" fmla="*/ 2 h 1926"/>
                  <a:gd name="T68" fmla="*/ 0 w 479"/>
                  <a:gd name="T69" fmla="*/ 2 h 1926"/>
                  <a:gd name="T70" fmla="*/ 0 w 479"/>
                  <a:gd name="T71" fmla="*/ 2 h 1926"/>
                  <a:gd name="T72" fmla="*/ 0 w 479"/>
                  <a:gd name="T73" fmla="*/ 3 h 1926"/>
                  <a:gd name="T74" fmla="*/ 0 w 479"/>
                  <a:gd name="T75" fmla="*/ 3 h 1926"/>
                  <a:gd name="T76" fmla="*/ 0 w 479"/>
                  <a:gd name="T77" fmla="*/ 3 h 1926"/>
                  <a:gd name="T78" fmla="*/ 0 w 479"/>
                  <a:gd name="T79" fmla="*/ 3 h 1926"/>
                  <a:gd name="T80" fmla="*/ 0 w 479"/>
                  <a:gd name="T81" fmla="*/ 3 h 19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79"/>
                  <a:gd name="T124" fmla="*/ 0 h 1926"/>
                  <a:gd name="T125" fmla="*/ 479 w 479"/>
                  <a:gd name="T126" fmla="*/ 1926 h 19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79" h="1926">
                    <a:moveTo>
                      <a:pt x="479" y="0"/>
                    </a:moveTo>
                    <a:lnTo>
                      <a:pt x="478" y="29"/>
                    </a:lnTo>
                    <a:lnTo>
                      <a:pt x="474" y="53"/>
                    </a:lnTo>
                    <a:lnTo>
                      <a:pt x="470" y="73"/>
                    </a:lnTo>
                    <a:lnTo>
                      <a:pt x="462" y="92"/>
                    </a:lnTo>
                    <a:lnTo>
                      <a:pt x="454" y="114"/>
                    </a:lnTo>
                    <a:lnTo>
                      <a:pt x="444" y="139"/>
                    </a:lnTo>
                    <a:lnTo>
                      <a:pt x="439" y="154"/>
                    </a:lnTo>
                    <a:lnTo>
                      <a:pt x="432" y="168"/>
                    </a:lnTo>
                    <a:lnTo>
                      <a:pt x="427" y="188"/>
                    </a:lnTo>
                    <a:lnTo>
                      <a:pt x="421" y="207"/>
                    </a:lnTo>
                    <a:lnTo>
                      <a:pt x="416" y="229"/>
                    </a:lnTo>
                    <a:lnTo>
                      <a:pt x="413" y="251"/>
                    </a:lnTo>
                    <a:lnTo>
                      <a:pt x="410" y="273"/>
                    </a:lnTo>
                    <a:lnTo>
                      <a:pt x="409" y="286"/>
                    </a:lnTo>
                    <a:lnTo>
                      <a:pt x="386" y="289"/>
                    </a:lnTo>
                    <a:lnTo>
                      <a:pt x="364" y="289"/>
                    </a:lnTo>
                    <a:lnTo>
                      <a:pt x="342" y="290"/>
                    </a:lnTo>
                    <a:lnTo>
                      <a:pt x="319" y="292"/>
                    </a:lnTo>
                    <a:lnTo>
                      <a:pt x="331" y="311"/>
                    </a:lnTo>
                    <a:lnTo>
                      <a:pt x="343" y="331"/>
                    </a:lnTo>
                    <a:lnTo>
                      <a:pt x="356" y="350"/>
                    </a:lnTo>
                    <a:lnTo>
                      <a:pt x="368" y="370"/>
                    </a:lnTo>
                    <a:lnTo>
                      <a:pt x="351" y="380"/>
                    </a:lnTo>
                    <a:lnTo>
                      <a:pt x="331" y="392"/>
                    </a:lnTo>
                    <a:lnTo>
                      <a:pt x="313" y="407"/>
                    </a:lnTo>
                    <a:lnTo>
                      <a:pt x="294" y="423"/>
                    </a:lnTo>
                    <a:lnTo>
                      <a:pt x="276" y="437"/>
                    </a:lnTo>
                    <a:lnTo>
                      <a:pt x="258" y="453"/>
                    </a:lnTo>
                    <a:lnTo>
                      <a:pt x="223" y="478"/>
                    </a:lnTo>
                    <a:lnTo>
                      <a:pt x="202" y="495"/>
                    </a:lnTo>
                    <a:lnTo>
                      <a:pt x="183" y="515"/>
                    </a:lnTo>
                    <a:lnTo>
                      <a:pt x="161" y="536"/>
                    </a:lnTo>
                    <a:lnTo>
                      <a:pt x="136" y="557"/>
                    </a:lnTo>
                    <a:lnTo>
                      <a:pt x="126" y="565"/>
                    </a:lnTo>
                    <a:lnTo>
                      <a:pt x="115" y="573"/>
                    </a:lnTo>
                    <a:lnTo>
                      <a:pt x="95" y="583"/>
                    </a:lnTo>
                    <a:lnTo>
                      <a:pt x="79" y="594"/>
                    </a:lnTo>
                    <a:lnTo>
                      <a:pt x="66" y="607"/>
                    </a:lnTo>
                    <a:lnTo>
                      <a:pt x="53" y="620"/>
                    </a:lnTo>
                    <a:lnTo>
                      <a:pt x="43" y="635"/>
                    </a:lnTo>
                    <a:lnTo>
                      <a:pt x="34" y="651"/>
                    </a:lnTo>
                    <a:lnTo>
                      <a:pt x="28" y="659"/>
                    </a:lnTo>
                    <a:lnTo>
                      <a:pt x="20" y="678"/>
                    </a:lnTo>
                    <a:lnTo>
                      <a:pt x="17" y="689"/>
                    </a:lnTo>
                    <a:lnTo>
                      <a:pt x="17" y="702"/>
                    </a:lnTo>
                    <a:lnTo>
                      <a:pt x="18" y="722"/>
                    </a:lnTo>
                    <a:lnTo>
                      <a:pt x="17" y="754"/>
                    </a:lnTo>
                    <a:lnTo>
                      <a:pt x="17" y="775"/>
                    </a:lnTo>
                    <a:lnTo>
                      <a:pt x="13" y="798"/>
                    </a:lnTo>
                    <a:lnTo>
                      <a:pt x="11" y="823"/>
                    </a:lnTo>
                    <a:lnTo>
                      <a:pt x="10" y="851"/>
                    </a:lnTo>
                    <a:lnTo>
                      <a:pt x="9" y="879"/>
                    </a:lnTo>
                    <a:lnTo>
                      <a:pt x="8" y="910"/>
                    </a:lnTo>
                    <a:lnTo>
                      <a:pt x="8" y="940"/>
                    </a:lnTo>
                    <a:lnTo>
                      <a:pt x="8" y="972"/>
                    </a:lnTo>
                    <a:lnTo>
                      <a:pt x="8" y="1005"/>
                    </a:lnTo>
                    <a:lnTo>
                      <a:pt x="7" y="1038"/>
                    </a:lnTo>
                    <a:lnTo>
                      <a:pt x="6" y="1070"/>
                    </a:lnTo>
                    <a:lnTo>
                      <a:pt x="3" y="1103"/>
                    </a:lnTo>
                    <a:lnTo>
                      <a:pt x="1" y="1134"/>
                    </a:lnTo>
                    <a:lnTo>
                      <a:pt x="0" y="1164"/>
                    </a:lnTo>
                    <a:lnTo>
                      <a:pt x="0" y="1195"/>
                    </a:lnTo>
                    <a:lnTo>
                      <a:pt x="0" y="1224"/>
                    </a:lnTo>
                    <a:lnTo>
                      <a:pt x="1" y="1252"/>
                    </a:lnTo>
                    <a:lnTo>
                      <a:pt x="6" y="1280"/>
                    </a:lnTo>
                    <a:lnTo>
                      <a:pt x="9" y="1300"/>
                    </a:lnTo>
                    <a:lnTo>
                      <a:pt x="11" y="1333"/>
                    </a:lnTo>
                    <a:lnTo>
                      <a:pt x="13" y="1374"/>
                    </a:lnTo>
                    <a:lnTo>
                      <a:pt x="16" y="1422"/>
                    </a:lnTo>
                    <a:lnTo>
                      <a:pt x="17" y="1469"/>
                    </a:lnTo>
                    <a:lnTo>
                      <a:pt x="17" y="1518"/>
                    </a:lnTo>
                    <a:lnTo>
                      <a:pt x="17" y="1562"/>
                    </a:lnTo>
                    <a:lnTo>
                      <a:pt x="17" y="1599"/>
                    </a:lnTo>
                    <a:lnTo>
                      <a:pt x="16" y="1633"/>
                    </a:lnTo>
                    <a:lnTo>
                      <a:pt x="16" y="1672"/>
                    </a:lnTo>
                    <a:lnTo>
                      <a:pt x="16" y="1714"/>
                    </a:lnTo>
                    <a:lnTo>
                      <a:pt x="15" y="1760"/>
                    </a:lnTo>
                    <a:lnTo>
                      <a:pt x="16" y="1804"/>
                    </a:lnTo>
                    <a:lnTo>
                      <a:pt x="17" y="1847"/>
                    </a:lnTo>
                    <a:lnTo>
                      <a:pt x="20" y="1888"/>
                    </a:lnTo>
                    <a:lnTo>
                      <a:pt x="26" y="1926"/>
                    </a:lnTo>
                  </a:path>
                </a:pathLst>
              </a:custGeom>
              <a:noFill/>
              <a:ln w="1588">
                <a:solidFill>
                  <a:srgbClr val="000000"/>
                </a:solidFill>
                <a:round/>
                <a:headEnd/>
                <a:tailEnd/>
              </a:ln>
            </p:spPr>
            <p:txBody>
              <a:bodyPr/>
              <a:lstStyle/>
              <a:p>
                <a:endParaRPr lang="en-US"/>
              </a:p>
            </p:txBody>
          </p:sp>
          <p:sp>
            <p:nvSpPr>
              <p:cNvPr id="225" name="Freeform 227"/>
              <p:cNvSpPr>
                <a:spLocks/>
              </p:cNvSpPr>
              <p:nvPr/>
            </p:nvSpPr>
            <p:spPr bwMode="auto">
              <a:xfrm>
                <a:off x="1528" y="3360"/>
                <a:ext cx="45" cy="304"/>
              </a:xfrm>
              <a:custGeom>
                <a:avLst/>
                <a:gdLst>
                  <a:gd name="T0" fmla="*/ 1 w 88"/>
                  <a:gd name="T1" fmla="*/ 0 h 606"/>
                  <a:gd name="T2" fmla="*/ 1 w 88"/>
                  <a:gd name="T3" fmla="*/ 1 h 606"/>
                  <a:gd name="T4" fmla="*/ 1 w 88"/>
                  <a:gd name="T5" fmla="*/ 1 h 606"/>
                  <a:gd name="T6" fmla="*/ 1 w 88"/>
                  <a:gd name="T7" fmla="*/ 1 h 606"/>
                  <a:gd name="T8" fmla="*/ 1 w 88"/>
                  <a:gd name="T9" fmla="*/ 1 h 606"/>
                  <a:gd name="T10" fmla="*/ 1 w 88"/>
                  <a:gd name="T11" fmla="*/ 1 h 606"/>
                  <a:gd name="T12" fmla="*/ 1 w 88"/>
                  <a:gd name="T13" fmla="*/ 1 h 606"/>
                  <a:gd name="T14" fmla="*/ 1 w 88"/>
                  <a:gd name="T15" fmla="*/ 2 h 606"/>
                  <a:gd name="T16" fmla="*/ 0 w 88"/>
                  <a:gd name="T17" fmla="*/ 2 h 6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606"/>
                  <a:gd name="T29" fmla="*/ 88 w 88"/>
                  <a:gd name="T30" fmla="*/ 606 h 60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606">
                    <a:moveTo>
                      <a:pt x="88" y="0"/>
                    </a:moveTo>
                    <a:lnTo>
                      <a:pt x="85" y="78"/>
                    </a:lnTo>
                    <a:lnTo>
                      <a:pt x="79" y="154"/>
                    </a:lnTo>
                    <a:lnTo>
                      <a:pt x="69" y="230"/>
                    </a:lnTo>
                    <a:lnTo>
                      <a:pt x="56" y="306"/>
                    </a:lnTo>
                    <a:lnTo>
                      <a:pt x="43" y="380"/>
                    </a:lnTo>
                    <a:lnTo>
                      <a:pt x="28" y="455"/>
                    </a:lnTo>
                    <a:lnTo>
                      <a:pt x="14" y="530"/>
                    </a:lnTo>
                    <a:lnTo>
                      <a:pt x="0" y="606"/>
                    </a:lnTo>
                  </a:path>
                </a:pathLst>
              </a:custGeom>
              <a:noFill/>
              <a:ln w="1588">
                <a:solidFill>
                  <a:srgbClr val="000000"/>
                </a:solidFill>
                <a:round/>
                <a:headEnd/>
                <a:tailEnd/>
              </a:ln>
            </p:spPr>
            <p:txBody>
              <a:bodyPr/>
              <a:lstStyle/>
              <a:p>
                <a:endParaRPr lang="en-US"/>
              </a:p>
            </p:txBody>
          </p:sp>
          <p:sp>
            <p:nvSpPr>
              <p:cNvPr id="226" name="Freeform 228"/>
              <p:cNvSpPr>
                <a:spLocks/>
              </p:cNvSpPr>
              <p:nvPr/>
            </p:nvSpPr>
            <p:spPr bwMode="auto">
              <a:xfrm>
                <a:off x="1548" y="3603"/>
                <a:ext cx="13" cy="301"/>
              </a:xfrm>
              <a:custGeom>
                <a:avLst/>
                <a:gdLst>
                  <a:gd name="T0" fmla="*/ 0 w 27"/>
                  <a:gd name="T1" fmla="*/ 0 h 601"/>
                  <a:gd name="T2" fmla="*/ 0 w 27"/>
                  <a:gd name="T3" fmla="*/ 1 h 601"/>
                  <a:gd name="T4" fmla="*/ 0 w 27"/>
                  <a:gd name="T5" fmla="*/ 1 h 601"/>
                  <a:gd name="T6" fmla="*/ 0 w 27"/>
                  <a:gd name="T7" fmla="*/ 1 h 601"/>
                  <a:gd name="T8" fmla="*/ 0 w 27"/>
                  <a:gd name="T9" fmla="*/ 1 h 601"/>
                  <a:gd name="T10" fmla="*/ 0 w 27"/>
                  <a:gd name="T11" fmla="*/ 1 h 601"/>
                  <a:gd name="T12" fmla="*/ 0 w 27"/>
                  <a:gd name="T13" fmla="*/ 1 h 601"/>
                  <a:gd name="T14" fmla="*/ 0 w 27"/>
                  <a:gd name="T15" fmla="*/ 2 h 601"/>
                  <a:gd name="T16" fmla="*/ 0 w 27"/>
                  <a:gd name="T17" fmla="*/ 2 h 6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601"/>
                  <a:gd name="T29" fmla="*/ 27 w 27"/>
                  <a:gd name="T30" fmla="*/ 601 h 6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601">
                    <a:moveTo>
                      <a:pt x="27" y="0"/>
                    </a:moveTo>
                    <a:lnTo>
                      <a:pt x="27" y="102"/>
                    </a:lnTo>
                    <a:lnTo>
                      <a:pt x="25" y="205"/>
                    </a:lnTo>
                    <a:lnTo>
                      <a:pt x="18" y="308"/>
                    </a:lnTo>
                    <a:lnTo>
                      <a:pt x="6" y="407"/>
                    </a:lnTo>
                    <a:lnTo>
                      <a:pt x="1" y="455"/>
                    </a:lnTo>
                    <a:lnTo>
                      <a:pt x="0" y="507"/>
                    </a:lnTo>
                    <a:lnTo>
                      <a:pt x="5" y="556"/>
                    </a:lnTo>
                    <a:lnTo>
                      <a:pt x="12" y="601"/>
                    </a:lnTo>
                  </a:path>
                </a:pathLst>
              </a:custGeom>
              <a:noFill/>
              <a:ln w="1588">
                <a:solidFill>
                  <a:srgbClr val="000000"/>
                </a:solidFill>
                <a:round/>
                <a:headEnd/>
                <a:tailEnd/>
              </a:ln>
            </p:spPr>
            <p:txBody>
              <a:bodyPr/>
              <a:lstStyle/>
              <a:p>
                <a:endParaRPr lang="en-US"/>
              </a:p>
            </p:txBody>
          </p:sp>
          <p:sp>
            <p:nvSpPr>
              <p:cNvPr id="227" name="Freeform 229"/>
              <p:cNvSpPr>
                <a:spLocks/>
              </p:cNvSpPr>
              <p:nvPr/>
            </p:nvSpPr>
            <p:spPr bwMode="auto">
              <a:xfrm>
                <a:off x="1614" y="3366"/>
                <a:ext cx="14" cy="25"/>
              </a:xfrm>
              <a:custGeom>
                <a:avLst/>
                <a:gdLst>
                  <a:gd name="T0" fmla="*/ 1 w 28"/>
                  <a:gd name="T1" fmla="*/ 1 h 50"/>
                  <a:gd name="T2" fmla="*/ 1 w 28"/>
                  <a:gd name="T3" fmla="*/ 1 h 50"/>
                  <a:gd name="T4" fmla="*/ 1 w 28"/>
                  <a:gd name="T5" fmla="*/ 1 h 50"/>
                  <a:gd name="T6" fmla="*/ 1 w 28"/>
                  <a:gd name="T7" fmla="*/ 1 h 50"/>
                  <a:gd name="T8" fmla="*/ 1 w 28"/>
                  <a:gd name="T9" fmla="*/ 0 h 50"/>
                  <a:gd name="T10" fmla="*/ 1 w 28"/>
                  <a:gd name="T11" fmla="*/ 1 h 50"/>
                  <a:gd name="T12" fmla="*/ 0 w 28"/>
                  <a:gd name="T13" fmla="*/ 1 h 50"/>
                  <a:gd name="T14" fmla="*/ 1 w 28"/>
                  <a:gd name="T15" fmla="*/ 1 h 50"/>
                  <a:gd name="T16" fmla="*/ 1 w 28"/>
                  <a:gd name="T17" fmla="*/ 1 h 50"/>
                  <a:gd name="T18" fmla="*/ 1 w 28"/>
                  <a:gd name="T19" fmla="*/ 1 h 50"/>
                  <a:gd name="T20" fmla="*/ 1 w 28"/>
                  <a:gd name="T21" fmla="*/ 1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50"/>
                  <a:gd name="T35" fmla="*/ 28 w 28"/>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50">
                    <a:moveTo>
                      <a:pt x="14" y="50"/>
                    </a:moveTo>
                    <a:lnTo>
                      <a:pt x="25" y="42"/>
                    </a:lnTo>
                    <a:lnTo>
                      <a:pt x="28" y="25"/>
                    </a:lnTo>
                    <a:lnTo>
                      <a:pt x="25" y="7"/>
                    </a:lnTo>
                    <a:lnTo>
                      <a:pt x="14" y="0"/>
                    </a:lnTo>
                    <a:lnTo>
                      <a:pt x="3" y="7"/>
                    </a:lnTo>
                    <a:lnTo>
                      <a:pt x="0" y="25"/>
                    </a:lnTo>
                    <a:lnTo>
                      <a:pt x="3" y="42"/>
                    </a:lnTo>
                    <a:lnTo>
                      <a:pt x="14" y="50"/>
                    </a:lnTo>
                  </a:path>
                </a:pathLst>
              </a:custGeom>
              <a:noFill/>
              <a:ln w="1588">
                <a:solidFill>
                  <a:srgbClr val="000000"/>
                </a:solidFill>
                <a:round/>
                <a:headEnd/>
                <a:tailEnd/>
              </a:ln>
            </p:spPr>
            <p:txBody>
              <a:bodyPr/>
              <a:lstStyle/>
              <a:p>
                <a:endParaRPr lang="en-US"/>
              </a:p>
            </p:txBody>
          </p:sp>
          <p:sp>
            <p:nvSpPr>
              <p:cNvPr id="228" name="Freeform 230"/>
              <p:cNvSpPr>
                <a:spLocks/>
              </p:cNvSpPr>
              <p:nvPr/>
            </p:nvSpPr>
            <p:spPr bwMode="auto">
              <a:xfrm>
                <a:off x="1615" y="3468"/>
                <a:ext cx="14" cy="25"/>
              </a:xfrm>
              <a:custGeom>
                <a:avLst/>
                <a:gdLst>
                  <a:gd name="T0" fmla="*/ 0 w 30"/>
                  <a:gd name="T1" fmla="*/ 1 h 50"/>
                  <a:gd name="T2" fmla="*/ 0 w 30"/>
                  <a:gd name="T3" fmla="*/ 1 h 50"/>
                  <a:gd name="T4" fmla="*/ 0 w 30"/>
                  <a:gd name="T5" fmla="*/ 1 h 50"/>
                  <a:gd name="T6" fmla="*/ 0 w 30"/>
                  <a:gd name="T7" fmla="*/ 1 h 50"/>
                  <a:gd name="T8" fmla="*/ 0 w 30"/>
                  <a:gd name="T9" fmla="*/ 0 h 50"/>
                  <a:gd name="T10" fmla="*/ 0 w 30"/>
                  <a:gd name="T11" fmla="*/ 1 h 50"/>
                  <a:gd name="T12" fmla="*/ 0 w 30"/>
                  <a:gd name="T13" fmla="*/ 1 h 50"/>
                  <a:gd name="T14" fmla="*/ 0 w 30"/>
                  <a:gd name="T15" fmla="*/ 1 h 50"/>
                  <a:gd name="T16" fmla="*/ 0 w 30"/>
                  <a:gd name="T17" fmla="*/ 1 h 50"/>
                  <a:gd name="T18" fmla="*/ 0 w 30"/>
                  <a:gd name="T19" fmla="*/ 1 h 50"/>
                  <a:gd name="T20" fmla="*/ 0 w 30"/>
                  <a:gd name="T21" fmla="*/ 1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50"/>
                  <a:gd name="T35" fmla="*/ 30 w 30"/>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50">
                    <a:moveTo>
                      <a:pt x="15" y="50"/>
                    </a:moveTo>
                    <a:lnTo>
                      <a:pt x="25" y="43"/>
                    </a:lnTo>
                    <a:lnTo>
                      <a:pt x="30" y="25"/>
                    </a:lnTo>
                    <a:lnTo>
                      <a:pt x="25" y="6"/>
                    </a:lnTo>
                    <a:lnTo>
                      <a:pt x="15" y="0"/>
                    </a:lnTo>
                    <a:lnTo>
                      <a:pt x="5" y="6"/>
                    </a:lnTo>
                    <a:lnTo>
                      <a:pt x="0" y="25"/>
                    </a:lnTo>
                    <a:lnTo>
                      <a:pt x="5" y="43"/>
                    </a:lnTo>
                    <a:lnTo>
                      <a:pt x="15" y="50"/>
                    </a:lnTo>
                  </a:path>
                </a:pathLst>
              </a:custGeom>
              <a:noFill/>
              <a:ln w="1588">
                <a:solidFill>
                  <a:srgbClr val="000000"/>
                </a:solidFill>
                <a:round/>
                <a:headEnd/>
                <a:tailEnd/>
              </a:ln>
            </p:spPr>
            <p:txBody>
              <a:bodyPr/>
              <a:lstStyle/>
              <a:p>
                <a:endParaRPr lang="en-US"/>
              </a:p>
            </p:txBody>
          </p:sp>
          <p:sp>
            <p:nvSpPr>
              <p:cNvPr id="229" name="Freeform 231"/>
              <p:cNvSpPr>
                <a:spLocks/>
              </p:cNvSpPr>
              <p:nvPr/>
            </p:nvSpPr>
            <p:spPr bwMode="auto">
              <a:xfrm>
                <a:off x="1615" y="3582"/>
                <a:ext cx="14" cy="25"/>
              </a:xfrm>
              <a:custGeom>
                <a:avLst/>
                <a:gdLst>
                  <a:gd name="T0" fmla="*/ 0 w 30"/>
                  <a:gd name="T1" fmla="*/ 1 h 50"/>
                  <a:gd name="T2" fmla="*/ 0 w 30"/>
                  <a:gd name="T3" fmla="*/ 1 h 50"/>
                  <a:gd name="T4" fmla="*/ 0 w 30"/>
                  <a:gd name="T5" fmla="*/ 1 h 50"/>
                  <a:gd name="T6" fmla="*/ 0 w 30"/>
                  <a:gd name="T7" fmla="*/ 1 h 50"/>
                  <a:gd name="T8" fmla="*/ 0 w 30"/>
                  <a:gd name="T9" fmla="*/ 0 h 50"/>
                  <a:gd name="T10" fmla="*/ 0 w 30"/>
                  <a:gd name="T11" fmla="*/ 1 h 50"/>
                  <a:gd name="T12" fmla="*/ 0 w 30"/>
                  <a:gd name="T13" fmla="*/ 1 h 50"/>
                  <a:gd name="T14" fmla="*/ 0 w 30"/>
                  <a:gd name="T15" fmla="*/ 1 h 50"/>
                  <a:gd name="T16" fmla="*/ 0 w 30"/>
                  <a:gd name="T17" fmla="*/ 1 h 50"/>
                  <a:gd name="T18" fmla="*/ 0 w 30"/>
                  <a:gd name="T19" fmla="*/ 1 h 50"/>
                  <a:gd name="T20" fmla="*/ 0 w 30"/>
                  <a:gd name="T21" fmla="*/ 1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50"/>
                  <a:gd name="T35" fmla="*/ 30 w 30"/>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50">
                    <a:moveTo>
                      <a:pt x="15" y="50"/>
                    </a:moveTo>
                    <a:lnTo>
                      <a:pt x="25" y="41"/>
                    </a:lnTo>
                    <a:lnTo>
                      <a:pt x="30" y="25"/>
                    </a:lnTo>
                    <a:lnTo>
                      <a:pt x="25" y="6"/>
                    </a:lnTo>
                    <a:lnTo>
                      <a:pt x="15" y="0"/>
                    </a:lnTo>
                    <a:lnTo>
                      <a:pt x="5" y="6"/>
                    </a:lnTo>
                    <a:lnTo>
                      <a:pt x="0" y="25"/>
                    </a:lnTo>
                    <a:lnTo>
                      <a:pt x="5" y="41"/>
                    </a:lnTo>
                    <a:lnTo>
                      <a:pt x="15" y="50"/>
                    </a:lnTo>
                  </a:path>
                </a:pathLst>
              </a:custGeom>
              <a:noFill/>
              <a:ln w="1588">
                <a:solidFill>
                  <a:srgbClr val="000000"/>
                </a:solidFill>
                <a:round/>
                <a:headEnd/>
                <a:tailEnd/>
              </a:ln>
            </p:spPr>
            <p:txBody>
              <a:bodyPr/>
              <a:lstStyle/>
              <a:p>
                <a:endParaRPr lang="en-US"/>
              </a:p>
            </p:txBody>
          </p:sp>
          <p:sp>
            <p:nvSpPr>
              <p:cNvPr id="230" name="Freeform 232"/>
              <p:cNvSpPr>
                <a:spLocks/>
              </p:cNvSpPr>
              <p:nvPr/>
            </p:nvSpPr>
            <p:spPr bwMode="auto">
              <a:xfrm>
                <a:off x="1620" y="3680"/>
                <a:ext cx="14" cy="25"/>
              </a:xfrm>
              <a:custGeom>
                <a:avLst/>
                <a:gdLst>
                  <a:gd name="T0" fmla="*/ 0 w 30"/>
                  <a:gd name="T1" fmla="*/ 1 h 50"/>
                  <a:gd name="T2" fmla="*/ 0 w 30"/>
                  <a:gd name="T3" fmla="*/ 1 h 50"/>
                  <a:gd name="T4" fmla="*/ 0 w 30"/>
                  <a:gd name="T5" fmla="*/ 1 h 50"/>
                  <a:gd name="T6" fmla="*/ 0 w 30"/>
                  <a:gd name="T7" fmla="*/ 1 h 50"/>
                  <a:gd name="T8" fmla="*/ 0 w 30"/>
                  <a:gd name="T9" fmla="*/ 0 h 50"/>
                  <a:gd name="T10" fmla="*/ 0 w 30"/>
                  <a:gd name="T11" fmla="*/ 1 h 50"/>
                  <a:gd name="T12" fmla="*/ 0 w 30"/>
                  <a:gd name="T13" fmla="*/ 1 h 50"/>
                  <a:gd name="T14" fmla="*/ 0 w 30"/>
                  <a:gd name="T15" fmla="*/ 1 h 50"/>
                  <a:gd name="T16" fmla="*/ 0 w 30"/>
                  <a:gd name="T17" fmla="*/ 1 h 50"/>
                  <a:gd name="T18" fmla="*/ 0 w 30"/>
                  <a:gd name="T19" fmla="*/ 1 h 50"/>
                  <a:gd name="T20" fmla="*/ 0 w 30"/>
                  <a:gd name="T21" fmla="*/ 1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50"/>
                  <a:gd name="T35" fmla="*/ 30 w 30"/>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50">
                    <a:moveTo>
                      <a:pt x="15" y="50"/>
                    </a:moveTo>
                    <a:lnTo>
                      <a:pt x="25" y="42"/>
                    </a:lnTo>
                    <a:lnTo>
                      <a:pt x="30" y="25"/>
                    </a:lnTo>
                    <a:lnTo>
                      <a:pt x="25" y="8"/>
                    </a:lnTo>
                    <a:lnTo>
                      <a:pt x="15" y="0"/>
                    </a:lnTo>
                    <a:lnTo>
                      <a:pt x="5" y="8"/>
                    </a:lnTo>
                    <a:lnTo>
                      <a:pt x="0" y="25"/>
                    </a:lnTo>
                    <a:lnTo>
                      <a:pt x="5" y="42"/>
                    </a:lnTo>
                    <a:lnTo>
                      <a:pt x="15" y="50"/>
                    </a:lnTo>
                  </a:path>
                </a:pathLst>
              </a:custGeom>
              <a:noFill/>
              <a:ln w="1588">
                <a:solidFill>
                  <a:srgbClr val="000000"/>
                </a:solidFill>
                <a:round/>
                <a:headEnd/>
                <a:tailEnd/>
              </a:ln>
            </p:spPr>
            <p:txBody>
              <a:bodyPr/>
              <a:lstStyle/>
              <a:p>
                <a:endParaRPr lang="en-US"/>
              </a:p>
            </p:txBody>
          </p:sp>
          <p:sp>
            <p:nvSpPr>
              <p:cNvPr id="231" name="Freeform 233"/>
              <p:cNvSpPr>
                <a:spLocks/>
              </p:cNvSpPr>
              <p:nvPr/>
            </p:nvSpPr>
            <p:spPr bwMode="auto">
              <a:xfrm>
                <a:off x="1623" y="3806"/>
                <a:ext cx="14" cy="25"/>
              </a:xfrm>
              <a:custGeom>
                <a:avLst/>
                <a:gdLst>
                  <a:gd name="T0" fmla="*/ 1 w 28"/>
                  <a:gd name="T1" fmla="*/ 1 h 50"/>
                  <a:gd name="T2" fmla="*/ 1 w 28"/>
                  <a:gd name="T3" fmla="*/ 1 h 50"/>
                  <a:gd name="T4" fmla="*/ 1 w 28"/>
                  <a:gd name="T5" fmla="*/ 1 h 50"/>
                  <a:gd name="T6" fmla="*/ 1 w 28"/>
                  <a:gd name="T7" fmla="*/ 1 h 50"/>
                  <a:gd name="T8" fmla="*/ 1 w 28"/>
                  <a:gd name="T9" fmla="*/ 0 h 50"/>
                  <a:gd name="T10" fmla="*/ 1 w 28"/>
                  <a:gd name="T11" fmla="*/ 1 h 50"/>
                  <a:gd name="T12" fmla="*/ 0 w 28"/>
                  <a:gd name="T13" fmla="*/ 1 h 50"/>
                  <a:gd name="T14" fmla="*/ 1 w 28"/>
                  <a:gd name="T15" fmla="*/ 1 h 50"/>
                  <a:gd name="T16" fmla="*/ 1 w 28"/>
                  <a:gd name="T17" fmla="*/ 1 h 50"/>
                  <a:gd name="T18" fmla="*/ 1 w 28"/>
                  <a:gd name="T19" fmla="*/ 1 h 50"/>
                  <a:gd name="T20" fmla="*/ 1 w 28"/>
                  <a:gd name="T21" fmla="*/ 1 h 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50"/>
                  <a:gd name="T35" fmla="*/ 28 w 28"/>
                  <a:gd name="T36" fmla="*/ 50 h 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50">
                    <a:moveTo>
                      <a:pt x="15" y="50"/>
                    </a:moveTo>
                    <a:lnTo>
                      <a:pt x="25" y="42"/>
                    </a:lnTo>
                    <a:lnTo>
                      <a:pt x="28" y="25"/>
                    </a:lnTo>
                    <a:lnTo>
                      <a:pt x="25" y="7"/>
                    </a:lnTo>
                    <a:lnTo>
                      <a:pt x="15" y="0"/>
                    </a:lnTo>
                    <a:lnTo>
                      <a:pt x="5" y="7"/>
                    </a:lnTo>
                    <a:lnTo>
                      <a:pt x="0" y="25"/>
                    </a:lnTo>
                    <a:lnTo>
                      <a:pt x="5" y="42"/>
                    </a:lnTo>
                    <a:lnTo>
                      <a:pt x="15" y="50"/>
                    </a:lnTo>
                  </a:path>
                </a:pathLst>
              </a:custGeom>
              <a:noFill/>
              <a:ln w="1588">
                <a:solidFill>
                  <a:srgbClr val="000000"/>
                </a:solidFill>
                <a:round/>
                <a:headEnd/>
                <a:tailEnd/>
              </a:ln>
            </p:spPr>
            <p:txBody>
              <a:bodyPr/>
              <a:lstStyle/>
              <a:p>
                <a:endParaRPr lang="en-US"/>
              </a:p>
            </p:txBody>
          </p:sp>
          <p:sp>
            <p:nvSpPr>
              <p:cNvPr id="232" name="Freeform 234"/>
              <p:cNvSpPr>
                <a:spLocks/>
              </p:cNvSpPr>
              <p:nvPr/>
            </p:nvSpPr>
            <p:spPr bwMode="auto">
              <a:xfrm>
                <a:off x="1651" y="3569"/>
                <a:ext cx="28" cy="243"/>
              </a:xfrm>
              <a:custGeom>
                <a:avLst/>
                <a:gdLst>
                  <a:gd name="T0" fmla="*/ 1 w 54"/>
                  <a:gd name="T1" fmla="*/ 0 h 486"/>
                  <a:gd name="T2" fmla="*/ 1 w 54"/>
                  <a:gd name="T3" fmla="*/ 1 h 486"/>
                  <a:gd name="T4" fmla="*/ 1 w 54"/>
                  <a:gd name="T5" fmla="*/ 1 h 486"/>
                  <a:gd name="T6" fmla="*/ 1 w 54"/>
                  <a:gd name="T7" fmla="*/ 1 h 486"/>
                  <a:gd name="T8" fmla="*/ 0 w 54"/>
                  <a:gd name="T9" fmla="*/ 1 h 486"/>
                  <a:gd name="T10" fmla="*/ 0 w 54"/>
                  <a:gd name="T11" fmla="*/ 1 h 486"/>
                  <a:gd name="T12" fmla="*/ 1 w 54"/>
                  <a:gd name="T13" fmla="*/ 1 h 486"/>
                  <a:gd name="T14" fmla="*/ 1 w 54"/>
                  <a:gd name="T15" fmla="*/ 1 h 486"/>
                  <a:gd name="T16" fmla="*/ 1 w 54"/>
                  <a:gd name="T17" fmla="*/ 1 h 4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486"/>
                  <a:gd name="T29" fmla="*/ 54 w 54"/>
                  <a:gd name="T30" fmla="*/ 486 h 4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486">
                    <a:moveTo>
                      <a:pt x="27" y="0"/>
                    </a:moveTo>
                    <a:lnTo>
                      <a:pt x="26" y="71"/>
                    </a:lnTo>
                    <a:lnTo>
                      <a:pt x="20" y="139"/>
                    </a:lnTo>
                    <a:lnTo>
                      <a:pt x="11" y="206"/>
                    </a:lnTo>
                    <a:lnTo>
                      <a:pt x="0" y="273"/>
                    </a:lnTo>
                    <a:lnTo>
                      <a:pt x="0" y="328"/>
                    </a:lnTo>
                    <a:lnTo>
                      <a:pt x="12" y="387"/>
                    </a:lnTo>
                    <a:lnTo>
                      <a:pt x="33" y="441"/>
                    </a:lnTo>
                    <a:lnTo>
                      <a:pt x="54" y="486"/>
                    </a:lnTo>
                  </a:path>
                </a:pathLst>
              </a:custGeom>
              <a:noFill/>
              <a:ln w="1588">
                <a:solidFill>
                  <a:srgbClr val="000000"/>
                </a:solidFill>
                <a:round/>
                <a:headEnd/>
                <a:tailEnd/>
              </a:ln>
            </p:spPr>
            <p:txBody>
              <a:bodyPr/>
              <a:lstStyle/>
              <a:p>
                <a:endParaRPr lang="en-US"/>
              </a:p>
            </p:txBody>
          </p:sp>
          <p:sp>
            <p:nvSpPr>
              <p:cNvPr id="233" name="Freeform 235"/>
              <p:cNvSpPr>
                <a:spLocks/>
              </p:cNvSpPr>
              <p:nvPr/>
            </p:nvSpPr>
            <p:spPr bwMode="auto">
              <a:xfrm>
                <a:off x="1705" y="3519"/>
                <a:ext cx="38" cy="223"/>
              </a:xfrm>
              <a:custGeom>
                <a:avLst/>
                <a:gdLst>
                  <a:gd name="T0" fmla="*/ 0 w 75"/>
                  <a:gd name="T1" fmla="*/ 0 h 445"/>
                  <a:gd name="T2" fmla="*/ 1 w 75"/>
                  <a:gd name="T3" fmla="*/ 1 h 445"/>
                  <a:gd name="T4" fmla="*/ 1 w 75"/>
                  <a:gd name="T5" fmla="*/ 1 h 445"/>
                  <a:gd name="T6" fmla="*/ 1 w 75"/>
                  <a:gd name="T7" fmla="*/ 1 h 445"/>
                  <a:gd name="T8" fmla="*/ 1 w 75"/>
                  <a:gd name="T9" fmla="*/ 1 h 445"/>
                  <a:gd name="T10" fmla="*/ 0 60000 65536"/>
                  <a:gd name="T11" fmla="*/ 0 60000 65536"/>
                  <a:gd name="T12" fmla="*/ 0 60000 65536"/>
                  <a:gd name="T13" fmla="*/ 0 60000 65536"/>
                  <a:gd name="T14" fmla="*/ 0 60000 65536"/>
                  <a:gd name="T15" fmla="*/ 0 w 75"/>
                  <a:gd name="T16" fmla="*/ 0 h 445"/>
                  <a:gd name="T17" fmla="*/ 75 w 75"/>
                  <a:gd name="T18" fmla="*/ 445 h 445"/>
                </a:gdLst>
                <a:ahLst/>
                <a:cxnLst>
                  <a:cxn ang="T10">
                    <a:pos x="T0" y="T1"/>
                  </a:cxn>
                  <a:cxn ang="T11">
                    <a:pos x="T2" y="T3"/>
                  </a:cxn>
                  <a:cxn ang="T12">
                    <a:pos x="T4" y="T5"/>
                  </a:cxn>
                  <a:cxn ang="T13">
                    <a:pos x="T6" y="T7"/>
                  </a:cxn>
                  <a:cxn ang="T14">
                    <a:pos x="T8" y="T9"/>
                  </a:cxn>
                </a:cxnLst>
                <a:rect l="T15" t="T16" r="T17" b="T18"/>
                <a:pathLst>
                  <a:path w="75" h="445">
                    <a:moveTo>
                      <a:pt x="0" y="0"/>
                    </a:moveTo>
                    <a:lnTo>
                      <a:pt x="3" y="137"/>
                    </a:lnTo>
                    <a:lnTo>
                      <a:pt x="22" y="251"/>
                    </a:lnTo>
                    <a:lnTo>
                      <a:pt x="50" y="349"/>
                    </a:lnTo>
                    <a:lnTo>
                      <a:pt x="75" y="445"/>
                    </a:lnTo>
                  </a:path>
                </a:pathLst>
              </a:custGeom>
              <a:noFill/>
              <a:ln w="1588">
                <a:solidFill>
                  <a:srgbClr val="000000"/>
                </a:solidFill>
                <a:round/>
                <a:headEnd/>
                <a:tailEnd/>
              </a:ln>
            </p:spPr>
            <p:txBody>
              <a:bodyPr/>
              <a:lstStyle/>
              <a:p>
                <a:endParaRPr lang="en-US"/>
              </a:p>
            </p:txBody>
          </p:sp>
          <p:sp>
            <p:nvSpPr>
              <p:cNvPr id="234" name="Freeform 236"/>
              <p:cNvSpPr>
                <a:spLocks/>
              </p:cNvSpPr>
              <p:nvPr/>
            </p:nvSpPr>
            <p:spPr bwMode="auto">
              <a:xfrm>
                <a:off x="1839" y="3809"/>
                <a:ext cx="69" cy="76"/>
              </a:xfrm>
              <a:custGeom>
                <a:avLst/>
                <a:gdLst>
                  <a:gd name="T0" fmla="*/ 1 w 137"/>
                  <a:gd name="T1" fmla="*/ 0 h 152"/>
                  <a:gd name="T2" fmla="*/ 1 w 137"/>
                  <a:gd name="T3" fmla="*/ 1 h 152"/>
                  <a:gd name="T4" fmla="*/ 1 w 137"/>
                  <a:gd name="T5" fmla="*/ 1 h 152"/>
                  <a:gd name="T6" fmla="*/ 1 w 137"/>
                  <a:gd name="T7" fmla="*/ 1 h 152"/>
                  <a:gd name="T8" fmla="*/ 1 w 137"/>
                  <a:gd name="T9" fmla="*/ 1 h 152"/>
                  <a:gd name="T10" fmla="*/ 1 w 137"/>
                  <a:gd name="T11" fmla="*/ 1 h 152"/>
                  <a:gd name="T12" fmla="*/ 1 w 137"/>
                  <a:gd name="T13" fmla="*/ 1 h 152"/>
                  <a:gd name="T14" fmla="*/ 1 w 137"/>
                  <a:gd name="T15" fmla="*/ 1 h 152"/>
                  <a:gd name="T16" fmla="*/ 0 w 137"/>
                  <a:gd name="T17" fmla="*/ 1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52"/>
                  <a:gd name="T29" fmla="*/ 137 w 137"/>
                  <a:gd name="T30" fmla="*/ 152 h 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52">
                    <a:moveTo>
                      <a:pt x="137" y="0"/>
                    </a:moveTo>
                    <a:lnTo>
                      <a:pt x="115" y="21"/>
                    </a:lnTo>
                    <a:lnTo>
                      <a:pt x="95" y="44"/>
                    </a:lnTo>
                    <a:lnTo>
                      <a:pt x="73" y="66"/>
                    </a:lnTo>
                    <a:lnTo>
                      <a:pt x="52" y="88"/>
                    </a:lnTo>
                    <a:lnTo>
                      <a:pt x="35" y="103"/>
                    </a:lnTo>
                    <a:lnTo>
                      <a:pt x="19" y="115"/>
                    </a:lnTo>
                    <a:lnTo>
                      <a:pt x="8" y="128"/>
                    </a:lnTo>
                    <a:lnTo>
                      <a:pt x="0" y="152"/>
                    </a:lnTo>
                  </a:path>
                </a:pathLst>
              </a:custGeom>
              <a:noFill/>
              <a:ln w="1588">
                <a:solidFill>
                  <a:srgbClr val="000000"/>
                </a:solidFill>
                <a:round/>
                <a:headEnd/>
                <a:tailEnd/>
              </a:ln>
            </p:spPr>
            <p:txBody>
              <a:bodyPr/>
              <a:lstStyle/>
              <a:p>
                <a:endParaRPr lang="en-US"/>
              </a:p>
            </p:txBody>
          </p:sp>
          <p:sp>
            <p:nvSpPr>
              <p:cNvPr id="235" name="Freeform 237"/>
              <p:cNvSpPr>
                <a:spLocks/>
              </p:cNvSpPr>
              <p:nvPr/>
            </p:nvSpPr>
            <p:spPr bwMode="auto">
              <a:xfrm>
                <a:off x="1791" y="3784"/>
                <a:ext cx="79" cy="33"/>
              </a:xfrm>
              <a:custGeom>
                <a:avLst/>
                <a:gdLst>
                  <a:gd name="T0" fmla="*/ 1 w 158"/>
                  <a:gd name="T1" fmla="*/ 0 h 67"/>
                  <a:gd name="T2" fmla="*/ 1 w 158"/>
                  <a:gd name="T3" fmla="*/ 0 h 67"/>
                  <a:gd name="T4" fmla="*/ 1 w 158"/>
                  <a:gd name="T5" fmla="*/ 0 h 67"/>
                  <a:gd name="T6" fmla="*/ 1 w 158"/>
                  <a:gd name="T7" fmla="*/ 0 h 67"/>
                  <a:gd name="T8" fmla="*/ 1 w 158"/>
                  <a:gd name="T9" fmla="*/ 0 h 67"/>
                  <a:gd name="T10" fmla="*/ 1 w 158"/>
                  <a:gd name="T11" fmla="*/ 0 h 67"/>
                  <a:gd name="T12" fmla="*/ 1 w 158"/>
                  <a:gd name="T13" fmla="*/ 0 h 67"/>
                  <a:gd name="T14" fmla="*/ 1 w 158"/>
                  <a:gd name="T15" fmla="*/ 0 h 67"/>
                  <a:gd name="T16" fmla="*/ 0 w 158"/>
                  <a:gd name="T17" fmla="*/ 0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
                  <a:gd name="T28" fmla="*/ 0 h 67"/>
                  <a:gd name="T29" fmla="*/ 158 w 158"/>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 h="67">
                    <a:moveTo>
                      <a:pt x="158" y="60"/>
                    </a:moveTo>
                    <a:lnTo>
                      <a:pt x="140" y="67"/>
                    </a:lnTo>
                    <a:lnTo>
                      <a:pt x="119" y="67"/>
                    </a:lnTo>
                    <a:lnTo>
                      <a:pt x="99" y="62"/>
                    </a:lnTo>
                    <a:lnTo>
                      <a:pt x="83" y="60"/>
                    </a:lnTo>
                    <a:lnTo>
                      <a:pt x="58" y="54"/>
                    </a:lnTo>
                    <a:lnTo>
                      <a:pt x="39" y="40"/>
                    </a:lnTo>
                    <a:lnTo>
                      <a:pt x="23" y="20"/>
                    </a:lnTo>
                    <a:lnTo>
                      <a:pt x="0" y="0"/>
                    </a:lnTo>
                  </a:path>
                </a:pathLst>
              </a:custGeom>
              <a:noFill/>
              <a:ln w="1588">
                <a:solidFill>
                  <a:srgbClr val="000000"/>
                </a:solidFill>
                <a:round/>
                <a:headEnd/>
                <a:tailEnd/>
              </a:ln>
            </p:spPr>
            <p:txBody>
              <a:bodyPr/>
              <a:lstStyle/>
              <a:p>
                <a:endParaRPr lang="en-US"/>
              </a:p>
            </p:txBody>
          </p:sp>
          <p:sp>
            <p:nvSpPr>
              <p:cNvPr id="236" name="Freeform 238"/>
              <p:cNvSpPr>
                <a:spLocks/>
              </p:cNvSpPr>
              <p:nvPr/>
            </p:nvSpPr>
            <p:spPr bwMode="auto">
              <a:xfrm>
                <a:off x="1862" y="3784"/>
                <a:ext cx="37" cy="27"/>
              </a:xfrm>
              <a:custGeom>
                <a:avLst/>
                <a:gdLst>
                  <a:gd name="T0" fmla="*/ 0 w 75"/>
                  <a:gd name="T1" fmla="*/ 0 h 54"/>
                  <a:gd name="T2" fmla="*/ 0 w 75"/>
                  <a:gd name="T3" fmla="*/ 1 h 54"/>
                  <a:gd name="T4" fmla="*/ 0 w 75"/>
                  <a:gd name="T5" fmla="*/ 1 h 54"/>
                  <a:gd name="T6" fmla="*/ 0 w 75"/>
                  <a:gd name="T7" fmla="*/ 1 h 54"/>
                  <a:gd name="T8" fmla="*/ 0 w 75"/>
                  <a:gd name="T9" fmla="*/ 1 h 54"/>
                  <a:gd name="T10" fmla="*/ 0 60000 65536"/>
                  <a:gd name="T11" fmla="*/ 0 60000 65536"/>
                  <a:gd name="T12" fmla="*/ 0 60000 65536"/>
                  <a:gd name="T13" fmla="*/ 0 60000 65536"/>
                  <a:gd name="T14" fmla="*/ 0 60000 65536"/>
                  <a:gd name="T15" fmla="*/ 0 w 75"/>
                  <a:gd name="T16" fmla="*/ 0 h 54"/>
                  <a:gd name="T17" fmla="*/ 75 w 75"/>
                  <a:gd name="T18" fmla="*/ 54 h 54"/>
                </a:gdLst>
                <a:ahLst/>
                <a:cxnLst>
                  <a:cxn ang="T10">
                    <a:pos x="T0" y="T1"/>
                  </a:cxn>
                  <a:cxn ang="T11">
                    <a:pos x="T2" y="T3"/>
                  </a:cxn>
                  <a:cxn ang="T12">
                    <a:pos x="T4" y="T5"/>
                  </a:cxn>
                  <a:cxn ang="T13">
                    <a:pos x="T6" y="T7"/>
                  </a:cxn>
                  <a:cxn ang="T14">
                    <a:pos x="T8" y="T9"/>
                  </a:cxn>
                </a:cxnLst>
                <a:rect l="T15" t="T16" r="T17" b="T18"/>
                <a:pathLst>
                  <a:path w="75" h="54">
                    <a:moveTo>
                      <a:pt x="75" y="0"/>
                    </a:moveTo>
                    <a:lnTo>
                      <a:pt x="69" y="9"/>
                    </a:lnTo>
                    <a:lnTo>
                      <a:pt x="58" y="19"/>
                    </a:lnTo>
                    <a:lnTo>
                      <a:pt x="28" y="38"/>
                    </a:lnTo>
                    <a:lnTo>
                      <a:pt x="0" y="54"/>
                    </a:lnTo>
                  </a:path>
                </a:pathLst>
              </a:custGeom>
              <a:noFill/>
              <a:ln w="1588">
                <a:solidFill>
                  <a:srgbClr val="000000"/>
                </a:solidFill>
                <a:round/>
                <a:headEnd/>
                <a:tailEnd/>
              </a:ln>
            </p:spPr>
            <p:txBody>
              <a:bodyPr/>
              <a:lstStyle/>
              <a:p>
                <a:endParaRPr lang="en-US"/>
              </a:p>
            </p:txBody>
          </p:sp>
          <p:sp>
            <p:nvSpPr>
              <p:cNvPr id="237" name="Freeform 239"/>
              <p:cNvSpPr>
                <a:spLocks/>
              </p:cNvSpPr>
              <p:nvPr/>
            </p:nvSpPr>
            <p:spPr bwMode="auto">
              <a:xfrm>
                <a:off x="1885" y="3758"/>
                <a:ext cx="17" cy="23"/>
              </a:xfrm>
              <a:custGeom>
                <a:avLst/>
                <a:gdLst>
                  <a:gd name="T0" fmla="*/ 0 w 35"/>
                  <a:gd name="T1" fmla="*/ 0 h 45"/>
                  <a:gd name="T2" fmla="*/ 0 w 35"/>
                  <a:gd name="T3" fmla="*/ 1 h 45"/>
                  <a:gd name="T4" fmla="*/ 0 w 35"/>
                  <a:gd name="T5" fmla="*/ 1 h 45"/>
                  <a:gd name="T6" fmla="*/ 0 60000 65536"/>
                  <a:gd name="T7" fmla="*/ 0 60000 65536"/>
                  <a:gd name="T8" fmla="*/ 0 60000 65536"/>
                  <a:gd name="T9" fmla="*/ 0 w 35"/>
                  <a:gd name="T10" fmla="*/ 0 h 45"/>
                  <a:gd name="T11" fmla="*/ 35 w 35"/>
                  <a:gd name="T12" fmla="*/ 45 h 45"/>
                </a:gdLst>
                <a:ahLst/>
                <a:cxnLst>
                  <a:cxn ang="T6">
                    <a:pos x="T0" y="T1"/>
                  </a:cxn>
                  <a:cxn ang="T7">
                    <a:pos x="T2" y="T3"/>
                  </a:cxn>
                  <a:cxn ang="T8">
                    <a:pos x="T4" y="T5"/>
                  </a:cxn>
                </a:cxnLst>
                <a:rect l="T9" t="T10" r="T11" b="T12"/>
                <a:pathLst>
                  <a:path w="35" h="45">
                    <a:moveTo>
                      <a:pt x="0" y="0"/>
                    </a:moveTo>
                    <a:lnTo>
                      <a:pt x="14" y="24"/>
                    </a:lnTo>
                    <a:lnTo>
                      <a:pt x="35" y="45"/>
                    </a:lnTo>
                  </a:path>
                </a:pathLst>
              </a:custGeom>
              <a:noFill/>
              <a:ln w="1588">
                <a:solidFill>
                  <a:srgbClr val="000000"/>
                </a:solidFill>
                <a:round/>
                <a:headEnd/>
                <a:tailEnd/>
              </a:ln>
            </p:spPr>
            <p:txBody>
              <a:bodyPr/>
              <a:lstStyle/>
              <a:p>
                <a:endParaRPr lang="en-US"/>
              </a:p>
            </p:txBody>
          </p:sp>
          <p:sp>
            <p:nvSpPr>
              <p:cNvPr id="238" name="Freeform 240"/>
              <p:cNvSpPr>
                <a:spLocks/>
              </p:cNvSpPr>
              <p:nvPr/>
            </p:nvSpPr>
            <p:spPr bwMode="auto">
              <a:xfrm>
                <a:off x="1803" y="3683"/>
                <a:ext cx="32" cy="99"/>
              </a:xfrm>
              <a:custGeom>
                <a:avLst/>
                <a:gdLst>
                  <a:gd name="T0" fmla="*/ 1 w 64"/>
                  <a:gd name="T1" fmla="*/ 0 h 197"/>
                  <a:gd name="T2" fmla="*/ 1 w 64"/>
                  <a:gd name="T3" fmla="*/ 1 h 197"/>
                  <a:gd name="T4" fmla="*/ 1 w 64"/>
                  <a:gd name="T5" fmla="*/ 1 h 197"/>
                  <a:gd name="T6" fmla="*/ 1 w 64"/>
                  <a:gd name="T7" fmla="*/ 1 h 197"/>
                  <a:gd name="T8" fmla="*/ 1 w 64"/>
                  <a:gd name="T9" fmla="*/ 1 h 197"/>
                  <a:gd name="T10" fmla="*/ 1 w 64"/>
                  <a:gd name="T11" fmla="*/ 1 h 197"/>
                  <a:gd name="T12" fmla="*/ 1 w 64"/>
                  <a:gd name="T13" fmla="*/ 1 h 197"/>
                  <a:gd name="T14" fmla="*/ 1 w 64"/>
                  <a:gd name="T15" fmla="*/ 1 h 197"/>
                  <a:gd name="T16" fmla="*/ 1 w 64"/>
                  <a:gd name="T17" fmla="*/ 1 h 197"/>
                  <a:gd name="T18" fmla="*/ 0 w 64"/>
                  <a:gd name="T19" fmla="*/ 1 h 197"/>
                  <a:gd name="T20" fmla="*/ 0 w 64"/>
                  <a:gd name="T21" fmla="*/ 1 h 197"/>
                  <a:gd name="T22" fmla="*/ 0 w 64"/>
                  <a:gd name="T23" fmla="*/ 1 h 197"/>
                  <a:gd name="T24" fmla="*/ 0 w 64"/>
                  <a:gd name="T25" fmla="*/ 1 h 197"/>
                  <a:gd name="T26" fmla="*/ 0 w 64"/>
                  <a:gd name="T27" fmla="*/ 1 h 197"/>
                  <a:gd name="T28" fmla="*/ 1 w 64"/>
                  <a:gd name="T29" fmla="*/ 1 h 197"/>
                  <a:gd name="T30" fmla="*/ 1 w 64"/>
                  <a:gd name="T31" fmla="*/ 1 h 197"/>
                  <a:gd name="T32" fmla="*/ 1 w 64"/>
                  <a:gd name="T33" fmla="*/ 1 h 197"/>
                  <a:gd name="T34" fmla="*/ 1 w 64"/>
                  <a:gd name="T35" fmla="*/ 1 h 197"/>
                  <a:gd name="T36" fmla="*/ 1 w 64"/>
                  <a:gd name="T37" fmla="*/ 1 h 197"/>
                  <a:gd name="T38" fmla="*/ 1 w 64"/>
                  <a:gd name="T39" fmla="*/ 1 h 197"/>
                  <a:gd name="T40" fmla="*/ 1 w 64"/>
                  <a:gd name="T41" fmla="*/ 1 h 197"/>
                  <a:gd name="T42" fmla="*/ 1 w 64"/>
                  <a:gd name="T43" fmla="*/ 1 h 197"/>
                  <a:gd name="T44" fmla="*/ 1 w 64"/>
                  <a:gd name="T45" fmla="*/ 1 h 197"/>
                  <a:gd name="T46" fmla="*/ 1 w 64"/>
                  <a:gd name="T47" fmla="*/ 1 h 197"/>
                  <a:gd name="T48" fmla="*/ 1 w 64"/>
                  <a:gd name="T49" fmla="*/ 1 h 197"/>
                  <a:gd name="T50" fmla="*/ 1 w 64"/>
                  <a:gd name="T51" fmla="*/ 1 h 197"/>
                  <a:gd name="T52" fmla="*/ 1 w 64"/>
                  <a:gd name="T53" fmla="*/ 1 h 197"/>
                  <a:gd name="T54" fmla="*/ 1 w 64"/>
                  <a:gd name="T55" fmla="*/ 1 h 197"/>
                  <a:gd name="T56" fmla="*/ 1 w 64"/>
                  <a:gd name="T57" fmla="*/ 1 h 197"/>
                  <a:gd name="T58" fmla="*/ 1 w 64"/>
                  <a:gd name="T59" fmla="*/ 1 h 197"/>
                  <a:gd name="T60" fmla="*/ 1 w 64"/>
                  <a:gd name="T61" fmla="*/ 1 h 197"/>
                  <a:gd name="T62" fmla="*/ 1 w 64"/>
                  <a:gd name="T63" fmla="*/ 1 h 197"/>
                  <a:gd name="T64" fmla="*/ 1 w 64"/>
                  <a:gd name="T65" fmla="*/ 1 h 197"/>
                  <a:gd name="T66" fmla="*/ 1 w 64"/>
                  <a:gd name="T67" fmla="*/ 1 h 197"/>
                  <a:gd name="T68" fmla="*/ 1 w 64"/>
                  <a:gd name="T69" fmla="*/ 1 h 197"/>
                  <a:gd name="T70" fmla="*/ 1 w 64"/>
                  <a:gd name="T71" fmla="*/ 1 h 197"/>
                  <a:gd name="T72" fmla="*/ 1 w 64"/>
                  <a:gd name="T73" fmla="*/ 1 h 197"/>
                  <a:gd name="T74" fmla="*/ 1 w 64"/>
                  <a:gd name="T75" fmla="*/ 1 h 197"/>
                  <a:gd name="T76" fmla="*/ 1 w 64"/>
                  <a:gd name="T77" fmla="*/ 1 h 197"/>
                  <a:gd name="T78" fmla="*/ 1 w 64"/>
                  <a:gd name="T79" fmla="*/ 1 h 197"/>
                  <a:gd name="T80" fmla="*/ 1 w 64"/>
                  <a:gd name="T81" fmla="*/ 1 h 197"/>
                  <a:gd name="T82" fmla="*/ 1 w 64"/>
                  <a:gd name="T83" fmla="*/ 1 h 197"/>
                  <a:gd name="T84" fmla="*/ 1 w 64"/>
                  <a:gd name="T85" fmla="*/ 1 h 197"/>
                  <a:gd name="T86" fmla="*/ 1 w 64"/>
                  <a:gd name="T87" fmla="*/ 1 h 197"/>
                  <a:gd name="T88" fmla="*/ 1 w 64"/>
                  <a:gd name="T89" fmla="*/ 1 h 197"/>
                  <a:gd name="T90" fmla="*/ 1 w 64"/>
                  <a:gd name="T91" fmla="*/ 1 h 197"/>
                  <a:gd name="T92" fmla="*/ 1 w 64"/>
                  <a:gd name="T93" fmla="*/ 1 h 197"/>
                  <a:gd name="T94" fmla="*/ 1 w 64"/>
                  <a:gd name="T95" fmla="*/ 1 h 197"/>
                  <a:gd name="T96" fmla="*/ 1 w 64"/>
                  <a:gd name="T97" fmla="*/ 1 h 1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
                  <a:gd name="T148" fmla="*/ 0 h 197"/>
                  <a:gd name="T149" fmla="*/ 64 w 64"/>
                  <a:gd name="T150" fmla="*/ 197 h 1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 h="197">
                    <a:moveTo>
                      <a:pt x="5" y="0"/>
                    </a:moveTo>
                    <a:lnTo>
                      <a:pt x="3" y="1"/>
                    </a:lnTo>
                    <a:lnTo>
                      <a:pt x="3" y="8"/>
                    </a:lnTo>
                    <a:lnTo>
                      <a:pt x="2" y="11"/>
                    </a:lnTo>
                    <a:lnTo>
                      <a:pt x="2" y="15"/>
                    </a:lnTo>
                    <a:lnTo>
                      <a:pt x="1" y="19"/>
                    </a:lnTo>
                    <a:lnTo>
                      <a:pt x="1" y="24"/>
                    </a:lnTo>
                    <a:lnTo>
                      <a:pt x="1" y="27"/>
                    </a:lnTo>
                    <a:lnTo>
                      <a:pt x="1" y="32"/>
                    </a:lnTo>
                    <a:lnTo>
                      <a:pt x="0" y="35"/>
                    </a:lnTo>
                    <a:lnTo>
                      <a:pt x="0" y="40"/>
                    </a:lnTo>
                    <a:lnTo>
                      <a:pt x="0" y="44"/>
                    </a:lnTo>
                    <a:lnTo>
                      <a:pt x="0" y="48"/>
                    </a:lnTo>
                    <a:lnTo>
                      <a:pt x="0" y="51"/>
                    </a:lnTo>
                    <a:lnTo>
                      <a:pt x="1" y="55"/>
                    </a:lnTo>
                    <a:lnTo>
                      <a:pt x="1" y="59"/>
                    </a:lnTo>
                    <a:lnTo>
                      <a:pt x="1" y="63"/>
                    </a:lnTo>
                    <a:lnTo>
                      <a:pt x="1" y="65"/>
                    </a:lnTo>
                    <a:lnTo>
                      <a:pt x="2" y="69"/>
                    </a:lnTo>
                    <a:lnTo>
                      <a:pt x="3" y="73"/>
                    </a:lnTo>
                    <a:lnTo>
                      <a:pt x="3" y="77"/>
                    </a:lnTo>
                    <a:lnTo>
                      <a:pt x="3" y="80"/>
                    </a:lnTo>
                    <a:lnTo>
                      <a:pt x="3" y="84"/>
                    </a:lnTo>
                    <a:lnTo>
                      <a:pt x="3" y="87"/>
                    </a:lnTo>
                    <a:lnTo>
                      <a:pt x="3" y="91"/>
                    </a:lnTo>
                    <a:lnTo>
                      <a:pt x="5" y="94"/>
                    </a:lnTo>
                    <a:lnTo>
                      <a:pt x="5" y="97"/>
                    </a:lnTo>
                    <a:lnTo>
                      <a:pt x="5" y="101"/>
                    </a:lnTo>
                    <a:lnTo>
                      <a:pt x="5" y="104"/>
                    </a:lnTo>
                    <a:lnTo>
                      <a:pt x="5" y="108"/>
                    </a:lnTo>
                    <a:lnTo>
                      <a:pt x="6" y="111"/>
                    </a:lnTo>
                    <a:lnTo>
                      <a:pt x="6" y="113"/>
                    </a:lnTo>
                    <a:lnTo>
                      <a:pt x="6" y="117"/>
                    </a:lnTo>
                    <a:lnTo>
                      <a:pt x="7" y="119"/>
                    </a:lnTo>
                    <a:lnTo>
                      <a:pt x="9" y="127"/>
                    </a:lnTo>
                    <a:lnTo>
                      <a:pt x="10" y="133"/>
                    </a:lnTo>
                    <a:lnTo>
                      <a:pt x="12" y="139"/>
                    </a:lnTo>
                    <a:lnTo>
                      <a:pt x="16" y="145"/>
                    </a:lnTo>
                    <a:lnTo>
                      <a:pt x="19" y="152"/>
                    </a:lnTo>
                    <a:lnTo>
                      <a:pt x="23" y="159"/>
                    </a:lnTo>
                    <a:lnTo>
                      <a:pt x="26" y="166"/>
                    </a:lnTo>
                    <a:lnTo>
                      <a:pt x="30" y="172"/>
                    </a:lnTo>
                    <a:lnTo>
                      <a:pt x="34" y="178"/>
                    </a:lnTo>
                    <a:lnTo>
                      <a:pt x="40" y="184"/>
                    </a:lnTo>
                    <a:lnTo>
                      <a:pt x="44" y="188"/>
                    </a:lnTo>
                    <a:lnTo>
                      <a:pt x="49" y="192"/>
                    </a:lnTo>
                    <a:lnTo>
                      <a:pt x="53" y="195"/>
                    </a:lnTo>
                    <a:lnTo>
                      <a:pt x="58" y="197"/>
                    </a:lnTo>
                    <a:lnTo>
                      <a:pt x="64" y="197"/>
                    </a:lnTo>
                  </a:path>
                </a:pathLst>
              </a:custGeom>
              <a:noFill/>
              <a:ln w="1588">
                <a:solidFill>
                  <a:srgbClr val="000000"/>
                </a:solidFill>
                <a:round/>
                <a:headEnd/>
                <a:tailEnd/>
              </a:ln>
            </p:spPr>
            <p:txBody>
              <a:bodyPr/>
              <a:lstStyle/>
              <a:p>
                <a:endParaRPr lang="en-US"/>
              </a:p>
            </p:txBody>
          </p:sp>
          <p:sp>
            <p:nvSpPr>
              <p:cNvPr id="239" name="Freeform 241"/>
              <p:cNvSpPr>
                <a:spLocks/>
              </p:cNvSpPr>
              <p:nvPr/>
            </p:nvSpPr>
            <p:spPr bwMode="auto">
              <a:xfrm>
                <a:off x="1746" y="3749"/>
                <a:ext cx="18" cy="80"/>
              </a:xfrm>
              <a:custGeom>
                <a:avLst/>
                <a:gdLst>
                  <a:gd name="T0" fmla="*/ 1 w 36"/>
                  <a:gd name="T1" fmla="*/ 0 h 160"/>
                  <a:gd name="T2" fmla="*/ 1 w 36"/>
                  <a:gd name="T3" fmla="*/ 1 h 160"/>
                  <a:gd name="T4" fmla="*/ 1 w 36"/>
                  <a:gd name="T5" fmla="*/ 1 h 160"/>
                  <a:gd name="T6" fmla="*/ 1 w 36"/>
                  <a:gd name="T7" fmla="*/ 1 h 160"/>
                  <a:gd name="T8" fmla="*/ 1 w 36"/>
                  <a:gd name="T9" fmla="*/ 1 h 160"/>
                  <a:gd name="T10" fmla="*/ 0 w 36"/>
                  <a:gd name="T11" fmla="*/ 1 h 160"/>
                  <a:gd name="T12" fmla="*/ 1 w 36"/>
                  <a:gd name="T13" fmla="*/ 1 h 160"/>
                  <a:gd name="T14" fmla="*/ 0 60000 65536"/>
                  <a:gd name="T15" fmla="*/ 0 60000 65536"/>
                  <a:gd name="T16" fmla="*/ 0 60000 65536"/>
                  <a:gd name="T17" fmla="*/ 0 60000 65536"/>
                  <a:gd name="T18" fmla="*/ 0 60000 65536"/>
                  <a:gd name="T19" fmla="*/ 0 60000 65536"/>
                  <a:gd name="T20" fmla="*/ 0 60000 65536"/>
                  <a:gd name="T21" fmla="*/ 0 w 36"/>
                  <a:gd name="T22" fmla="*/ 0 h 160"/>
                  <a:gd name="T23" fmla="*/ 36 w 36"/>
                  <a:gd name="T24" fmla="*/ 160 h 1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160">
                    <a:moveTo>
                      <a:pt x="36" y="0"/>
                    </a:moveTo>
                    <a:lnTo>
                      <a:pt x="29" y="18"/>
                    </a:lnTo>
                    <a:lnTo>
                      <a:pt x="24" y="38"/>
                    </a:lnTo>
                    <a:lnTo>
                      <a:pt x="15" y="70"/>
                    </a:lnTo>
                    <a:lnTo>
                      <a:pt x="8" y="102"/>
                    </a:lnTo>
                    <a:lnTo>
                      <a:pt x="0" y="130"/>
                    </a:lnTo>
                    <a:lnTo>
                      <a:pt x="2" y="160"/>
                    </a:lnTo>
                  </a:path>
                </a:pathLst>
              </a:custGeom>
              <a:noFill/>
              <a:ln w="1588">
                <a:solidFill>
                  <a:srgbClr val="000000"/>
                </a:solidFill>
                <a:round/>
                <a:headEnd/>
                <a:tailEnd/>
              </a:ln>
            </p:spPr>
            <p:txBody>
              <a:bodyPr/>
              <a:lstStyle/>
              <a:p>
                <a:endParaRPr lang="en-US"/>
              </a:p>
            </p:txBody>
          </p:sp>
          <p:sp>
            <p:nvSpPr>
              <p:cNvPr id="240" name="Freeform 242"/>
              <p:cNvSpPr>
                <a:spLocks/>
              </p:cNvSpPr>
              <p:nvPr/>
            </p:nvSpPr>
            <p:spPr bwMode="auto">
              <a:xfrm>
                <a:off x="1759" y="3907"/>
                <a:ext cx="45" cy="25"/>
              </a:xfrm>
              <a:custGeom>
                <a:avLst/>
                <a:gdLst>
                  <a:gd name="T0" fmla="*/ 0 w 88"/>
                  <a:gd name="T1" fmla="*/ 0 h 50"/>
                  <a:gd name="T2" fmla="*/ 1 w 88"/>
                  <a:gd name="T3" fmla="*/ 1 h 50"/>
                  <a:gd name="T4" fmla="*/ 1 w 88"/>
                  <a:gd name="T5" fmla="*/ 1 h 50"/>
                  <a:gd name="T6" fmla="*/ 1 w 88"/>
                  <a:gd name="T7" fmla="*/ 1 h 50"/>
                  <a:gd name="T8" fmla="*/ 1 w 88"/>
                  <a:gd name="T9" fmla="*/ 1 h 50"/>
                  <a:gd name="T10" fmla="*/ 1 w 88"/>
                  <a:gd name="T11" fmla="*/ 1 h 50"/>
                  <a:gd name="T12" fmla="*/ 1 w 88"/>
                  <a:gd name="T13" fmla="*/ 1 h 50"/>
                  <a:gd name="T14" fmla="*/ 1 w 88"/>
                  <a:gd name="T15" fmla="*/ 1 h 50"/>
                  <a:gd name="T16" fmla="*/ 1 w 88"/>
                  <a:gd name="T17" fmla="*/ 1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50"/>
                  <a:gd name="T29" fmla="*/ 88 w 88"/>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50">
                    <a:moveTo>
                      <a:pt x="0" y="0"/>
                    </a:moveTo>
                    <a:lnTo>
                      <a:pt x="1" y="10"/>
                    </a:lnTo>
                    <a:lnTo>
                      <a:pt x="6" y="23"/>
                    </a:lnTo>
                    <a:lnTo>
                      <a:pt x="13" y="32"/>
                    </a:lnTo>
                    <a:lnTo>
                      <a:pt x="20" y="41"/>
                    </a:lnTo>
                    <a:lnTo>
                      <a:pt x="36" y="49"/>
                    </a:lnTo>
                    <a:lnTo>
                      <a:pt x="53" y="50"/>
                    </a:lnTo>
                    <a:lnTo>
                      <a:pt x="71" y="46"/>
                    </a:lnTo>
                    <a:lnTo>
                      <a:pt x="88" y="38"/>
                    </a:lnTo>
                  </a:path>
                </a:pathLst>
              </a:custGeom>
              <a:noFill/>
              <a:ln w="1588">
                <a:solidFill>
                  <a:srgbClr val="000000"/>
                </a:solidFill>
                <a:round/>
                <a:headEnd/>
                <a:tailEnd/>
              </a:ln>
            </p:spPr>
            <p:txBody>
              <a:bodyPr/>
              <a:lstStyle/>
              <a:p>
                <a:endParaRPr lang="en-US"/>
              </a:p>
            </p:txBody>
          </p:sp>
          <p:sp>
            <p:nvSpPr>
              <p:cNvPr id="241" name="Freeform 243"/>
              <p:cNvSpPr>
                <a:spLocks/>
              </p:cNvSpPr>
              <p:nvPr/>
            </p:nvSpPr>
            <p:spPr bwMode="auto">
              <a:xfrm>
                <a:off x="1852" y="3875"/>
                <a:ext cx="45" cy="60"/>
              </a:xfrm>
              <a:custGeom>
                <a:avLst/>
                <a:gdLst>
                  <a:gd name="T0" fmla="*/ 1 w 89"/>
                  <a:gd name="T1" fmla="*/ 0 h 121"/>
                  <a:gd name="T2" fmla="*/ 1 w 89"/>
                  <a:gd name="T3" fmla="*/ 0 h 121"/>
                  <a:gd name="T4" fmla="*/ 1 w 89"/>
                  <a:gd name="T5" fmla="*/ 0 h 121"/>
                  <a:gd name="T6" fmla="*/ 1 w 89"/>
                  <a:gd name="T7" fmla="*/ 0 h 121"/>
                  <a:gd name="T8" fmla="*/ 1 w 89"/>
                  <a:gd name="T9" fmla="*/ 0 h 121"/>
                  <a:gd name="T10" fmla="*/ 1 w 89"/>
                  <a:gd name="T11" fmla="*/ 0 h 121"/>
                  <a:gd name="T12" fmla="*/ 1 w 89"/>
                  <a:gd name="T13" fmla="*/ 0 h 121"/>
                  <a:gd name="T14" fmla="*/ 1 w 89"/>
                  <a:gd name="T15" fmla="*/ 0 h 121"/>
                  <a:gd name="T16" fmla="*/ 0 w 89"/>
                  <a:gd name="T17" fmla="*/ 0 h 1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9"/>
                  <a:gd name="T28" fmla="*/ 0 h 121"/>
                  <a:gd name="T29" fmla="*/ 89 w 89"/>
                  <a:gd name="T30" fmla="*/ 121 h 1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9" h="121">
                    <a:moveTo>
                      <a:pt x="89" y="0"/>
                    </a:moveTo>
                    <a:lnTo>
                      <a:pt x="80" y="15"/>
                    </a:lnTo>
                    <a:lnTo>
                      <a:pt x="69" y="29"/>
                    </a:lnTo>
                    <a:lnTo>
                      <a:pt x="58" y="42"/>
                    </a:lnTo>
                    <a:lnTo>
                      <a:pt x="48" y="55"/>
                    </a:lnTo>
                    <a:lnTo>
                      <a:pt x="36" y="70"/>
                    </a:lnTo>
                    <a:lnTo>
                      <a:pt x="23" y="87"/>
                    </a:lnTo>
                    <a:lnTo>
                      <a:pt x="11" y="104"/>
                    </a:lnTo>
                    <a:lnTo>
                      <a:pt x="0" y="121"/>
                    </a:lnTo>
                  </a:path>
                </a:pathLst>
              </a:custGeom>
              <a:noFill/>
              <a:ln w="1588">
                <a:solidFill>
                  <a:srgbClr val="000000"/>
                </a:solidFill>
                <a:round/>
                <a:headEnd/>
                <a:tailEnd/>
              </a:ln>
            </p:spPr>
            <p:txBody>
              <a:bodyPr/>
              <a:lstStyle/>
              <a:p>
                <a:endParaRPr lang="en-US"/>
              </a:p>
            </p:txBody>
          </p:sp>
          <p:sp>
            <p:nvSpPr>
              <p:cNvPr id="242" name="Freeform 244"/>
              <p:cNvSpPr>
                <a:spLocks/>
              </p:cNvSpPr>
              <p:nvPr/>
            </p:nvSpPr>
            <p:spPr bwMode="auto">
              <a:xfrm>
                <a:off x="1922" y="3804"/>
                <a:ext cx="35" cy="160"/>
              </a:xfrm>
              <a:custGeom>
                <a:avLst/>
                <a:gdLst>
                  <a:gd name="T0" fmla="*/ 0 w 71"/>
                  <a:gd name="T1" fmla="*/ 0 h 321"/>
                  <a:gd name="T2" fmla="*/ 0 w 71"/>
                  <a:gd name="T3" fmla="*/ 0 h 321"/>
                  <a:gd name="T4" fmla="*/ 0 w 71"/>
                  <a:gd name="T5" fmla="*/ 0 h 321"/>
                  <a:gd name="T6" fmla="*/ 0 w 71"/>
                  <a:gd name="T7" fmla="*/ 0 h 321"/>
                  <a:gd name="T8" fmla="*/ 0 w 71"/>
                  <a:gd name="T9" fmla="*/ 0 h 321"/>
                  <a:gd name="T10" fmla="*/ 0 w 71"/>
                  <a:gd name="T11" fmla="*/ 0 h 321"/>
                  <a:gd name="T12" fmla="*/ 0 w 71"/>
                  <a:gd name="T13" fmla="*/ 0 h 321"/>
                  <a:gd name="T14" fmla="*/ 0 w 71"/>
                  <a:gd name="T15" fmla="*/ 0 h 321"/>
                  <a:gd name="T16" fmla="*/ 0 w 71"/>
                  <a:gd name="T17" fmla="*/ 0 h 321"/>
                  <a:gd name="T18" fmla="*/ 0 w 71"/>
                  <a:gd name="T19" fmla="*/ 0 h 321"/>
                  <a:gd name="T20" fmla="*/ 0 w 71"/>
                  <a:gd name="T21" fmla="*/ 0 h 321"/>
                  <a:gd name="T22" fmla="*/ 0 w 71"/>
                  <a:gd name="T23" fmla="*/ 0 h 321"/>
                  <a:gd name="T24" fmla="*/ 0 w 71"/>
                  <a:gd name="T25" fmla="*/ 0 h 3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321"/>
                  <a:gd name="T41" fmla="*/ 71 w 71"/>
                  <a:gd name="T42" fmla="*/ 321 h 3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321">
                    <a:moveTo>
                      <a:pt x="71" y="0"/>
                    </a:moveTo>
                    <a:lnTo>
                      <a:pt x="66" y="32"/>
                    </a:lnTo>
                    <a:lnTo>
                      <a:pt x="50" y="64"/>
                    </a:lnTo>
                    <a:lnTo>
                      <a:pt x="34" y="95"/>
                    </a:lnTo>
                    <a:lnTo>
                      <a:pt x="21" y="124"/>
                    </a:lnTo>
                    <a:lnTo>
                      <a:pt x="16" y="141"/>
                    </a:lnTo>
                    <a:lnTo>
                      <a:pt x="12" y="158"/>
                    </a:lnTo>
                    <a:lnTo>
                      <a:pt x="8" y="178"/>
                    </a:lnTo>
                    <a:lnTo>
                      <a:pt x="5" y="196"/>
                    </a:lnTo>
                    <a:lnTo>
                      <a:pt x="1" y="227"/>
                    </a:lnTo>
                    <a:lnTo>
                      <a:pt x="0" y="259"/>
                    </a:lnTo>
                    <a:lnTo>
                      <a:pt x="4" y="292"/>
                    </a:lnTo>
                    <a:lnTo>
                      <a:pt x="12" y="321"/>
                    </a:lnTo>
                  </a:path>
                </a:pathLst>
              </a:custGeom>
              <a:noFill/>
              <a:ln w="1588">
                <a:solidFill>
                  <a:srgbClr val="000000"/>
                </a:solidFill>
                <a:round/>
                <a:headEnd/>
                <a:tailEnd/>
              </a:ln>
            </p:spPr>
            <p:txBody>
              <a:bodyPr/>
              <a:lstStyle/>
              <a:p>
                <a:endParaRPr lang="en-US"/>
              </a:p>
            </p:txBody>
          </p:sp>
          <p:sp>
            <p:nvSpPr>
              <p:cNvPr id="243" name="Freeform 245"/>
              <p:cNvSpPr>
                <a:spLocks/>
              </p:cNvSpPr>
              <p:nvPr/>
            </p:nvSpPr>
            <p:spPr bwMode="auto">
              <a:xfrm>
                <a:off x="1917" y="3795"/>
                <a:ext cx="30" cy="75"/>
              </a:xfrm>
              <a:custGeom>
                <a:avLst/>
                <a:gdLst>
                  <a:gd name="T0" fmla="*/ 1 w 59"/>
                  <a:gd name="T1" fmla="*/ 0 h 150"/>
                  <a:gd name="T2" fmla="*/ 1 w 59"/>
                  <a:gd name="T3" fmla="*/ 1 h 150"/>
                  <a:gd name="T4" fmla="*/ 1 w 59"/>
                  <a:gd name="T5" fmla="*/ 1 h 150"/>
                  <a:gd name="T6" fmla="*/ 1 w 59"/>
                  <a:gd name="T7" fmla="*/ 1 h 150"/>
                  <a:gd name="T8" fmla="*/ 1 w 59"/>
                  <a:gd name="T9" fmla="*/ 1 h 150"/>
                  <a:gd name="T10" fmla="*/ 1 w 59"/>
                  <a:gd name="T11" fmla="*/ 1 h 150"/>
                  <a:gd name="T12" fmla="*/ 1 w 59"/>
                  <a:gd name="T13" fmla="*/ 1 h 150"/>
                  <a:gd name="T14" fmla="*/ 1 w 59"/>
                  <a:gd name="T15" fmla="*/ 1 h 150"/>
                  <a:gd name="T16" fmla="*/ 0 w 59"/>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150"/>
                  <a:gd name="T29" fmla="*/ 59 w 59"/>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150">
                    <a:moveTo>
                      <a:pt x="59" y="0"/>
                    </a:moveTo>
                    <a:lnTo>
                      <a:pt x="57" y="21"/>
                    </a:lnTo>
                    <a:lnTo>
                      <a:pt x="50" y="40"/>
                    </a:lnTo>
                    <a:lnTo>
                      <a:pt x="41" y="58"/>
                    </a:lnTo>
                    <a:lnTo>
                      <a:pt x="30" y="77"/>
                    </a:lnTo>
                    <a:lnTo>
                      <a:pt x="19" y="95"/>
                    </a:lnTo>
                    <a:lnTo>
                      <a:pt x="9" y="112"/>
                    </a:lnTo>
                    <a:lnTo>
                      <a:pt x="2" y="130"/>
                    </a:lnTo>
                    <a:lnTo>
                      <a:pt x="0" y="150"/>
                    </a:lnTo>
                  </a:path>
                </a:pathLst>
              </a:custGeom>
              <a:noFill/>
              <a:ln w="1588">
                <a:solidFill>
                  <a:srgbClr val="000000"/>
                </a:solidFill>
                <a:round/>
                <a:headEnd/>
                <a:tailEnd/>
              </a:ln>
            </p:spPr>
            <p:txBody>
              <a:bodyPr/>
              <a:lstStyle/>
              <a:p>
                <a:endParaRPr lang="en-US"/>
              </a:p>
            </p:txBody>
          </p:sp>
        </p:grpSp>
        <p:sp>
          <p:nvSpPr>
            <p:cNvPr id="14" name="Freeform 247"/>
            <p:cNvSpPr>
              <a:spLocks/>
            </p:cNvSpPr>
            <p:nvPr/>
          </p:nvSpPr>
          <p:spPr bwMode="auto">
            <a:xfrm>
              <a:off x="1889" y="3713"/>
              <a:ext cx="81" cy="46"/>
            </a:xfrm>
            <a:custGeom>
              <a:avLst/>
              <a:gdLst>
                <a:gd name="T0" fmla="*/ 1 w 161"/>
                <a:gd name="T1" fmla="*/ 0 h 92"/>
                <a:gd name="T2" fmla="*/ 1 w 161"/>
                <a:gd name="T3" fmla="*/ 1 h 92"/>
                <a:gd name="T4" fmla="*/ 1 w 161"/>
                <a:gd name="T5" fmla="*/ 1 h 92"/>
                <a:gd name="T6" fmla="*/ 1 w 161"/>
                <a:gd name="T7" fmla="*/ 1 h 92"/>
                <a:gd name="T8" fmla="*/ 1 w 161"/>
                <a:gd name="T9" fmla="*/ 1 h 92"/>
                <a:gd name="T10" fmla="*/ 1 w 161"/>
                <a:gd name="T11" fmla="*/ 1 h 92"/>
                <a:gd name="T12" fmla="*/ 1 w 161"/>
                <a:gd name="T13" fmla="*/ 1 h 92"/>
                <a:gd name="T14" fmla="*/ 1 w 161"/>
                <a:gd name="T15" fmla="*/ 1 h 92"/>
                <a:gd name="T16" fmla="*/ 1 w 161"/>
                <a:gd name="T17" fmla="*/ 1 h 92"/>
                <a:gd name="T18" fmla="*/ 1 w 161"/>
                <a:gd name="T19" fmla="*/ 1 h 92"/>
                <a:gd name="T20" fmla="*/ 1 w 161"/>
                <a:gd name="T21" fmla="*/ 1 h 92"/>
                <a:gd name="T22" fmla="*/ 1 w 161"/>
                <a:gd name="T23" fmla="*/ 1 h 92"/>
                <a:gd name="T24" fmla="*/ 0 w 161"/>
                <a:gd name="T25" fmla="*/ 1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1"/>
                <a:gd name="T40" fmla="*/ 0 h 92"/>
                <a:gd name="T41" fmla="*/ 161 w 161"/>
                <a:gd name="T42" fmla="*/ 92 h 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1" h="92">
                  <a:moveTo>
                    <a:pt x="161" y="0"/>
                  </a:moveTo>
                  <a:lnTo>
                    <a:pt x="139" y="21"/>
                  </a:lnTo>
                  <a:lnTo>
                    <a:pt x="118" y="42"/>
                  </a:lnTo>
                  <a:lnTo>
                    <a:pt x="97" y="61"/>
                  </a:lnTo>
                  <a:lnTo>
                    <a:pt x="79" y="84"/>
                  </a:lnTo>
                  <a:lnTo>
                    <a:pt x="64" y="92"/>
                  </a:lnTo>
                  <a:lnTo>
                    <a:pt x="53" y="82"/>
                  </a:lnTo>
                  <a:lnTo>
                    <a:pt x="44" y="70"/>
                  </a:lnTo>
                  <a:lnTo>
                    <a:pt x="32" y="56"/>
                  </a:lnTo>
                  <a:lnTo>
                    <a:pt x="25" y="38"/>
                  </a:lnTo>
                  <a:lnTo>
                    <a:pt x="17" y="26"/>
                  </a:lnTo>
                  <a:lnTo>
                    <a:pt x="5" y="15"/>
                  </a:lnTo>
                  <a:lnTo>
                    <a:pt x="0" y="7"/>
                  </a:lnTo>
                </a:path>
              </a:pathLst>
            </a:custGeom>
            <a:noFill/>
            <a:ln w="1588">
              <a:solidFill>
                <a:srgbClr val="000000"/>
              </a:solidFill>
              <a:round/>
              <a:headEnd/>
              <a:tailEnd/>
            </a:ln>
          </p:spPr>
          <p:txBody>
            <a:bodyPr/>
            <a:lstStyle/>
            <a:p>
              <a:endParaRPr lang="en-US"/>
            </a:p>
          </p:txBody>
        </p:sp>
        <p:sp>
          <p:nvSpPr>
            <p:cNvPr id="15" name="Freeform 248"/>
            <p:cNvSpPr>
              <a:spLocks/>
            </p:cNvSpPr>
            <p:nvPr/>
          </p:nvSpPr>
          <p:spPr bwMode="auto">
            <a:xfrm>
              <a:off x="1897" y="3718"/>
              <a:ext cx="25" cy="41"/>
            </a:xfrm>
            <a:custGeom>
              <a:avLst/>
              <a:gdLst>
                <a:gd name="T0" fmla="*/ 0 w 49"/>
                <a:gd name="T1" fmla="*/ 0 h 82"/>
                <a:gd name="T2" fmla="*/ 1 w 49"/>
                <a:gd name="T3" fmla="*/ 1 h 82"/>
                <a:gd name="T4" fmla="*/ 1 w 49"/>
                <a:gd name="T5" fmla="*/ 1 h 82"/>
                <a:gd name="T6" fmla="*/ 1 w 49"/>
                <a:gd name="T7" fmla="*/ 1 h 82"/>
                <a:gd name="T8" fmla="*/ 1 w 49"/>
                <a:gd name="T9" fmla="*/ 1 h 82"/>
                <a:gd name="T10" fmla="*/ 0 60000 65536"/>
                <a:gd name="T11" fmla="*/ 0 60000 65536"/>
                <a:gd name="T12" fmla="*/ 0 60000 65536"/>
                <a:gd name="T13" fmla="*/ 0 60000 65536"/>
                <a:gd name="T14" fmla="*/ 0 60000 65536"/>
                <a:gd name="T15" fmla="*/ 0 w 49"/>
                <a:gd name="T16" fmla="*/ 0 h 82"/>
                <a:gd name="T17" fmla="*/ 49 w 49"/>
                <a:gd name="T18" fmla="*/ 82 h 82"/>
              </a:gdLst>
              <a:ahLst/>
              <a:cxnLst>
                <a:cxn ang="T10">
                  <a:pos x="T0" y="T1"/>
                </a:cxn>
                <a:cxn ang="T11">
                  <a:pos x="T2" y="T3"/>
                </a:cxn>
                <a:cxn ang="T12">
                  <a:pos x="T4" y="T5"/>
                </a:cxn>
                <a:cxn ang="T13">
                  <a:pos x="T6" y="T7"/>
                </a:cxn>
                <a:cxn ang="T14">
                  <a:pos x="T8" y="T9"/>
                </a:cxn>
              </a:cxnLst>
              <a:rect l="T15" t="T16" r="T17" b="T18"/>
              <a:pathLst>
                <a:path w="49" h="82">
                  <a:moveTo>
                    <a:pt x="0" y="0"/>
                  </a:moveTo>
                  <a:lnTo>
                    <a:pt x="12" y="16"/>
                  </a:lnTo>
                  <a:lnTo>
                    <a:pt x="28" y="41"/>
                  </a:lnTo>
                  <a:lnTo>
                    <a:pt x="44" y="66"/>
                  </a:lnTo>
                  <a:lnTo>
                    <a:pt x="49" y="82"/>
                  </a:lnTo>
                </a:path>
              </a:pathLst>
            </a:custGeom>
            <a:noFill/>
            <a:ln w="1588">
              <a:solidFill>
                <a:srgbClr val="000000"/>
              </a:solidFill>
              <a:round/>
              <a:headEnd/>
              <a:tailEnd/>
            </a:ln>
          </p:spPr>
          <p:txBody>
            <a:bodyPr/>
            <a:lstStyle/>
            <a:p>
              <a:endParaRPr lang="en-US"/>
            </a:p>
          </p:txBody>
        </p:sp>
        <p:sp>
          <p:nvSpPr>
            <p:cNvPr id="16" name="Freeform 249"/>
            <p:cNvSpPr>
              <a:spLocks/>
            </p:cNvSpPr>
            <p:nvPr/>
          </p:nvSpPr>
          <p:spPr bwMode="auto">
            <a:xfrm>
              <a:off x="1964" y="3627"/>
              <a:ext cx="60" cy="32"/>
            </a:xfrm>
            <a:custGeom>
              <a:avLst/>
              <a:gdLst>
                <a:gd name="T0" fmla="*/ 0 w 121"/>
                <a:gd name="T1" fmla="*/ 0 h 65"/>
                <a:gd name="T2" fmla="*/ 0 w 121"/>
                <a:gd name="T3" fmla="*/ 0 h 65"/>
                <a:gd name="T4" fmla="*/ 0 w 121"/>
                <a:gd name="T5" fmla="*/ 0 h 65"/>
                <a:gd name="T6" fmla="*/ 0 w 121"/>
                <a:gd name="T7" fmla="*/ 0 h 65"/>
                <a:gd name="T8" fmla="*/ 0 w 121"/>
                <a:gd name="T9" fmla="*/ 0 h 65"/>
                <a:gd name="T10" fmla="*/ 0 w 121"/>
                <a:gd name="T11" fmla="*/ 0 h 65"/>
                <a:gd name="T12" fmla="*/ 0 60000 65536"/>
                <a:gd name="T13" fmla="*/ 0 60000 65536"/>
                <a:gd name="T14" fmla="*/ 0 60000 65536"/>
                <a:gd name="T15" fmla="*/ 0 60000 65536"/>
                <a:gd name="T16" fmla="*/ 0 60000 65536"/>
                <a:gd name="T17" fmla="*/ 0 60000 65536"/>
                <a:gd name="T18" fmla="*/ 0 w 121"/>
                <a:gd name="T19" fmla="*/ 0 h 65"/>
                <a:gd name="T20" fmla="*/ 121 w 121"/>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21" h="65">
                  <a:moveTo>
                    <a:pt x="0" y="65"/>
                  </a:moveTo>
                  <a:lnTo>
                    <a:pt x="31" y="58"/>
                  </a:lnTo>
                  <a:lnTo>
                    <a:pt x="65" y="43"/>
                  </a:lnTo>
                  <a:lnTo>
                    <a:pt x="92" y="26"/>
                  </a:lnTo>
                  <a:lnTo>
                    <a:pt x="109" y="12"/>
                  </a:lnTo>
                  <a:lnTo>
                    <a:pt x="121" y="0"/>
                  </a:lnTo>
                </a:path>
              </a:pathLst>
            </a:custGeom>
            <a:noFill/>
            <a:ln w="1588">
              <a:solidFill>
                <a:srgbClr val="000000"/>
              </a:solidFill>
              <a:round/>
              <a:headEnd/>
              <a:tailEnd/>
            </a:ln>
          </p:spPr>
          <p:txBody>
            <a:bodyPr/>
            <a:lstStyle/>
            <a:p>
              <a:endParaRPr lang="en-US"/>
            </a:p>
          </p:txBody>
        </p:sp>
        <p:sp>
          <p:nvSpPr>
            <p:cNvPr id="17" name="Freeform 250"/>
            <p:cNvSpPr>
              <a:spLocks/>
            </p:cNvSpPr>
            <p:nvPr/>
          </p:nvSpPr>
          <p:spPr bwMode="auto">
            <a:xfrm>
              <a:off x="1947" y="3578"/>
              <a:ext cx="118" cy="36"/>
            </a:xfrm>
            <a:custGeom>
              <a:avLst/>
              <a:gdLst>
                <a:gd name="T0" fmla="*/ 0 w 236"/>
                <a:gd name="T1" fmla="*/ 1 h 70"/>
                <a:gd name="T2" fmla="*/ 1 w 236"/>
                <a:gd name="T3" fmla="*/ 1 h 70"/>
                <a:gd name="T4" fmla="*/ 1 w 236"/>
                <a:gd name="T5" fmla="*/ 1 h 70"/>
                <a:gd name="T6" fmla="*/ 1 w 236"/>
                <a:gd name="T7" fmla="*/ 1 h 70"/>
                <a:gd name="T8" fmla="*/ 1 w 236"/>
                <a:gd name="T9" fmla="*/ 1 h 70"/>
                <a:gd name="T10" fmla="*/ 1 w 236"/>
                <a:gd name="T11" fmla="*/ 1 h 70"/>
                <a:gd name="T12" fmla="*/ 1 w 236"/>
                <a:gd name="T13" fmla="*/ 1 h 70"/>
                <a:gd name="T14" fmla="*/ 1 w 236"/>
                <a:gd name="T15" fmla="*/ 1 h 70"/>
                <a:gd name="T16" fmla="*/ 1 w 236"/>
                <a:gd name="T17" fmla="*/ 0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
                <a:gd name="T28" fmla="*/ 0 h 70"/>
                <a:gd name="T29" fmla="*/ 236 w 236"/>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 h="70">
                  <a:moveTo>
                    <a:pt x="0" y="70"/>
                  </a:moveTo>
                  <a:lnTo>
                    <a:pt x="29" y="60"/>
                  </a:lnTo>
                  <a:lnTo>
                    <a:pt x="56" y="48"/>
                  </a:lnTo>
                  <a:lnTo>
                    <a:pt x="83" y="38"/>
                  </a:lnTo>
                  <a:lnTo>
                    <a:pt x="109" y="33"/>
                  </a:lnTo>
                  <a:lnTo>
                    <a:pt x="143" y="26"/>
                  </a:lnTo>
                  <a:lnTo>
                    <a:pt x="174" y="21"/>
                  </a:lnTo>
                  <a:lnTo>
                    <a:pt x="205" y="13"/>
                  </a:lnTo>
                  <a:lnTo>
                    <a:pt x="236" y="0"/>
                  </a:lnTo>
                </a:path>
              </a:pathLst>
            </a:custGeom>
            <a:noFill/>
            <a:ln w="1588">
              <a:solidFill>
                <a:srgbClr val="000000"/>
              </a:solidFill>
              <a:round/>
              <a:headEnd/>
              <a:tailEnd/>
            </a:ln>
          </p:spPr>
          <p:txBody>
            <a:bodyPr/>
            <a:lstStyle/>
            <a:p>
              <a:endParaRPr lang="en-US"/>
            </a:p>
          </p:txBody>
        </p:sp>
        <p:sp>
          <p:nvSpPr>
            <p:cNvPr id="19" name="Freeform 251"/>
            <p:cNvSpPr>
              <a:spLocks/>
            </p:cNvSpPr>
            <p:nvPr/>
          </p:nvSpPr>
          <p:spPr bwMode="auto">
            <a:xfrm>
              <a:off x="2078" y="3434"/>
              <a:ext cx="12" cy="108"/>
            </a:xfrm>
            <a:custGeom>
              <a:avLst/>
              <a:gdLst>
                <a:gd name="T0" fmla="*/ 0 w 25"/>
                <a:gd name="T1" fmla="*/ 0 h 214"/>
                <a:gd name="T2" fmla="*/ 0 w 25"/>
                <a:gd name="T3" fmla="*/ 1 h 214"/>
                <a:gd name="T4" fmla="*/ 0 w 25"/>
                <a:gd name="T5" fmla="*/ 1 h 214"/>
                <a:gd name="T6" fmla="*/ 0 w 25"/>
                <a:gd name="T7" fmla="*/ 1 h 214"/>
                <a:gd name="T8" fmla="*/ 0 w 25"/>
                <a:gd name="T9" fmla="*/ 1 h 214"/>
                <a:gd name="T10" fmla="*/ 0 w 25"/>
                <a:gd name="T11" fmla="*/ 1 h 214"/>
                <a:gd name="T12" fmla="*/ 0 w 25"/>
                <a:gd name="T13" fmla="*/ 1 h 214"/>
                <a:gd name="T14" fmla="*/ 0 w 25"/>
                <a:gd name="T15" fmla="*/ 1 h 214"/>
                <a:gd name="T16" fmla="*/ 0 w 25"/>
                <a:gd name="T17" fmla="*/ 1 h 2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14"/>
                <a:gd name="T29" fmla="*/ 25 w 25"/>
                <a:gd name="T30" fmla="*/ 214 h 2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14">
                  <a:moveTo>
                    <a:pt x="0" y="0"/>
                  </a:moveTo>
                  <a:lnTo>
                    <a:pt x="12" y="44"/>
                  </a:lnTo>
                  <a:lnTo>
                    <a:pt x="20" y="78"/>
                  </a:lnTo>
                  <a:lnTo>
                    <a:pt x="24" y="103"/>
                  </a:lnTo>
                  <a:lnTo>
                    <a:pt x="25" y="122"/>
                  </a:lnTo>
                  <a:lnTo>
                    <a:pt x="24" y="139"/>
                  </a:lnTo>
                  <a:lnTo>
                    <a:pt x="21" y="158"/>
                  </a:lnTo>
                  <a:lnTo>
                    <a:pt x="14" y="182"/>
                  </a:lnTo>
                  <a:lnTo>
                    <a:pt x="7" y="214"/>
                  </a:lnTo>
                </a:path>
              </a:pathLst>
            </a:custGeom>
            <a:noFill/>
            <a:ln w="1588">
              <a:solidFill>
                <a:srgbClr val="000000"/>
              </a:solidFill>
              <a:round/>
              <a:headEnd/>
              <a:tailEnd/>
            </a:ln>
          </p:spPr>
          <p:txBody>
            <a:bodyPr/>
            <a:lstStyle/>
            <a:p>
              <a:endParaRPr lang="en-US"/>
            </a:p>
          </p:txBody>
        </p:sp>
        <p:sp>
          <p:nvSpPr>
            <p:cNvPr id="20" name="Freeform 252"/>
            <p:cNvSpPr>
              <a:spLocks/>
            </p:cNvSpPr>
            <p:nvPr/>
          </p:nvSpPr>
          <p:spPr bwMode="auto">
            <a:xfrm>
              <a:off x="1869" y="3115"/>
              <a:ext cx="115" cy="518"/>
            </a:xfrm>
            <a:custGeom>
              <a:avLst/>
              <a:gdLst>
                <a:gd name="T0" fmla="*/ 1 w 230"/>
                <a:gd name="T1" fmla="*/ 0 h 1038"/>
                <a:gd name="T2" fmla="*/ 1 w 230"/>
                <a:gd name="T3" fmla="*/ 0 h 1038"/>
                <a:gd name="T4" fmla="*/ 1 w 230"/>
                <a:gd name="T5" fmla="*/ 0 h 1038"/>
                <a:gd name="T6" fmla="*/ 1 w 230"/>
                <a:gd name="T7" fmla="*/ 0 h 1038"/>
                <a:gd name="T8" fmla="*/ 1 w 230"/>
                <a:gd name="T9" fmla="*/ 0 h 1038"/>
                <a:gd name="T10" fmla="*/ 1 w 230"/>
                <a:gd name="T11" fmla="*/ 0 h 1038"/>
                <a:gd name="T12" fmla="*/ 1 w 230"/>
                <a:gd name="T13" fmla="*/ 0 h 1038"/>
                <a:gd name="T14" fmla="*/ 1 w 230"/>
                <a:gd name="T15" fmla="*/ 0 h 1038"/>
                <a:gd name="T16" fmla="*/ 1 w 230"/>
                <a:gd name="T17" fmla="*/ 0 h 1038"/>
                <a:gd name="T18" fmla="*/ 1 w 230"/>
                <a:gd name="T19" fmla="*/ 0 h 1038"/>
                <a:gd name="T20" fmla="*/ 1 w 230"/>
                <a:gd name="T21" fmla="*/ 0 h 1038"/>
                <a:gd name="T22" fmla="*/ 1 w 230"/>
                <a:gd name="T23" fmla="*/ 0 h 1038"/>
                <a:gd name="T24" fmla="*/ 1 w 230"/>
                <a:gd name="T25" fmla="*/ 0 h 1038"/>
                <a:gd name="T26" fmla="*/ 1 w 230"/>
                <a:gd name="T27" fmla="*/ 0 h 1038"/>
                <a:gd name="T28" fmla="*/ 1 w 230"/>
                <a:gd name="T29" fmla="*/ 0 h 1038"/>
                <a:gd name="T30" fmla="*/ 1 w 230"/>
                <a:gd name="T31" fmla="*/ 0 h 1038"/>
                <a:gd name="T32" fmla="*/ 1 w 230"/>
                <a:gd name="T33" fmla="*/ 0 h 1038"/>
                <a:gd name="T34" fmla="*/ 1 w 230"/>
                <a:gd name="T35" fmla="*/ 0 h 1038"/>
                <a:gd name="T36" fmla="*/ 1 w 230"/>
                <a:gd name="T37" fmla="*/ 0 h 1038"/>
                <a:gd name="T38" fmla="*/ 1 w 230"/>
                <a:gd name="T39" fmla="*/ 0 h 1038"/>
                <a:gd name="T40" fmla="*/ 1 w 230"/>
                <a:gd name="T41" fmla="*/ 0 h 1038"/>
                <a:gd name="T42" fmla="*/ 1 w 230"/>
                <a:gd name="T43" fmla="*/ 0 h 1038"/>
                <a:gd name="T44" fmla="*/ 1 w 230"/>
                <a:gd name="T45" fmla="*/ 0 h 1038"/>
                <a:gd name="T46" fmla="*/ 1 w 230"/>
                <a:gd name="T47" fmla="*/ 0 h 1038"/>
                <a:gd name="T48" fmla="*/ 1 w 230"/>
                <a:gd name="T49" fmla="*/ 0 h 1038"/>
                <a:gd name="T50" fmla="*/ 1 w 230"/>
                <a:gd name="T51" fmla="*/ 0 h 1038"/>
                <a:gd name="T52" fmla="*/ 1 w 230"/>
                <a:gd name="T53" fmla="*/ 0 h 1038"/>
                <a:gd name="T54" fmla="*/ 1 w 230"/>
                <a:gd name="T55" fmla="*/ 0 h 1038"/>
                <a:gd name="T56" fmla="*/ 1 w 230"/>
                <a:gd name="T57" fmla="*/ 0 h 1038"/>
                <a:gd name="T58" fmla="*/ 1 w 230"/>
                <a:gd name="T59" fmla="*/ 1 h 1038"/>
                <a:gd name="T60" fmla="*/ 1 w 230"/>
                <a:gd name="T61" fmla="*/ 1 h 1038"/>
                <a:gd name="T62" fmla="*/ 1 w 230"/>
                <a:gd name="T63" fmla="*/ 1 h 1038"/>
                <a:gd name="T64" fmla="*/ 1 w 230"/>
                <a:gd name="T65" fmla="*/ 1 h 1038"/>
                <a:gd name="T66" fmla="*/ 1 w 230"/>
                <a:gd name="T67" fmla="*/ 1 h 1038"/>
                <a:gd name="T68" fmla="*/ 1 w 230"/>
                <a:gd name="T69" fmla="*/ 1 h 1038"/>
                <a:gd name="T70" fmla="*/ 1 w 230"/>
                <a:gd name="T71" fmla="*/ 1 h 1038"/>
                <a:gd name="T72" fmla="*/ 1 w 230"/>
                <a:gd name="T73" fmla="*/ 1 h 1038"/>
                <a:gd name="T74" fmla="*/ 1 w 230"/>
                <a:gd name="T75" fmla="*/ 1 h 1038"/>
                <a:gd name="T76" fmla="*/ 1 w 230"/>
                <a:gd name="T77" fmla="*/ 1 h 1038"/>
                <a:gd name="T78" fmla="*/ 1 w 230"/>
                <a:gd name="T79" fmla="*/ 1 h 1038"/>
                <a:gd name="T80" fmla="*/ 1 w 230"/>
                <a:gd name="T81" fmla="*/ 1 h 1038"/>
                <a:gd name="T82" fmla="*/ 1 w 230"/>
                <a:gd name="T83" fmla="*/ 1 h 1038"/>
                <a:gd name="T84" fmla="*/ 1 w 230"/>
                <a:gd name="T85" fmla="*/ 1 h 1038"/>
                <a:gd name="T86" fmla="*/ 1 w 230"/>
                <a:gd name="T87" fmla="*/ 1 h 1038"/>
                <a:gd name="T88" fmla="*/ 1 w 230"/>
                <a:gd name="T89" fmla="*/ 1 h 1038"/>
                <a:gd name="T90" fmla="*/ 1 w 230"/>
                <a:gd name="T91" fmla="*/ 1 h 1038"/>
                <a:gd name="T92" fmla="*/ 1 w 230"/>
                <a:gd name="T93" fmla="*/ 1 h 1038"/>
                <a:gd name="T94" fmla="*/ 1 w 230"/>
                <a:gd name="T95" fmla="*/ 1 h 1038"/>
                <a:gd name="T96" fmla="*/ 0 w 230"/>
                <a:gd name="T97" fmla="*/ 2 h 10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0"/>
                <a:gd name="T148" fmla="*/ 0 h 1038"/>
                <a:gd name="T149" fmla="*/ 230 w 230"/>
                <a:gd name="T150" fmla="*/ 1038 h 10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0" h="1038">
                  <a:moveTo>
                    <a:pt x="230" y="0"/>
                  </a:moveTo>
                  <a:lnTo>
                    <a:pt x="206" y="3"/>
                  </a:lnTo>
                  <a:lnTo>
                    <a:pt x="188" y="6"/>
                  </a:lnTo>
                  <a:lnTo>
                    <a:pt x="171" y="12"/>
                  </a:lnTo>
                  <a:lnTo>
                    <a:pt x="155" y="22"/>
                  </a:lnTo>
                  <a:lnTo>
                    <a:pt x="143" y="33"/>
                  </a:lnTo>
                  <a:lnTo>
                    <a:pt x="131" y="49"/>
                  </a:lnTo>
                  <a:lnTo>
                    <a:pt x="119" y="67"/>
                  </a:lnTo>
                  <a:lnTo>
                    <a:pt x="105" y="89"/>
                  </a:lnTo>
                  <a:lnTo>
                    <a:pt x="95" y="106"/>
                  </a:lnTo>
                  <a:lnTo>
                    <a:pt x="85" y="125"/>
                  </a:lnTo>
                  <a:lnTo>
                    <a:pt x="76" y="143"/>
                  </a:lnTo>
                  <a:lnTo>
                    <a:pt x="66" y="164"/>
                  </a:lnTo>
                  <a:lnTo>
                    <a:pt x="56" y="184"/>
                  </a:lnTo>
                  <a:lnTo>
                    <a:pt x="50" y="204"/>
                  </a:lnTo>
                  <a:lnTo>
                    <a:pt x="43" y="224"/>
                  </a:lnTo>
                  <a:lnTo>
                    <a:pt x="38" y="245"/>
                  </a:lnTo>
                  <a:lnTo>
                    <a:pt x="35" y="264"/>
                  </a:lnTo>
                  <a:lnTo>
                    <a:pt x="33" y="282"/>
                  </a:lnTo>
                  <a:lnTo>
                    <a:pt x="33" y="299"/>
                  </a:lnTo>
                  <a:lnTo>
                    <a:pt x="31" y="315"/>
                  </a:lnTo>
                  <a:lnTo>
                    <a:pt x="33" y="332"/>
                  </a:lnTo>
                  <a:lnTo>
                    <a:pt x="33" y="349"/>
                  </a:lnTo>
                  <a:lnTo>
                    <a:pt x="35" y="367"/>
                  </a:lnTo>
                  <a:lnTo>
                    <a:pt x="36" y="388"/>
                  </a:lnTo>
                  <a:lnTo>
                    <a:pt x="38" y="411"/>
                  </a:lnTo>
                  <a:lnTo>
                    <a:pt x="41" y="436"/>
                  </a:lnTo>
                  <a:lnTo>
                    <a:pt x="44" y="462"/>
                  </a:lnTo>
                  <a:lnTo>
                    <a:pt x="47" y="490"/>
                  </a:lnTo>
                  <a:lnTo>
                    <a:pt x="53" y="518"/>
                  </a:lnTo>
                  <a:lnTo>
                    <a:pt x="61" y="548"/>
                  </a:lnTo>
                  <a:lnTo>
                    <a:pt x="70" y="578"/>
                  </a:lnTo>
                  <a:lnTo>
                    <a:pt x="84" y="611"/>
                  </a:lnTo>
                  <a:lnTo>
                    <a:pt x="94" y="630"/>
                  </a:lnTo>
                  <a:lnTo>
                    <a:pt x="108" y="654"/>
                  </a:lnTo>
                  <a:lnTo>
                    <a:pt x="120" y="679"/>
                  </a:lnTo>
                  <a:lnTo>
                    <a:pt x="126" y="701"/>
                  </a:lnTo>
                  <a:lnTo>
                    <a:pt x="127" y="726"/>
                  </a:lnTo>
                  <a:lnTo>
                    <a:pt x="136" y="752"/>
                  </a:lnTo>
                  <a:lnTo>
                    <a:pt x="150" y="766"/>
                  </a:lnTo>
                  <a:lnTo>
                    <a:pt x="130" y="791"/>
                  </a:lnTo>
                  <a:lnTo>
                    <a:pt x="117" y="820"/>
                  </a:lnTo>
                  <a:lnTo>
                    <a:pt x="109" y="848"/>
                  </a:lnTo>
                  <a:lnTo>
                    <a:pt x="98" y="878"/>
                  </a:lnTo>
                  <a:lnTo>
                    <a:pt x="80" y="917"/>
                  </a:lnTo>
                  <a:lnTo>
                    <a:pt x="58" y="954"/>
                  </a:lnTo>
                  <a:lnTo>
                    <a:pt x="34" y="988"/>
                  </a:lnTo>
                  <a:lnTo>
                    <a:pt x="9" y="1023"/>
                  </a:lnTo>
                  <a:lnTo>
                    <a:pt x="0" y="1038"/>
                  </a:lnTo>
                </a:path>
              </a:pathLst>
            </a:custGeom>
            <a:noFill/>
            <a:ln w="1588">
              <a:solidFill>
                <a:srgbClr val="000000"/>
              </a:solidFill>
              <a:round/>
              <a:headEnd/>
              <a:tailEnd/>
            </a:ln>
          </p:spPr>
          <p:txBody>
            <a:bodyPr/>
            <a:lstStyle/>
            <a:p>
              <a:endParaRPr lang="en-US"/>
            </a:p>
          </p:txBody>
        </p:sp>
        <p:sp>
          <p:nvSpPr>
            <p:cNvPr id="21" name="Freeform 253"/>
            <p:cNvSpPr>
              <a:spLocks/>
            </p:cNvSpPr>
            <p:nvPr/>
          </p:nvSpPr>
          <p:spPr bwMode="auto">
            <a:xfrm>
              <a:off x="1829" y="3440"/>
              <a:ext cx="48" cy="157"/>
            </a:xfrm>
            <a:custGeom>
              <a:avLst/>
              <a:gdLst>
                <a:gd name="T0" fmla="*/ 0 w 98"/>
                <a:gd name="T1" fmla="*/ 0 h 313"/>
                <a:gd name="T2" fmla="*/ 0 w 98"/>
                <a:gd name="T3" fmla="*/ 1 h 313"/>
                <a:gd name="T4" fmla="*/ 0 w 98"/>
                <a:gd name="T5" fmla="*/ 1 h 313"/>
                <a:gd name="T6" fmla="*/ 0 w 98"/>
                <a:gd name="T7" fmla="*/ 1 h 313"/>
                <a:gd name="T8" fmla="*/ 0 w 98"/>
                <a:gd name="T9" fmla="*/ 1 h 313"/>
                <a:gd name="T10" fmla="*/ 0 w 98"/>
                <a:gd name="T11" fmla="*/ 1 h 313"/>
                <a:gd name="T12" fmla="*/ 0 w 98"/>
                <a:gd name="T13" fmla="*/ 1 h 313"/>
                <a:gd name="T14" fmla="*/ 0 w 98"/>
                <a:gd name="T15" fmla="*/ 1 h 313"/>
                <a:gd name="T16" fmla="*/ 0 w 98"/>
                <a:gd name="T17" fmla="*/ 1 h 313"/>
                <a:gd name="T18" fmla="*/ 0 w 98"/>
                <a:gd name="T19" fmla="*/ 1 h 313"/>
                <a:gd name="T20" fmla="*/ 0 w 98"/>
                <a:gd name="T21" fmla="*/ 1 h 313"/>
                <a:gd name="T22" fmla="*/ 0 w 98"/>
                <a:gd name="T23" fmla="*/ 1 h 313"/>
                <a:gd name="T24" fmla="*/ 0 w 98"/>
                <a:gd name="T25" fmla="*/ 1 h 3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8"/>
                <a:gd name="T40" fmla="*/ 0 h 313"/>
                <a:gd name="T41" fmla="*/ 98 w 98"/>
                <a:gd name="T42" fmla="*/ 313 h 3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8" h="313">
                  <a:moveTo>
                    <a:pt x="98" y="0"/>
                  </a:moveTo>
                  <a:lnTo>
                    <a:pt x="98" y="29"/>
                  </a:lnTo>
                  <a:lnTo>
                    <a:pt x="94" y="62"/>
                  </a:lnTo>
                  <a:lnTo>
                    <a:pt x="87" y="94"/>
                  </a:lnTo>
                  <a:lnTo>
                    <a:pt x="80" y="124"/>
                  </a:lnTo>
                  <a:lnTo>
                    <a:pt x="70" y="144"/>
                  </a:lnTo>
                  <a:lnTo>
                    <a:pt x="59" y="167"/>
                  </a:lnTo>
                  <a:lnTo>
                    <a:pt x="47" y="191"/>
                  </a:lnTo>
                  <a:lnTo>
                    <a:pt x="33" y="216"/>
                  </a:lnTo>
                  <a:lnTo>
                    <a:pt x="21" y="239"/>
                  </a:lnTo>
                  <a:lnTo>
                    <a:pt x="10" y="264"/>
                  </a:lnTo>
                  <a:lnTo>
                    <a:pt x="2" y="289"/>
                  </a:lnTo>
                  <a:lnTo>
                    <a:pt x="0" y="313"/>
                  </a:lnTo>
                </a:path>
              </a:pathLst>
            </a:custGeom>
            <a:noFill/>
            <a:ln w="1588">
              <a:solidFill>
                <a:srgbClr val="000000"/>
              </a:solidFill>
              <a:round/>
              <a:headEnd/>
              <a:tailEnd/>
            </a:ln>
          </p:spPr>
          <p:txBody>
            <a:bodyPr/>
            <a:lstStyle/>
            <a:p>
              <a:endParaRPr lang="en-US"/>
            </a:p>
          </p:txBody>
        </p:sp>
        <p:sp>
          <p:nvSpPr>
            <p:cNvPr id="22" name="Freeform 254"/>
            <p:cNvSpPr>
              <a:spLocks/>
            </p:cNvSpPr>
            <p:nvPr/>
          </p:nvSpPr>
          <p:spPr bwMode="auto">
            <a:xfrm>
              <a:off x="1910" y="3448"/>
              <a:ext cx="15" cy="100"/>
            </a:xfrm>
            <a:custGeom>
              <a:avLst/>
              <a:gdLst>
                <a:gd name="T0" fmla="*/ 0 w 31"/>
                <a:gd name="T1" fmla="*/ 0 h 199"/>
                <a:gd name="T2" fmla="*/ 0 w 31"/>
                <a:gd name="T3" fmla="*/ 1 h 199"/>
                <a:gd name="T4" fmla="*/ 0 w 31"/>
                <a:gd name="T5" fmla="*/ 1 h 199"/>
                <a:gd name="T6" fmla="*/ 0 w 31"/>
                <a:gd name="T7" fmla="*/ 1 h 199"/>
                <a:gd name="T8" fmla="*/ 0 w 31"/>
                <a:gd name="T9" fmla="*/ 1 h 199"/>
                <a:gd name="T10" fmla="*/ 0 w 31"/>
                <a:gd name="T11" fmla="*/ 1 h 199"/>
                <a:gd name="T12" fmla="*/ 0 w 31"/>
                <a:gd name="T13" fmla="*/ 1 h 199"/>
                <a:gd name="T14" fmla="*/ 0 w 31"/>
                <a:gd name="T15" fmla="*/ 1 h 199"/>
                <a:gd name="T16" fmla="*/ 0 w 31"/>
                <a:gd name="T17" fmla="*/ 1 h 1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99"/>
                <a:gd name="T29" fmla="*/ 31 w 31"/>
                <a:gd name="T30" fmla="*/ 199 h 1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99">
                  <a:moveTo>
                    <a:pt x="31" y="0"/>
                  </a:moveTo>
                  <a:lnTo>
                    <a:pt x="22" y="24"/>
                  </a:lnTo>
                  <a:lnTo>
                    <a:pt x="17" y="48"/>
                  </a:lnTo>
                  <a:lnTo>
                    <a:pt x="15" y="74"/>
                  </a:lnTo>
                  <a:lnTo>
                    <a:pt x="13" y="99"/>
                  </a:lnTo>
                  <a:lnTo>
                    <a:pt x="13" y="125"/>
                  </a:lnTo>
                  <a:lnTo>
                    <a:pt x="12" y="150"/>
                  </a:lnTo>
                  <a:lnTo>
                    <a:pt x="8" y="175"/>
                  </a:lnTo>
                  <a:lnTo>
                    <a:pt x="0" y="199"/>
                  </a:lnTo>
                </a:path>
              </a:pathLst>
            </a:custGeom>
            <a:noFill/>
            <a:ln w="1588">
              <a:solidFill>
                <a:srgbClr val="000000"/>
              </a:solidFill>
              <a:round/>
              <a:headEnd/>
              <a:tailEnd/>
            </a:ln>
          </p:spPr>
          <p:txBody>
            <a:bodyPr/>
            <a:lstStyle/>
            <a:p>
              <a:endParaRPr lang="en-US"/>
            </a:p>
          </p:txBody>
        </p:sp>
        <p:sp>
          <p:nvSpPr>
            <p:cNvPr id="23" name="Freeform 255"/>
            <p:cNvSpPr>
              <a:spLocks/>
            </p:cNvSpPr>
            <p:nvPr/>
          </p:nvSpPr>
          <p:spPr bwMode="auto">
            <a:xfrm>
              <a:off x="1930" y="3458"/>
              <a:ext cx="35" cy="9"/>
            </a:xfrm>
            <a:custGeom>
              <a:avLst/>
              <a:gdLst>
                <a:gd name="T0" fmla="*/ 0 w 71"/>
                <a:gd name="T1" fmla="*/ 0 h 18"/>
                <a:gd name="T2" fmla="*/ 0 w 71"/>
                <a:gd name="T3" fmla="*/ 1 h 18"/>
                <a:gd name="T4" fmla="*/ 0 w 71"/>
                <a:gd name="T5" fmla="*/ 1 h 18"/>
                <a:gd name="T6" fmla="*/ 0 w 71"/>
                <a:gd name="T7" fmla="*/ 1 h 18"/>
                <a:gd name="T8" fmla="*/ 0 w 71"/>
                <a:gd name="T9" fmla="*/ 1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0"/>
                  </a:moveTo>
                  <a:lnTo>
                    <a:pt x="10" y="9"/>
                  </a:lnTo>
                  <a:lnTo>
                    <a:pt x="20" y="18"/>
                  </a:lnTo>
                  <a:lnTo>
                    <a:pt x="45" y="13"/>
                  </a:lnTo>
                  <a:lnTo>
                    <a:pt x="71" y="11"/>
                  </a:lnTo>
                </a:path>
              </a:pathLst>
            </a:custGeom>
            <a:noFill/>
            <a:ln w="1588">
              <a:solidFill>
                <a:srgbClr val="000000"/>
              </a:solidFill>
              <a:round/>
              <a:headEnd/>
              <a:tailEnd/>
            </a:ln>
          </p:spPr>
          <p:txBody>
            <a:bodyPr/>
            <a:lstStyle/>
            <a:p>
              <a:endParaRPr lang="en-US"/>
            </a:p>
          </p:txBody>
        </p:sp>
        <p:sp>
          <p:nvSpPr>
            <p:cNvPr id="24" name="Freeform 256"/>
            <p:cNvSpPr>
              <a:spLocks/>
            </p:cNvSpPr>
            <p:nvPr/>
          </p:nvSpPr>
          <p:spPr bwMode="auto">
            <a:xfrm>
              <a:off x="1957" y="3227"/>
              <a:ext cx="8" cy="175"/>
            </a:xfrm>
            <a:custGeom>
              <a:avLst/>
              <a:gdLst>
                <a:gd name="T0" fmla="*/ 1 w 16"/>
                <a:gd name="T1" fmla="*/ 0 h 352"/>
                <a:gd name="T2" fmla="*/ 1 w 16"/>
                <a:gd name="T3" fmla="*/ 0 h 352"/>
                <a:gd name="T4" fmla="*/ 1 w 16"/>
                <a:gd name="T5" fmla="*/ 0 h 352"/>
                <a:gd name="T6" fmla="*/ 1 w 16"/>
                <a:gd name="T7" fmla="*/ 0 h 352"/>
                <a:gd name="T8" fmla="*/ 1 w 16"/>
                <a:gd name="T9" fmla="*/ 0 h 352"/>
                <a:gd name="T10" fmla="*/ 1 w 16"/>
                <a:gd name="T11" fmla="*/ 0 h 352"/>
                <a:gd name="T12" fmla="*/ 1 w 16"/>
                <a:gd name="T13" fmla="*/ 0 h 352"/>
                <a:gd name="T14" fmla="*/ 1 w 16"/>
                <a:gd name="T15" fmla="*/ 0 h 352"/>
                <a:gd name="T16" fmla="*/ 1 w 16"/>
                <a:gd name="T17" fmla="*/ 0 h 352"/>
                <a:gd name="T18" fmla="*/ 0 w 16"/>
                <a:gd name="T19" fmla="*/ 0 h 352"/>
                <a:gd name="T20" fmla="*/ 1 w 16"/>
                <a:gd name="T21" fmla="*/ 0 h 352"/>
                <a:gd name="T22" fmla="*/ 1 w 16"/>
                <a:gd name="T23" fmla="*/ 0 h 352"/>
                <a:gd name="T24" fmla="*/ 1 w 16"/>
                <a:gd name="T25" fmla="*/ 0 h 3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352"/>
                <a:gd name="T41" fmla="*/ 16 w 16"/>
                <a:gd name="T42" fmla="*/ 352 h 3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352">
                  <a:moveTo>
                    <a:pt x="1" y="0"/>
                  </a:moveTo>
                  <a:lnTo>
                    <a:pt x="3" y="30"/>
                  </a:lnTo>
                  <a:lnTo>
                    <a:pt x="5" y="61"/>
                  </a:lnTo>
                  <a:lnTo>
                    <a:pt x="8" y="94"/>
                  </a:lnTo>
                  <a:lnTo>
                    <a:pt x="4" y="124"/>
                  </a:lnTo>
                  <a:lnTo>
                    <a:pt x="2" y="148"/>
                  </a:lnTo>
                  <a:lnTo>
                    <a:pt x="2" y="174"/>
                  </a:lnTo>
                  <a:lnTo>
                    <a:pt x="2" y="200"/>
                  </a:lnTo>
                  <a:lnTo>
                    <a:pt x="1" y="224"/>
                  </a:lnTo>
                  <a:lnTo>
                    <a:pt x="0" y="254"/>
                  </a:lnTo>
                  <a:lnTo>
                    <a:pt x="1" y="288"/>
                  </a:lnTo>
                  <a:lnTo>
                    <a:pt x="7" y="321"/>
                  </a:lnTo>
                  <a:lnTo>
                    <a:pt x="16" y="352"/>
                  </a:lnTo>
                </a:path>
              </a:pathLst>
            </a:custGeom>
            <a:noFill/>
            <a:ln w="1588">
              <a:solidFill>
                <a:srgbClr val="000000"/>
              </a:solidFill>
              <a:round/>
              <a:headEnd/>
              <a:tailEnd/>
            </a:ln>
          </p:spPr>
          <p:txBody>
            <a:bodyPr/>
            <a:lstStyle/>
            <a:p>
              <a:endParaRPr lang="en-US"/>
            </a:p>
          </p:txBody>
        </p:sp>
        <p:sp>
          <p:nvSpPr>
            <p:cNvPr id="25" name="Freeform 257"/>
            <p:cNvSpPr>
              <a:spLocks/>
            </p:cNvSpPr>
            <p:nvPr/>
          </p:nvSpPr>
          <p:spPr bwMode="auto">
            <a:xfrm>
              <a:off x="1994" y="3406"/>
              <a:ext cx="66" cy="30"/>
            </a:xfrm>
            <a:custGeom>
              <a:avLst/>
              <a:gdLst>
                <a:gd name="T0" fmla="*/ 0 w 131"/>
                <a:gd name="T1" fmla="*/ 0 h 60"/>
                <a:gd name="T2" fmla="*/ 1 w 131"/>
                <a:gd name="T3" fmla="*/ 1 h 60"/>
                <a:gd name="T4" fmla="*/ 1 w 131"/>
                <a:gd name="T5" fmla="*/ 1 h 60"/>
                <a:gd name="T6" fmla="*/ 1 w 131"/>
                <a:gd name="T7" fmla="*/ 1 h 60"/>
                <a:gd name="T8" fmla="*/ 1 w 131"/>
                <a:gd name="T9" fmla="*/ 1 h 60"/>
                <a:gd name="T10" fmla="*/ 1 w 131"/>
                <a:gd name="T11" fmla="*/ 1 h 60"/>
                <a:gd name="T12" fmla="*/ 1 w 131"/>
                <a:gd name="T13" fmla="*/ 1 h 60"/>
                <a:gd name="T14" fmla="*/ 0 60000 65536"/>
                <a:gd name="T15" fmla="*/ 0 60000 65536"/>
                <a:gd name="T16" fmla="*/ 0 60000 65536"/>
                <a:gd name="T17" fmla="*/ 0 60000 65536"/>
                <a:gd name="T18" fmla="*/ 0 60000 65536"/>
                <a:gd name="T19" fmla="*/ 0 60000 65536"/>
                <a:gd name="T20" fmla="*/ 0 60000 65536"/>
                <a:gd name="T21" fmla="*/ 0 w 131"/>
                <a:gd name="T22" fmla="*/ 0 h 60"/>
                <a:gd name="T23" fmla="*/ 131 w 131"/>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1" h="60">
                  <a:moveTo>
                    <a:pt x="0" y="0"/>
                  </a:moveTo>
                  <a:lnTo>
                    <a:pt x="23" y="15"/>
                  </a:lnTo>
                  <a:lnTo>
                    <a:pt x="52" y="21"/>
                  </a:lnTo>
                  <a:lnTo>
                    <a:pt x="80" y="24"/>
                  </a:lnTo>
                  <a:lnTo>
                    <a:pt x="105" y="32"/>
                  </a:lnTo>
                  <a:lnTo>
                    <a:pt x="120" y="45"/>
                  </a:lnTo>
                  <a:lnTo>
                    <a:pt x="131" y="60"/>
                  </a:lnTo>
                </a:path>
              </a:pathLst>
            </a:custGeom>
            <a:noFill/>
            <a:ln w="1588">
              <a:solidFill>
                <a:srgbClr val="000000"/>
              </a:solidFill>
              <a:round/>
              <a:headEnd/>
              <a:tailEnd/>
            </a:ln>
          </p:spPr>
          <p:txBody>
            <a:bodyPr/>
            <a:lstStyle/>
            <a:p>
              <a:endParaRPr lang="en-US"/>
            </a:p>
          </p:txBody>
        </p:sp>
        <p:sp>
          <p:nvSpPr>
            <p:cNvPr id="26" name="Freeform 258"/>
            <p:cNvSpPr>
              <a:spLocks/>
            </p:cNvSpPr>
            <p:nvPr/>
          </p:nvSpPr>
          <p:spPr bwMode="auto">
            <a:xfrm>
              <a:off x="1978" y="3454"/>
              <a:ext cx="49" cy="22"/>
            </a:xfrm>
            <a:custGeom>
              <a:avLst/>
              <a:gdLst>
                <a:gd name="T0" fmla="*/ 0 w 97"/>
                <a:gd name="T1" fmla="*/ 0 h 44"/>
                <a:gd name="T2" fmla="*/ 1 w 97"/>
                <a:gd name="T3" fmla="*/ 1 h 44"/>
                <a:gd name="T4" fmla="*/ 1 w 97"/>
                <a:gd name="T5" fmla="*/ 1 h 44"/>
                <a:gd name="T6" fmla="*/ 1 w 97"/>
                <a:gd name="T7" fmla="*/ 1 h 44"/>
                <a:gd name="T8" fmla="*/ 1 w 97"/>
                <a:gd name="T9" fmla="*/ 1 h 44"/>
                <a:gd name="T10" fmla="*/ 0 60000 65536"/>
                <a:gd name="T11" fmla="*/ 0 60000 65536"/>
                <a:gd name="T12" fmla="*/ 0 60000 65536"/>
                <a:gd name="T13" fmla="*/ 0 60000 65536"/>
                <a:gd name="T14" fmla="*/ 0 60000 65536"/>
                <a:gd name="T15" fmla="*/ 0 w 97"/>
                <a:gd name="T16" fmla="*/ 0 h 44"/>
                <a:gd name="T17" fmla="*/ 97 w 97"/>
                <a:gd name="T18" fmla="*/ 44 h 44"/>
              </a:gdLst>
              <a:ahLst/>
              <a:cxnLst>
                <a:cxn ang="T10">
                  <a:pos x="T0" y="T1"/>
                </a:cxn>
                <a:cxn ang="T11">
                  <a:pos x="T2" y="T3"/>
                </a:cxn>
                <a:cxn ang="T12">
                  <a:pos x="T4" y="T5"/>
                </a:cxn>
                <a:cxn ang="T13">
                  <a:pos x="T6" y="T7"/>
                </a:cxn>
                <a:cxn ang="T14">
                  <a:pos x="T8" y="T9"/>
                </a:cxn>
              </a:cxnLst>
              <a:rect l="T15" t="T16" r="T17" b="T18"/>
              <a:pathLst>
                <a:path w="97" h="44">
                  <a:moveTo>
                    <a:pt x="0" y="0"/>
                  </a:moveTo>
                  <a:lnTo>
                    <a:pt x="28" y="2"/>
                  </a:lnTo>
                  <a:lnTo>
                    <a:pt x="53" y="10"/>
                  </a:lnTo>
                  <a:lnTo>
                    <a:pt x="76" y="23"/>
                  </a:lnTo>
                  <a:lnTo>
                    <a:pt x="97" y="44"/>
                  </a:lnTo>
                </a:path>
              </a:pathLst>
            </a:custGeom>
            <a:noFill/>
            <a:ln w="1588">
              <a:solidFill>
                <a:srgbClr val="000000"/>
              </a:solidFill>
              <a:round/>
              <a:headEnd/>
              <a:tailEnd/>
            </a:ln>
          </p:spPr>
          <p:txBody>
            <a:bodyPr/>
            <a:lstStyle/>
            <a:p>
              <a:endParaRPr lang="en-US"/>
            </a:p>
          </p:txBody>
        </p:sp>
        <p:sp>
          <p:nvSpPr>
            <p:cNvPr id="27" name="Freeform 259"/>
            <p:cNvSpPr>
              <a:spLocks/>
            </p:cNvSpPr>
            <p:nvPr/>
          </p:nvSpPr>
          <p:spPr bwMode="auto">
            <a:xfrm>
              <a:off x="1944" y="3493"/>
              <a:ext cx="75" cy="33"/>
            </a:xfrm>
            <a:custGeom>
              <a:avLst/>
              <a:gdLst>
                <a:gd name="T0" fmla="*/ 0 w 149"/>
                <a:gd name="T1" fmla="*/ 1 h 64"/>
                <a:gd name="T2" fmla="*/ 1 w 149"/>
                <a:gd name="T3" fmla="*/ 1 h 64"/>
                <a:gd name="T4" fmla="*/ 1 w 149"/>
                <a:gd name="T5" fmla="*/ 1 h 64"/>
                <a:gd name="T6" fmla="*/ 1 w 149"/>
                <a:gd name="T7" fmla="*/ 1 h 64"/>
                <a:gd name="T8" fmla="*/ 1 w 149"/>
                <a:gd name="T9" fmla="*/ 0 h 64"/>
                <a:gd name="T10" fmla="*/ 1 w 149"/>
                <a:gd name="T11" fmla="*/ 1 h 64"/>
                <a:gd name="T12" fmla="*/ 1 w 149"/>
                <a:gd name="T13" fmla="*/ 1 h 64"/>
                <a:gd name="T14" fmla="*/ 1 w 149"/>
                <a:gd name="T15" fmla="*/ 1 h 64"/>
                <a:gd name="T16" fmla="*/ 1 w 149"/>
                <a:gd name="T17" fmla="*/ 1 h 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
                <a:gd name="T28" fmla="*/ 0 h 64"/>
                <a:gd name="T29" fmla="*/ 149 w 149"/>
                <a:gd name="T30" fmla="*/ 64 h 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 h="64">
                  <a:moveTo>
                    <a:pt x="0" y="8"/>
                  </a:moveTo>
                  <a:lnTo>
                    <a:pt x="13" y="4"/>
                  </a:lnTo>
                  <a:lnTo>
                    <a:pt x="36" y="4"/>
                  </a:lnTo>
                  <a:lnTo>
                    <a:pt x="55" y="2"/>
                  </a:lnTo>
                  <a:lnTo>
                    <a:pt x="80" y="0"/>
                  </a:lnTo>
                  <a:lnTo>
                    <a:pt x="102" y="11"/>
                  </a:lnTo>
                  <a:lnTo>
                    <a:pt x="119" y="27"/>
                  </a:lnTo>
                  <a:lnTo>
                    <a:pt x="133" y="46"/>
                  </a:lnTo>
                  <a:lnTo>
                    <a:pt x="149" y="64"/>
                  </a:lnTo>
                </a:path>
              </a:pathLst>
            </a:custGeom>
            <a:noFill/>
            <a:ln w="1588">
              <a:solidFill>
                <a:srgbClr val="000000"/>
              </a:solidFill>
              <a:round/>
              <a:headEnd/>
              <a:tailEnd/>
            </a:ln>
          </p:spPr>
          <p:txBody>
            <a:bodyPr/>
            <a:lstStyle/>
            <a:p>
              <a:endParaRPr lang="en-US"/>
            </a:p>
          </p:txBody>
        </p:sp>
        <p:sp>
          <p:nvSpPr>
            <p:cNvPr id="28" name="Freeform 260"/>
            <p:cNvSpPr>
              <a:spLocks/>
            </p:cNvSpPr>
            <p:nvPr/>
          </p:nvSpPr>
          <p:spPr bwMode="auto">
            <a:xfrm>
              <a:off x="1622" y="3085"/>
              <a:ext cx="78" cy="238"/>
            </a:xfrm>
            <a:custGeom>
              <a:avLst/>
              <a:gdLst>
                <a:gd name="T0" fmla="*/ 0 w 157"/>
                <a:gd name="T1" fmla="*/ 0 h 477"/>
                <a:gd name="T2" fmla="*/ 0 w 157"/>
                <a:gd name="T3" fmla="*/ 0 h 477"/>
                <a:gd name="T4" fmla="*/ 0 w 157"/>
                <a:gd name="T5" fmla="*/ 0 h 477"/>
                <a:gd name="T6" fmla="*/ 0 w 157"/>
                <a:gd name="T7" fmla="*/ 0 h 477"/>
                <a:gd name="T8" fmla="*/ 0 w 157"/>
                <a:gd name="T9" fmla="*/ 0 h 477"/>
                <a:gd name="T10" fmla="*/ 0 w 157"/>
                <a:gd name="T11" fmla="*/ 0 h 477"/>
                <a:gd name="T12" fmla="*/ 0 w 157"/>
                <a:gd name="T13" fmla="*/ 0 h 477"/>
                <a:gd name="T14" fmla="*/ 0 w 157"/>
                <a:gd name="T15" fmla="*/ 0 h 477"/>
                <a:gd name="T16" fmla="*/ 0 w 157"/>
                <a:gd name="T17" fmla="*/ 0 h 477"/>
                <a:gd name="T18" fmla="*/ 0 w 157"/>
                <a:gd name="T19" fmla="*/ 0 h 477"/>
                <a:gd name="T20" fmla="*/ 0 w 157"/>
                <a:gd name="T21" fmla="*/ 0 h 477"/>
                <a:gd name="T22" fmla="*/ 0 w 157"/>
                <a:gd name="T23" fmla="*/ 0 h 477"/>
                <a:gd name="T24" fmla="*/ 0 w 157"/>
                <a:gd name="T25" fmla="*/ 0 h 477"/>
                <a:gd name="T26" fmla="*/ 0 w 157"/>
                <a:gd name="T27" fmla="*/ 0 h 477"/>
                <a:gd name="T28" fmla="*/ 0 w 157"/>
                <a:gd name="T29" fmla="*/ 0 h 477"/>
                <a:gd name="T30" fmla="*/ 0 w 157"/>
                <a:gd name="T31" fmla="*/ 0 h 477"/>
                <a:gd name="T32" fmla="*/ 0 w 157"/>
                <a:gd name="T33" fmla="*/ 0 h 477"/>
                <a:gd name="T34" fmla="*/ 0 w 157"/>
                <a:gd name="T35" fmla="*/ 0 h 477"/>
                <a:gd name="T36" fmla="*/ 0 w 157"/>
                <a:gd name="T37" fmla="*/ 0 h 477"/>
                <a:gd name="T38" fmla="*/ 0 w 157"/>
                <a:gd name="T39" fmla="*/ 0 h 477"/>
                <a:gd name="T40" fmla="*/ 0 w 157"/>
                <a:gd name="T41" fmla="*/ 0 h 477"/>
                <a:gd name="T42" fmla="*/ 0 w 157"/>
                <a:gd name="T43" fmla="*/ 0 h 477"/>
                <a:gd name="T44" fmla="*/ 0 w 157"/>
                <a:gd name="T45" fmla="*/ 0 h 477"/>
                <a:gd name="T46" fmla="*/ 0 w 157"/>
                <a:gd name="T47" fmla="*/ 0 h 477"/>
                <a:gd name="T48" fmla="*/ 0 w 157"/>
                <a:gd name="T49" fmla="*/ 0 h 477"/>
                <a:gd name="T50" fmla="*/ 0 w 157"/>
                <a:gd name="T51" fmla="*/ 0 h 477"/>
                <a:gd name="T52" fmla="*/ 0 w 157"/>
                <a:gd name="T53" fmla="*/ 0 h 477"/>
                <a:gd name="T54" fmla="*/ 0 w 157"/>
                <a:gd name="T55" fmla="*/ 0 h 477"/>
                <a:gd name="T56" fmla="*/ 0 w 157"/>
                <a:gd name="T57" fmla="*/ 0 h 477"/>
                <a:gd name="T58" fmla="*/ 0 w 157"/>
                <a:gd name="T59" fmla="*/ 0 h 477"/>
                <a:gd name="T60" fmla="*/ 0 w 157"/>
                <a:gd name="T61" fmla="*/ 0 h 477"/>
                <a:gd name="T62" fmla="*/ 0 w 157"/>
                <a:gd name="T63" fmla="*/ 0 h 477"/>
                <a:gd name="T64" fmla="*/ 0 w 157"/>
                <a:gd name="T65" fmla="*/ 0 h 477"/>
                <a:gd name="T66" fmla="*/ 0 w 157"/>
                <a:gd name="T67" fmla="*/ 0 h 477"/>
                <a:gd name="T68" fmla="*/ 0 w 157"/>
                <a:gd name="T69" fmla="*/ 0 h 477"/>
                <a:gd name="T70" fmla="*/ 0 w 157"/>
                <a:gd name="T71" fmla="*/ 0 h 477"/>
                <a:gd name="T72" fmla="*/ 0 w 157"/>
                <a:gd name="T73" fmla="*/ 0 h 477"/>
                <a:gd name="T74" fmla="*/ 0 w 157"/>
                <a:gd name="T75" fmla="*/ 0 h 477"/>
                <a:gd name="T76" fmla="*/ 0 w 157"/>
                <a:gd name="T77" fmla="*/ 0 h 477"/>
                <a:gd name="T78" fmla="*/ 0 w 157"/>
                <a:gd name="T79" fmla="*/ 0 h 477"/>
                <a:gd name="T80" fmla="*/ 0 w 157"/>
                <a:gd name="T81" fmla="*/ 0 h 477"/>
                <a:gd name="T82" fmla="*/ 0 w 157"/>
                <a:gd name="T83" fmla="*/ 0 h 477"/>
                <a:gd name="T84" fmla="*/ 0 w 157"/>
                <a:gd name="T85" fmla="*/ 0 h 477"/>
                <a:gd name="T86" fmla="*/ 0 w 157"/>
                <a:gd name="T87" fmla="*/ 0 h 477"/>
                <a:gd name="T88" fmla="*/ 0 w 157"/>
                <a:gd name="T89" fmla="*/ 0 h 477"/>
                <a:gd name="T90" fmla="*/ 0 w 157"/>
                <a:gd name="T91" fmla="*/ 0 h 477"/>
                <a:gd name="T92" fmla="*/ 0 w 157"/>
                <a:gd name="T93" fmla="*/ 0 h 477"/>
                <a:gd name="T94" fmla="*/ 0 w 157"/>
                <a:gd name="T95" fmla="*/ 0 h 477"/>
                <a:gd name="T96" fmla="*/ 0 w 157"/>
                <a:gd name="T97" fmla="*/ 0 h 477"/>
                <a:gd name="T98" fmla="*/ 0 w 157"/>
                <a:gd name="T99" fmla="*/ 0 h 477"/>
                <a:gd name="T100" fmla="*/ 0 w 157"/>
                <a:gd name="T101" fmla="*/ 0 h 477"/>
                <a:gd name="T102" fmla="*/ 0 w 157"/>
                <a:gd name="T103" fmla="*/ 0 h 477"/>
                <a:gd name="T104" fmla="*/ 0 w 157"/>
                <a:gd name="T105" fmla="*/ 0 h 477"/>
                <a:gd name="T106" fmla="*/ 0 w 157"/>
                <a:gd name="T107" fmla="*/ 0 h 477"/>
                <a:gd name="T108" fmla="*/ 0 w 157"/>
                <a:gd name="T109" fmla="*/ 0 h 477"/>
                <a:gd name="T110" fmla="*/ 0 w 157"/>
                <a:gd name="T111" fmla="*/ 0 h 477"/>
                <a:gd name="T112" fmla="*/ 0 w 157"/>
                <a:gd name="T113" fmla="*/ 0 h 477"/>
                <a:gd name="T114" fmla="*/ 0 w 157"/>
                <a:gd name="T115" fmla="*/ 0 h 47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7"/>
                <a:gd name="T175" fmla="*/ 0 h 477"/>
                <a:gd name="T176" fmla="*/ 157 w 157"/>
                <a:gd name="T177" fmla="*/ 477 h 47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7" h="477">
                  <a:moveTo>
                    <a:pt x="6" y="276"/>
                  </a:moveTo>
                  <a:lnTo>
                    <a:pt x="2" y="294"/>
                  </a:lnTo>
                  <a:lnTo>
                    <a:pt x="0" y="318"/>
                  </a:lnTo>
                  <a:lnTo>
                    <a:pt x="1" y="364"/>
                  </a:lnTo>
                  <a:lnTo>
                    <a:pt x="2" y="386"/>
                  </a:lnTo>
                  <a:lnTo>
                    <a:pt x="6" y="409"/>
                  </a:lnTo>
                  <a:lnTo>
                    <a:pt x="8" y="431"/>
                  </a:lnTo>
                  <a:lnTo>
                    <a:pt x="8" y="453"/>
                  </a:lnTo>
                  <a:lnTo>
                    <a:pt x="8" y="477"/>
                  </a:lnTo>
                  <a:lnTo>
                    <a:pt x="24" y="451"/>
                  </a:lnTo>
                  <a:lnTo>
                    <a:pt x="44" y="416"/>
                  </a:lnTo>
                  <a:lnTo>
                    <a:pt x="53" y="398"/>
                  </a:lnTo>
                  <a:lnTo>
                    <a:pt x="63" y="381"/>
                  </a:lnTo>
                  <a:lnTo>
                    <a:pt x="70" y="366"/>
                  </a:lnTo>
                  <a:lnTo>
                    <a:pt x="76" y="353"/>
                  </a:lnTo>
                  <a:lnTo>
                    <a:pt x="80" y="340"/>
                  </a:lnTo>
                  <a:lnTo>
                    <a:pt x="84" y="325"/>
                  </a:lnTo>
                  <a:lnTo>
                    <a:pt x="87" y="310"/>
                  </a:lnTo>
                  <a:lnTo>
                    <a:pt x="91" y="295"/>
                  </a:lnTo>
                  <a:lnTo>
                    <a:pt x="94" y="281"/>
                  </a:lnTo>
                  <a:lnTo>
                    <a:pt x="97" y="265"/>
                  </a:lnTo>
                  <a:lnTo>
                    <a:pt x="99" y="249"/>
                  </a:lnTo>
                  <a:lnTo>
                    <a:pt x="102" y="234"/>
                  </a:lnTo>
                  <a:lnTo>
                    <a:pt x="104" y="217"/>
                  </a:lnTo>
                  <a:lnTo>
                    <a:pt x="107" y="202"/>
                  </a:lnTo>
                  <a:lnTo>
                    <a:pt x="110" y="182"/>
                  </a:lnTo>
                  <a:lnTo>
                    <a:pt x="110" y="166"/>
                  </a:lnTo>
                  <a:lnTo>
                    <a:pt x="111" y="147"/>
                  </a:lnTo>
                  <a:lnTo>
                    <a:pt x="111" y="135"/>
                  </a:lnTo>
                  <a:lnTo>
                    <a:pt x="112" y="124"/>
                  </a:lnTo>
                  <a:lnTo>
                    <a:pt x="120" y="118"/>
                  </a:lnTo>
                  <a:lnTo>
                    <a:pt x="132" y="109"/>
                  </a:lnTo>
                  <a:lnTo>
                    <a:pt x="142" y="96"/>
                  </a:lnTo>
                  <a:lnTo>
                    <a:pt x="149" y="83"/>
                  </a:lnTo>
                  <a:lnTo>
                    <a:pt x="157" y="72"/>
                  </a:lnTo>
                  <a:lnTo>
                    <a:pt x="153" y="48"/>
                  </a:lnTo>
                  <a:lnTo>
                    <a:pt x="149" y="32"/>
                  </a:lnTo>
                  <a:lnTo>
                    <a:pt x="142" y="16"/>
                  </a:lnTo>
                  <a:lnTo>
                    <a:pt x="134" y="5"/>
                  </a:lnTo>
                  <a:lnTo>
                    <a:pt x="119" y="5"/>
                  </a:lnTo>
                  <a:lnTo>
                    <a:pt x="102" y="5"/>
                  </a:lnTo>
                  <a:lnTo>
                    <a:pt x="92" y="0"/>
                  </a:lnTo>
                  <a:lnTo>
                    <a:pt x="82" y="13"/>
                  </a:lnTo>
                  <a:lnTo>
                    <a:pt x="70" y="37"/>
                  </a:lnTo>
                  <a:lnTo>
                    <a:pt x="66" y="53"/>
                  </a:lnTo>
                  <a:lnTo>
                    <a:pt x="66" y="68"/>
                  </a:lnTo>
                  <a:lnTo>
                    <a:pt x="67" y="89"/>
                  </a:lnTo>
                  <a:lnTo>
                    <a:pt x="70" y="101"/>
                  </a:lnTo>
                  <a:lnTo>
                    <a:pt x="63" y="117"/>
                  </a:lnTo>
                  <a:lnTo>
                    <a:pt x="55" y="133"/>
                  </a:lnTo>
                  <a:lnTo>
                    <a:pt x="50" y="147"/>
                  </a:lnTo>
                  <a:lnTo>
                    <a:pt x="44" y="159"/>
                  </a:lnTo>
                  <a:lnTo>
                    <a:pt x="35" y="181"/>
                  </a:lnTo>
                  <a:lnTo>
                    <a:pt x="27" y="201"/>
                  </a:lnTo>
                  <a:lnTo>
                    <a:pt x="21" y="218"/>
                  </a:lnTo>
                  <a:lnTo>
                    <a:pt x="16" y="236"/>
                  </a:lnTo>
                  <a:lnTo>
                    <a:pt x="11" y="256"/>
                  </a:lnTo>
                  <a:lnTo>
                    <a:pt x="6" y="276"/>
                  </a:lnTo>
                  <a:close/>
                </a:path>
              </a:pathLst>
            </a:custGeom>
            <a:solidFill>
              <a:srgbClr val="FF0000"/>
            </a:solidFill>
            <a:ln w="1588">
              <a:solidFill>
                <a:srgbClr val="000000"/>
              </a:solidFill>
              <a:round/>
              <a:headEnd/>
              <a:tailEnd/>
            </a:ln>
          </p:spPr>
          <p:txBody>
            <a:bodyPr/>
            <a:lstStyle/>
            <a:p>
              <a:endParaRPr lang="en-US"/>
            </a:p>
          </p:txBody>
        </p:sp>
        <p:sp>
          <p:nvSpPr>
            <p:cNvPr id="29" name="Freeform 261"/>
            <p:cNvSpPr>
              <a:spLocks/>
            </p:cNvSpPr>
            <p:nvPr/>
          </p:nvSpPr>
          <p:spPr bwMode="auto">
            <a:xfrm>
              <a:off x="1654" y="3108"/>
              <a:ext cx="46" cy="167"/>
            </a:xfrm>
            <a:custGeom>
              <a:avLst/>
              <a:gdLst>
                <a:gd name="T0" fmla="*/ 0 w 94"/>
                <a:gd name="T1" fmla="*/ 1 h 333"/>
                <a:gd name="T2" fmla="*/ 0 w 94"/>
                <a:gd name="T3" fmla="*/ 1 h 333"/>
                <a:gd name="T4" fmla="*/ 0 w 94"/>
                <a:gd name="T5" fmla="*/ 1 h 333"/>
                <a:gd name="T6" fmla="*/ 0 w 94"/>
                <a:gd name="T7" fmla="*/ 1 h 333"/>
                <a:gd name="T8" fmla="*/ 0 w 94"/>
                <a:gd name="T9" fmla="*/ 1 h 333"/>
                <a:gd name="T10" fmla="*/ 0 w 94"/>
                <a:gd name="T11" fmla="*/ 1 h 333"/>
                <a:gd name="T12" fmla="*/ 0 w 94"/>
                <a:gd name="T13" fmla="*/ 1 h 333"/>
                <a:gd name="T14" fmla="*/ 0 w 94"/>
                <a:gd name="T15" fmla="*/ 1 h 333"/>
                <a:gd name="T16" fmla="*/ 0 w 94"/>
                <a:gd name="T17" fmla="*/ 1 h 333"/>
                <a:gd name="T18" fmla="*/ 0 w 94"/>
                <a:gd name="T19" fmla="*/ 1 h 333"/>
                <a:gd name="T20" fmla="*/ 0 w 94"/>
                <a:gd name="T21" fmla="*/ 1 h 333"/>
                <a:gd name="T22" fmla="*/ 0 w 94"/>
                <a:gd name="T23" fmla="*/ 1 h 333"/>
                <a:gd name="T24" fmla="*/ 0 w 94"/>
                <a:gd name="T25" fmla="*/ 1 h 333"/>
                <a:gd name="T26" fmla="*/ 0 w 94"/>
                <a:gd name="T27" fmla="*/ 1 h 333"/>
                <a:gd name="T28" fmla="*/ 0 w 94"/>
                <a:gd name="T29" fmla="*/ 1 h 333"/>
                <a:gd name="T30" fmla="*/ 0 w 94"/>
                <a:gd name="T31" fmla="*/ 1 h 333"/>
                <a:gd name="T32" fmla="*/ 0 w 94"/>
                <a:gd name="T33" fmla="*/ 1 h 333"/>
                <a:gd name="T34" fmla="*/ 0 w 94"/>
                <a:gd name="T35" fmla="*/ 1 h 333"/>
                <a:gd name="T36" fmla="*/ 0 w 94"/>
                <a:gd name="T37" fmla="*/ 1 h 333"/>
                <a:gd name="T38" fmla="*/ 0 w 94"/>
                <a:gd name="T39" fmla="*/ 1 h 333"/>
                <a:gd name="T40" fmla="*/ 0 w 94"/>
                <a:gd name="T41" fmla="*/ 1 h 333"/>
                <a:gd name="T42" fmla="*/ 0 w 94"/>
                <a:gd name="T43" fmla="*/ 1 h 333"/>
                <a:gd name="T44" fmla="*/ 0 w 94"/>
                <a:gd name="T45" fmla="*/ 1 h 333"/>
                <a:gd name="T46" fmla="*/ 0 w 94"/>
                <a:gd name="T47" fmla="*/ 0 h 333"/>
                <a:gd name="T48" fmla="*/ 0 w 94"/>
                <a:gd name="T49" fmla="*/ 1 h 333"/>
                <a:gd name="T50" fmla="*/ 0 w 94"/>
                <a:gd name="T51" fmla="*/ 1 h 333"/>
                <a:gd name="T52" fmla="*/ 0 w 94"/>
                <a:gd name="T53" fmla="*/ 1 h 333"/>
                <a:gd name="T54" fmla="*/ 0 w 94"/>
                <a:gd name="T55" fmla="*/ 1 h 333"/>
                <a:gd name="T56" fmla="*/ 0 w 94"/>
                <a:gd name="T57" fmla="*/ 1 h 333"/>
                <a:gd name="T58" fmla="*/ 0 w 94"/>
                <a:gd name="T59" fmla="*/ 1 h 333"/>
                <a:gd name="T60" fmla="*/ 0 w 94"/>
                <a:gd name="T61" fmla="*/ 1 h 333"/>
                <a:gd name="T62" fmla="*/ 0 w 94"/>
                <a:gd name="T63" fmla="*/ 1 h 333"/>
                <a:gd name="T64" fmla="*/ 0 w 94"/>
                <a:gd name="T65" fmla="*/ 1 h 333"/>
                <a:gd name="T66" fmla="*/ 0 w 94"/>
                <a:gd name="T67" fmla="*/ 1 h 333"/>
                <a:gd name="T68" fmla="*/ 0 w 94"/>
                <a:gd name="T69" fmla="*/ 1 h 333"/>
                <a:gd name="T70" fmla="*/ 0 w 94"/>
                <a:gd name="T71" fmla="*/ 1 h 333"/>
                <a:gd name="T72" fmla="*/ 0 w 94"/>
                <a:gd name="T73" fmla="*/ 1 h 333"/>
                <a:gd name="T74" fmla="*/ 0 w 94"/>
                <a:gd name="T75" fmla="*/ 1 h 333"/>
                <a:gd name="T76" fmla="*/ 0 w 94"/>
                <a:gd name="T77" fmla="*/ 1 h 333"/>
                <a:gd name="T78" fmla="*/ 0 w 94"/>
                <a:gd name="T79" fmla="*/ 1 h 333"/>
                <a:gd name="T80" fmla="*/ 0 w 94"/>
                <a:gd name="T81" fmla="*/ 1 h 333"/>
                <a:gd name="T82" fmla="*/ 0 w 94"/>
                <a:gd name="T83" fmla="*/ 1 h 333"/>
                <a:gd name="T84" fmla="*/ 0 w 94"/>
                <a:gd name="T85" fmla="*/ 1 h 33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4"/>
                <a:gd name="T130" fmla="*/ 0 h 333"/>
                <a:gd name="T131" fmla="*/ 94 w 94"/>
                <a:gd name="T132" fmla="*/ 333 h 33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4" h="333">
                  <a:moveTo>
                    <a:pt x="0" y="333"/>
                  </a:moveTo>
                  <a:lnTo>
                    <a:pt x="7" y="318"/>
                  </a:lnTo>
                  <a:lnTo>
                    <a:pt x="13" y="305"/>
                  </a:lnTo>
                  <a:lnTo>
                    <a:pt x="17" y="292"/>
                  </a:lnTo>
                  <a:lnTo>
                    <a:pt x="21" y="277"/>
                  </a:lnTo>
                  <a:lnTo>
                    <a:pt x="24" y="262"/>
                  </a:lnTo>
                  <a:lnTo>
                    <a:pt x="28" y="247"/>
                  </a:lnTo>
                  <a:lnTo>
                    <a:pt x="31" y="233"/>
                  </a:lnTo>
                  <a:lnTo>
                    <a:pt x="34" y="217"/>
                  </a:lnTo>
                  <a:lnTo>
                    <a:pt x="36" y="201"/>
                  </a:lnTo>
                  <a:lnTo>
                    <a:pt x="39" y="186"/>
                  </a:lnTo>
                  <a:lnTo>
                    <a:pt x="41" y="169"/>
                  </a:lnTo>
                  <a:lnTo>
                    <a:pt x="44" y="154"/>
                  </a:lnTo>
                  <a:lnTo>
                    <a:pt x="47" y="134"/>
                  </a:lnTo>
                  <a:lnTo>
                    <a:pt x="47" y="118"/>
                  </a:lnTo>
                  <a:lnTo>
                    <a:pt x="48" y="99"/>
                  </a:lnTo>
                  <a:lnTo>
                    <a:pt x="48" y="87"/>
                  </a:lnTo>
                  <a:lnTo>
                    <a:pt x="49" y="76"/>
                  </a:lnTo>
                  <a:lnTo>
                    <a:pt x="57" y="70"/>
                  </a:lnTo>
                  <a:lnTo>
                    <a:pt x="69" y="61"/>
                  </a:lnTo>
                  <a:lnTo>
                    <a:pt x="79" y="48"/>
                  </a:lnTo>
                  <a:lnTo>
                    <a:pt x="86" y="35"/>
                  </a:lnTo>
                  <a:lnTo>
                    <a:pt x="94" y="24"/>
                  </a:lnTo>
                  <a:lnTo>
                    <a:pt x="90" y="0"/>
                  </a:lnTo>
                  <a:lnTo>
                    <a:pt x="79" y="15"/>
                  </a:lnTo>
                  <a:lnTo>
                    <a:pt x="70" y="26"/>
                  </a:lnTo>
                  <a:lnTo>
                    <a:pt x="59" y="41"/>
                  </a:lnTo>
                  <a:lnTo>
                    <a:pt x="47" y="57"/>
                  </a:lnTo>
                  <a:lnTo>
                    <a:pt x="33" y="54"/>
                  </a:lnTo>
                  <a:lnTo>
                    <a:pt x="20" y="52"/>
                  </a:lnTo>
                  <a:lnTo>
                    <a:pt x="36" y="67"/>
                  </a:lnTo>
                  <a:lnTo>
                    <a:pt x="36" y="84"/>
                  </a:lnTo>
                  <a:lnTo>
                    <a:pt x="36" y="111"/>
                  </a:lnTo>
                  <a:lnTo>
                    <a:pt x="33" y="141"/>
                  </a:lnTo>
                  <a:lnTo>
                    <a:pt x="31" y="173"/>
                  </a:lnTo>
                  <a:lnTo>
                    <a:pt x="27" y="192"/>
                  </a:lnTo>
                  <a:lnTo>
                    <a:pt x="23" y="212"/>
                  </a:lnTo>
                  <a:lnTo>
                    <a:pt x="19" y="233"/>
                  </a:lnTo>
                  <a:lnTo>
                    <a:pt x="15" y="253"/>
                  </a:lnTo>
                  <a:lnTo>
                    <a:pt x="11" y="276"/>
                  </a:lnTo>
                  <a:lnTo>
                    <a:pt x="6" y="299"/>
                  </a:lnTo>
                  <a:lnTo>
                    <a:pt x="3" y="319"/>
                  </a:lnTo>
                  <a:lnTo>
                    <a:pt x="0" y="333"/>
                  </a:lnTo>
                  <a:close/>
                </a:path>
              </a:pathLst>
            </a:custGeom>
            <a:solidFill>
              <a:srgbClr val="880505"/>
            </a:solidFill>
            <a:ln w="1588">
              <a:solidFill>
                <a:srgbClr val="000000"/>
              </a:solidFill>
              <a:round/>
              <a:headEnd/>
              <a:tailEnd/>
            </a:ln>
          </p:spPr>
          <p:txBody>
            <a:bodyPr/>
            <a:lstStyle/>
            <a:p>
              <a:endParaRPr lang="en-US"/>
            </a:p>
          </p:txBody>
        </p:sp>
        <p:sp>
          <p:nvSpPr>
            <p:cNvPr id="30" name="Freeform 262"/>
            <p:cNvSpPr>
              <a:spLocks/>
            </p:cNvSpPr>
            <p:nvPr/>
          </p:nvSpPr>
          <p:spPr bwMode="auto">
            <a:xfrm>
              <a:off x="1657" y="3134"/>
              <a:ext cx="20" cy="12"/>
            </a:xfrm>
            <a:custGeom>
              <a:avLst/>
              <a:gdLst>
                <a:gd name="T0" fmla="*/ 0 w 40"/>
                <a:gd name="T1" fmla="*/ 1 h 24"/>
                <a:gd name="T2" fmla="*/ 1 w 40"/>
                <a:gd name="T3" fmla="*/ 0 h 24"/>
                <a:gd name="T4" fmla="*/ 1 w 40"/>
                <a:gd name="T5" fmla="*/ 1 h 24"/>
                <a:gd name="T6" fmla="*/ 1 w 40"/>
                <a:gd name="T7" fmla="*/ 1 h 24"/>
                <a:gd name="T8" fmla="*/ 1 w 40"/>
                <a:gd name="T9" fmla="*/ 1 h 24"/>
                <a:gd name="T10" fmla="*/ 0 60000 65536"/>
                <a:gd name="T11" fmla="*/ 0 60000 65536"/>
                <a:gd name="T12" fmla="*/ 0 60000 65536"/>
                <a:gd name="T13" fmla="*/ 0 60000 65536"/>
                <a:gd name="T14" fmla="*/ 0 60000 65536"/>
                <a:gd name="T15" fmla="*/ 0 w 40"/>
                <a:gd name="T16" fmla="*/ 0 h 24"/>
                <a:gd name="T17" fmla="*/ 40 w 40"/>
                <a:gd name="T18" fmla="*/ 24 h 24"/>
              </a:gdLst>
              <a:ahLst/>
              <a:cxnLst>
                <a:cxn ang="T10">
                  <a:pos x="T0" y="T1"/>
                </a:cxn>
                <a:cxn ang="T11">
                  <a:pos x="T2" y="T3"/>
                </a:cxn>
                <a:cxn ang="T12">
                  <a:pos x="T4" y="T5"/>
                </a:cxn>
                <a:cxn ang="T13">
                  <a:pos x="T6" y="T7"/>
                </a:cxn>
                <a:cxn ang="T14">
                  <a:pos x="T8" y="T9"/>
                </a:cxn>
              </a:cxnLst>
              <a:rect l="T15" t="T16" r="T17" b="T18"/>
              <a:pathLst>
                <a:path w="40" h="24">
                  <a:moveTo>
                    <a:pt x="0" y="2"/>
                  </a:moveTo>
                  <a:lnTo>
                    <a:pt x="8" y="0"/>
                  </a:lnTo>
                  <a:lnTo>
                    <a:pt x="20" y="2"/>
                  </a:lnTo>
                  <a:lnTo>
                    <a:pt x="34" y="14"/>
                  </a:lnTo>
                  <a:lnTo>
                    <a:pt x="40" y="24"/>
                  </a:lnTo>
                </a:path>
              </a:pathLst>
            </a:custGeom>
            <a:noFill/>
            <a:ln w="1588">
              <a:solidFill>
                <a:srgbClr val="000000"/>
              </a:solidFill>
              <a:round/>
              <a:headEnd/>
              <a:tailEnd/>
            </a:ln>
          </p:spPr>
          <p:txBody>
            <a:bodyPr/>
            <a:lstStyle/>
            <a:p>
              <a:endParaRPr lang="en-US"/>
            </a:p>
          </p:txBody>
        </p:sp>
        <p:sp>
          <p:nvSpPr>
            <p:cNvPr id="31" name="Freeform 263"/>
            <p:cNvSpPr>
              <a:spLocks/>
            </p:cNvSpPr>
            <p:nvPr/>
          </p:nvSpPr>
          <p:spPr bwMode="auto">
            <a:xfrm>
              <a:off x="1134" y="3276"/>
              <a:ext cx="13" cy="20"/>
            </a:xfrm>
            <a:custGeom>
              <a:avLst/>
              <a:gdLst>
                <a:gd name="T0" fmla="*/ 1 w 26"/>
                <a:gd name="T1" fmla="*/ 0 h 39"/>
                <a:gd name="T2" fmla="*/ 0 w 26"/>
                <a:gd name="T3" fmla="*/ 1 h 39"/>
                <a:gd name="T4" fmla="*/ 1 w 26"/>
                <a:gd name="T5" fmla="*/ 1 h 39"/>
                <a:gd name="T6" fmla="*/ 1 w 26"/>
                <a:gd name="T7" fmla="*/ 1 h 39"/>
                <a:gd name="T8" fmla="*/ 1 w 26"/>
                <a:gd name="T9" fmla="*/ 1 h 39"/>
                <a:gd name="T10" fmla="*/ 1 w 26"/>
                <a:gd name="T11" fmla="*/ 0 h 39"/>
                <a:gd name="T12" fmla="*/ 0 60000 65536"/>
                <a:gd name="T13" fmla="*/ 0 60000 65536"/>
                <a:gd name="T14" fmla="*/ 0 60000 65536"/>
                <a:gd name="T15" fmla="*/ 0 60000 65536"/>
                <a:gd name="T16" fmla="*/ 0 60000 65536"/>
                <a:gd name="T17" fmla="*/ 0 60000 65536"/>
                <a:gd name="T18" fmla="*/ 0 w 26"/>
                <a:gd name="T19" fmla="*/ 0 h 39"/>
                <a:gd name="T20" fmla="*/ 26 w 26"/>
                <a:gd name="T21" fmla="*/ 39 h 39"/>
              </a:gdLst>
              <a:ahLst/>
              <a:cxnLst>
                <a:cxn ang="T12">
                  <a:pos x="T0" y="T1"/>
                </a:cxn>
                <a:cxn ang="T13">
                  <a:pos x="T2" y="T3"/>
                </a:cxn>
                <a:cxn ang="T14">
                  <a:pos x="T4" y="T5"/>
                </a:cxn>
                <a:cxn ang="T15">
                  <a:pos x="T6" y="T7"/>
                </a:cxn>
                <a:cxn ang="T16">
                  <a:pos x="T8" y="T9"/>
                </a:cxn>
                <a:cxn ang="T17">
                  <a:pos x="T10" y="T11"/>
                </a:cxn>
              </a:cxnLst>
              <a:rect l="T18" t="T19" r="T20" b="T21"/>
              <a:pathLst>
                <a:path w="26" h="39">
                  <a:moveTo>
                    <a:pt x="17" y="0"/>
                  </a:moveTo>
                  <a:lnTo>
                    <a:pt x="0" y="19"/>
                  </a:lnTo>
                  <a:lnTo>
                    <a:pt x="12" y="28"/>
                  </a:lnTo>
                  <a:lnTo>
                    <a:pt x="26" y="39"/>
                  </a:lnTo>
                  <a:lnTo>
                    <a:pt x="20" y="18"/>
                  </a:lnTo>
                  <a:lnTo>
                    <a:pt x="17" y="0"/>
                  </a:lnTo>
                  <a:close/>
                </a:path>
              </a:pathLst>
            </a:custGeom>
            <a:solidFill>
              <a:srgbClr val="FFFFFF"/>
            </a:solidFill>
            <a:ln w="1588">
              <a:solidFill>
                <a:srgbClr val="000000"/>
              </a:solidFill>
              <a:round/>
              <a:headEnd/>
              <a:tailEnd/>
            </a:ln>
          </p:spPr>
          <p:txBody>
            <a:bodyPr/>
            <a:lstStyle/>
            <a:p>
              <a:endParaRPr lang="en-US"/>
            </a:p>
          </p:txBody>
        </p:sp>
        <p:sp>
          <p:nvSpPr>
            <p:cNvPr id="32" name="Freeform 264"/>
            <p:cNvSpPr>
              <a:spLocks/>
            </p:cNvSpPr>
            <p:nvPr/>
          </p:nvSpPr>
          <p:spPr bwMode="auto">
            <a:xfrm>
              <a:off x="1134" y="3276"/>
              <a:ext cx="9" cy="12"/>
            </a:xfrm>
            <a:custGeom>
              <a:avLst/>
              <a:gdLst>
                <a:gd name="T0" fmla="*/ 1 w 18"/>
                <a:gd name="T1" fmla="*/ 0 h 23"/>
                <a:gd name="T2" fmla="*/ 1 w 18"/>
                <a:gd name="T3" fmla="*/ 1 h 23"/>
                <a:gd name="T4" fmla="*/ 1 w 18"/>
                <a:gd name="T5" fmla="*/ 1 h 23"/>
                <a:gd name="T6" fmla="*/ 0 w 18"/>
                <a:gd name="T7" fmla="*/ 1 h 23"/>
                <a:gd name="T8" fmla="*/ 1 w 18"/>
                <a:gd name="T9" fmla="*/ 1 h 23"/>
                <a:gd name="T10" fmla="*/ 1 w 18"/>
                <a:gd name="T11" fmla="*/ 1 h 23"/>
                <a:gd name="T12" fmla="*/ 1 w 18"/>
                <a:gd name="T13" fmla="*/ 1 h 23"/>
                <a:gd name="T14" fmla="*/ 1 w 18"/>
                <a:gd name="T15" fmla="*/ 1 h 23"/>
                <a:gd name="T16" fmla="*/ 1 w 18"/>
                <a:gd name="T17" fmla="*/ 0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23"/>
                <a:gd name="T29" fmla="*/ 18 w 18"/>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23">
                  <a:moveTo>
                    <a:pt x="17" y="0"/>
                  </a:moveTo>
                  <a:lnTo>
                    <a:pt x="10" y="2"/>
                  </a:lnTo>
                  <a:lnTo>
                    <a:pt x="3" y="10"/>
                  </a:lnTo>
                  <a:lnTo>
                    <a:pt x="0" y="19"/>
                  </a:lnTo>
                  <a:lnTo>
                    <a:pt x="3" y="23"/>
                  </a:lnTo>
                  <a:lnTo>
                    <a:pt x="8" y="18"/>
                  </a:lnTo>
                  <a:lnTo>
                    <a:pt x="14" y="11"/>
                  </a:lnTo>
                  <a:lnTo>
                    <a:pt x="18" y="6"/>
                  </a:lnTo>
                  <a:lnTo>
                    <a:pt x="17" y="0"/>
                  </a:lnTo>
                  <a:close/>
                </a:path>
              </a:pathLst>
            </a:custGeom>
            <a:solidFill>
              <a:srgbClr val="058805"/>
            </a:solidFill>
            <a:ln w="1588">
              <a:solidFill>
                <a:srgbClr val="000000"/>
              </a:solidFill>
              <a:round/>
              <a:headEnd/>
              <a:tailEnd/>
            </a:ln>
          </p:spPr>
          <p:txBody>
            <a:bodyPr/>
            <a:lstStyle/>
            <a:p>
              <a:endParaRPr lang="en-US"/>
            </a:p>
          </p:txBody>
        </p:sp>
        <p:sp>
          <p:nvSpPr>
            <p:cNvPr id="33" name="Freeform 265"/>
            <p:cNvSpPr>
              <a:spLocks/>
            </p:cNvSpPr>
            <p:nvPr/>
          </p:nvSpPr>
          <p:spPr bwMode="auto">
            <a:xfrm>
              <a:off x="1136" y="3278"/>
              <a:ext cx="3" cy="4"/>
            </a:xfrm>
            <a:custGeom>
              <a:avLst/>
              <a:gdLst>
                <a:gd name="T0" fmla="*/ 0 w 8"/>
                <a:gd name="T1" fmla="*/ 0 h 9"/>
                <a:gd name="T2" fmla="*/ 0 w 8"/>
                <a:gd name="T3" fmla="*/ 0 h 9"/>
                <a:gd name="T4" fmla="*/ 0 w 8"/>
                <a:gd name="T5" fmla="*/ 0 h 9"/>
                <a:gd name="T6" fmla="*/ 0 w 8"/>
                <a:gd name="T7" fmla="*/ 0 h 9"/>
                <a:gd name="T8" fmla="*/ 0 w 8"/>
                <a:gd name="T9" fmla="*/ 0 h 9"/>
                <a:gd name="T10" fmla="*/ 0 w 8"/>
                <a:gd name="T11" fmla="*/ 0 h 9"/>
                <a:gd name="T12" fmla="*/ 0 60000 65536"/>
                <a:gd name="T13" fmla="*/ 0 60000 65536"/>
                <a:gd name="T14" fmla="*/ 0 60000 65536"/>
                <a:gd name="T15" fmla="*/ 0 60000 65536"/>
                <a:gd name="T16" fmla="*/ 0 60000 65536"/>
                <a:gd name="T17" fmla="*/ 0 60000 65536"/>
                <a:gd name="T18" fmla="*/ 0 w 8"/>
                <a:gd name="T19" fmla="*/ 0 h 9"/>
                <a:gd name="T20" fmla="*/ 8 w 8"/>
                <a:gd name="T21" fmla="*/ 9 h 9"/>
              </a:gdLst>
              <a:ahLst/>
              <a:cxnLst>
                <a:cxn ang="T12">
                  <a:pos x="T0" y="T1"/>
                </a:cxn>
                <a:cxn ang="T13">
                  <a:pos x="T2" y="T3"/>
                </a:cxn>
                <a:cxn ang="T14">
                  <a:pos x="T4" y="T5"/>
                </a:cxn>
                <a:cxn ang="T15">
                  <a:pos x="T6" y="T7"/>
                </a:cxn>
                <a:cxn ang="T16">
                  <a:pos x="T8" y="T9"/>
                </a:cxn>
                <a:cxn ang="T17">
                  <a:pos x="T10" y="T11"/>
                </a:cxn>
              </a:cxnLst>
              <a:rect l="T18" t="T19" r="T20" b="T21"/>
              <a:pathLst>
                <a:path w="8" h="9">
                  <a:moveTo>
                    <a:pt x="8" y="4"/>
                  </a:moveTo>
                  <a:lnTo>
                    <a:pt x="7" y="0"/>
                  </a:lnTo>
                  <a:lnTo>
                    <a:pt x="0" y="8"/>
                  </a:lnTo>
                  <a:lnTo>
                    <a:pt x="2" y="9"/>
                  </a:lnTo>
                  <a:lnTo>
                    <a:pt x="6" y="7"/>
                  </a:lnTo>
                  <a:lnTo>
                    <a:pt x="8" y="4"/>
                  </a:lnTo>
                  <a:close/>
                </a:path>
              </a:pathLst>
            </a:custGeom>
            <a:solidFill>
              <a:srgbClr val="000000"/>
            </a:solidFill>
            <a:ln w="1588">
              <a:solidFill>
                <a:srgbClr val="000000"/>
              </a:solidFill>
              <a:round/>
              <a:headEnd/>
              <a:tailEnd/>
            </a:ln>
          </p:spPr>
          <p:txBody>
            <a:bodyPr/>
            <a:lstStyle/>
            <a:p>
              <a:endParaRPr lang="en-US"/>
            </a:p>
          </p:txBody>
        </p:sp>
        <p:sp>
          <p:nvSpPr>
            <p:cNvPr id="34" name="Freeform 266"/>
            <p:cNvSpPr>
              <a:spLocks/>
            </p:cNvSpPr>
            <p:nvPr/>
          </p:nvSpPr>
          <p:spPr bwMode="auto">
            <a:xfrm>
              <a:off x="1178" y="3185"/>
              <a:ext cx="211" cy="299"/>
            </a:xfrm>
            <a:custGeom>
              <a:avLst/>
              <a:gdLst>
                <a:gd name="T0" fmla="*/ 1 w 422"/>
                <a:gd name="T1" fmla="*/ 0 h 599"/>
                <a:gd name="T2" fmla="*/ 1 w 422"/>
                <a:gd name="T3" fmla="*/ 0 h 599"/>
                <a:gd name="T4" fmla="*/ 1 w 422"/>
                <a:gd name="T5" fmla="*/ 0 h 599"/>
                <a:gd name="T6" fmla="*/ 1 w 422"/>
                <a:gd name="T7" fmla="*/ 0 h 599"/>
                <a:gd name="T8" fmla="*/ 1 w 422"/>
                <a:gd name="T9" fmla="*/ 0 h 599"/>
                <a:gd name="T10" fmla="*/ 1 w 422"/>
                <a:gd name="T11" fmla="*/ 0 h 599"/>
                <a:gd name="T12" fmla="*/ 1 w 422"/>
                <a:gd name="T13" fmla="*/ 0 h 599"/>
                <a:gd name="T14" fmla="*/ 1 w 422"/>
                <a:gd name="T15" fmla="*/ 0 h 599"/>
                <a:gd name="T16" fmla="*/ 1 w 422"/>
                <a:gd name="T17" fmla="*/ 0 h 599"/>
                <a:gd name="T18" fmla="*/ 1 w 422"/>
                <a:gd name="T19" fmla="*/ 0 h 599"/>
                <a:gd name="T20" fmla="*/ 1 w 422"/>
                <a:gd name="T21" fmla="*/ 0 h 599"/>
                <a:gd name="T22" fmla="*/ 1 w 422"/>
                <a:gd name="T23" fmla="*/ 0 h 599"/>
                <a:gd name="T24" fmla="*/ 1 w 422"/>
                <a:gd name="T25" fmla="*/ 0 h 599"/>
                <a:gd name="T26" fmla="*/ 1 w 422"/>
                <a:gd name="T27" fmla="*/ 0 h 599"/>
                <a:gd name="T28" fmla="*/ 1 w 422"/>
                <a:gd name="T29" fmla="*/ 0 h 599"/>
                <a:gd name="T30" fmla="*/ 1 w 422"/>
                <a:gd name="T31" fmla="*/ 0 h 599"/>
                <a:gd name="T32" fmla="*/ 1 w 422"/>
                <a:gd name="T33" fmla="*/ 0 h 599"/>
                <a:gd name="T34" fmla="*/ 1 w 422"/>
                <a:gd name="T35" fmla="*/ 0 h 599"/>
                <a:gd name="T36" fmla="*/ 1 w 422"/>
                <a:gd name="T37" fmla="*/ 0 h 599"/>
                <a:gd name="T38" fmla="*/ 1 w 422"/>
                <a:gd name="T39" fmla="*/ 0 h 599"/>
                <a:gd name="T40" fmla="*/ 1 w 422"/>
                <a:gd name="T41" fmla="*/ 0 h 599"/>
                <a:gd name="T42" fmla="*/ 1 w 422"/>
                <a:gd name="T43" fmla="*/ 0 h 599"/>
                <a:gd name="T44" fmla="*/ 1 w 422"/>
                <a:gd name="T45" fmla="*/ 0 h 599"/>
                <a:gd name="T46" fmla="*/ 1 w 422"/>
                <a:gd name="T47" fmla="*/ 0 h 599"/>
                <a:gd name="T48" fmla="*/ 1 w 422"/>
                <a:gd name="T49" fmla="*/ 1 h 599"/>
                <a:gd name="T50" fmla="*/ 1 w 422"/>
                <a:gd name="T51" fmla="*/ 1 h 599"/>
                <a:gd name="T52" fmla="*/ 1 w 422"/>
                <a:gd name="T53" fmla="*/ 1 h 599"/>
                <a:gd name="T54" fmla="*/ 1 w 422"/>
                <a:gd name="T55" fmla="*/ 1 h 599"/>
                <a:gd name="T56" fmla="*/ 1 w 422"/>
                <a:gd name="T57" fmla="*/ 1 h 599"/>
                <a:gd name="T58" fmla="*/ 1 w 422"/>
                <a:gd name="T59" fmla="*/ 1 h 599"/>
                <a:gd name="T60" fmla="*/ 1 w 422"/>
                <a:gd name="T61" fmla="*/ 1 h 599"/>
                <a:gd name="T62" fmla="*/ 1 w 422"/>
                <a:gd name="T63" fmla="*/ 1 h 599"/>
                <a:gd name="T64" fmla="*/ 1 w 422"/>
                <a:gd name="T65" fmla="*/ 0 h 599"/>
                <a:gd name="T66" fmla="*/ 1 w 422"/>
                <a:gd name="T67" fmla="*/ 0 h 599"/>
                <a:gd name="T68" fmla="*/ 1 w 422"/>
                <a:gd name="T69" fmla="*/ 0 h 599"/>
                <a:gd name="T70" fmla="*/ 1 w 422"/>
                <a:gd name="T71" fmla="*/ 0 h 599"/>
                <a:gd name="T72" fmla="*/ 1 w 422"/>
                <a:gd name="T73" fmla="*/ 0 h 599"/>
                <a:gd name="T74" fmla="*/ 1 w 422"/>
                <a:gd name="T75" fmla="*/ 0 h 599"/>
                <a:gd name="T76" fmla="*/ 1 w 422"/>
                <a:gd name="T77" fmla="*/ 0 h 599"/>
                <a:gd name="T78" fmla="*/ 1 w 422"/>
                <a:gd name="T79" fmla="*/ 0 h 599"/>
                <a:gd name="T80" fmla="*/ 1 w 422"/>
                <a:gd name="T81" fmla="*/ 0 h 599"/>
                <a:gd name="T82" fmla="*/ 1 w 422"/>
                <a:gd name="T83" fmla="*/ 0 h 599"/>
                <a:gd name="T84" fmla="*/ 1 w 422"/>
                <a:gd name="T85" fmla="*/ 0 h 599"/>
                <a:gd name="T86" fmla="*/ 1 w 422"/>
                <a:gd name="T87" fmla="*/ 0 h 599"/>
                <a:gd name="T88" fmla="*/ 1 w 422"/>
                <a:gd name="T89" fmla="*/ 0 h 599"/>
                <a:gd name="T90" fmla="*/ 1 w 422"/>
                <a:gd name="T91" fmla="*/ 0 h 599"/>
                <a:gd name="T92" fmla="*/ 1 w 422"/>
                <a:gd name="T93" fmla="*/ 0 h 5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22"/>
                <a:gd name="T142" fmla="*/ 0 h 599"/>
                <a:gd name="T143" fmla="*/ 422 w 422"/>
                <a:gd name="T144" fmla="*/ 599 h 59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22" h="599">
                  <a:moveTo>
                    <a:pt x="295" y="60"/>
                  </a:moveTo>
                  <a:lnTo>
                    <a:pt x="282" y="52"/>
                  </a:lnTo>
                  <a:lnTo>
                    <a:pt x="267" y="45"/>
                  </a:lnTo>
                  <a:lnTo>
                    <a:pt x="250" y="39"/>
                  </a:lnTo>
                  <a:lnTo>
                    <a:pt x="232" y="32"/>
                  </a:lnTo>
                  <a:lnTo>
                    <a:pt x="216" y="26"/>
                  </a:lnTo>
                  <a:lnTo>
                    <a:pt x="199" y="21"/>
                  </a:lnTo>
                  <a:lnTo>
                    <a:pt x="183" y="15"/>
                  </a:lnTo>
                  <a:lnTo>
                    <a:pt x="169" y="10"/>
                  </a:lnTo>
                  <a:lnTo>
                    <a:pt x="139" y="3"/>
                  </a:lnTo>
                  <a:lnTo>
                    <a:pt x="108" y="0"/>
                  </a:lnTo>
                  <a:lnTo>
                    <a:pt x="81" y="1"/>
                  </a:lnTo>
                  <a:lnTo>
                    <a:pt x="57" y="5"/>
                  </a:lnTo>
                  <a:lnTo>
                    <a:pt x="42" y="15"/>
                  </a:lnTo>
                  <a:lnTo>
                    <a:pt x="35" y="26"/>
                  </a:lnTo>
                  <a:lnTo>
                    <a:pt x="35" y="40"/>
                  </a:lnTo>
                  <a:lnTo>
                    <a:pt x="46" y="50"/>
                  </a:lnTo>
                  <a:lnTo>
                    <a:pt x="72" y="58"/>
                  </a:lnTo>
                  <a:lnTo>
                    <a:pt x="99" y="69"/>
                  </a:lnTo>
                  <a:lnTo>
                    <a:pt x="122" y="86"/>
                  </a:lnTo>
                  <a:lnTo>
                    <a:pt x="130" y="117"/>
                  </a:lnTo>
                  <a:lnTo>
                    <a:pt x="124" y="139"/>
                  </a:lnTo>
                  <a:lnTo>
                    <a:pt x="118" y="149"/>
                  </a:lnTo>
                  <a:lnTo>
                    <a:pt x="105" y="156"/>
                  </a:lnTo>
                  <a:lnTo>
                    <a:pt x="89" y="160"/>
                  </a:lnTo>
                  <a:lnTo>
                    <a:pt x="77" y="161"/>
                  </a:lnTo>
                  <a:lnTo>
                    <a:pt x="61" y="161"/>
                  </a:lnTo>
                  <a:lnTo>
                    <a:pt x="40" y="159"/>
                  </a:lnTo>
                  <a:lnTo>
                    <a:pt x="21" y="161"/>
                  </a:lnTo>
                  <a:lnTo>
                    <a:pt x="9" y="171"/>
                  </a:lnTo>
                  <a:lnTo>
                    <a:pt x="6" y="182"/>
                  </a:lnTo>
                  <a:lnTo>
                    <a:pt x="1" y="194"/>
                  </a:lnTo>
                  <a:lnTo>
                    <a:pt x="0" y="209"/>
                  </a:lnTo>
                  <a:lnTo>
                    <a:pt x="27" y="299"/>
                  </a:lnTo>
                  <a:lnTo>
                    <a:pt x="41" y="294"/>
                  </a:lnTo>
                  <a:lnTo>
                    <a:pt x="59" y="296"/>
                  </a:lnTo>
                  <a:lnTo>
                    <a:pt x="83" y="308"/>
                  </a:lnTo>
                  <a:lnTo>
                    <a:pt x="94" y="326"/>
                  </a:lnTo>
                  <a:lnTo>
                    <a:pt x="100" y="341"/>
                  </a:lnTo>
                  <a:lnTo>
                    <a:pt x="102" y="360"/>
                  </a:lnTo>
                  <a:lnTo>
                    <a:pt x="102" y="379"/>
                  </a:lnTo>
                  <a:lnTo>
                    <a:pt x="97" y="399"/>
                  </a:lnTo>
                  <a:lnTo>
                    <a:pt x="85" y="416"/>
                  </a:lnTo>
                  <a:lnTo>
                    <a:pt x="68" y="431"/>
                  </a:lnTo>
                  <a:lnTo>
                    <a:pt x="75" y="441"/>
                  </a:lnTo>
                  <a:lnTo>
                    <a:pt x="80" y="453"/>
                  </a:lnTo>
                  <a:lnTo>
                    <a:pt x="80" y="476"/>
                  </a:lnTo>
                  <a:lnTo>
                    <a:pt x="81" y="492"/>
                  </a:lnTo>
                  <a:lnTo>
                    <a:pt x="82" y="506"/>
                  </a:lnTo>
                  <a:lnTo>
                    <a:pt x="92" y="520"/>
                  </a:lnTo>
                  <a:lnTo>
                    <a:pt x="101" y="531"/>
                  </a:lnTo>
                  <a:lnTo>
                    <a:pt x="115" y="544"/>
                  </a:lnTo>
                  <a:lnTo>
                    <a:pt x="130" y="556"/>
                  </a:lnTo>
                  <a:lnTo>
                    <a:pt x="142" y="569"/>
                  </a:lnTo>
                  <a:lnTo>
                    <a:pt x="153" y="580"/>
                  </a:lnTo>
                  <a:lnTo>
                    <a:pt x="163" y="588"/>
                  </a:lnTo>
                  <a:lnTo>
                    <a:pt x="183" y="599"/>
                  </a:lnTo>
                  <a:lnTo>
                    <a:pt x="209" y="595"/>
                  </a:lnTo>
                  <a:lnTo>
                    <a:pt x="226" y="589"/>
                  </a:lnTo>
                  <a:lnTo>
                    <a:pt x="243" y="582"/>
                  </a:lnTo>
                  <a:lnTo>
                    <a:pt x="261" y="573"/>
                  </a:lnTo>
                  <a:lnTo>
                    <a:pt x="283" y="561"/>
                  </a:lnTo>
                  <a:lnTo>
                    <a:pt x="301" y="546"/>
                  </a:lnTo>
                  <a:lnTo>
                    <a:pt x="319" y="535"/>
                  </a:lnTo>
                  <a:lnTo>
                    <a:pt x="333" y="519"/>
                  </a:lnTo>
                  <a:lnTo>
                    <a:pt x="345" y="503"/>
                  </a:lnTo>
                  <a:lnTo>
                    <a:pt x="358" y="488"/>
                  </a:lnTo>
                  <a:lnTo>
                    <a:pt x="373" y="468"/>
                  </a:lnTo>
                  <a:lnTo>
                    <a:pt x="382" y="454"/>
                  </a:lnTo>
                  <a:lnTo>
                    <a:pt x="391" y="441"/>
                  </a:lnTo>
                  <a:lnTo>
                    <a:pt x="397" y="427"/>
                  </a:lnTo>
                  <a:lnTo>
                    <a:pt x="405" y="412"/>
                  </a:lnTo>
                  <a:lnTo>
                    <a:pt x="410" y="397"/>
                  </a:lnTo>
                  <a:lnTo>
                    <a:pt x="415" y="381"/>
                  </a:lnTo>
                  <a:lnTo>
                    <a:pt x="419" y="366"/>
                  </a:lnTo>
                  <a:lnTo>
                    <a:pt x="422" y="349"/>
                  </a:lnTo>
                  <a:lnTo>
                    <a:pt x="422" y="333"/>
                  </a:lnTo>
                  <a:lnTo>
                    <a:pt x="422" y="316"/>
                  </a:lnTo>
                  <a:lnTo>
                    <a:pt x="421" y="297"/>
                  </a:lnTo>
                  <a:lnTo>
                    <a:pt x="418" y="280"/>
                  </a:lnTo>
                  <a:lnTo>
                    <a:pt x="415" y="265"/>
                  </a:lnTo>
                  <a:lnTo>
                    <a:pt x="412" y="249"/>
                  </a:lnTo>
                  <a:lnTo>
                    <a:pt x="409" y="234"/>
                  </a:lnTo>
                  <a:lnTo>
                    <a:pt x="405" y="218"/>
                  </a:lnTo>
                  <a:lnTo>
                    <a:pt x="401" y="203"/>
                  </a:lnTo>
                  <a:lnTo>
                    <a:pt x="395" y="187"/>
                  </a:lnTo>
                  <a:lnTo>
                    <a:pt x="391" y="174"/>
                  </a:lnTo>
                  <a:lnTo>
                    <a:pt x="383" y="158"/>
                  </a:lnTo>
                  <a:lnTo>
                    <a:pt x="375" y="144"/>
                  </a:lnTo>
                  <a:lnTo>
                    <a:pt x="365" y="129"/>
                  </a:lnTo>
                  <a:lnTo>
                    <a:pt x="354" y="116"/>
                  </a:lnTo>
                  <a:lnTo>
                    <a:pt x="342" y="101"/>
                  </a:lnTo>
                  <a:lnTo>
                    <a:pt x="328" y="86"/>
                  </a:lnTo>
                  <a:lnTo>
                    <a:pt x="312" y="73"/>
                  </a:lnTo>
                  <a:lnTo>
                    <a:pt x="295" y="60"/>
                  </a:lnTo>
                  <a:close/>
                </a:path>
              </a:pathLst>
            </a:custGeom>
            <a:solidFill>
              <a:srgbClr val="000000"/>
            </a:solidFill>
            <a:ln w="1588">
              <a:solidFill>
                <a:srgbClr val="000000"/>
              </a:solidFill>
              <a:round/>
              <a:headEnd/>
              <a:tailEnd/>
            </a:ln>
          </p:spPr>
          <p:txBody>
            <a:bodyPr/>
            <a:lstStyle/>
            <a:p>
              <a:endParaRPr lang="en-US"/>
            </a:p>
          </p:txBody>
        </p:sp>
        <p:sp>
          <p:nvSpPr>
            <p:cNvPr id="35" name="Freeform 267"/>
            <p:cNvSpPr>
              <a:spLocks/>
            </p:cNvSpPr>
            <p:nvPr/>
          </p:nvSpPr>
          <p:spPr bwMode="auto">
            <a:xfrm>
              <a:off x="1140" y="3253"/>
              <a:ext cx="15" cy="35"/>
            </a:xfrm>
            <a:custGeom>
              <a:avLst/>
              <a:gdLst>
                <a:gd name="T0" fmla="*/ 0 w 31"/>
                <a:gd name="T1" fmla="*/ 0 h 71"/>
                <a:gd name="T2" fmla="*/ 0 w 31"/>
                <a:gd name="T3" fmla="*/ 0 h 71"/>
                <a:gd name="T4" fmla="*/ 0 w 31"/>
                <a:gd name="T5" fmla="*/ 0 h 71"/>
                <a:gd name="T6" fmla="*/ 0 w 31"/>
                <a:gd name="T7" fmla="*/ 0 h 71"/>
                <a:gd name="T8" fmla="*/ 0 w 31"/>
                <a:gd name="T9" fmla="*/ 0 h 71"/>
                <a:gd name="T10" fmla="*/ 0 w 31"/>
                <a:gd name="T11" fmla="*/ 0 h 71"/>
                <a:gd name="T12" fmla="*/ 0 w 31"/>
                <a:gd name="T13" fmla="*/ 0 h 71"/>
                <a:gd name="T14" fmla="*/ 0 w 31"/>
                <a:gd name="T15" fmla="*/ 0 h 71"/>
                <a:gd name="T16" fmla="*/ 0 w 31"/>
                <a:gd name="T17" fmla="*/ 0 h 71"/>
                <a:gd name="T18" fmla="*/ 0 w 31"/>
                <a:gd name="T19" fmla="*/ 0 h 71"/>
                <a:gd name="T20" fmla="*/ 0 w 31"/>
                <a:gd name="T21" fmla="*/ 0 h 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71"/>
                <a:gd name="T35" fmla="*/ 31 w 31"/>
                <a:gd name="T36" fmla="*/ 71 h 7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71">
                  <a:moveTo>
                    <a:pt x="11" y="0"/>
                  </a:moveTo>
                  <a:lnTo>
                    <a:pt x="1" y="3"/>
                  </a:lnTo>
                  <a:lnTo>
                    <a:pt x="0" y="14"/>
                  </a:lnTo>
                  <a:lnTo>
                    <a:pt x="7" y="22"/>
                  </a:lnTo>
                  <a:lnTo>
                    <a:pt x="18" y="35"/>
                  </a:lnTo>
                  <a:lnTo>
                    <a:pt x="24" y="59"/>
                  </a:lnTo>
                  <a:lnTo>
                    <a:pt x="29" y="71"/>
                  </a:lnTo>
                  <a:lnTo>
                    <a:pt x="31" y="46"/>
                  </a:lnTo>
                  <a:lnTo>
                    <a:pt x="26" y="26"/>
                  </a:lnTo>
                  <a:lnTo>
                    <a:pt x="17" y="13"/>
                  </a:lnTo>
                  <a:lnTo>
                    <a:pt x="11" y="0"/>
                  </a:lnTo>
                  <a:close/>
                </a:path>
              </a:pathLst>
            </a:custGeom>
            <a:solidFill>
              <a:srgbClr val="000000"/>
            </a:solidFill>
            <a:ln w="1588">
              <a:solidFill>
                <a:srgbClr val="000000"/>
              </a:solidFill>
              <a:round/>
              <a:headEnd/>
              <a:tailEnd/>
            </a:ln>
          </p:spPr>
          <p:txBody>
            <a:bodyPr/>
            <a:lstStyle/>
            <a:p>
              <a:endParaRPr lang="en-US"/>
            </a:p>
          </p:txBody>
        </p:sp>
        <p:sp>
          <p:nvSpPr>
            <p:cNvPr id="36" name="Freeform 268"/>
            <p:cNvSpPr>
              <a:spLocks/>
            </p:cNvSpPr>
            <p:nvPr/>
          </p:nvSpPr>
          <p:spPr bwMode="auto">
            <a:xfrm>
              <a:off x="1222" y="3189"/>
              <a:ext cx="39" cy="32"/>
            </a:xfrm>
            <a:custGeom>
              <a:avLst/>
              <a:gdLst>
                <a:gd name="T0" fmla="*/ 0 w 77"/>
                <a:gd name="T1" fmla="*/ 0 h 66"/>
                <a:gd name="T2" fmla="*/ 1 w 77"/>
                <a:gd name="T3" fmla="*/ 0 h 66"/>
                <a:gd name="T4" fmla="*/ 1 w 77"/>
                <a:gd name="T5" fmla="*/ 0 h 66"/>
                <a:gd name="T6" fmla="*/ 1 w 77"/>
                <a:gd name="T7" fmla="*/ 0 h 66"/>
                <a:gd name="T8" fmla="*/ 1 w 77"/>
                <a:gd name="T9" fmla="*/ 0 h 66"/>
                <a:gd name="T10" fmla="*/ 1 w 77"/>
                <a:gd name="T11" fmla="*/ 0 h 66"/>
                <a:gd name="T12" fmla="*/ 1 w 77"/>
                <a:gd name="T13" fmla="*/ 0 h 66"/>
                <a:gd name="T14" fmla="*/ 1 w 77"/>
                <a:gd name="T15" fmla="*/ 0 h 66"/>
                <a:gd name="T16" fmla="*/ 1 w 77"/>
                <a:gd name="T17" fmla="*/ 0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7"/>
                <a:gd name="T28" fmla="*/ 0 h 66"/>
                <a:gd name="T29" fmla="*/ 77 w 77"/>
                <a:gd name="T30" fmla="*/ 66 h 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7" h="66">
                  <a:moveTo>
                    <a:pt x="0" y="0"/>
                  </a:moveTo>
                  <a:lnTo>
                    <a:pt x="4" y="13"/>
                  </a:lnTo>
                  <a:lnTo>
                    <a:pt x="16" y="27"/>
                  </a:lnTo>
                  <a:lnTo>
                    <a:pt x="29" y="40"/>
                  </a:lnTo>
                  <a:lnTo>
                    <a:pt x="41" y="48"/>
                  </a:lnTo>
                  <a:lnTo>
                    <a:pt x="50" y="52"/>
                  </a:lnTo>
                  <a:lnTo>
                    <a:pt x="59" y="57"/>
                  </a:lnTo>
                  <a:lnTo>
                    <a:pt x="69" y="61"/>
                  </a:lnTo>
                  <a:lnTo>
                    <a:pt x="77" y="66"/>
                  </a:lnTo>
                </a:path>
              </a:pathLst>
            </a:custGeom>
            <a:noFill/>
            <a:ln w="1588">
              <a:solidFill>
                <a:srgbClr val="ABABAB"/>
              </a:solidFill>
              <a:round/>
              <a:headEnd/>
              <a:tailEnd/>
            </a:ln>
          </p:spPr>
          <p:txBody>
            <a:bodyPr/>
            <a:lstStyle/>
            <a:p>
              <a:endParaRPr lang="en-US"/>
            </a:p>
          </p:txBody>
        </p:sp>
        <p:sp>
          <p:nvSpPr>
            <p:cNvPr id="37" name="Freeform 269"/>
            <p:cNvSpPr>
              <a:spLocks/>
            </p:cNvSpPr>
            <p:nvPr/>
          </p:nvSpPr>
          <p:spPr bwMode="auto">
            <a:xfrm>
              <a:off x="1241" y="3252"/>
              <a:ext cx="103" cy="68"/>
            </a:xfrm>
            <a:custGeom>
              <a:avLst/>
              <a:gdLst>
                <a:gd name="T0" fmla="*/ 0 w 207"/>
                <a:gd name="T1" fmla="*/ 0 h 137"/>
                <a:gd name="T2" fmla="*/ 0 w 207"/>
                <a:gd name="T3" fmla="*/ 0 h 137"/>
                <a:gd name="T4" fmla="*/ 0 w 207"/>
                <a:gd name="T5" fmla="*/ 0 h 137"/>
                <a:gd name="T6" fmla="*/ 0 w 207"/>
                <a:gd name="T7" fmla="*/ 0 h 137"/>
                <a:gd name="T8" fmla="*/ 0 w 207"/>
                <a:gd name="T9" fmla="*/ 0 h 137"/>
                <a:gd name="T10" fmla="*/ 0 w 207"/>
                <a:gd name="T11" fmla="*/ 0 h 137"/>
                <a:gd name="T12" fmla="*/ 0 w 207"/>
                <a:gd name="T13" fmla="*/ 0 h 137"/>
                <a:gd name="T14" fmla="*/ 0 w 207"/>
                <a:gd name="T15" fmla="*/ 0 h 137"/>
                <a:gd name="T16" fmla="*/ 0 w 207"/>
                <a:gd name="T17" fmla="*/ 0 h 137"/>
                <a:gd name="T18" fmla="*/ 0 w 207"/>
                <a:gd name="T19" fmla="*/ 0 h 137"/>
                <a:gd name="T20" fmla="*/ 0 w 207"/>
                <a:gd name="T21" fmla="*/ 0 h 137"/>
                <a:gd name="T22" fmla="*/ 0 w 207"/>
                <a:gd name="T23" fmla="*/ 0 h 137"/>
                <a:gd name="T24" fmla="*/ 0 w 207"/>
                <a:gd name="T25" fmla="*/ 0 h 137"/>
                <a:gd name="T26" fmla="*/ 0 w 207"/>
                <a:gd name="T27" fmla="*/ 0 h 137"/>
                <a:gd name="T28" fmla="*/ 0 w 207"/>
                <a:gd name="T29" fmla="*/ 0 h 137"/>
                <a:gd name="T30" fmla="*/ 0 w 207"/>
                <a:gd name="T31" fmla="*/ 0 h 137"/>
                <a:gd name="T32" fmla="*/ 0 w 207"/>
                <a:gd name="T33" fmla="*/ 0 h 1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7"/>
                <a:gd name="T52" fmla="*/ 0 h 137"/>
                <a:gd name="T53" fmla="*/ 207 w 207"/>
                <a:gd name="T54" fmla="*/ 137 h 1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7" h="137">
                  <a:moveTo>
                    <a:pt x="0" y="0"/>
                  </a:moveTo>
                  <a:lnTo>
                    <a:pt x="17" y="1"/>
                  </a:lnTo>
                  <a:lnTo>
                    <a:pt x="32" y="5"/>
                  </a:lnTo>
                  <a:lnTo>
                    <a:pt x="48" y="8"/>
                  </a:lnTo>
                  <a:lnTo>
                    <a:pt x="61" y="14"/>
                  </a:lnTo>
                  <a:lnTo>
                    <a:pt x="74" y="22"/>
                  </a:lnTo>
                  <a:lnTo>
                    <a:pt x="86" y="30"/>
                  </a:lnTo>
                  <a:lnTo>
                    <a:pt x="99" y="40"/>
                  </a:lnTo>
                  <a:lnTo>
                    <a:pt x="111" y="50"/>
                  </a:lnTo>
                  <a:lnTo>
                    <a:pt x="123" y="61"/>
                  </a:lnTo>
                  <a:lnTo>
                    <a:pt x="135" y="73"/>
                  </a:lnTo>
                  <a:lnTo>
                    <a:pt x="145" y="83"/>
                  </a:lnTo>
                  <a:lnTo>
                    <a:pt x="158" y="95"/>
                  </a:lnTo>
                  <a:lnTo>
                    <a:pt x="169" y="107"/>
                  </a:lnTo>
                  <a:lnTo>
                    <a:pt x="182" y="117"/>
                  </a:lnTo>
                  <a:lnTo>
                    <a:pt x="193" y="128"/>
                  </a:lnTo>
                  <a:lnTo>
                    <a:pt x="207" y="137"/>
                  </a:lnTo>
                </a:path>
              </a:pathLst>
            </a:custGeom>
            <a:noFill/>
            <a:ln w="1588">
              <a:solidFill>
                <a:srgbClr val="ABABAB"/>
              </a:solidFill>
              <a:round/>
              <a:headEnd/>
              <a:tailEnd/>
            </a:ln>
          </p:spPr>
          <p:txBody>
            <a:bodyPr/>
            <a:lstStyle/>
            <a:p>
              <a:endParaRPr lang="en-US"/>
            </a:p>
          </p:txBody>
        </p:sp>
        <p:sp>
          <p:nvSpPr>
            <p:cNvPr id="38" name="Freeform 270"/>
            <p:cNvSpPr>
              <a:spLocks/>
            </p:cNvSpPr>
            <p:nvPr/>
          </p:nvSpPr>
          <p:spPr bwMode="auto">
            <a:xfrm>
              <a:off x="1229" y="3274"/>
              <a:ext cx="33" cy="43"/>
            </a:xfrm>
            <a:custGeom>
              <a:avLst/>
              <a:gdLst>
                <a:gd name="T0" fmla="*/ 0 w 66"/>
                <a:gd name="T1" fmla="*/ 0 h 88"/>
                <a:gd name="T2" fmla="*/ 1 w 66"/>
                <a:gd name="T3" fmla="*/ 0 h 88"/>
                <a:gd name="T4" fmla="*/ 1 w 66"/>
                <a:gd name="T5" fmla="*/ 0 h 88"/>
                <a:gd name="T6" fmla="*/ 1 w 66"/>
                <a:gd name="T7" fmla="*/ 0 h 88"/>
                <a:gd name="T8" fmla="*/ 1 w 66"/>
                <a:gd name="T9" fmla="*/ 0 h 88"/>
                <a:gd name="T10" fmla="*/ 1 w 66"/>
                <a:gd name="T11" fmla="*/ 0 h 88"/>
                <a:gd name="T12" fmla="*/ 1 w 66"/>
                <a:gd name="T13" fmla="*/ 0 h 88"/>
                <a:gd name="T14" fmla="*/ 1 w 66"/>
                <a:gd name="T15" fmla="*/ 0 h 88"/>
                <a:gd name="T16" fmla="*/ 1 w 66"/>
                <a:gd name="T17" fmla="*/ 0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88"/>
                <a:gd name="T29" fmla="*/ 66 w 66"/>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88">
                  <a:moveTo>
                    <a:pt x="0" y="0"/>
                  </a:moveTo>
                  <a:lnTo>
                    <a:pt x="7" y="12"/>
                  </a:lnTo>
                  <a:lnTo>
                    <a:pt x="14" y="23"/>
                  </a:lnTo>
                  <a:lnTo>
                    <a:pt x="23" y="34"/>
                  </a:lnTo>
                  <a:lnTo>
                    <a:pt x="31" y="47"/>
                  </a:lnTo>
                  <a:lnTo>
                    <a:pt x="40" y="57"/>
                  </a:lnTo>
                  <a:lnTo>
                    <a:pt x="50" y="67"/>
                  </a:lnTo>
                  <a:lnTo>
                    <a:pt x="57" y="77"/>
                  </a:lnTo>
                  <a:lnTo>
                    <a:pt x="66" y="88"/>
                  </a:lnTo>
                </a:path>
              </a:pathLst>
            </a:custGeom>
            <a:noFill/>
            <a:ln w="1588">
              <a:solidFill>
                <a:srgbClr val="ABABAB"/>
              </a:solidFill>
              <a:round/>
              <a:headEnd/>
              <a:tailEnd/>
            </a:ln>
          </p:spPr>
          <p:txBody>
            <a:bodyPr/>
            <a:lstStyle/>
            <a:p>
              <a:endParaRPr lang="en-US"/>
            </a:p>
          </p:txBody>
        </p:sp>
        <p:sp>
          <p:nvSpPr>
            <p:cNvPr id="39" name="Freeform 271"/>
            <p:cNvSpPr>
              <a:spLocks/>
            </p:cNvSpPr>
            <p:nvPr/>
          </p:nvSpPr>
          <p:spPr bwMode="auto">
            <a:xfrm>
              <a:off x="1197" y="3268"/>
              <a:ext cx="33" cy="50"/>
            </a:xfrm>
            <a:custGeom>
              <a:avLst/>
              <a:gdLst>
                <a:gd name="T0" fmla="*/ 0 w 67"/>
                <a:gd name="T1" fmla="*/ 0 h 101"/>
                <a:gd name="T2" fmla="*/ 0 w 67"/>
                <a:gd name="T3" fmla="*/ 0 h 101"/>
                <a:gd name="T4" fmla="*/ 0 w 67"/>
                <a:gd name="T5" fmla="*/ 0 h 101"/>
                <a:gd name="T6" fmla="*/ 0 w 67"/>
                <a:gd name="T7" fmla="*/ 0 h 101"/>
                <a:gd name="T8" fmla="*/ 0 w 67"/>
                <a:gd name="T9" fmla="*/ 0 h 101"/>
                <a:gd name="T10" fmla="*/ 0 w 67"/>
                <a:gd name="T11" fmla="*/ 0 h 101"/>
                <a:gd name="T12" fmla="*/ 0 w 67"/>
                <a:gd name="T13" fmla="*/ 0 h 101"/>
                <a:gd name="T14" fmla="*/ 0 w 67"/>
                <a:gd name="T15" fmla="*/ 0 h 101"/>
                <a:gd name="T16" fmla="*/ 0 w 67"/>
                <a:gd name="T17" fmla="*/ 0 h 10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101"/>
                <a:gd name="T29" fmla="*/ 67 w 67"/>
                <a:gd name="T30" fmla="*/ 101 h 10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101">
                  <a:moveTo>
                    <a:pt x="2" y="0"/>
                  </a:moveTo>
                  <a:lnTo>
                    <a:pt x="0" y="15"/>
                  </a:lnTo>
                  <a:lnTo>
                    <a:pt x="1" y="29"/>
                  </a:lnTo>
                  <a:lnTo>
                    <a:pt x="9" y="44"/>
                  </a:lnTo>
                  <a:lnTo>
                    <a:pt x="19" y="59"/>
                  </a:lnTo>
                  <a:lnTo>
                    <a:pt x="31" y="71"/>
                  </a:lnTo>
                  <a:lnTo>
                    <a:pt x="44" y="84"/>
                  </a:lnTo>
                  <a:lnTo>
                    <a:pt x="56" y="93"/>
                  </a:lnTo>
                  <a:lnTo>
                    <a:pt x="67" y="101"/>
                  </a:lnTo>
                </a:path>
              </a:pathLst>
            </a:custGeom>
            <a:noFill/>
            <a:ln w="1588">
              <a:solidFill>
                <a:srgbClr val="ABABAB"/>
              </a:solidFill>
              <a:round/>
              <a:headEnd/>
              <a:tailEnd/>
            </a:ln>
          </p:spPr>
          <p:txBody>
            <a:bodyPr/>
            <a:lstStyle/>
            <a:p>
              <a:endParaRPr lang="en-US"/>
            </a:p>
          </p:txBody>
        </p:sp>
        <p:sp>
          <p:nvSpPr>
            <p:cNvPr id="40" name="Freeform 272"/>
            <p:cNvSpPr>
              <a:spLocks/>
            </p:cNvSpPr>
            <p:nvPr/>
          </p:nvSpPr>
          <p:spPr bwMode="auto">
            <a:xfrm>
              <a:off x="1239" y="3370"/>
              <a:ext cx="6" cy="52"/>
            </a:xfrm>
            <a:custGeom>
              <a:avLst/>
              <a:gdLst>
                <a:gd name="T0" fmla="*/ 1 w 12"/>
                <a:gd name="T1" fmla="*/ 0 h 105"/>
                <a:gd name="T2" fmla="*/ 1 w 12"/>
                <a:gd name="T3" fmla="*/ 0 h 105"/>
                <a:gd name="T4" fmla="*/ 1 w 12"/>
                <a:gd name="T5" fmla="*/ 0 h 105"/>
                <a:gd name="T6" fmla="*/ 1 w 12"/>
                <a:gd name="T7" fmla="*/ 0 h 105"/>
                <a:gd name="T8" fmla="*/ 1 w 12"/>
                <a:gd name="T9" fmla="*/ 0 h 105"/>
                <a:gd name="T10" fmla="*/ 0 w 12"/>
                <a:gd name="T11" fmla="*/ 0 h 105"/>
                <a:gd name="T12" fmla="*/ 0 60000 65536"/>
                <a:gd name="T13" fmla="*/ 0 60000 65536"/>
                <a:gd name="T14" fmla="*/ 0 60000 65536"/>
                <a:gd name="T15" fmla="*/ 0 60000 65536"/>
                <a:gd name="T16" fmla="*/ 0 60000 65536"/>
                <a:gd name="T17" fmla="*/ 0 60000 65536"/>
                <a:gd name="T18" fmla="*/ 0 w 12"/>
                <a:gd name="T19" fmla="*/ 0 h 105"/>
                <a:gd name="T20" fmla="*/ 12 w 12"/>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2" h="105">
                  <a:moveTo>
                    <a:pt x="12" y="0"/>
                  </a:moveTo>
                  <a:lnTo>
                    <a:pt x="12" y="21"/>
                  </a:lnTo>
                  <a:lnTo>
                    <a:pt x="11" y="39"/>
                  </a:lnTo>
                  <a:lnTo>
                    <a:pt x="8" y="58"/>
                  </a:lnTo>
                  <a:lnTo>
                    <a:pt x="3" y="76"/>
                  </a:lnTo>
                  <a:lnTo>
                    <a:pt x="0" y="105"/>
                  </a:lnTo>
                </a:path>
              </a:pathLst>
            </a:custGeom>
            <a:noFill/>
            <a:ln w="1588">
              <a:solidFill>
                <a:srgbClr val="ABABAB"/>
              </a:solidFill>
              <a:round/>
              <a:headEnd/>
              <a:tailEnd/>
            </a:ln>
          </p:spPr>
          <p:txBody>
            <a:bodyPr/>
            <a:lstStyle/>
            <a:p>
              <a:endParaRPr lang="en-US"/>
            </a:p>
          </p:txBody>
        </p:sp>
        <p:sp>
          <p:nvSpPr>
            <p:cNvPr id="41" name="Freeform 273"/>
            <p:cNvSpPr>
              <a:spLocks/>
            </p:cNvSpPr>
            <p:nvPr/>
          </p:nvSpPr>
          <p:spPr bwMode="auto">
            <a:xfrm>
              <a:off x="1306" y="3367"/>
              <a:ext cx="33" cy="80"/>
            </a:xfrm>
            <a:custGeom>
              <a:avLst/>
              <a:gdLst>
                <a:gd name="T0" fmla="*/ 0 w 67"/>
                <a:gd name="T1" fmla="*/ 0 h 162"/>
                <a:gd name="T2" fmla="*/ 0 w 67"/>
                <a:gd name="T3" fmla="*/ 0 h 162"/>
                <a:gd name="T4" fmla="*/ 0 w 67"/>
                <a:gd name="T5" fmla="*/ 0 h 162"/>
                <a:gd name="T6" fmla="*/ 0 w 67"/>
                <a:gd name="T7" fmla="*/ 0 h 162"/>
                <a:gd name="T8" fmla="*/ 0 w 67"/>
                <a:gd name="T9" fmla="*/ 0 h 162"/>
                <a:gd name="T10" fmla="*/ 0 w 67"/>
                <a:gd name="T11" fmla="*/ 0 h 162"/>
                <a:gd name="T12" fmla="*/ 0 w 67"/>
                <a:gd name="T13" fmla="*/ 0 h 162"/>
                <a:gd name="T14" fmla="*/ 0 w 67"/>
                <a:gd name="T15" fmla="*/ 0 h 162"/>
                <a:gd name="T16" fmla="*/ 0 w 67"/>
                <a:gd name="T17" fmla="*/ 0 h 1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162"/>
                <a:gd name="T29" fmla="*/ 67 w 67"/>
                <a:gd name="T30" fmla="*/ 162 h 1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162">
                  <a:moveTo>
                    <a:pt x="65" y="0"/>
                  </a:moveTo>
                  <a:lnTo>
                    <a:pt x="67" y="28"/>
                  </a:lnTo>
                  <a:lnTo>
                    <a:pt x="67" y="55"/>
                  </a:lnTo>
                  <a:lnTo>
                    <a:pt x="62" y="81"/>
                  </a:lnTo>
                  <a:lnTo>
                    <a:pt x="48" y="105"/>
                  </a:lnTo>
                  <a:lnTo>
                    <a:pt x="37" y="120"/>
                  </a:lnTo>
                  <a:lnTo>
                    <a:pt x="25" y="133"/>
                  </a:lnTo>
                  <a:lnTo>
                    <a:pt x="12" y="147"/>
                  </a:lnTo>
                  <a:lnTo>
                    <a:pt x="0" y="162"/>
                  </a:lnTo>
                </a:path>
              </a:pathLst>
            </a:custGeom>
            <a:noFill/>
            <a:ln w="1588">
              <a:solidFill>
                <a:srgbClr val="ABABAB"/>
              </a:solidFill>
              <a:round/>
              <a:headEnd/>
              <a:tailEnd/>
            </a:ln>
          </p:spPr>
          <p:txBody>
            <a:bodyPr/>
            <a:lstStyle/>
            <a:p>
              <a:endParaRPr lang="en-US"/>
            </a:p>
          </p:txBody>
        </p:sp>
        <p:sp>
          <p:nvSpPr>
            <p:cNvPr id="42" name="Freeform 274"/>
            <p:cNvSpPr>
              <a:spLocks/>
            </p:cNvSpPr>
            <p:nvPr/>
          </p:nvSpPr>
          <p:spPr bwMode="auto">
            <a:xfrm>
              <a:off x="1348" y="3308"/>
              <a:ext cx="21" cy="38"/>
            </a:xfrm>
            <a:custGeom>
              <a:avLst/>
              <a:gdLst>
                <a:gd name="T0" fmla="*/ 0 w 42"/>
                <a:gd name="T1" fmla="*/ 0 h 76"/>
                <a:gd name="T2" fmla="*/ 1 w 42"/>
                <a:gd name="T3" fmla="*/ 1 h 76"/>
                <a:gd name="T4" fmla="*/ 1 w 42"/>
                <a:gd name="T5" fmla="*/ 1 h 76"/>
                <a:gd name="T6" fmla="*/ 1 w 42"/>
                <a:gd name="T7" fmla="*/ 1 h 76"/>
                <a:gd name="T8" fmla="*/ 1 w 42"/>
                <a:gd name="T9" fmla="*/ 1 h 76"/>
                <a:gd name="T10" fmla="*/ 0 60000 65536"/>
                <a:gd name="T11" fmla="*/ 0 60000 65536"/>
                <a:gd name="T12" fmla="*/ 0 60000 65536"/>
                <a:gd name="T13" fmla="*/ 0 60000 65536"/>
                <a:gd name="T14" fmla="*/ 0 60000 65536"/>
                <a:gd name="T15" fmla="*/ 0 w 42"/>
                <a:gd name="T16" fmla="*/ 0 h 76"/>
                <a:gd name="T17" fmla="*/ 42 w 42"/>
                <a:gd name="T18" fmla="*/ 76 h 76"/>
              </a:gdLst>
              <a:ahLst/>
              <a:cxnLst>
                <a:cxn ang="T10">
                  <a:pos x="T0" y="T1"/>
                </a:cxn>
                <a:cxn ang="T11">
                  <a:pos x="T2" y="T3"/>
                </a:cxn>
                <a:cxn ang="T12">
                  <a:pos x="T4" y="T5"/>
                </a:cxn>
                <a:cxn ang="T13">
                  <a:pos x="T6" y="T7"/>
                </a:cxn>
                <a:cxn ang="T14">
                  <a:pos x="T8" y="T9"/>
                </a:cxn>
              </a:cxnLst>
              <a:rect l="T15" t="T16" r="T17" b="T18"/>
              <a:pathLst>
                <a:path w="42" h="76">
                  <a:moveTo>
                    <a:pt x="0" y="0"/>
                  </a:moveTo>
                  <a:lnTo>
                    <a:pt x="13" y="15"/>
                  </a:lnTo>
                  <a:lnTo>
                    <a:pt x="27" y="35"/>
                  </a:lnTo>
                  <a:lnTo>
                    <a:pt x="37" y="55"/>
                  </a:lnTo>
                  <a:lnTo>
                    <a:pt x="42" y="76"/>
                  </a:lnTo>
                </a:path>
              </a:pathLst>
            </a:custGeom>
            <a:noFill/>
            <a:ln w="1588">
              <a:solidFill>
                <a:srgbClr val="ABABAB"/>
              </a:solidFill>
              <a:round/>
              <a:headEnd/>
              <a:tailEnd/>
            </a:ln>
          </p:spPr>
          <p:txBody>
            <a:bodyPr/>
            <a:lstStyle/>
            <a:p>
              <a:endParaRPr lang="en-US"/>
            </a:p>
          </p:txBody>
        </p:sp>
        <p:sp>
          <p:nvSpPr>
            <p:cNvPr id="43" name="Freeform 275"/>
            <p:cNvSpPr>
              <a:spLocks/>
            </p:cNvSpPr>
            <p:nvPr/>
          </p:nvSpPr>
          <p:spPr bwMode="auto">
            <a:xfrm>
              <a:off x="1161" y="3282"/>
              <a:ext cx="38" cy="75"/>
            </a:xfrm>
            <a:custGeom>
              <a:avLst/>
              <a:gdLst>
                <a:gd name="T0" fmla="*/ 1 w 75"/>
                <a:gd name="T1" fmla="*/ 0 h 151"/>
                <a:gd name="T2" fmla="*/ 1 w 75"/>
                <a:gd name="T3" fmla="*/ 0 h 151"/>
                <a:gd name="T4" fmla="*/ 1 w 75"/>
                <a:gd name="T5" fmla="*/ 0 h 151"/>
                <a:gd name="T6" fmla="*/ 1 w 75"/>
                <a:gd name="T7" fmla="*/ 0 h 151"/>
                <a:gd name="T8" fmla="*/ 1 w 75"/>
                <a:gd name="T9" fmla="*/ 0 h 151"/>
                <a:gd name="T10" fmla="*/ 1 w 75"/>
                <a:gd name="T11" fmla="*/ 0 h 151"/>
                <a:gd name="T12" fmla="*/ 1 w 75"/>
                <a:gd name="T13" fmla="*/ 0 h 151"/>
                <a:gd name="T14" fmla="*/ 1 w 75"/>
                <a:gd name="T15" fmla="*/ 0 h 151"/>
                <a:gd name="T16" fmla="*/ 1 w 75"/>
                <a:gd name="T17" fmla="*/ 0 h 151"/>
                <a:gd name="T18" fmla="*/ 1 w 75"/>
                <a:gd name="T19" fmla="*/ 0 h 151"/>
                <a:gd name="T20" fmla="*/ 1 w 75"/>
                <a:gd name="T21" fmla="*/ 0 h 151"/>
                <a:gd name="T22" fmla="*/ 1 w 75"/>
                <a:gd name="T23" fmla="*/ 0 h 151"/>
                <a:gd name="T24" fmla="*/ 1 w 75"/>
                <a:gd name="T25" fmla="*/ 0 h 151"/>
                <a:gd name="T26" fmla="*/ 0 w 75"/>
                <a:gd name="T27" fmla="*/ 0 h 151"/>
                <a:gd name="T28" fmla="*/ 1 w 75"/>
                <a:gd name="T29" fmla="*/ 0 h 151"/>
                <a:gd name="T30" fmla="*/ 1 w 75"/>
                <a:gd name="T31" fmla="*/ 0 h 151"/>
                <a:gd name="T32" fmla="*/ 1 w 75"/>
                <a:gd name="T33" fmla="*/ 0 h 151"/>
                <a:gd name="T34" fmla="*/ 1 w 75"/>
                <a:gd name="T35" fmla="*/ 0 h 151"/>
                <a:gd name="T36" fmla="*/ 1 w 75"/>
                <a:gd name="T37" fmla="*/ 0 h 151"/>
                <a:gd name="T38" fmla="*/ 1 w 75"/>
                <a:gd name="T39" fmla="*/ 0 h 151"/>
                <a:gd name="T40" fmla="*/ 1 w 75"/>
                <a:gd name="T41" fmla="*/ 0 h 151"/>
                <a:gd name="T42" fmla="*/ 1 w 75"/>
                <a:gd name="T43" fmla="*/ 0 h 1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5"/>
                <a:gd name="T67" fmla="*/ 0 h 151"/>
                <a:gd name="T68" fmla="*/ 75 w 75"/>
                <a:gd name="T69" fmla="*/ 151 h 15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5" h="151">
                  <a:moveTo>
                    <a:pt x="68" y="84"/>
                  </a:moveTo>
                  <a:lnTo>
                    <a:pt x="60" y="64"/>
                  </a:lnTo>
                  <a:lnTo>
                    <a:pt x="66" y="34"/>
                  </a:lnTo>
                  <a:lnTo>
                    <a:pt x="55" y="25"/>
                  </a:lnTo>
                  <a:lnTo>
                    <a:pt x="47" y="7"/>
                  </a:lnTo>
                  <a:lnTo>
                    <a:pt x="35" y="0"/>
                  </a:lnTo>
                  <a:lnTo>
                    <a:pt x="34" y="15"/>
                  </a:lnTo>
                  <a:lnTo>
                    <a:pt x="38" y="30"/>
                  </a:lnTo>
                  <a:lnTo>
                    <a:pt x="39" y="44"/>
                  </a:lnTo>
                  <a:lnTo>
                    <a:pt x="35" y="59"/>
                  </a:lnTo>
                  <a:lnTo>
                    <a:pt x="26" y="79"/>
                  </a:lnTo>
                  <a:lnTo>
                    <a:pt x="16" y="99"/>
                  </a:lnTo>
                  <a:lnTo>
                    <a:pt x="8" y="118"/>
                  </a:lnTo>
                  <a:lnTo>
                    <a:pt x="0" y="133"/>
                  </a:lnTo>
                  <a:lnTo>
                    <a:pt x="13" y="151"/>
                  </a:lnTo>
                  <a:lnTo>
                    <a:pt x="24" y="145"/>
                  </a:lnTo>
                  <a:lnTo>
                    <a:pt x="33" y="138"/>
                  </a:lnTo>
                  <a:lnTo>
                    <a:pt x="42" y="125"/>
                  </a:lnTo>
                  <a:lnTo>
                    <a:pt x="51" y="114"/>
                  </a:lnTo>
                  <a:lnTo>
                    <a:pt x="61" y="105"/>
                  </a:lnTo>
                  <a:lnTo>
                    <a:pt x="75" y="100"/>
                  </a:lnTo>
                  <a:lnTo>
                    <a:pt x="68" y="84"/>
                  </a:lnTo>
                  <a:close/>
                </a:path>
              </a:pathLst>
            </a:custGeom>
            <a:solidFill>
              <a:srgbClr val="ABABAB"/>
            </a:solidFill>
            <a:ln w="1588">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 Box 8"/>
          <p:cNvSpPr txBox="1">
            <a:spLocks noChangeArrowheads="1"/>
          </p:cNvSpPr>
          <p:nvPr/>
        </p:nvSpPr>
        <p:spPr bwMode="auto">
          <a:xfrm>
            <a:off x="599090" y="1581090"/>
            <a:ext cx="1863011" cy="523220"/>
          </a:xfrm>
          <a:prstGeom prst="rect">
            <a:avLst/>
          </a:prstGeom>
          <a:noFill/>
          <a:ln w="9525">
            <a:noFill/>
            <a:miter lim="800000"/>
            <a:headEnd/>
            <a:tailEnd/>
          </a:ln>
        </p:spPr>
        <p:txBody>
          <a:bodyPr wrap="none">
            <a:spAutoFit/>
          </a:bodyPr>
          <a:lstStyle/>
          <a:p>
            <a:r>
              <a:rPr lang="id-ID" sz="2800" smtClean="0">
                <a:solidFill>
                  <a:srgbClr val="0033CC"/>
                </a:solidFill>
              </a:rPr>
              <a:t>Contoh 2:</a:t>
            </a:r>
            <a:endParaRPr lang="id-ID" sz="2800" smtClean="0"/>
          </a:p>
        </p:txBody>
      </p:sp>
      <p:sp>
        <p:nvSpPr>
          <p:cNvPr id="13" name="TextBox 12"/>
          <p:cNvSpPr txBox="1"/>
          <p:nvPr/>
        </p:nvSpPr>
        <p:spPr>
          <a:xfrm>
            <a:off x="609600" y="2057400"/>
            <a:ext cx="7924800" cy="1862048"/>
          </a:xfrm>
          <a:prstGeom prst="rect">
            <a:avLst/>
          </a:prstGeom>
          <a:noFill/>
        </p:spPr>
        <p:txBody>
          <a:bodyPr wrap="square" rtlCol="0">
            <a:spAutoFit/>
          </a:bodyPr>
          <a:lstStyle/>
          <a:p>
            <a:pPr algn="just"/>
            <a:r>
              <a:rPr lang="id-ID" sz="2300" smtClean="0"/>
              <a:t>Perusahaan mebel “ANTIK” mempunyai 2 departemen produksi A dan departemen produksi B. Pada bulan Januari 2009 mendapat pesanan sebagai berikut:</a:t>
            </a:r>
          </a:p>
          <a:p>
            <a:pPr algn="just">
              <a:buFontTx/>
              <a:buChar char="-"/>
            </a:pPr>
            <a:r>
              <a:rPr lang="id-ID" sz="2300" smtClean="0"/>
              <a:t> Dari UNY 200 buah kursi kuliah @ Rp60.000,00.</a:t>
            </a:r>
          </a:p>
          <a:p>
            <a:pPr algn="just">
              <a:buFontTx/>
              <a:buChar char="-"/>
            </a:pPr>
            <a:r>
              <a:rPr lang="id-ID" sz="2300" smtClean="0"/>
              <a:t> Dari UGM 50 buah meja kerja @ Rp70.000,00.</a:t>
            </a:r>
            <a:endParaRPr lang="id-ID" sz="2300"/>
          </a:p>
        </p:txBody>
      </p:sp>
      <p:sp>
        <p:nvSpPr>
          <p:cNvPr id="8" name="TextBox 7"/>
          <p:cNvSpPr txBox="1"/>
          <p:nvPr/>
        </p:nvSpPr>
        <p:spPr>
          <a:xfrm>
            <a:off x="609600" y="4038600"/>
            <a:ext cx="7924800" cy="1508105"/>
          </a:xfrm>
          <a:prstGeom prst="rect">
            <a:avLst/>
          </a:prstGeom>
          <a:noFill/>
        </p:spPr>
        <p:txBody>
          <a:bodyPr wrap="square" rtlCol="0">
            <a:spAutoFit/>
          </a:bodyPr>
          <a:lstStyle/>
          <a:p>
            <a:pPr algn="just"/>
            <a:r>
              <a:rPr lang="id-ID" sz="2300" smtClean="0"/>
              <a:t>Catatan:</a:t>
            </a:r>
          </a:p>
          <a:p>
            <a:pPr algn="just"/>
            <a:r>
              <a:rPr lang="id-ID" sz="2300" smtClean="0"/>
              <a:t>Pesanan tersebut diberi kode masing-masing K-1 dan M-3. Pesanan K-1 dan M-3 dapat diselesaikan, namun baru K-1 yang diserahkan. </a:t>
            </a:r>
            <a:endParaRPr lang="id-ID" sz="2300"/>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ounded Rectangle 10">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239000" cy="685800"/>
          </a:xfrm>
        </p:spPr>
        <p:txBody>
          <a:bodyPr>
            <a:noAutofit/>
          </a:bodyPr>
          <a:lstStyle/>
          <a:p>
            <a:pPr algn="ctr"/>
            <a:r>
              <a:rPr lang="id-ID" sz="4000" dirty="0" smtClean="0">
                <a:solidFill>
                  <a:srgbClr val="FF0000"/>
                </a:solidFill>
                <a:latin typeface="Bodoni MT Black" pitchFamily="18" charset="0"/>
              </a:rPr>
              <a:t>STANDAR KOMPETENSI</a:t>
            </a:r>
            <a:endParaRPr lang="id-ID" sz="4000" dirty="0">
              <a:solidFill>
                <a:srgbClr val="FF0000"/>
              </a:solidFill>
              <a:latin typeface="Bodoni MT Black" pitchFamily="18" charset="0"/>
            </a:endParaRPr>
          </a:p>
        </p:txBody>
      </p:sp>
      <p:sp>
        <p:nvSpPr>
          <p:cNvPr id="5" name="Text Box 5">
            <a:hlinkClick r:id="rId2" action="ppaction://hlinksldjump"/>
          </p:cNvPr>
          <p:cNvSpPr txBox="1">
            <a:spLocks noChangeArrowheads="1"/>
          </p:cNvSpPr>
          <p:nvPr/>
        </p:nvSpPr>
        <p:spPr bwMode="auto">
          <a:xfrm>
            <a:off x="498144" y="2020431"/>
            <a:ext cx="8421986" cy="2246769"/>
          </a:xfrm>
          <a:prstGeom prst="rect">
            <a:avLst/>
          </a:prstGeom>
          <a:noFill/>
          <a:ln w="9525">
            <a:noFill/>
            <a:miter lim="800000"/>
            <a:headEnd/>
            <a:tailEnd/>
          </a:ln>
        </p:spPr>
        <p:txBody>
          <a:bodyPr wrap="none">
            <a:spAutoFit/>
          </a:bodyPr>
          <a:lstStyle/>
          <a:p>
            <a:pPr algn="just"/>
            <a:r>
              <a:rPr lang="id-ID" sz="2800" dirty="0" smtClean="0"/>
              <a:t>Setelah mengikuti mata kuliah Akuntansi Biaya, </a:t>
            </a:r>
          </a:p>
          <a:p>
            <a:pPr algn="just"/>
            <a:r>
              <a:rPr lang="id-ID" sz="2800" dirty="0" smtClean="0"/>
              <a:t>mahasiswa memiliki kemampuan menguasai </a:t>
            </a:r>
          </a:p>
          <a:p>
            <a:pPr algn="just"/>
            <a:r>
              <a:rPr lang="id-ID" sz="2800" dirty="0" smtClean="0"/>
              <a:t>konsep yang mendasari, mengembangkan </a:t>
            </a:r>
          </a:p>
          <a:p>
            <a:pPr algn="just"/>
            <a:r>
              <a:rPr lang="id-ID" sz="2800" dirty="0" smtClean="0"/>
              <a:t>konsep, dan mengaplikasikan kemampuan </a:t>
            </a:r>
          </a:p>
          <a:p>
            <a:pPr algn="just"/>
            <a:r>
              <a:rPr lang="id-ID" sz="2800" dirty="0" smtClean="0"/>
              <a:t>menghitung harga pokok produksi</a:t>
            </a:r>
            <a:endParaRPr lang="id-ID" sz="2800" dirty="0"/>
          </a:p>
        </p:txBody>
      </p:sp>
      <p:sp>
        <p:nvSpPr>
          <p:cNvPr id="7" name="Rounded Rectangle 6">
            <a:hlinkClick r:id="rId3"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4"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ight Arrow 5">
            <a:hlinkClick r:id="rId3"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0" descr="oldplane[1].gif"/>
          <p:cNvPicPr>
            <a:picLocks noChangeAspect="1"/>
          </p:cNvPicPr>
          <p:nvPr/>
        </p:nvPicPr>
        <p:blipFill>
          <a:blip r:embed="rId5"/>
          <a:srcRect/>
          <a:stretch>
            <a:fillRect/>
          </a:stretch>
        </p:blipFill>
        <p:spPr bwMode="auto">
          <a:xfrm>
            <a:off x="6781800" y="4127500"/>
            <a:ext cx="1524000" cy="120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609600" y="2158624"/>
            <a:ext cx="3657600" cy="369332"/>
          </a:xfrm>
          <a:prstGeom prst="rect">
            <a:avLst/>
          </a:prstGeom>
          <a:noFill/>
        </p:spPr>
        <p:txBody>
          <a:bodyPr wrap="square" rtlCol="0">
            <a:spAutoFit/>
          </a:bodyPr>
          <a:lstStyle/>
          <a:p>
            <a:pPr algn="just"/>
            <a:r>
              <a:rPr lang="id-ID" smtClean="0"/>
              <a:t>Pemakaian bahan:</a:t>
            </a:r>
          </a:p>
        </p:txBody>
      </p:sp>
      <p:sp>
        <p:nvSpPr>
          <p:cNvPr id="8" name="TextBox 7"/>
          <p:cNvSpPr txBox="1"/>
          <p:nvPr/>
        </p:nvSpPr>
        <p:spPr>
          <a:xfrm>
            <a:off x="609600" y="1412544"/>
            <a:ext cx="7924800" cy="646331"/>
          </a:xfrm>
          <a:prstGeom prst="rect">
            <a:avLst/>
          </a:prstGeom>
          <a:noFill/>
        </p:spPr>
        <p:txBody>
          <a:bodyPr wrap="square" rtlCol="0">
            <a:spAutoFit/>
          </a:bodyPr>
          <a:lstStyle/>
          <a:p>
            <a:r>
              <a:rPr lang="id-ID" smtClean="0">
                <a:solidFill>
                  <a:srgbClr val="0033CC"/>
                </a:solidFill>
              </a:rPr>
              <a:t>Transaksi yang terjadi untuk memenuhi pesanan K-1 dan M-3 adalah sebagai berikut:</a:t>
            </a:r>
            <a:endParaRPr lang="id-ID">
              <a:solidFill>
                <a:srgbClr val="0033CC"/>
              </a:solidFill>
            </a:endParaRPr>
          </a:p>
        </p:txBody>
      </p:sp>
      <p:sp>
        <p:nvSpPr>
          <p:cNvPr id="11" name="TextBox 10"/>
          <p:cNvSpPr txBox="1"/>
          <p:nvPr/>
        </p:nvSpPr>
        <p:spPr>
          <a:xfrm>
            <a:off x="576616" y="4042308"/>
            <a:ext cx="3657600" cy="369332"/>
          </a:xfrm>
          <a:prstGeom prst="rect">
            <a:avLst/>
          </a:prstGeom>
          <a:noFill/>
        </p:spPr>
        <p:txBody>
          <a:bodyPr wrap="square" rtlCol="0">
            <a:spAutoFit/>
          </a:bodyPr>
          <a:lstStyle/>
          <a:p>
            <a:pPr algn="just"/>
            <a:r>
              <a:rPr lang="id-ID" smtClean="0"/>
              <a:t>Biaya tenaga kerja langsung:</a:t>
            </a:r>
          </a:p>
        </p:txBody>
      </p:sp>
      <p:graphicFrame>
        <p:nvGraphicFramePr>
          <p:cNvPr id="14" name="Table 13"/>
          <p:cNvGraphicFramePr>
            <a:graphicFrameLocks noGrp="1"/>
          </p:cNvGraphicFramePr>
          <p:nvPr/>
        </p:nvGraphicFramePr>
        <p:xfrm>
          <a:off x="685800" y="2589480"/>
          <a:ext cx="6629400" cy="1370648"/>
        </p:xfrm>
        <a:graphic>
          <a:graphicData uri="http://schemas.openxmlformats.org/drawingml/2006/table">
            <a:tbl>
              <a:tblPr/>
              <a:tblGrid>
                <a:gridCol w="1657350"/>
                <a:gridCol w="1657350"/>
                <a:gridCol w="1657350"/>
                <a:gridCol w="1657350"/>
              </a:tblGrid>
              <a:tr h="378085">
                <a:tc>
                  <a:txBody>
                    <a:bodyPr/>
                    <a:lstStyle/>
                    <a:p>
                      <a:pPr algn="ctr">
                        <a:lnSpc>
                          <a:spcPct val="115000"/>
                        </a:lnSpc>
                        <a:spcAft>
                          <a:spcPts val="0"/>
                        </a:spcAft>
                      </a:pPr>
                      <a:r>
                        <a:rPr lang="id-ID" sz="1600" b="1" dirty="0">
                          <a:latin typeface="Calibri"/>
                          <a:ea typeface="Calibri"/>
                          <a:cs typeface="Times New Roman"/>
                        </a:rPr>
                        <a:t>Pesanan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dirty="0">
                          <a:latin typeface="Calibri"/>
                          <a:ea typeface="Calibri"/>
                          <a:cs typeface="Times New Roman"/>
                        </a:rPr>
                        <a:t>Dept. A</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a:latin typeface="Calibri"/>
                          <a:ea typeface="Calibri"/>
                          <a:cs typeface="Times New Roman"/>
                        </a:rPr>
                        <a:t>Dept. B</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a:latin typeface="Calibri"/>
                          <a:ea typeface="Calibri"/>
                          <a:cs typeface="Times New Roman"/>
                        </a:rPr>
                        <a:t>Jumlah</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324132">
                <a:tc>
                  <a:txBody>
                    <a:bodyPr/>
                    <a:lstStyle/>
                    <a:p>
                      <a:pPr algn="ctr">
                        <a:lnSpc>
                          <a:spcPct val="115000"/>
                        </a:lnSpc>
                        <a:spcAft>
                          <a:spcPts val="0"/>
                        </a:spcAft>
                      </a:pPr>
                      <a:r>
                        <a:rPr lang="id-ID" sz="1600">
                          <a:latin typeface="Calibri"/>
                          <a:ea typeface="Calibri"/>
                          <a:cs typeface="Times New Roman"/>
                        </a:rPr>
                        <a:t>K-1</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Rp4.000.000,00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a:latin typeface="Calibri"/>
                          <a:ea typeface="Calibri"/>
                          <a:cs typeface="Times New Roman"/>
                        </a:rPr>
                        <a:t>Rp1.000.000,00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a:latin typeface="Calibri"/>
                          <a:ea typeface="Calibri"/>
                          <a:cs typeface="Times New Roman"/>
                        </a:rPr>
                        <a:t>Rp5.000.000,00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4132">
                <a:tc>
                  <a:txBody>
                    <a:bodyPr/>
                    <a:lstStyle/>
                    <a:p>
                      <a:pPr algn="ctr">
                        <a:lnSpc>
                          <a:spcPct val="115000"/>
                        </a:lnSpc>
                        <a:spcAft>
                          <a:spcPts val="0"/>
                        </a:spcAft>
                      </a:pPr>
                      <a:r>
                        <a:rPr lang="id-ID" sz="1600">
                          <a:latin typeface="Calibri"/>
                          <a:ea typeface="Calibri"/>
                          <a:cs typeface="Times New Roman"/>
                        </a:rPr>
                        <a:t>M-3</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a:latin typeface="Calibri"/>
                          <a:ea typeface="Calibri"/>
                          <a:cs typeface="Times New Roman"/>
                        </a:rPr>
                        <a:t>Rp1.500.000,00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Rp250.000,00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Rp1.750.000,00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99">
                <a:tc>
                  <a:txBody>
                    <a:bodyPr/>
                    <a:lstStyle/>
                    <a:p>
                      <a:pPr>
                        <a:lnSpc>
                          <a:spcPct val="115000"/>
                        </a:lnSpc>
                        <a:spcAft>
                          <a:spcPts val="0"/>
                        </a:spcAft>
                      </a:pP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Rp5.500.000,00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Rp1.250.000,00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Rp6.750.000,00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nvGraphicFramePr>
        <p:xfrm>
          <a:off x="685800" y="4468504"/>
          <a:ext cx="6629400" cy="1170296"/>
        </p:xfrm>
        <a:graphic>
          <a:graphicData uri="http://schemas.openxmlformats.org/drawingml/2006/table">
            <a:tbl>
              <a:tblPr/>
              <a:tblGrid>
                <a:gridCol w="1657350"/>
                <a:gridCol w="1657350"/>
                <a:gridCol w="1657350"/>
                <a:gridCol w="1657350"/>
              </a:tblGrid>
              <a:tr h="327683">
                <a:tc>
                  <a:txBody>
                    <a:bodyPr/>
                    <a:lstStyle/>
                    <a:p>
                      <a:pPr algn="ctr">
                        <a:lnSpc>
                          <a:spcPct val="115000"/>
                        </a:lnSpc>
                        <a:spcAft>
                          <a:spcPts val="0"/>
                        </a:spcAft>
                      </a:pPr>
                      <a:r>
                        <a:rPr lang="id-ID" sz="1600" b="1" dirty="0">
                          <a:latin typeface="Calibri"/>
                          <a:ea typeface="Calibri"/>
                          <a:cs typeface="Times New Roman"/>
                        </a:rPr>
                        <a:t>Pesanan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dirty="0">
                          <a:latin typeface="Calibri"/>
                          <a:ea typeface="Calibri"/>
                          <a:cs typeface="Times New Roman"/>
                        </a:rPr>
                        <a:t>Dept. A</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a:latin typeface="Calibri"/>
                          <a:ea typeface="Calibri"/>
                          <a:cs typeface="Times New Roman"/>
                        </a:rPr>
                        <a:t>Dept. B</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dirty="0">
                          <a:latin typeface="Calibri"/>
                          <a:ea typeface="Calibri"/>
                          <a:cs typeface="Times New Roman"/>
                        </a:rPr>
                        <a:t>Jumlah</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280871">
                <a:tc>
                  <a:txBody>
                    <a:bodyPr/>
                    <a:lstStyle/>
                    <a:p>
                      <a:pPr algn="ctr">
                        <a:lnSpc>
                          <a:spcPct val="115000"/>
                        </a:lnSpc>
                        <a:spcAft>
                          <a:spcPts val="0"/>
                        </a:spcAft>
                      </a:pPr>
                      <a:r>
                        <a:rPr lang="id-ID" sz="1600" dirty="0">
                          <a:latin typeface="Calibri"/>
                          <a:ea typeface="Calibri"/>
                          <a:cs typeface="Times New Roman"/>
                        </a:rPr>
                        <a:t>K-1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Rp1.600.000,00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Rp800.000,00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a:latin typeface="Calibri"/>
                          <a:ea typeface="Calibri"/>
                          <a:cs typeface="Times New Roman"/>
                        </a:rPr>
                        <a:t>Rp2.400.000,00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71">
                <a:tc>
                  <a:txBody>
                    <a:bodyPr/>
                    <a:lstStyle/>
                    <a:p>
                      <a:pPr algn="ctr">
                        <a:lnSpc>
                          <a:spcPct val="115000"/>
                        </a:lnSpc>
                        <a:spcAft>
                          <a:spcPts val="0"/>
                        </a:spcAft>
                      </a:pPr>
                      <a:r>
                        <a:rPr lang="id-ID" sz="1600">
                          <a:latin typeface="Calibri"/>
                          <a:ea typeface="Calibri"/>
                          <a:cs typeface="Times New Roman"/>
                        </a:rPr>
                        <a:t>M-3</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Rp500.000,00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Rp200.000,00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Rp700.000,00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71">
                <a:tc>
                  <a:txBody>
                    <a:bodyPr/>
                    <a:lstStyle/>
                    <a:p>
                      <a:pPr>
                        <a:lnSpc>
                          <a:spcPct val="115000"/>
                        </a:lnSpc>
                        <a:spcAft>
                          <a:spcPts val="0"/>
                        </a:spcAft>
                      </a:pPr>
                      <a:endParaRPr lang="id-ID"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Rp2.100.000,00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Rp1.000.000,00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Rp3.100.000,00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ight Arrow 11">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ounded Rectangle 15">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527712" y="3886200"/>
            <a:ext cx="7924800" cy="707886"/>
          </a:xfrm>
          <a:prstGeom prst="rect">
            <a:avLst/>
          </a:prstGeom>
          <a:noFill/>
        </p:spPr>
        <p:txBody>
          <a:bodyPr wrap="square" rtlCol="0">
            <a:spAutoFit/>
          </a:bodyPr>
          <a:lstStyle/>
          <a:p>
            <a:pPr algn="just"/>
            <a:r>
              <a:rPr lang="id-ID" sz="2000" smtClean="0"/>
              <a:t>Dari data tersebut diminta untuk membuat jurnal-jurnal yang diperlukan dan </a:t>
            </a:r>
            <a:r>
              <a:rPr lang="id-ID" sz="2000" i="1" smtClean="0"/>
              <a:t>job order cost sheet </a:t>
            </a:r>
            <a:r>
              <a:rPr lang="id-ID" sz="2000" smtClean="0"/>
              <a:t>masing-masing pesanan.</a:t>
            </a:r>
            <a:endParaRPr lang="id-ID"/>
          </a:p>
        </p:txBody>
      </p:sp>
      <p:sp>
        <p:nvSpPr>
          <p:cNvPr id="11" name="TextBox 10"/>
          <p:cNvSpPr txBox="1"/>
          <p:nvPr/>
        </p:nvSpPr>
        <p:spPr>
          <a:xfrm>
            <a:off x="533400" y="1600200"/>
            <a:ext cx="3657600" cy="369332"/>
          </a:xfrm>
          <a:prstGeom prst="rect">
            <a:avLst/>
          </a:prstGeom>
          <a:noFill/>
        </p:spPr>
        <p:txBody>
          <a:bodyPr wrap="square" rtlCol="0">
            <a:spAutoFit/>
          </a:bodyPr>
          <a:lstStyle/>
          <a:p>
            <a:pPr algn="just"/>
            <a:r>
              <a:rPr lang="id-ID" smtClean="0"/>
              <a:t>Biaya </a:t>
            </a:r>
            <a:r>
              <a:rPr lang="id-ID" i="1" smtClean="0"/>
              <a:t>overhead </a:t>
            </a:r>
            <a:r>
              <a:rPr lang="id-ID" smtClean="0"/>
              <a:t>pabrik:</a:t>
            </a:r>
          </a:p>
        </p:txBody>
      </p:sp>
      <p:graphicFrame>
        <p:nvGraphicFramePr>
          <p:cNvPr id="12" name="Table 11"/>
          <p:cNvGraphicFramePr>
            <a:graphicFrameLocks noGrp="1"/>
          </p:cNvGraphicFramePr>
          <p:nvPr/>
        </p:nvGraphicFramePr>
        <p:xfrm>
          <a:off x="609600" y="2057400"/>
          <a:ext cx="6172201" cy="1475232"/>
        </p:xfrm>
        <a:graphic>
          <a:graphicData uri="http://schemas.openxmlformats.org/drawingml/2006/table">
            <a:tbl>
              <a:tblPr/>
              <a:tblGrid>
                <a:gridCol w="1470146"/>
                <a:gridCol w="3025654"/>
                <a:gridCol w="1676401"/>
              </a:tblGrid>
              <a:tr h="533400">
                <a:tc>
                  <a:txBody>
                    <a:bodyPr/>
                    <a:lstStyle/>
                    <a:p>
                      <a:pPr algn="ctr">
                        <a:lnSpc>
                          <a:spcPct val="115000"/>
                        </a:lnSpc>
                        <a:spcAft>
                          <a:spcPts val="0"/>
                        </a:spcAft>
                      </a:pPr>
                      <a:r>
                        <a:rPr lang="id-ID" sz="1600" b="1" dirty="0">
                          <a:latin typeface="Calibri"/>
                          <a:ea typeface="Calibri"/>
                          <a:cs typeface="Times New Roman"/>
                        </a:rPr>
                        <a:t>Departemen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a:latin typeface="Calibri"/>
                          <a:ea typeface="Calibri"/>
                          <a:cs typeface="Times New Roman"/>
                        </a:rPr>
                        <a:t>BOP-Dibebankan</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algn="ctr">
                        <a:lnSpc>
                          <a:spcPct val="115000"/>
                        </a:lnSpc>
                        <a:spcAft>
                          <a:spcPts val="0"/>
                        </a:spcAft>
                      </a:pPr>
                      <a:r>
                        <a:rPr lang="id-ID" sz="1600" b="1">
                          <a:latin typeface="Calibri"/>
                          <a:ea typeface="Calibri"/>
                          <a:cs typeface="Times New Roman"/>
                        </a:rPr>
                        <a:t>BOP-Sesungguhnya</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457200">
                <a:tc>
                  <a:txBody>
                    <a:bodyPr/>
                    <a:lstStyle/>
                    <a:p>
                      <a:pPr algn="ctr">
                        <a:lnSpc>
                          <a:spcPct val="115000"/>
                        </a:lnSpc>
                        <a:spcAft>
                          <a:spcPts val="0"/>
                        </a:spcAft>
                      </a:pPr>
                      <a:r>
                        <a:rPr lang="id-ID" sz="1600">
                          <a:latin typeface="Calibri"/>
                          <a:ea typeface="Calibri"/>
                          <a:cs typeface="Times New Roman"/>
                        </a:rPr>
                        <a:t>A</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600" dirty="0">
                          <a:latin typeface="Calibri"/>
                          <a:ea typeface="Calibri"/>
                          <a:cs typeface="Times New Roman"/>
                        </a:rPr>
                        <a:t>50% biaya bahan baku</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a:latin typeface="Calibri"/>
                          <a:ea typeface="Calibri"/>
                          <a:cs typeface="Times New Roman"/>
                        </a:rPr>
                        <a:t>Rp2.700.000,00</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algn="ctr">
                        <a:lnSpc>
                          <a:spcPct val="115000"/>
                        </a:lnSpc>
                        <a:spcAft>
                          <a:spcPts val="0"/>
                        </a:spcAft>
                      </a:pPr>
                      <a:r>
                        <a:rPr lang="id-ID" sz="1600">
                          <a:latin typeface="Calibri"/>
                          <a:ea typeface="Calibri"/>
                          <a:cs typeface="Times New Roman"/>
                        </a:rPr>
                        <a:t>B</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600">
                          <a:latin typeface="Calibri"/>
                          <a:ea typeface="Calibri"/>
                          <a:cs typeface="Times New Roman"/>
                        </a:rPr>
                        <a:t>80% biaya tenaga kerja langsung</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d-ID" sz="1600" dirty="0">
                          <a:latin typeface="Calibri"/>
                          <a:ea typeface="Calibri"/>
                          <a:cs typeface="Times New Roman"/>
                        </a:rPr>
                        <a:t>Rp950.000,00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ounded Rectangle 12">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533400" y="1723072"/>
            <a:ext cx="1905000" cy="523220"/>
          </a:xfrm>
          <a:prstGeom prst="rect">
            <a:avLst/>
          </a:prstGeom>
          <a:noFill/>
        </p:spPr>
        <p:txBody>
          <a:bodyPr wrap="square" rtlCol="0">
            <a:spAutoFit/>
          </a:bodyPr>
          <a:lstStyle/>
          <a:p>
            <a:pPr algn="just"/>
            <a:r>
              <a:rPr lang="id-ID" sz="2800" smtClean="0">
                <a:solidFill>
                  <a:srgbClr val="0033CC"/>
                </a:solidFill>
              </a:rPr>
              <a:t>Jawab:</a:t>
            </a:r>
          </a:p>
        </p:txBody>
      </p:sp>
      <p:sp>
        <p:nvSpPr>
          <p:cNvPr id="11" name="TextBox 10"/>
          <p:cNvSpPr txBox="1"/>
          <p:nvPr/>
        </p:nvSpPr>
        <p:spPr>
          <a:xfrm>
            <a:off x="533400" y="2419290"/>
            <a:ext cx="80772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838271"/>
            <a:ext cx="8077200" cy="1200329"/>
          </a:xfrm>
          <a:prstGeom prst="rect">
            <a:avLst/>
          </a:prstGeom>
          <a:noFill/>
        </p:spPr>
        <p:txBody>
          <a:bodyPr wrap="square" rtlCol="0">
            <a:spAutoFit/>
          </a:bodyPr>
          <a:lstStyle/>
          <a:p>
            <a:pPr marL="342900" indent="-342900" algn="just"/>
            <a:r>
              <a:rPr lang="id-ID" smtClean="0">
                <a:solidFill>
                  <a:srgbClr val="7030A0"/>
                </a:solidFill>
              </a:rPr>
              <a:t>Mencatat pemakaian bahan:</a:t>
            </a:r>
          </a:p>
          <a:p>
            <a:pPr marL="342900" indent="-342900" algn="just"/>
            <a:r>
              <a:rPr lang="id-ID" smtClean="0"/>
              <a:t>BDP-bahan baku dept. A			Rp5.500.000	           -</a:t>
            </a:r>
          </a:p>
          <a:p>
            <a:pPr marL="342900" indent="-342900" algn="just"/>
            <a:r>
              <a:rPr lang="id-ID" smtClean="0"/>
              <a:t>BDP-bahan baku dept. A			Rp1.250.000	           -</a:t>
            </a:r>
          </a:p>
          <a:p>
            <a:pPr marL="342900" indent="-342900" algn="just"/>
            <a:r>
              <a:rPr lang="id-ID" smtClean="0"/>
              <a:t>	Persediaan bahan baku		            -		Rp6.750.000</a:t>
            </a:r>
          </a:p>
        </p:txBody>
      </p:sp>
      <p:sp>
        <p:nvSpPr>
          <p:cNvPr id="14" name="TextBox 13"/>
          <p:cNvSpPr txBox="1"/>
          <p:nvPr/>
        </p:nvSpPr>
        <p:spPr>
          <a:xfrm>
            <a:off x="519752" y="4133671"/>
            <a:ext cx="8077200" cy="1200329"/>
          </a:xfrm>
          <a:prstGeom prst="rect">
            <a:avLst/>
          </a:prstGeom>
          <a:noFill/>
        </p:spPr>
        <p:txBody>
          <a:bodyPr wrap="square" rtlCol="0">
            <a:spAutoFit/>
          </a:bodyPr>
          <a:lstStyle/>
          <a:p>
            <a:pPr marL="342900" indent="-342900" algn="just"/>
            <a:r>
              <a:rPr lang="id-ID" smtClean="0">
                <a:solidFill>
                  <a:srgbClr val="7030A0"/>
                </a:solidFill>
              </a:rPr>
              <a:t>Mencatat pembebanan gaji dan upah ke masing-masing pesanan:</a:t>
            </a:r>
          </a:p>
          <a:p>
            <a:pPr marL="342900" indent="-342900" algn="just"/>
            <a:r>
              <a:rPr lang="id-ID" smtClean="0"/>
              <a:t>BDP-TKL dept. A			Rp2.100.000	           -</a:t>
            </a:r>
          </a:p>
          <a:p>
            <a:pPr marL="342900" indent="-342900" algn="just"/>
            <a:r>
              <a:rPr lang="id-ID" smtClean="0"/>
              <a:t>BDP-TKL dept. B			Rp1.000.000	           -</a:t>
            </a:r>
          </a:p>
          <a:p>
            <a:pPr marL="342900" indent="-342900" algn="just"/>
            <a:r>
              <a:rPr lang="id-ID" smtClean="0"/>
              <a:t>	Biaya gaji dan upah			            -		Rp3.100.000</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ounded Rectangle 14">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6" name="Group 19"/>
          <p:cNvGrpSpPr>
            <a:grpSpLocks/>
          </p:cNvGrpSpPr>
          <p:nvPr/>
        </p:nvGrpSpPr>
        <p:grpSpPr bwMode="auto">
          <a:xfrm>
            <a:off x="7772400" y="914400"/>
            <a:ext cx="838200" cy="820738"/>
            <a:chOff x="4714" y="57"/>
            <a:chExt cx="611" cy="700"/>
          </a:xfrm>
        </p:grpSpPr>
        <p:sp>
          <p:nvSpPr>
            <p:cNvPr id="17" name="Freeform 20"/>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US"/>
            </a:p>
          </p:txBody>
        </p:sp>
        <p:sp>
          <p:nvSpPr>
            <p:cNvPr id="18" name="Freeform 21"/>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US"/>
            </a:p>
          </p:txBody>
        </p:sp>
        <p:sp>
          <p:nvSpPr>
            <p:cNvPr id="19" name="Freeform 22"/>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US"/>
            </a:p>
          </p:txBody>
        </p:sp>
        <p:sp>
          <p:nvSpPr>
            <p:cNvPr id="20" name="Freeform 23"/>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US"/>
            </a:p>
          </p:txBody>
        </p:sp>
        <p:sp>
          <p:nvSpPr>
            <p:cNvPr id="21" name="Freeform 24"/>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US"/>
            </a:p>
          </p:txBody>
        </p:sp>
        <p:sp>
          <p:nvSpPr>
            <p:cNvPr id="22" name="Freeform 25"/>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809690"/>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209800"/>
            <a:ext cx="8077200" cy="2031325"/>
          </a:xfrm>
          <a:prstGeom prst="rect">
            <a:avLst/>
          </a:prstGeom>
          <a:noFill/>
        </p:spPr>
        <p:txBody>
          <a:bodyPr wrap="square" rtlCol="0">
            <a:spAutoFit/>
          </a:bodyPr>
          <a:lstStyle/>
          <a:p>
            <a:pPr marL="342900" indent="-342900" algn="just"/>
            <a:r>
              <a:rPr lang="id-ID" smtClean="0">
                <a:solidFill>
                  <a:srgbClr val="7030A0"/>
                </a:solidFill>
              </a:rPr>
              <a:t>Mencatat biaya </a:t>
            </a:r>
            <a:r>
              <a:rPr lang="id-ID" i="1" smtClean="0">
                <a:solidFill>
                  <a:srgbClr val="7030A0"/>
                </a:solidFill>
              </a:rPr>
              <a:t>overhead </a:t>
            </a:r>
            <a:r>
              <a:rPr lang="id-ID" smtClean="0">
                <a:solidFill>
                  <a:srgbClr val="7030A0"/>
                </a:solidFill>
              </a:rPr>
              <a:t>yang dibebankan:</a:t>
            </a:r>
          </a:p>
          <a:p>
            <a:pPr marL="342900" indent="-342900" algn="just"/>
            <a:r>
              <a:rPr lang="id-ID" smtClean="0"/>
              <a:t>BDP</a:t>
            </a:r>
            <a:r>
              <a:rPr lang="id-ID" i="1" smtClean="0"/>
              <a:t>-overhead </a:t>
            </a:r>
            <a:r>
              <a:rPr lang="id-ID" smtClean="0"/>
              <a:t>pabrik dept. A		Rp2.750.000*	           -</a:t>
            </a:r>
          </a:p>
          <a:p>
            <a:pPr marL="342900" indent="-342900" algn="just"/>
            <a:r>
              <a:rPr lang="id-ID" smtClean="0"/>
              <a:t>BDP</a:t>
            </a:r>
            <a:r>
              <a:rPr lang="id-ID" i="1" smtClean="0"/>
              <a:t>-overhead </a:t>
            </a:r>
            <a:r>
              <a:rPr lang="id-ID" smtClean="0"/>
              <a:t>pabrik dept. B		Rp   800.000**	           -</a:t>
            </a:r>
          </a:p>
          <a:p>
            <a:pPr marL="342900" indent="-342900" algn="just"/>
            <a:r>
              <a:rPr lang="id-ID" smtClean="0"/>
              <a:t>	BOP-Dibebankan dept. A		            -		Rp2.750.000</a:t>
            </a:r>
          </a:p>
          <a:p>
            <a:pPr marL="342900" indent="-342900" algn="just"/>
            <a:r>
              <a:rPr lang="id-ID" smtClean="0"/>
              <a:t>	BOP-Dibebankan dept. A		            -		Rp   800.000</a:t>
            </a:r>
          </a:p>
          <a:p>
            <a:pPr marL="342900" indent="-342900" algn="just"/>
            <a:r>
              <a:rPr lang="id-ID" smtClean="0"/>
              <a:t>* 	50% x (Rp4.000.000+Rp1.500.000)</a:t>
            </a:r>
          </a:p>
          <a:p>
            <a:pPr marL="342900" indent="-342900" algn="just"/>
            <a:r>
              <a:rPr lang="id-ID" smtClean="0"/>
              <a:t>** 	80% x (Rp800.000+Rp200.000)</a:t>
            </a:r>
          </a:p>
        </p:txBody>
      </p:sp>
      <p:sp>
        <p:nvSpPr>
          <p:cNvPr id="14" name="TextBox 13"/>
          <p:cNvSpPr txBox="1"/>
          <p:nvPr/>
        </p:nvSpPr>
        <p:spPr>
          <a:xfrm>
            <a:off x="519752" y="4438471"/>
            <a:ext cx="8077200" cy="1200329"/>
          </a:xfrm>
          <a:prstGeom prst="rect">
            <a:avLst/>
          </a:prstGeom>
          <a:noFill/>
        </p:spPr>
        <p:txBody>
          <a:bodyPr wrap="square" rtlCol="0">
            <a:spAutoFit/>
          </a:bodyPr>
          <a:lstStyle/>
          <a:p>
            <a:pPr marL="342900" indent="-342900" algn="just"/>
            <a:r>
              <a:rPr lang="id-ID" smtClean="0">
                <a:solidFill>
                  <a:srgbClr val="7030A0"/>
                </a:solidFill>
              </a:rPr>
              <a:t>Mencatat biaya </a:t>
            </a:r>
            <a:r>
              <a:rPr lang="id-ID" i="1" smtClean="0">
                <a:solidFill>
                  <a:srgbClr val="7030A0"/>
                </a:solidFill>
              </a:rPr>
              <a:t>overhead </a:t>
            </a:r>
            <a:r>
              <a:rPr lang="id-ID" smtClean="0">
                <a:solidFill>
                  <a:srgbClr val="7030A0"/>
                </a:solidFill>
              </a:rPr>
              <a:t>pabrik sesungguhnya:</a:t>
            </a:r>
          </a:p>
          <a:p>
            <a:pPr marL="342900" indent="-342900" algn="just"/>
            <a:r>
              <a:rPr lang="id-ID" smtClean="0"/>
              <a:t>BOP-sesungguhnya dept. A		Rp2.700.000	           -</a:t>
            </a:r>
          </a:p>
          <a:p>
            <a:pPr marL="342900" indent="-342900" algn="just"/>
            <a:r>
              <a:rPr lang="id-ID" smtClean="0"/>
              <a:t>BOP-sesungguhnya dept. B		Rp   950.000	           -</a:t>
            </a:r>
          </a:p>
          <a:p>
            <a:pPr marL="342900" indent="-342900" algn="just"/>
            <a:r>
              <a:rPr lang="id-ID" smtClean="0"/>
              <a:t>	Macam-macam kredit			            -		Rp3.650.000</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3" name="Group 19"/>
          <p:cNvGrpSpPr>
            <a:grpSpLocks/>
          </p:cNvGrpSpPr>
          <p:nvPr/>
        </p:nvGrpSpPr>
        <p:grpSpPr bwMode="auto">
          <a:xfrm>
            <a:off x="7772400" y="914400"/>
            <a:ext cx="838200" cy="820738"/>
            <a:chOff x="4714" y="57"/>
            <a:chExt cx="611" cy="700"/>
          </a:xfrm>
        </p:grpSpPr>
        <p:sp>
          <p:nvSpPr>
            <p:cNvPr id="15" name="Freeform 20"/>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US"/>
            </a:p>
          </p:txBody>
        </p:sp>
        <p:sp>
          <p:nvSpPr>
            <p:cNvPr id="16" name="Freeform 21"/>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US"/>
            </a:p>
          </p:txBody>
        </p:sp>
        <p:sp>
          <p:nvSpPr>
            <p:cNvPr id="17" name="Freeform 22"/>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US"/>
            </a:p>
          </p:txBody>
        </p:sp>
        <p:sp>
          <p:nvSpPr>
            <p:cNvPr id="18" name="Freeform 23"/>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US"/>
            </a:p>
          </p:txBody>
        </p:sp>
        <p:sp>
          <p:nvSpPr>
            <p:cNvPr id="19" name="Freeform 24"/>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US"/>
            </a:p>
          </p:txBody>
        </p:sp>
        <p:sp>
          <p:nvSpPr>
            <p:cNvPr id="20" name="Freeform 25"/>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437864" y="1600200"/>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416256" y="2057400"/>
            <a:ext cx="8382000" cy="1477328"/>
          </a:xfrm>
          <a:prstGeom prst="rect">
            <a:avLst/>
          </a:prstGeom>
          <a:noFill/>
        </p:spPr>
        <p:txBody>
          <a:bodyPr wrap="square" rtlCol="0">
            <a:spAutoFit/>
          </a:bodyPr>
          <a:lstStyle/>
          <a:p>
            <a:pPr algn="just"/>
            <a:r>
              <a:rPr lang="id-ID" smtClean="0">
                <a:solidFill>
                  <a:srgbClr val="7030A0"/>
                </a:solidFill>
              </a:rPr>
              <a:t>Mencatat pemindahan barang selesai dari departemen A ke departemen B: </a:t>
            </a:r>
          </a:p>
          <a:p>
            <a:pPr marL="342900" indent="-342900" algn="just"/>
            <a:r>
              <a:rPr lang="id-ID" smtClean="0"/>
              <a:t>BDP-HPP dept. A dept. B			Rp10.350.000	           -</a:t>
            </a:r>
          </a:p>
          <a:p>
            <a:pPr marL="342900" indent="-342900" algn="just"/>
            <a:r>
              <a:rPr lang="id-ID" smtClean="0"/>
              <a:t>	BDP-bahan baku dept. A		            -		Rp5.500.000</a:t>
            </a:r>
          </a:p>
          <a:p>
            <a:pPr marL="342900" indent="-342900" algn="just"/>
            <a:r>
              <a:rPr lang="id-ID" smtClean="0"/>
              <a:t>	BOP-tenaga kerja dept. A		            -		Rp2.100.000</a:t>
            </a:r>
          </a:p>
          <a:p>
            <a:pPr marL="342900" indent="-342900" algn="just"/>
            <a:r>
              <a:rPr lang="id-ID" smtClean="0"/>
              <a:t>	BOP-</a:t>
            </a:r>
            <a:r>
              <a:rPr lang="id-ID" i="1" smtClean="0"/>
              <a:t>overhead </a:t>
            </a:r>
            <a:r>
              <a:rPr lang="id-ID" smtClean="0"/>
              <a:t>pabrik dept. A		            -		Rp2.750.000</a:t>
            </a:r>
          </a:p>
        </p:txBody>
      </p:sp>
      <p:sp>
        <p:nvSpPr>
          <p:cNvPr id="14" name="TextBox 13"/>
          <p:cNvSpPr txBox="1"/>
          <p:nvPr/>
        </p:nvSpPr>
        <p:spPr>
          <a:xfrm>
            <a:off x="381000" y="3575712"/>
            <a:ext cx="8077200" cy="2308324"/>
          </a:xfrm>
          <a:prstGeom prst="rect">
            <a:avLst/>
          </a:prstGeom>
          <a:noFill/>
        </p:spPr>
        <p:txBody>
          <a:bodyPr wrap="square" rtlCol="0">
            <a:spAutoFit/>
          </a:bodyPr>
          <a:lstStyle/>
          <a:p>
            <a:pPr algn="just"/>
            <a:r>
              <a:rPr lang="id-ID" smtClean="0">
                <a:solidFill>
                  <a:srgbClr val="7030A0"/>
                </a:solidFill>
              </a:rPr>
              <a:t>Mencatat pemindahan dari departemen B ke produk jadi dan program BDP: </a:t>
            </a:r>
          </a:p>
          <a:p>
            <a:pPr marL="342900" indent="-342900" algn="just"/>
            <a:r>
              <a:rPr lang="id-ID" smtClean="0"/>
              <a:t>Persediaan produk jadi			Rp10.040.000	           -</a:t>
            </a:r>
          </a:p>
          <a:p>
            <a:pPr marL="342900" indent="-342900" algn="just"/>
            <a:r>
              <a:rPr lang="id-ID" smtClean="0"/>
              <a:t>Persediaan BDP				Rp  3.360.000	           -</a:t>
            </a:r>
          </a:p>
          <a:p>
            <a:pPr marL="342900" indent="-342900" algn="just"/>
            <a:r>
              <a:rPr lang="id-ID" smtClean="0"/>
              <a:t>	BDP-HPP dept. A dept.B		            -		Rp10.350.000</a:t>
            </a:r>
          </a:p>
          <a:p>
            <a:pPr marL="342900" indent="-342900" algn="just"/>
            <a:r>
              <a:rPr lang="id-ID" smtClean="0"/>
              <a:t>	BDP-BB dept.B			            -		Rp  1.250.000</a:t>
            </a:r>
          </a:p>
          <a:p>
            <a:pPr marL="342900" indent="-342900" algn="just"/>
            <a:r>
              <a:rPr lang="id-ID" smtClean="0"/>
              <a:t>	BDP-TK dept.B			            -		Rp  1.000.000</a:t>
            </a:r>
          </a:p>
          <a:p>
            <a:pPr marL="342900" indent="-342900" algn="just"/>
            <a:r>
              <a:rPr lang="id-ID" smtClean="0"/>
              <a:t>	BDP-OP dept.B			            -		Rp     800.000</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grpSp>
        <p:nvGrpSpPr>
          <p:cNvPr id="13" name="Group 19"/>
          <p:cNvGrpSpPr>
            <a:grpSpLocks/>
          </p:cNvGrpSpPr>
          <p:nvPr/>
        </p:nvGrpSpPr>
        <p:grpSpPr bwMode="auto">
          <a:xfrm>
            <a:off x="7772400" y="914400"/>
            <a:ext cx="838200" cy="820738"/>
            <a:chOff x="4714" y="57"/>
            <a:chExt cx="611" cy="700"/>
          </a:xfrm>
        </p:grpSpPr>
        <p:sp>
          <p:nvSpPr>
            <p:cNvPr id="15" name="Freeform 20"/>
            <p:cNvSpPr>
              <a:spLocks/>
            </p:cNvSpPr>
            <p:nvPr/>
          </p:nvSpPr>
          <p:spPr bwMode="auto">
            <a:xfrm>
              <a:off x="4738" y="127"/>
              <a:ext cx="489" cy="509"/>
            </a:xfrm>
            <a:custGeom>
              <a:avLst/>
              <a:gdLst>
                <a:gd name="T0" fmla="*/ 0 w 6835"/>
                <a:gd name="T1" fmla="*/ 0 h 7134"/>
                <a:gd name="T2" fmla="*/ 0 w 6835"/>
                <a:gd name="T3" fmla="*/ 0 h 7134"/>
                <a:gd name="T4" fmla="*/ 0 w 6835"/>
                <a:gd name="T5" fmla="*/ 0 h 7134"/>
                <a:gd name="T6" fmla="*/ 0 w 6835"/>
                <a:gd name="T7" fmla="*/ 0 h 7134"/>
                <a:gd name="T8" fmla="*/ 0 w 6835"/>
                <a:gd name="T9" fmla="*/ 0 h 7134"/>
                <a:gd name="T10" fmla="*/ 0 w 6835"/>
                <a:gd name="T11" fmla="*/ 0 h 7134"/>
                <a:gd name="T12" fmla="*/ 0 w 6835"/>
                <a:gd name="T13" fmla="*/ 0 h 7134"/>
                <a:gd name="T14" fmla="*/ 0 w 6835"/>
                <a:gd name="T15" fmla="*/ 0 h 7134"/>
                <a:gd name="T16" fmla="*/ 0 w 6835"/>
                <a:gd name="T17" fmla="*/ 0 h 7134"/>
                <a:gd name="T18" fmla="*/ 0 w 6835"/>
                <a:gd name="T19" fmla="*/ 0 h 7134"/>
                <a:gd name="T20" fmla="*/ 0 w 6835"/>
                <a:gd name="T21" fmla="*/ 0 h 7134"/>
                <a:gd name="T22" fmla="*/ 0 w 6835"/>
                <a:gd name="T23" fmla="*/ 0 h 7134"/>
                <a:gd name="T24" fmla="*/ 0 w 6835"/>
                <a:gd name="T25" fmla="*/ 0 h 7134"/>
                <a:gd name="T26" fmla="*/ 0 w 6835"/>
                <a:gd name="T27" fmla="*/ 0 h 7134"/>
                <a:gd name="T28" fmla="*/ 0 w 6835"/>
                <a:gd name="T29" fmla="*/ 0 h 7134"/>
                <a:gd name="T30" fmla="*/ 0 w 6835"/>
                <a:gd name="T31" fmla="*/ 0 h 7134"/>
                <a:gd name="T32" fmla="*/ 0 w 6835"/>
                <a:gd name="T33" fmla="*/ 0 h 7134"/>
                <a:gd name="T34" fmla="*/ 0 w 6835"/>
                <a:gd name="T35" fmla="*/ 0 h 7134"/>
                <a:gd name="T36" fmla="*/ 0 w 6835"/>
                <a:gd name="T37" fmla="*/ 0 h 7134"/>
                <a:gd name="T38" fmla="*/ 0 w 6835"/>
                <a:gd name="T39" fmla="*/ 0 h 7134"/>
                <a:gd name="T40" fmla="*/ 0 w 6835"/>
                <a:gd name="T41" fmla="*/ 0 h 7134"/>
                <a:gd name="T42" fmla="*/ 0 w 6835"/>
                <a:gd name="T43" fmla="*/ 0 h 7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835"/>
                <a:gd name="T67" fmla="*/ 0 h 7134"/>
                <a:gd name="T68" fmla="*/ 6835 w 6835"/>
                <a:gd name="T69" fmla="*/ 7134 h 7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835" h="7134">
                  <a:moveTo>
                    <a:pt x="174" y="3970"/>
                  </a:moveTo>
                  <a:lnTo>
                    <a:pt x="0" y="4746"/>
                  </a:lnTo>
                  <a:lnTo>
                    <a:pt x="230" y="5867"/>
                  </a:lnTo>
                  <a:lnTo>
                    <a:pt x="1904" y="7134"/>
                  </a:lnTo>
                  <a:lnTo>
                    <a:pt x="4730" y="6356"/>
                  </a:lnTo>
                  <a:lnTo>
                    <a:pt x="5393" y="3768"/>
                  </a:lnTo>
                  <a:lnTo>
                    <a:pt x="6835" y="1553"/>
                  </a:lnTo>
                  <a:lnTo>
                    <a:pt x="6777" y="547"/>
                  </a:lnTo>
                  <a:lnTo>
                    <a:pt x="6317" y="174"/>
                  </a:lnTo>
                  <a:lnTo>
                    <a:pt x="5882" y="31"/>
                  </a:lnTo>
                  <a:lnTo>
                    <a:pt x="5537" y="0"/>
                  </a:lnTo>
                  <a:lnTo>
                    <a:pt x="4990" y="87"/>
                  </a:lnTo>
                  <a:lnTo>
                    <a:pt x="4557" y="433"/>
                  </a:lnTo>
                  <a:lnTo>
                    <a:pt x="4212" y="865"/>
                  </a:lnTo>
                  <a:lnTo>
                    <a:pt x="3894" y="1410"/>
                  </a:lnTo>
                  <a:lnTo>
                    <a:pt x="3546" y="1755"/>
                  </a:lnTo>
                  <a:lnTo>
                    <a:pt x="3058" y="2101"/>
                  </a:lnTo>
                  <a:lnTo>
                    <a:pt x="2596" y="2387"/>
                  </a:lnTo>
                  <a:lnTo>
                    <a:pt x="1961" y="2560"/>
                  </a:lnTo>
                  <a:lnTo>
                    <a:pt x="1269" y="2877"/>
                  </a:lnTo>
                  <a:lnTo>
                    <a:pt x="663" y="3338"/>
                  </a:lnTo>
                  <a:lnTo>
                    <a:pt x="174" y="3970"/>
                  </a:lnTo>
                  <a:close/>
                </a:path>
              </a:pathLst>
            </a:custGeom>
            <a:solidFill>
              <a:srgbClr val="0CC10C"/>
            </a:solidFill>
            <a:ln w="9525">
              <a:noFill/>
              <a:round/>
              <a:headEnd/>
              <a:tailEnd/>
            </a:ln>
          </p:spPr>
          <p:txBody>
            <a:bodyPr/>
            <a:lstStyle/>
            <a:p>
              <a:endParaRPr lang="en-US"/>
            </a:p>
          </p:txBody>
        </p:sp>
        <p:sp>
          <p:nvSpPr>
            <p:cNvPr id="16" name="Freeform 21"/>
            <p:cNvSpPr>
              <a:spLocks/>
            </p:cNvSpPr>
            <p:nvPr/>
          </p:nvSpPr>
          <p:spPr bwMode="auto">
            <a:xfrm>
              <a:off x="5181" y="63"/>
              <a:ext cx="80" cy="80"/>
            </a:xfrm>
            <a:custGeom>
              <a:avLst/>
              <a:gdLst>
                <a:gd name="T0" fmla="*/ 0 w 1123"/>
                <a:gd name="T1" fmla="*/ 0 h 1122"/>
                <a:gd name="T2" fmla="*/ 0 w 1123"/>
                <a:gd name="T3" fmla="*/ 0 h 1122"/>
                <a:gd name="T4" fmla="*/ 0 w 1123"/>
                <a:gd name="T5" fmla="*/ 0 h 1122"/>
                <a:gd name="T6" fmla="*/ 0 w 1123"/>
                <a:gd name="T7" fmla="*/ 0 h 1122"/>
                <a:gd name="T8" fmla="*/ 0 w 1123"/>
                <a:gd name="T9" fmla="*/ 0 h 1122"/>
                <a:gd name="T10" fmla="*/ 0 w 1123"/>
                <a:gd name="T11" fmla="*/ 0 h 1122"/>
                <a:gd name="T12" fmla="*/ 0 w 1123"/>
                <a:gd name="T13" fmla="*/ 0 h 1122"/>
                <a:gd name="T14" fmla="*/ 0 w 1123"/>
                <a:gd name="T15" fmla="*/ 0 h 1122"/>
                <a:gd name="T16" fmla="*/ 0 w 1123"/>
                <a:gd name="T17" fmla="*/ 0 h 11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23"/>
                <a:gd name="T28" fmla="*/ 0 h 1122"/>
                <a:gd name="T29" fmla="*/ 1123 w 1123"/>
                <a:gd name="T30" fmla="*/ 1122 h 11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23" h="1122">
                  <a:moveTo>
                    <a:pt x="203" y="1122"/>
                  </a:moveTo>
                  <a:lnTo>
                    <a:pt x="347" y="806"/>
                  </a:lnTo>
                  <a:lnTo>
                    <a:pt x="577" y="548"/>
                  </a:lnTo>
                  <a:lnTo>
                    <a:pt x="1123" y="231"/>
                  </a:lnTo>
                  <a:lnTo>
                    <a:pt x="923" y="0"/>
                  </a:lnTo>
                  <a:lnTo>
                    <a:pt x="491" y="290"/>
                  </a:lnTo>
                  <a:lnTo>
                    <a:pt x="231" y="548"/>
                  </a:lnTo>
                  <a:lnTo>
                    <a:pt x="0" y="1036"/>
                  </a:lnTo>
                  <a:lnTo>
                    <a:pt x="203" y="1122"/>
                  </a:lnTo>
                  <a:close/>
                </a:path>
              </a:pathLst>
            </a:custGeom>
            <a:solidFill>
              <a:srgbClr val="00420C"/>
            </a:solidFill>
            <a:ln w="9525">
              <a:noFill/>
              <a:round/>
              <a:headEnd/>
              <a:tailEnd/>
            </a:ln>
          </p:spPr>
          <p:txBody>
            <a:bodyPr/>
            <a:lstStyle/>
            <a:p>
              <a:endParaRPr lang="en-US"/>
            </a:p>
          </p:txBody>
        </p:sp>
        <p:sp>
          <p:nvSpPr>
            <p:cNvPr id="17" name="Freeform 22"/>
            <p:cNvSpPr>
              <a:spLocks/>
            </p:cNvSpPr>
            <p:nvPr/>
          </p:nvSpPr>
          <p:spPr bwMode="auto">
            <a:xfrm>
              <a:off x="5067" y="162"/>
              <a:ext cx="37" cy="49"/>
            </a:xfrm>
            <a:custGeom>
              <a:avLst/>
              <a:gdLst>
                <a:gd name="T0" fmla="*/ 0 w 521"/>
                <a:gd name="T1" fmla="*/ 0 h 691"/>
                <a:gd name="T2" fmla="*/ 0 w 521"/>
                <a:gd name="T3" fmla="*/ 0 h 691"/>
                <a:gd name="T4" fmla="*/ 0 w 521"/>
                <a:gd name="T5" fmla="*/ 0 h 691"/>
                <a:gd name="T6" fmla="*/ 0 w 521"/>
                <a:gd name="T7" fmla="*/ 0 h 691"/>
                <a:gd name="T8" fmla="*/ 0 w 521"/>
                <a:gd name="T9" fmla="*/ 0 h 691"/>
                <a:gd name="T10" fmla="*/ 0 w 521"/>
                <a:gd name="T11" fmla="*/ 0 h 691"/>
                <a:gd name="T12" fmla="*/ 0 w 521"/>
                <a:gd name="T13" fmla="*/ 0 h 691"/>
                <a:gd name="T14" fmla="*/ 0 w 521"/>
                <a:gd name="T15" fmla="*/ 0 h 691"/>
                <a:gd name="T16" fmla="*/ 0 w 521"/>
                <a:gd name="T17" fmla="*/ 0 h 6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1"/>
                <a:gd name="T28" fmla="*/ 0 h 691"/>
                <a:gd name="T29" fmla="*/ 521 w 521"/>
                <a:gd name="T30" fmla="*/ 691 h 6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1" h="691">
                  <a:moveTo>
                    <a:pt x="444" y="315"/>
                  </a:moveTo>
                  <a:lnTo>
                    <a:pt x="521" y="126"/>
                  </a:lnTo>
                  <a:lnTo>
                    <a:pt x="394" y="0"/>
                  </a:lnTo>
                  <a:lnTo>
                    <a:pt x="172" y="155"/>
                  </a:lnTo>
                  <a:lnTo>
                    <a:pt x="0" y="473"/>
                  </a:lnTo>
                  <a:lnTo>
                    <a:pt x="48" y="691"/>
                  </a:lnTo>
                  <a:lnTo>
                    <a:pt x="270" y="628"/>
                  </a:lnTo>
                  <a:lnTo>
                    <a:pt x="394" y="502"/>
                  </a:lnTo>
                  <a:lnTo>
                    <a:pt x="444" y="315"/>
                  </a:lnTo>
                  <a:close/>
                </a:path>
              </a:pathLst>
            </a:custGeom>
            <a:solidFill>
              <a:srgbClr val="FFEA00"/>
            </a:solidFill>
            <a:ln w="9525">
              <a:noFill/>
              <a:round/>
              <a:headEnd/>
              <a:tailEnd/>
            </a:ln>
          </p:spPr>
          <p:txBody>
            <a:bodyPr/>
            <a:lstStyle/>
            <a:p>
              <a:endParaRPr lang="en-US"/>
            </a:p>
          </p:txBody>
        </p:sp>
        <p:sp>
          <p:nvSpPr>
            <p:cNvPr id="18" name="Freeform 23"/>
            <p:cNvSpPr>
              <a:spLocks/>
            </p:cNvSpPr>
            <p:nvPr/>
          </p:nvSpPr>
          <p:spPr bwMode="auto">
            <a:xfrm>
              <a:off x="4718" y="139"/>
              <a:ext cx="523" cy="602"/>
            </a:xfrm>
            <a:custGeom>
              <a:avLst/>
              <a:gdLst>
                <a:gd name="T0" fmla="*/ 0 w 7324"/>
                <a:gd name="T1" fmla="*/ 0 h 8425"/>
                <a:gd name="T2" fmla="*/ 0 w 7324"/>
                <a:gd name="T3" fmla="*/ 0 h 8425"/>
                <a:gd name="T4" fmla="*/ 0 w 7324"/>
                <a:gd name="T5" fmla="*/ 0 h 8425"/>
                <a:gd name="T6" fmla="*/ 0 w 7324"/>
                <a:gd name="T7" fmla="*/ 0 h 8425"/>
                <a:gd name="T8" fmla="*/ 0 w 7324"/>
                <a:gd name="T9" fmla="*/ 0 h 8425"/>
                <a:gd name="T10" fmla="*/ 0 w 7324"/>
                <a:gd name="T11" fmla="*/ 0 h 8425"/>
                <a:gd name="T12" fmla="*/ 0 w 7324"/>
                <a:gd name="T13" fmla="*/ 0 h 8425"/>
                <a:gd name="T14" fmla="*/ 0 w 7324"/>
                <a:gd name="T15" fmla="*/ 0 h 8425"/>
                <a:gd name="T16" fmla="*/ 0 w 7324"/>
                <a:gd name="T17" fmla="*/ 0 h 8425"/>
                <a:gd name="T18" fmla="*/ 0 w 7324"/>
                <a:gd name="T19" fmla="*/ 0 h 8425"/>
                <a:gd name="T20" fmla="*/ 0 w 7324"/>
                <a:gd name="T21" fmla="*/ 0 h 8425"/>
                <a:gd name="T22" fmla="*/ 0 w 7324"/>
                <a:gd name="T23" fmla="*/ 0 h 8425"/>
                <a:gd name="T24" fmla="*/ 0 w 7324"/>
                <a:gd name="T25" fmla="*/ 0 h 8425"/>
                <a:gd name="T26" fmla="*/ 0 w 7324"/>
                <a:gd name="T27" fmla="*/ 0 h 8425"/>
                <a:gd name="T28" fmla="*/ 0 w 7324"/>
                <a:gd name="T29" fmla="*/ 0 h 8425"/>
                <a:gd name="T30" fmla="*/ 0 w 7324"/>
                <a:gd name="T31" fmla="*/ 0 h 8425"/>
                <a:gd name="T32" fmla="*/ 0 w 7324"/>
                <a:gd name="T33" fmla="*/ 0 h 8425"/>
                <a:gd name="T34" fmla="*/ 0 w 7324"/>
                <a:gd name="T35" fmla="*/ 0 h 8425"/>
                <a:gd name="T36" fmla="*/ 0 w 7324"/>
                <a:gd name="T37" fmla="*/ 0 h 8425"/>
                <a:gd name="T38" fmla="*/ 0 w 7324"/>
                <a:gd name="T39" fmla="*/ 0 h 8425"/>
                <a:gd name="T40" fmla="*/ 0 w 7324"/>
                <a:gd name="T41" fmla="*/ 0 h 8425"/>
                <a:gd name="T42" fmla="*/ 0 w 7324"/>
                <a:gd name="T43" fmla="*/ 0 h 8425"/>
                <a:gd name="T44" fmla="*/ 0 w 7324"/>
                <a:gd name="T45" fmla="*/ 0 h 8425"/>
                <a:gd name="T46" fmla="*/ 0 w 7324"/>
                <a:gd name="T47" fmla="*/ 0 h 8425"/>
                <a:gd name="T48" fmla="*/ 0 w 7324"/>
                <a:gd name="T49" fmla="*/ 0 h 8425"/>
                <a:gd name="T50" fmla="*/ 0 w 7324"/>
                <a:gd name="T51" fmla="*/ 0 h 8425"/>
                <a:gd name="T52" fmla="*/ 0 w 7324"/>
                <a:gd name="T53" fmla="*/ 0 h 8425"/>
                <a:gd name="T54" fmla="*/ 0 w 7324"/>
                <a:gd name="T55" fmla="*/ 0 h 8425"/>
                <a:gd name="T56" fmla="*/ 0 w 7324"/>
                <a:gd name="T57" fmla="*/ 0 h 8425"/>
                <a:gd name="T58" fmla="*/ 0 w 7324"/>
                <a:gd name="T59" fmla="*/ 0 h 8425"/>
                <a:gd name="T60" fmla="*/ 0 w 7324"/>
                <a:gd name="T61" fmla="*/ 0 h 8425"/>
                <a:gd name="T62" fmla="*/ 0 w 7324"/>
                <a:gd name="T63" fmla="*/ 0 h 8425"/>
                <a:gd name="T64" fmla="*/ 0 w 7324"/>
                <a:gd name="T65" fmla="*/ 0 h 8425"/>
                <a:gd name="T66" fmla="*/ 0 w 7324"/>
                <a:gd name="T67" fmla="*/ 0 h 8425"/>
                <a:gd name="T68" fmla="*/ 0 w 7324"/>
                <a:gd name="T69" fmla="*/ 0 h 8425"/>
                <a:gd name="T70" fmla="*/ 0 w 7324"/>
                <a:gd name="T71" fmla="*/ 0 h 8425"/>
                <a:gd name="T72" fmla="*/ 0 w 7324"/>
                <a:gd name="T73" fmla="*/ 0 h 8425"/>
                <a:gd name="T74" fmla="*/ 0 w 7324"/>
                <a:gd name="T75" fmla="*/ 0 h 8425"/>
                <a:gd name="T76" fmla="*/ 0 w 7324"/>
                <a:gd name="T77" fmla="*/ 0 h 8425"/>
                <a:gd name="T78" fmla="*/ 0 w 7324"/>
                <a:gd name="T79" fmla="*/ 0 h 8425"/>
                <a:gd name="T80" fmla="*/ 0 w 7324"/>
                <a:gd name="T81" fmla="*/ 0 h 8425"/>
                <a:gd name="T82" fmla="*/ 0 w 7324"/>
                <a:gd name="T83" fmla="*/ 0 h 8425"/>
                <a:gd name="T84" fmla="*/ 0 w 7324"/>
                <a:gd name="T85" fmla="*/ 0 h 8425"/>
                <a:gd name="T86" fmla="*/ 0 w 7324"/>
                <a:gd name="T87" fmla="*/ 0 h 8425"/>
                <a:gd name="T88" fmla="*/ 0 w 7324"/>
                <a:gd name="T89" fmla="*/ 0 h 8425"/>
                <a:gd name="T90" fmla="*/ 0 w 7324"/>
                <a:gd name="T91" fmla="*/ 0 h 8425"/>
                <a:gd name="T92" fmla="*/ 0 w 7324"/>
                <a:gd name="T93" fmla="*/ 0 h 8425"/>
                <a:gd name="T94" fmla="*/ 0 w 7324"/>
                <a:gd name="T95" fmla="*/ 0 h 8425"/>
                <a:gd name="T96" fmla="*/ 0 w 7324"/>
                <a:gd name="T97" fmla="*/ 0 h 8425"/>
                <a:gd name="T98" fmla="*/ 0 w 7324"/>
                <a:gd name="T99" fmla="*/ 0 h 8425"/>
                <a:gd name="T100" fmla="*/ 0 w 7324"/>
                <a:gd name="T101" fmla="*/ 0 h 8425"/>
                <a:gd name="T102" fmla="*/ 0 w 7324"/>
                <a:gd name="T103" fmla="*/ 0 h 8425"/>
                <a:gd name="T104" fmla="*/ 0 w 7324"/>
                <a:gd name="T105" fmla="*/ 0 h 8425"/>
                <a:gd name="T106" fmla="*/ 0 w 7324"/>
                <a:gd name="T107" fmla="*/ 0 h 8425"/>
                <a:gd name="T108" fmla="*/ 0 w 7324"/>
                <a:gd name="T109" fmla="*/ 0 h 8425"/>
                <a:gd name="T110" fmla="*/ 0 w 7324"/>
                <a:gd name="T111" fmla="*/ 0 h 8425"/>
                <a:gd name="T112" fmla="*/ 0 w 7324"/>
                <a:gd name="T113" fmla="*/ 0 h 8425"/>
                <a:gd name="T114" fmla="*/ 0 w 7324"/>
                <a:gd name="T115" fmla="*/ 0 h 8425"/>
                <a:gd name="T116" fmla="*/ 0 w 7324"/>
                <a:gd name="T117" fmla="*/ 0 h 8425"/>
                <a:gd name="T118" fmla="*/ 0 w 7324"/>
                <a:gd name="T119" fmla="*/ 0 h 8425"/>
                <a:gd name="T120" fmla="*/ 0 w 7324"/>
                <a:gd name="T121" fmla="*/ 0 h 84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24"/>
                <a:gd name="T184" fmla="*/ 0 h 8425"/>
                <a:gd name="T185" fmla="*/ 7324 w 7324"/>
                <a:gd name="T186" fmla="*/ 8425 h 842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24" h="8425">
                  <a:moveTo>
                    <a:pt x="6718" y="0"/>
                  </a:moveTo>
                  <a:lnTo>
                    <a:pt x="6805" y="229"/>
                  </a:lnTo>
                  <a:lnTo>
                    <a:pt x="6862" y="401"/>
                  </a:lnTo>
                  <a:lnTo>
                    <a:pt x="6891" y="632"/>
                  </a:lnTo>
                  <a:lnTo>
                    <a:pt x="6862" y="804"/>
                  </a:lnTo>
                  <a:lnTo>
                    <a:pt x="6805" y="978"/>
                  </a:lnTo>
                  <a:lnTo>
                    <a:pt x="6718" y="1150"/>
                  </a:lnTo>
                  <a:lnTo>
                    <a:pt x="6604" y="1379"/>
                  </a:lnTo>
                  <a:lnTo>
                    <a:pt x="6400" y="1553"/>
                  </a:lnTo>
                  <a:lnTo>
                    <a:pt x="5998" y="2099"/>
                  </a:lnTo>
                  <a:lnTo>
                    <a:pt x="5794" y="2415"/>
                  </a:lnTo>
                  <a:lnTo>
                    <a:pt x="5593" y="2847"/>
                  </a:lnTo>
                  <a:lnTo>
                    <a:pt x="5450" y="3393"/>
                  </a:lnTo>
                  <a:lnTo>
                    <a:pt x="5277" y="3968"/>
                  </a:lnTo>
                  <a:lnTo>
                    <a:pt x="5131" y="4370"/>
                  </a:lnTo>
                  <a:lnTo>
                    <a:pt x="4901" y="4802"/>
                  </a:lnTo>
                  <a:lnTo>
                    <a:pt x="4613" y="5148"/>
                  </a:lnTo>
                  <a:lnTo>
                    <a:pt x="4268" y="5494"/>
                  </a:lnTo>
                  <a:lnTo>
                    <a:pt x="3893" y="5693"/>
                  </a:lnTo>
                  <a:lnTo>
                    <a:pt x="3288" y="5924"/>
                  </a:lnTo>
                  <a:lnTo>
                    <a:pt x="2651" y="6038"/>
                  </a:lnTo>
                  <a:lnTo>
                    <a:pt x="2221" y="6095"/>
                  </a:lnTo>
                  <a:lnTo>
                    <a:pt x="1642" y="6067"/>
                  </a:lnTo>
                  <a:lnTo>
                    <a:pt x="1268" y="5953"/>
                  </a:lnTo>
                  <a:lnTo>
                    <a:pt x="950" y="5752"/>
                  </a:lnTo>
                  <a:lnTo>
                    <a:pt x="721" y="5520"/>
                  </a:lnTo>
                  <a:lnTo>
                    <a:pt x="517" y="5262"/>
                  </a:lnTo>
                  <a:lnTo>
                    <a:pt x="432" y="4975"/>
                  </a:lnTo>
                  <a:lnTo>
                    <a:pt x="374" y="4630"/>
                  </a:lnTo>
                  <a:lnTo>
                    <a:pt x="432" y="4226"/>
                  </a:lnTo>
                  <a:lnTo>
                    <a:pt x="517" y="3796"/>
                  </a:lnTo>
                  <a:lnTo>
                    <a:pt x="143" y="4543"/>
                  </a:lnTo>
                  <a:lnTo>
                    <a:pt x="0" y="5348"/>
                  </a:lnTo>
                  <a:lnTo>
                    <a:pt x="56" y="5866"/>
                  </a:lnTo>
                  <a:lnTo>
                    <a:pt x="202" y="6472"/>
                  </a:lnTo>
                  <a:lnTo>
                    <a:pt x="517" y="7073"/>
                  </a:lnTo>
                  <a:lnTo>
                    <a:pt x="1038" y="7677"/>
                  </a:lnTo>
                  <a:lnTo>
                    <a:pt x="1672" y="8109"/>
                  </a:lnTo>
                  <a:lnTo>
                    <a:pt x="2451" y="8425"/>
                  </a:lnTo>
                  <a:lnTo>
                    <a:pt x="3345" y="8425"/>
                  </a:lnTo>
                  <a:lnTo>
                    <a:pt x="4064" y="8253"/>
                  </a:lnTo>
                  <a:lnTo>
                    <a:pt x="4729" y="7880"/>
                  </a:lnTo>
                  <a:lnTo>
                    <a:pt x="5162" y="7507"/>
                  </a:lnTo>
                  <a:lnTo>
                    <a:pt x="5564" y="7045"/>
                  </a:lnTo>
                  <a:lnTo>
                    <a:pt x="5794" y="6528"/>
                  </a:lnTo>
                  <a:lnTo>
                    <a:pt x="5911" y="6038"/>
                  </a:lnTo>
                  <a:lnTo>
                    <a:pt x="5969" y="5520"/>
                  </a:lnTo>
                  <a:lnTo>
                    <a:pt x="6026" y="4370"/>
                  </a:lnTo>
                  <a:lnTo>
                    <a:pt x="6142" y="3796"/>
                  </a:lnTo>
                  <a:lnTo>
                    <a:pt x="6315" y="3364"/>
                  </a:lnTo>
                  <a:lnTo>
                    <a:pt x="6516" y="3049"/>
                  </a:lnTo>
                  <a:lnTo>
                    <a:pt x="6805" y="2731"/>
                  </a:lnTo>
                  <a:lnTo>
                    <a:pt x="7064" y="2386"/>
                  </a:lnTo>
                  <a:lnTo>
                    <a:pt x="7236" y="2071"/>
                  </a:lnTo>
                  <a:lnTo>
                    <a:pt x="7296" y="1725"/>
                  </a:lnTo>
                  <a:lnTo>
                    <a:pt x="7324" y="1437"/>
                  </a:lnTo>
                  <a:lnTo>
                    <a:pt x="7324" y="1093"/>
                  </a:lnTo>
                  <a:lnTo>
                    <a:pt x="7208" y="691"/>
                  </a:lnTo>
                  <a:lnTo>
                    <a:pt x="7092" y="461"/>
                  </a:lnTo>
                  <a:lnTo>
                    <a:pt x="6978" y="286"/>
                  </a:lnTo>
                  <a:lnTo>
                    <a:pt x="6718" y="0"/>
                  </a:lnTo>
                  <a:close/>
                </a:path>
              </a:pathLst>
            </a:custGeom>
            <a:solidFill>
              <a:srgbClr val="00420C"/>
            </a:solidFill>
            <a:ln w="9525">
              <a:noFill/>
              <a:round/>
              <a:headEnd/>
              <a:tailEnd/>
            </a:ln>
          </p:spPr>
          <p:txBody>
            <a:bodyPr/>
            <a:lstStyle/>
            <a:p>
              <a:endParaRPr lang="en-US"/>
            </a:p>
          </p:txBody>
        </p:sp>
        <p:sp>
          <p:nvSpPr>
            <p:cNvPr id="19" name="Freeform 24"/>
            <p:cNvSpPr>
              <a:spLocks/>
            </p:cNvSpPr>
            <p:nvPr/>
          </p:nvSpPr>
          <p:spPr bwMode="auto">
            <a:xfrm>
              <a:off x="4714" y="127"/>
              <a:ext cx="611" cy="630"/>
            </a:xfrm>
            <a:custGeom>
              <a:avLst/>
              <a:gdLst>
                <a:gd name="T0" fmla="*/ 0 w 8565"/>
                <a:gd name="T1" fmla="*/ 0 h 8830"/>
                <a:gd name="T2" fmla="*/ 0 w 8565"/>
                <a:gd name="T3" fmla="*/ 0 h 8830"/>
                <a:gd name="T4" fmla="*/ 0 w 8565"/>
                <a:gd name="T5" fmla="*/ 0 h 8830"/>
                <a:gd name="T6" fmla="*/ 0 w 8565"/>
                <a:gd name="T7" fmla="*/ 0 h 8830"/>
                <a:gd name="T8" fmla="*/ 0 w 8565"/>
                <a:gd name="T9" fmla="*/ 0 h 8830"/>
                <a:gd name="T10" fmla="*/ 0 w 8565"/>
                <a:gd name="T11" fmla="*/ 0 h 8830"/>
                <a:gd name="T12" fmla="*/ 0 w 8565"/>
                <a:gd name="T13" fmla="*/ 0 h 8830"/>
                <a:gd name="T14" fmla="*/ 0 w 8565"/>
                <a:gd name="T15" fmla="*/ 0 h 8830"/>
                <a:gd name="T16" fmla="*/ 0 w 8565"/>
                <a:gd name="T17" fmla="*/ 0 h 8830"/>
                <a:gd name="T18" fmla="*/ 0 w 8565"/>
                <a:gd name="T19" fmla="*/ 0 h 8830"/>
                <a:gd name="T20" fmla="*/ 0 w 8565"/>
                <a:gd name="T21" fmla="*/ 0 h 8830"/>
                <a:gd name="T22" fmla="*/ 0 w 8565"/>
                <a:gd name="T23" fmla="*/ 0 h 8830"/>
                <a:gd name="T24" fmla="*/ 0 w 8565"/>
                <a:gd name="T25" fmla="*/ 0 h 8830"/>
                <a:gd name="T26" fmla="*/ 0 w 8565"/>
                <a:gd name="T27" fmla="*/ 0 h 8830"/>
                <a:gd name="T28" fmla="*/ 0 w 8565"/>
                <a:gd name="T29" fmla="*/ 0 h 8830"/>
                <a:gd name="T30" fmla="*/ 0 w 8565"/>
                <a:gd name="T31" fmla="*/ 0 h 8830"/>
                <a:gd name="T32" fmla="*/ 0 w 8565"/>
                <a:gd name="T33" fmla="*/ 0 h 8830"/>
                <a:gd name="T34" fmla="*/ 0 w 8565"/>
                <a:gd name="T35" fmla="*/ 0 h 8830"/>
                <a:gd name="T36" fmla="*/ 0 w 8565"/>
                <a:gd name="T37" fmla="*/ 0 h 8830"/>
                <a:gd name="T38" fmla="*/ 0 w 8565"/>
                <a:gd name="T39" fmla="*/ 0 h 8830"/>
                <a:gd name="T40" fmla="*/ 0 w 8565"/>
                <a:gd name="T41" fmla="*/ 0 h 8830"/>
                <a:gd name="T42" fmla="*/ 0 w 8565"/>
                <a:gd name="T43" fmla="*/ 0 h 8830"/>
                <a:gd name="T44" fmla="*/ 0 w 8565"/>
                <a:gd name="T45" fmla="*/ 0 h 8830"/>
                <a:gd name="T46" fmla="*/ 0 w 8565"/>
                <a:gd name="T47" fmla="*/ 0 h 8830"/>
                <a:gd name="T48" fmla="*/ 0 w 8565"/>
                <a:gd name="T49" fmla="*/ 0 h 8830"/>
                <a:gd name="T50" fmla="*/ 0 w 8565"/>
                <a:gd name="T51" fmla="*/ 0 h 8830"/>
                <a:gd name="T52" fmla="*/ 0 w 8565"/>
                <a:gd name="T53" fmla="*/ 0 h 8830"/>
                <a:gd name="T54" fmla="*/ 0 w 8565"/>
                <a:gd name="T55" fmla="*/ 0 h 8830"/>
                <a:gd name="T56" fmla="*/ 0 w 8565"/>
                <a:gd name="T57" fmla="*/ 0 h 8830"/>
                <a:gd name="T58" fmla="*/ 0 w 8565"/>
                <a:gd name="T59" fmla="*/ 0 h 8830"/>
                <a:gd name="T60" fmla="*/ 0 w 8565"/>
                <a:gd name="T61" fmla="*/ 0 h 8830"/>
                <a:gd name="T62" fmla="*/ 0 w 8565"/>
                <a:gd name="T63" fmla="*/ 0 h 8830"/>
                <a:gd name="T64" fmla="*/ 0 w 8565"/>
                <a:gd name="T65" fmla="*/ 0 h 8830"/>
                <a:gd name="T66" fmla="*/ 0 w 8565"/>
                <a:gd name="T67" fmla="*/ 0 h 8830"/>
                <a:gd name="T68" fmla="*/ 0 w 8565"/>
                <a:gd name="T69" fmla="*/ 0 h 8830"/>
                <a:gd name="T70" fmla="*/ 0 w 8565"/>
                <a:gd name="T71" fmla="*/ 0 h 8830"/>
                <a:gd name="T72" fmla="*/ 0 w 8565"/>
                <a:gd name="T73" fmla="*/ 0 h 8830"/>
                <a:gd name="T74" fmla="*/ 0 w 8565"/>
                <a:gd name="T75" fmla="*/ 0 h 8830"/>
                <a:gd name="T76" fmla="*/ 0 w 8565"/>
                <a:gd name="T77" fmla="*/ 0 h 8830"/>
                <a:gd name="T78" fmla="*/ 0 w 8565"/>
                <a:gd name="T79" fmla="*/ 0 h 8830"/>
                <a:gd name="T80" fmla="*/ 0 w 8565"/>
                <a:gd name="T81" fmla="*/ 0 h 8830"/>
                <a:gd name="T82" fmla="*/ 0 w 8565"/>
                <a:gd name="T83" fmla="*/ 0 h 8830"/>
                <a:gd name="T84" fmla="*/ 0 w 8565"/>
                <a:gd name="T85" fmla="*/ 0 h 8830"/>
                <a:gd name="T86" fmla="*/ 0 w 8565"/>
                <a:gd name="T87" fmla="*/ 0 h 8830"/>
                <a:gd name="T88" fmla="*/ 0 w 8565"/>
                <a:gd name="T89" fmla="*/ 0 h 8830"/>
                <a:gd name="T90" fmla="*/ 0 w 8565"/>
                <a:gd name="T91" fmla="*/ 0 h 8830"/>
                <a:gd name="T92" fmla="*/ 0 w 8565"/>
                <a:gd name="T93" fmla="*/ 0 h 8830"/>
                <a:gd name="T94" fmla="*/ 0 w 8565"/>
                <a:gd name="T95" fmla="*/ 0 h 8830"/>
                <a:gd name="T96" fmla="*/ 0 w 8565"/>
                <a:gd name="T97" fmla="*/ 0 h 8830"/>
                <a:gd name="T98" fmla="*/ 0 w 8565"/>
                <a:gd name="T99" fmla="*/ 0 h 8830"/>
                <a:gd name="T100" fmla="*/ 0 w 8565"/>
                <a:gd name="T101" fmla="*/ 0 h 8830"/>
                <a:gd name="T102" fmla="*/ 0 w 8565"/>
                <a:gd name="T103" fmla="*/ 0 h 8830"/>
                <a:gd name="T104" fmla="*/ 0 w 8565"/>
                <a:gd name="T105" fmla="*/ 0 h 8830"/>
                <a:gd name="T106" fmla="*/ 0 w 8565"/>
                <a:gd name="T107" fmla="*/ 0 h 8830"/>
                <a:gd name="T108" fmla="*/ 0 w 8565"/>
                <a:gd name="T109" fmla="*/ 0 h 8830"/>
                <a:gd name="T110" fmla="*/ 0 w 8565"/>
                <a:gd name="T111" fmla="*/ 0 h 8830"/>
                <a:gd name="T112" fmla="*/ 0 w 8565"/>
                <a:gd name="T113" fmla="*/ 0 h 8830"/>
                <a:gd name="T114" fmla="*/ 0 w 8565"/>
                <a:gd name="T115" fmla="*/ 0 h 8830"/>
                <a:gd name="T116" fmla="*/ 0 w 8565"/>
                <a:gd name="T117" fmla="*/ 0 h 8830"/>
                <a:gd name="T118" fmla="*/ 0 w 8565"/>
                <a:gd name="T119" fmla="*/ 0 h 8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565"/>
                <a:gd name="T181" fmla="*/ 0 h 8830"/>
                <a:gd name="T182" fmla="*/ 8565 w 8565"/>
                <a:gd name="T183" fmla="*/ 8830 h 8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565" h="8830">
                  <a:moveTo>
                    <a:pt x="5997" y="0"/>
                  </a:moveTo>
                  <a:lnTo>
                    <a:pt x="5509" y="116"/>
                  </a:lnTo>
                  <a:lnTo>
                    <a:pt x="5163" y="289"/>
                  </a:lnTo>
                  <a:lnTo>
                    <a:pt x="4903" y="519"/>
                  </a:lnTo>
                  <a:lnTo>
                    <a:pt x="4701" y="777"/>
                  </a:lnTo>
                  <a:lnTo>
                    <a:pt x="4499" y="1123"/>
                  </a:lnTo>
                  <a:lnTo>
                    <a:pt x="4268" y="1438"/>
                  </a:lnTo>
                  <a:lnTo>
                    <a:pt x="4037" y="1727"/>
                  </a:lnTo>
                  <a:lnTo>
                    <a:pt x="3634" y="2042"/>
                  </a:lnTo>
                  <a:lnTo>
                    <a:pt x="3287" y="2273"/>
                  </a:lnTo>
                  <a:lnTo>
                    <a:pt x="2855" y="2475"/>
                  </a:lnTo>
                  <a:lnTo>
                    <a:pt x="2423" y="2646"/>
                  </a:lnTo>
                  <a:lnTo>
                    <a:pt x="1818" y="2877"/>
                  </a:lnTo>
                  <a:lnTo>
                    <a:pt x="1182" y="3280"/>
                  </a:lnTo>
                  <a:lnTo>
                    <a:pt x="720" y="3768"/>
                  </a:lnTo>
                  <a:lnTo>
                    <a:pt x="491" y="4228"/>
                  </a:lnTo>
                  <a:lnTo>
                    <a:pt x="232" y="4976"/>
                  </a:lnTo>
                  <a:lnTo>
                    <a:pt x="145" y="5522"/>
                  </a:lnTo>
                  <a:lnTo>
                    <a:pt x="232" y="6300"/>
                  </a:lnTo>
                  <a:lnTo>
                    <a:pt x="491" y="6932"/>
                  </a:lnTo>
                  <a:lnTo>
                    <a:pt x="865" y="7422"/>
                  </a:lnTo>
                  <a:lnTo>
                    <a:pt x="1270" y="7851"/>
                  </a:lnTo>
                  <a:lnTo>
                    <a:pt x="1701" y="8169"/>
                  </a:lnTo>
                  <a:lnTo>
                    <a:pt x="2250" y="8399"/>
                  </a:lnTo>
                  <a:lnTo>
                    <a:pt x="2826" y="8514"/>
                  </a:lnTo>
                  <a:lnTo>
                    <a:pt x="3431" y="8486"/>
                  </a:lnTo>
                  <a:lnTo>
                    <a:pt x="4037" y="8370"/>
                  </a:lnTo>
                  <a:lnTo>
                    <a:pt x="4529" y="8112"/>
                  </a:lnTo>
                  <a:lnTo>
                    <a:pt x="4932" y="7851"/>
                  </a:lnTo>
                  <a:lnTo>
                    <a:pt x="5306" y="7478"/>
                  </a:lnTo>
                  <a:lnTo>
                    <a:pt x="5595" y="7134"/>
                  </a:lnTo>
                  <a:lnTo>
                    <a:pt x="5768" y="6760"/>
                  </a:lnTo>
                  <a:lnTo>
                    <a:pt x="5913" y="6269"/>
                  </a:lnTo>
                  <a:lnTo>
                    <a:pt x="5970" y="5839"/>
                  </a:lnTo>
                  <a:lnTo>
                    <a:pt x="5997" y="5408"/>
                  </a:lnTo>
                  <a:lnTo>
                    <a:pt x="5997" y="4948"/>
                  </a:lnTo>
                  <a:lnTo>
                    <a:pt x="6028" y="4431"/>
                  </a:lnTo>
                  <a:lnTo>
                    <a:pt x="6144" y="3912"/>
                  </a:lnTo>
                  <a:lnTo>
                    <a:pt x="6287" y="3597"/>
                  </a:lnTo>
                  <a:lnTo>
                    <a:pt x="6546" y="3164"/>
                  </a:lnTo>
                  <a:lnTo>
                    <a:pt x="6864" y="2819"/>
                  </a:lnTo>
                  <a:lnTo>
                    <a:pt x="7151" y="2446"/>
                  </a:lnTo>
                  <a:lnTo>
                    <a:pt x="7267" y="2129"/>
                  </a:lnTo>
                  <a:lnTo>
                    <a:pt x="7355" y="1755"/>
                  </a:lnTo>
                  <a:lnTo>
                    <a:pt x="7355" y="1410"/>
                  </a:lnTo>
                  <a:lnTo>
                    <a:pt x="7267" y="921"/>
                  </a:lnTo>
                  <a:lnTo>
                    <a:pt x="7123" y="604"/>
                  </a:lnTo>
                  <a:lnTo>
                    <a:pt x="6950" y="377"/>
                  </a:lnTo>
                  <a:lnTo>
                    <a:pt x="6690" y="174"/>
                  </a:lnTo>
                  <a:lnTo>
                    <a:pt x="7123" y="491"/>
                  </a:lnTo>
                  <a:lnTo>
                    <a:pt x="7355" y="834"/>
                  </a:lnTo>
                  <a:lnTo>
                    <a:pt x="7469" y="1180"/>
                  </a:lnTo>
                  <a:lnTo>
                    <a:pt x="7499" y="1526"/>
                  </a:lnTo>
                  <a:lnTo>
                    <a:pt x="7499" y="1869"/>
                  </a:lnTo>
                  <a:lnTo>
                    <a:pt x="7411" y="2215"/>
                  </a:lnTo>
                  <a:lnTo>
                    <a:pt x="7267" y="2531"/>
                  </a:lnTo>
                  <a:lnTo>
                    <a:pt x="7008" y="2905"/>
                  </a:lnTo>
                  <a:lnTo>
                    <a:pt x="6633" y="3280"/>
                  </a:lnTo>
                  <a:lnTo>
                    <a:pt x="6403" y="3680"/>
                  </a:lnTo>
                  <a:lnTo>
                    <a:pt x="6228" y="4142"/>
                  </a:lnTo>
                  <a:lnTo>
                    <a:pt x="6172" y="4574"/>
                  </a:lnTo>
                  <a:lnTo>
                    <a:pt x="6172" y="5178"/>
                  </a:lnTo>
                  <a:lnTo>
                    <a:pt x="6144" y="5694"/>
                  </a:lnTo>
                  <a:lnTo>
                    <a:pt x="6085" y="6212"/>
                  </a:lnTo>
                  <a:lnTo>
                    <a:pt x="5970" y="6673"/>
                  </a:lnTo>
                  <a:lnTo>
                    <a:pt x="5797" y="7105"/>
                  </a:lnTo>
                  <a:lnTo>
                    <a:pt x="5566" y="7422"/>
                  </a:lnTo>
                  <a:lnTo>
                    <a:pt x="5306" y="7681"/>
                  </a:lnTo>
                  <a:lnTo>
                    <a:pt x="6172" y="7651"/>
                  </a:lnTo>
                  <a:lnTo>
                    <a:pt x="6749" y="7737"/>
                  </a:lnTo>
                  <a:lnTo>
                    <a:pt x="6950" y="7708"/>
                  </a:lnTo>
                  <a:lnTo>
                    <a:pt x="7181" y="7624"/>
                  </a:lnTo>
                  <a:lnTo>
                    <a:pt x="7555" y="7593"/>
                  </a:lnTo>
                  <a:lnTo>
                    <a:pt x="7931" y="7593"/>
                  </a:lnTo>
                  <a:lnTo>
                    <a:pt x="8420" y="7681"/>
                  </a:lnTo>
                  <a:lnTo>
                    <a:pt x="8565" y="7795"/>
                  </a:lnTo>
                  <a:lnTo>
                    <a:pt x="8537" y="7851"/>
                  </a:lnTo>
                  <a:lnTo>
                    <a:pt x="8363" y="7910"/>
                  </a:lnTo>
                  <a:lnTo>
                    <a:pt x="7987" y="7910"/>
                  </a:lnTo>
                  <a:lnTo>
                    <a:pt x="7669" y="7939"/>
                  </a:lnTo>
                  <a:lnTo>
                    <a:pt x="7527" y="8024"/>
                  </a:lnTo>
                  <a:lnTo>
                    <a:pt x="7469" y="8054"/>
                  </a:lnTo>
                  <a:lnTo>
                    <a:pt x="7355" y="8197"/>
                  </a:lnTo>
                  <a:lnTo>
                    <a:pt x="7151" y="8340"/>
                  </a:lnTo>
                  <a:lnTo>
                    <a:pt x="6921" y="8486"/>
                  </a:lnTo>
                  <a:lnTo>
                    <a:pt x="6546" y="8571"/>
                  </a:lnTo>
                  <a:lnTo>
                    <a:pt x="5853" y="8715"/>
                  </a:lnTo>
                  <a:lnTo>
                    <a:pt x="4788" y="8830"/>
                  </a:lnTo>
                  <a:lnTo>
                    <a:pt x="3634" y="8830"/>
                  </a:lnTo>
                  <a:lnTo>
                    <a:pt x="2826" y="8801"/>
                  </a:lnTo>
                  <a:lnTo>
                    <a:pt x="2192" y="8685"/>
                  </a:lnTo>
                  <a:lnTo>
                    <a:pt x="1731" y="8629"/>
                  </a:lnTo>
                  <a:lnTo>
                    <a:pt x="1471" y="8542"/>
                  </a:lnTo>
                  <a:lnTo>
                    <a:pt x="1443" y="8456"/>
                  </a:lnTo>
                  <a:lnTo>
                    <a:pt x="1500" y="8399"/>
                  </a:lnTo>
                  <a:lnTo>
                    <a:pt x="1644" y="8313"/>
                  </a:lnTo>
                  <a:lnTo>
                    <a:pt x="1213" y="8024"/>
                  </a:lnTo>
                  <a:lnTo>
                    <a:pt x="865" y="7708"/>
                  </a:lnTo>
                  <a:lnTo>
                    <a:pt x="576" y="7363"/>
                  </a:lnTo>
                  <a:lnTo>
                    <a:pt x="377" y="7046"/>
                  </a:lnTo>
                  <a:lnTo>
                    <a:pt x="202" y="6646"/>
                  </a:lnTo>
                  <a:lnTo>
                    <a:pt x="88" y="6300"/>
                  </a:lnTo>
                  <a:lnTo>
                    <a:pt x="0" y="5867"/>
                  </a:lnTo>
                  <a:lnTo>
                    <a:pt x="29" y="5294"/>
                  </a:lnTo>
                  <a:lnTo>
                    <a:pt x="88" y="4860"/>
                  </a:lnTo>
                  <a:lnTo>
                    <a:pt x="232" y="4344"/>
                  </a:lnTo>
                  <a:lnTo>
                    <a:pt x="520" y="3740"/>
                  </a:lnTo>
                  <a:lnTo>
                    <a:pt x="865" y="3338"/>
                  </a:lnTo>
                  <a:lnTo>
                    <a:pt x="1241" y="3021"/>
                  </a:lnTo>
                  <a:lnTo>
                    <a:pt x="1731" y="2733"/>
                  </a:lnTo>
                  <a:lnTo>
                    <a:pt x="2280" y="2560"/>
                  </a:lnTo>
                  <a:lnTo>
                    <a:pt x="2942" y="2302"/>
                  </a:lnTo>
                  <a:lnTo>
                    <a:pt x="3431" y="2014"/>
                  </a:lnTo>
                  <a:lnTo>
                    <a:pt x="3923" y="1641"/>
                  </a:lnTo>
                  <a:lnTo>
                    <a:pt x="4297" y="1180"/>
                  </a:lnTo>
                  <a:lnTo>
                    <a:pt x="4585" y="777"/>
                  </a:lnTo>
                  <a:lnTo>
                    <a:pt x="4788" y="491"/>
                  </a:lnTo>
                  <a:lnTo>
                    <a:pt x="5046" y="260"/>
                  </a:lnTo>
                  <a:lnTo>
                    <a:pt x="5277" y="116"/>
                  </a:lnTo>
                  <a:lnTo>
                    <a:pt x="5566" y="31"/>
                  </a:lnTo>
                  <a:lnTo>
                    <a:pt x="5997" y="0"/>
                  </a:lnTo>
                  <a:close/>
                </a:path>
              </a:pathLst>
            </a:custGeom>
            <a:solidFill>
              <a:srgbClr val="000000"/>
            </a:solidFill>
            <a:ln w="9525">
              <a:noFill/>
              <a:round/>
              <a:headEnd/>
              <a:tailEnd/>
            </a:ln>
          </p:spPr>
          <p:txBody>
            <a:bodyPr/>
            <a:lstStyle/>
            <a:p>
              <a:endParaRPr lang="en-US"/>
            </a:p>
          </p:txBody>
        </p:sp>
        <p:sp>
          <p:nvSpPr>
            <p:cNvPr id="20" name="Freeform 25"/>
            <p:cNvSpPr>
              <a:spLocks/>
            </p:cNvSpPr>
            <p:nvPr/>
          </p:nvSpPr>
          <p:spPr bwMode="auto">
            <a:xfrm>
              <a:off x="5187" y="57"/>
              <a:ext cx="79" cy="86"/>
            </a:xfrm>
            <a:custGeom>
              <a:avLst/>
              <a:gdLst>
                <a:gd name="T0" fmla="*/ 0 w 1096"/>
                <a:gd name="T1" fmla="*/ 0 h 1208"/>
                <a:gd name="T2" fmla="*/ 0 w 1096"/>
                <a:gd name="T3" fmla="*/ 0 h 1208"/>
                <a:gd name="T4" fmla="*/ 0 w 1096"/>
                <a:gd name="T5" fmla="*/ 0 h 1208"/>
                <a:gd name="T6" fmla="*/ 0 w 1096"/>
                <a:gd name="T7" fmla="*/ 0 h 1208"/>
                <a:gd name="T8" fmla="*/ 0 w 1096"/>
                <a:gd name="T9" fmla="*/ 0 h 1208"/>
                <a:gd name="T10" fmla="*/ 0 w 1096"/>
                <a:gd name="T11" fmla="*/ 0 h 1208"/>
                <a:gd name="T12" fmla="*/ 0 w 1096"/>
                <a:gd name="T13" fmla="*/ 0 h 1208"/>
                <a:gd name="T14" fmla="*/ 0 w 1096"/>
                <a:gd name="T15" fmla="*/ 0 h 1208"/>
                <a:gd name="T16" fmla="*/ 0 w 1096"/>
                <a:gd name="T17" fmla="*/ 0 h 1208"/>
                <a:gd name="T18" fmla="*/ 0 w 1096"/>
                <a:gd name="T19" fmla="*/ 0 h 1208"/>
                <a:gd name="T20" fmla="*/ 0 w 1096"/>
                <a:gd name="T21" fmla="*/ 0 h 1208"/>
                <a:gd name="T22" fmla="*/ 0 w 1096"/>
                <a:gd name="T23" fmla="*/ 0 h 1208"/>
                <a:gd name="T24" fmla="*/ 0 w 1096"/>
                <a:gd name="T25" fmla="*/ 0 h 1208"/>
                <a:gd name="T26" fmla="*/ 0 w 1096"/>
                <a:gd name="T27" fmla="*/ 0 h 1208"/>
                <a:gd name="T28" fmla="*/ 0 w 1096"/>
                <a:gd name="T29" fmla="*/ 0 h 1208"/>
                <a:gd name="T30" fmla="*/ 0 w 1096"/>
                <a:gd name="T31" fmla="*/ 0 h 1208"/>
                <a:gd name="T32" fmla="*/ 0 w 1096"/>
                <a:gd name="T33" fmla="*/ 0 h 1208"/>
                <a:gd name="T34" fmla="*/ 0 w 1096"/>
                <a:gd name="T35" fmla="*/ 0 h 1208"/>
                <a:gd name="T36" fmla="*/ 0 w 1096"/>
                <a:gd name="T37" fmla="*/ 0 h 1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6"/>
                <a:gd name="T58" fmla="*/ 0 h 1208"/>
                <a:gd name="T59" fmla="*/ 1096 w 1096"/>
                <a:gd name="T60" fmla="*/ 1208 h 1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6" h="1208">
                  <a:moveTo>
                    <a:pt x="116" y="1151"/>
                  </a:moveTo>
                  <a:lnTo>
                    <a:pt x="260" y="892"/>
                  </a:lnTo>
                  <a:lnTo>
                    <a:pt x="490" y="662"/>
                  </a:lnTo>
                  <a:lnTo>
                    <a:pt x="778" y="490"/>
                  </a:lnTo>
                  <a:lnTo>
                    <a:pt x="1096" y="317"/>
                  </a:lnTo>
                  <a:lnTo>
                    <a:pt x="894" y="0"/>
                  </a:lnTo>
                  <a:lnTo>
                    <a:pt x="518" y="230"/>
                  </a:lnTo>
                  <a:lnTo>
                    <a:pt x="288" y="459"/>
                  </a:lnTo>
                  <a:lnTo>
                    <a:pt x="116" y="691"/>
                  </a:lnTo>
                  <a:lnTo>
                    <a:pt x="0" y="949"/>
                  </a:lnTo>
                  <a:lnTo>
                    <a:pt x="200" y="634"/>
                  </a:lnTo>
                  <a:lnTo>
                    <a:pt x="432" y="376"/>
                  </a:lnTo>
                  <a:lnTo>
                    <a:pt x="866" y="86"/>
                  </a:lnTo>
                  <a:lnTo>
                    <a:pt x="980" y="317"/>
                  </a:lnTo>
                  <a:lnTo>
                    <a:pt x="577" y="490"/>
                  </a:lnTo>
                  <a:lnTo>
                    <a:pt x="317" y="691"/>
                  </a:lnTo>
                  <a:lnTo>
                    <a:pt x="173" y="949"/>
                  </a:lnTo>
                  <a:lnTo>
                    <a:pt x="57" y="1208"/>
                  </a:lnTo>
                  <a:lnTo>
                    <a:pt x="116" y="1151"/>
                  </a:lnTo>
                  <a:close/>
                </a:path>
              </a:pathLst>
            </a:custGeom>
            <a:solidFill>
              <a:srgbClr val="000000"/>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437864" y="1371600"/>
            <a:ext cx="4191000" cy="400110"/>
          </a:xfrm>
          <a:prstGeom prst="rect">
            <a:avLst/>
          </a:prstGeom>
          <a:noFill/>
        </p:spPr>
        <p:txBody>
          <a:bodyPr wrap="square" rtlCol="0">
            <a:spAutoFit/>
          </a:bodyPr>
          <a:lstStyle/>
          <a:p>
            <a:pPr marL="342900" indent="-342900" algn="just"/>
            <a:r>
              <a:rPr lang="id-ID" sz="2000" smtClean="0"/>
              <a:t>Kartu pesanan</a:t>
            </a:r>
          </a:p>
        </p:txBody>
      </p:sp>
      <p:pic>
        <p:nvPicPr>
          <p:cNvPr id="9" name="Picture 8" descr="snap.bmp"/>
          <p:cNvPicPr>
            <a:picLocks noChangeAspect="1"/>
          </p:cNvPicPr>
          <p:nvPr/>
        </p:nvPicPr>
        <p:blipFill>
          <a:blip r:embed="rId4"/>
          <a:stretch>
            <a:fillRect/>
          </a:stretch>
        </p:blipFill>
        <p:spPr>
          <a:xfrm>
            <a:off x="555008" y="1752601"/>
            <a:ext cx="6781800" cy="4038600"/>
          </a:xfrm>
          <a:prstGeom prst="rect">
            <a:avLst/>
          </a:prstGeom>
        </p:spPr>
      </p:pic>
      <p:sp>
        <p:nvSpPr>
          <p:cNvPr id="8" name="Right Arrow 7">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a:hlinkClick r:id="rId6"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Metoda Harga Pokok Pesanan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 action="ppaction://noaction"/>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809690"/>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235875"/>
            <a:ext cx="8077200" cy="2031325"/>
          </a:xfrm>
          <a:prstGeom prst="rect">
            <a:avLst/>
          </a:prstGeom>
          <a:noFill/>
        </p:spPr>
        <p:txBody>
          <a:bodyPr wrap="square" rtlCol="0">
            <a:spAutoFit/>
          </a:bodyPr>
          <a:lstStyle/>
          <a:p>
            <a:pPr algn="just"/>
            <a:r>
              <a:rPr lang="id-ID" smtClean="0">
                <a:solidFill>
                  <a:srgbClr val="7030A0"/>
                </a:solidFill>
              </a:rPr>
              <a:t>Mencatat penyerahan pesanan: </a:t>
            </a:r>
          </a:p>
          <a:p>
            <a:pPr marL="342900" indent="-342900" algn="just"/>
            <a:r>
              <a:rPr lang="id-ID" smtClean="0"/>
              <a:t>Piutang dagang/Kas			Rp12.000.000	           -</a:t>
            </a:r>
          </a:p>
          <a:p>
            <a:pPr marL="342900" indent="-342900" algn="just"/>
            <a:r>
              <a:rPr lang="id-ID" smtClean="0"/>
              <a:t>	Penjualan				            -		Rp12.000.000</a:t>
            </a:r>
          </a:p>
          <a:p>
            <a:pPr marL="342900" indent="-342900" algn="just"/>
            <a:endParaRPr lang="id-ID" smtClean="0"/>
          </a:p>
          <a:p>
            <a:pPr marL="342900" indent="-342900" algn="just"/>
            <a:r>
              <a:rPr lang="id-ID" smtClean="0"/>
              <a:t>HPP					Rp10.040.000	           -</a:t>
            </a:r>
          </a:p>
          <a:p>
            <a:pPr marL="342900" indent="-342900" algn="just"/>
            <a:r>
              <a:rPr lang="id-ID" smtClean="0"/>
              <a:t>	Persediaan produk jadi		            -		Rp10.040.000</a:t>
            </a:r>
          </a:p>
          <a:p>
            <a:pPr marL="342900" indent="-342900" algn="just"/>
            <a:endParaRPr lang="id-ID" smtClean="0"/>
          </a:p>
        </p:txBody>
      </p:sp>
      <p:sp>
        <p:nvSpPr>
          <p:cNvPr id="8" name="TextBox 7"/>
          <p:cNvSpPr txBox="1"/>
          <p:nvPr/>
        </p:nvSpPr>
        <p:spPr>
          <a:xfrm>
            <a:off x="457200" y="4453116"/>
            <a:ext cx="7813344" cy="1261884"/>
          </a:xfrm>
          <a:prstGeom prst="rect">
            <a:avLst/>
          </a:prstGeom>
          <a:noFill/>
        </p:spPr>
        <p:txBody>
          <a:bodyPr wrap="square" rtlCol="0">
            <a:spAutoFit/>
          </a:bodyPr>
          <a:lstStyle/>
          <a:p>
            <a:pPr algn="just"/>
            <a:r>
              <a:rPr lang="id-ID" smtClean="0">
                <a:solidFill>
                  <a:srgbClr val="7030A0"/>
                </a:solidFill>
              </a:rPr>
              <a:t>Catatan: </a:t>
            </a:r>
          </a:p>
          <a:p>
            <a:pPr algn="just"/>
            <a:r>
              <a:rPr lang="id-ID" sz="2000" smtClean="0"/>
              <a:t>Hal yang sama dapat dibuat untuk </a:t>
            </a:r>
            <a:r>
              <a:rPr lang="id-ID" sz="2000" i="1" smtClean="0"/>
              <a:t>job order cost sheet </a:t>
            </a:r>
            <a:r>
              <a:rPr lang="id-ID" sz="2000" smtClean="0"/>
              <a:t>atas pesanan dari UGM</a:t>
            </a:r>
          </a:p>
          <a:p>
            <a:pPr marL="342900" indent="-342900" algn="just"/>
            <a:endParaRPr lang="id-ID" smtClean="0"/>
          </a:p>
        </p:txBody>
      </p:sp>
      <p:sp>
        <p:nvSpPr>
          <p:cNvPr id="9" name="Right Arrow 8">
            <a:hlinkClick r:id="rId3"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ounded Rectangle 12">
            <a:hlinkClick r:id="rId4"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685800"/>
          </a:xfrm>
        </p:spPr>
        <p:txBody>
          <a:bodyPr>
            <a:noAutofit/>
          </a:bodyPr>
          <a:lstStyle/>
          <a:p>
            <a:pPr algn="ctr"/>
            <a:r>
              <a:rPr lang="id-ID" dirty="0" smtClean="0">
                <a:solidFill>
                  <a:srgbClr val="FF0000"/>
                </a:solidFill>
                <a:latin typeface="Arial" pitchFamily="34" charset="0"/>
                <a:cs typeface="Arial" pitchFamily="34" charset="0"/>
              </a:rPr>
              <a:t>Produk Rusak</a:t>
            </a:r>
            <a:r>
              <a:rPr lang="en-US" dirty="0" smtClean="0">
                <a:solidFill>
                  <a:srgbClr val="FF0000"/>
                </a:solidFill>
                <a:latin typeface="Arial" pitchFamily="34" charset="0"/>
                <a:cs typeface="Arial" pitchFamily="34" charset="0"/>
              </a:rPr>
              <a:t> </a:t>
            </a:r>
            <a:r>
              <a:rPr lang="id-ID" dirty="0" smtClean="0">
                <a:solidFill>
                  <a:srgbClr val="FF0000"/>
                </a:solidFill>
                <a:latin typeface="Arial" pitchFamily="34" charset="0"/>
                <a:cs typeface="Arial" pitchFamily="34" charset="0"/>
              </a:rPr>
              <a:t>dan</a:t>
            </a:r>
            <a:r>
              <a:rPr lang="en-US" dirty="0" smtClean="0">
                <a:solidFill>
                  <a:srgbClr val="FF0000"/>
                </a:solidFill>
                <a:latin typeface="Arial" pitchFamily="34" charset="0"/>
                <a:cs typeface="Arial" pitchFamily="34" charset="0"/>
              </a:rPr>
              <a:t> </a:t>
            </a:r>
            <a:r>
              <a:rPr lang="id-ID" dirty="0" smtClean="0">
                <a:solidFill>
                  <a:srgbClr val="FF0000"/>
                </a:solidFill>
                <a:latin typeface="Arial" pitchFamily="34" charset="0"/>
                <a:cs typeface="Arial" pitchFamily="34" charset="0"/>
              </a:rPr>
              <a:t>Produk Cacat</a:t>
            </a:r>
            <a:endParaRPr lang="id-ID" dirty="0">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541360" y="1690048"/>
            <a:ext cx="7924800" cy="1231106"/>
          </a:xfrm>
          <a:prstGeom prst="rect">
            <a:avLst/>
          </a:prstGeom>
          <a:noFill/>
        </p:spPr>
        <p:txBody>
          <a:bodyPr wrap="square" rtlCol="0">
            <a:spAutoFit/>
          </a:bodyPr>
          <a:lstStyle/>
          <a:p>
            <a:pPr algn="just"/>
            <a:r>
              <a:rPr lang="id-ID" sz="2000" dirty="0" smtClean="0">
                <a:solidFill>
                  <a:srgbClr val="7030A0"/>
                </a:solidFill>
              </a:rPr>
              <a:t>Sisa bahan timbul karena:</a:t>
            </a:r>
          </a:p>
          <a:p>
            <a:pPr marL="457200" indent="-457200" algn="just">
              <a:buAutoNum type="arabicPeriod"/>
            </a:pPr>
            <a:r>
              <a:rPr lang="id-ID" dirty="0" smtClean="0"/>
              <a:t>Produksi dijalankan secara efisien.</a:t>
            </a:r>
          </a:p>
          <a:p>
            <a:pPr marL="457200" indent="-457200" algn="just">
              <a:buAutoNum type="arabicPeriod"/>
            </a:pPr>
            <a:r>
              <a:rPr lang="id-ID" dirty="0" smtClean="0"/>
              <a:t>Produksi dijalankan secara tidak efisien.</a:t>
            </a:r>
          </a:p>
          <a:p>
            <a:pPr marL="457200" indent="-457200" algn="just"/>
            <a:r>
              <a:rPr lang="id-ID" sz="1600" dirty="0" smtClean="0">
                <a:solidFill>
                  <a:srgbClr val="0066FF"/>
                </a:solidFill>
              </a:rPr>
              <a:t>(Sisa bahan ada yang laku dijual, ada yang tidak laku dijual)</a:t>
            </a:r>
          </a:p>
        </p:txBody>
      </p:sp>
      <p:sp>
        <p:nvSpPr>
          <p:cNvPr id="8" name="TextBox 7"/>
          <p:cNvSpPr txBox="1"/>
          <p:nvPr/>
        </p:nvSpPr>
        <p:spPr>
          <a:xfrm>
            <a:off x="533400" y="2936544"/>
            <a:ext cx="7924800" cy="1508105"/>
          </a:xfrm>
          <a:prstGeom prst="rect">
            <a:avLst/>
          </a:prstGeom>
          <a:noFill/>
        </p:spPr>
        <p:txBody>
          <a:bodyPr wrap="square" rtlCol="0">
            <a:spAutoFit/>
          </a:bodyPr>
          <a:lstStyle/>
          <a:p>
            <a:pPr algn="just"/>
            <a:r>
              <a:rPr lang="id-ID" sz="2000" dirty="0" smtClean="0">
                <a:solidFill>
                  <a:srgbClr val="7030A0"/>
                </a:solidFill>
              </a:rPr>
              <a:t>Produk rusak timbul karena:</a:t>
            </a:r>
          </a:p>
          <a:p>
            <a:pPr marL="457200" indent="-457200" algn="just">
              <a:buAutoNum type="arabicPeriod"/>
            </a:pPr>
            <a:r>
              <a:rPr lang="id-ID" dirty="0" smtClean="0"/>
              <a:t>Sulitnya proses pengerjaan. </a:t>
            </a:r>
          </a:p>
          <a:p>
            <a:pPr marL="457200" indent="-457200" algn="just">
              <a:buAutoNum type="arabicPeriod"/>
            </a:pPr>
            <a:r>
              <a:rPr lang="id-ID" dirty="0" smtClean="0"/>
              <a:t>Sifat normal proses produksi.</a:t>
            </a:r>
          </a:p>
          <a:p>
            <a:pPr marL="457200" indent="-457200" algn="just">
              <a:buAutoNum type="arabicPeriod"/>
            </a:pPr>
            <a:r>
              <a:rPr lang="id-ID" dirty="0" smtClean="0"/>
              <a:t>Kurangnya pengawasan produksi.</a:t>
            </a:r>
          </a:p>
          <a:p>
            <a:pPr marL="457200" indent="-457200" algn="just"/>
            <a:r>
              <a:rPr lang="id-ID" sz="1600" dirty="0" smtClean="0">
                <a:solidFill>
                  <a:srgbClr val="0066FF"/>
                </a:solidFill>
              </a:rPr>
              <a:t>(Produk rusak ada yang laku dijual, ada yang tidak laku dijual)</a:t>
            </a:r>
          </a:p>
        </p:txBody>
      </p:sp>
      <p:sp>
        <p:nvSpPr>
          <p:cNvPr id="9" name="TextBox 8"/>
          <p:cNvSpPr txBox="1"/>
          <p:nvPr/>
        </p:nvSpPr>
        <p:spPr>
          <a:xfrm>
            <a:off x="533400" y="4433248"/>
            <a:ext cx="7924800" cy="1508105"/>
          </a:xfrm>
          <a:prstGeom prst="rect">
            <a:avLst/>
          </a:prstGeom>
          <a:noFill/>
        </p:spPr>
        <p:txBody>
          <a:bodyPr wrap="square" rtlCol="0">
            <a:spAutoFit/>
          </a:bodyPr>
          <a:lstStyle/>
          <a:p>
            <a:pPr algn="just"/>
            <a:r>
              <a:rPr lang="id-ID" sz="2000" dirty="0" smtClean="0">
                <a:solidFill>
                  <a:srgbClr val="7030A0"/>
                </a:solidFill>
              </a:rPr>
              <a:t>Produk cacat timbul karena:</a:t>
            </a:r>
          </a:p>
          <a:p>
            <a:pPr marL="457200" indent="-457200" algn="just">
              <a:buAutoNum type="arabicPeriod"/>
            </a:pPr>
            <a:r>
              <a:rPr lang="id-ID" dirty="0" smtClean="0"/>
              <a:t>Sulitnya proses pengerjaan. </a:t>
            </a:r>
          </a:p>
          <a:p>
            <a:pPr marL="457200" indent="-457200" algn="just">
              <a:buAutoNum type="arabicPeriod"/>
            </a:pPr>
            <a:r>
              <a:rPr lang="id-ID" dirty="0" smtClean="0"/>
              <a:t>Sifat normal proses produksi.</a:t>
            </a:r>
          </a:p>
          <a:p>
            <a:pPr marL="457200" indent="-457200" algn="just">
              <a:buAutoNum type="arabicPeriod"/>
            </a:pPr>
            <a:r>
              <a:rPr lang="id-ID" dirty="0" smtClean="0"/>
              <a:t>Kurangnya pengawasan produksi.</a:t>
            </a:r>
          </a:p>
          <a:p>
            <a:pPr marL="457200" indent="-457200" algn="just"/>
            <a:r>
              <a:rPr lang="id-ID" sz="1600" dirty="0" smtClean="0">
                <a:solidFill>
                  <a:srgbClr val="0066FF"/>
                </a:solidFill>
              </a:rPr>
              <a:t>(Produk cacat ada yang laku dijual, ada yang tidak laku dijual)</a:t>
            </a:r>
          </a:p>
        </p:txBody>
      </p:sp>
      <p:sp>
        <p:nvSpPr>
          <p:cNvPr id="11" name="Right Arrow 10">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grpSp>
        <p:nvGrpSpPr>
          <p:cNvPr id="14" name="Group 103"/>
          <p:cNvGrpSpPr>
            <a:grpSpLocks/>
          </p:cNvGrpSpPr>
          <p:nvPr/>
        </p:nvGrpSpPr>
        <p:grpSpPr bwMode="auto">
          <a:xfrm>
            <a:off x="6400800" y="2362200"/>
            <a:ext cx="2133600" cy="1676400"/>
            <a:chOff x="1736" y="1714"/>
            <a:chExt cx="2519" cy="2315"/>
          </a:xfrm>
        </p:grpSpPr>
        <p:sp>
          <p:nvSpPr>
            <p:cNvPr id="15" name="Freeform 7"/>
            <p:cNvSpPr>
              <a:spLocks/>
            </p:cNvSpPr>
            <p:nvPr/>
          </p:nvSpPr>
          <p:spPr bwMode="auto">
            <a:xfrm>
              <a:off x="2487" y="2725"/>
              <a:ext cx="573" cy="449"/>
            </a:xfrm>
            <a:custGeom>
              <a:avLst/>
              <a:gdLst>
                <a:gd name="T0" fmla="*/ 69 w 573"/>
                <a:gd name="T1" fmla="*/ 2 h 897"/>
                <a:gd name="T2" fmla="*/ 314 w 573"/>
                <a:gd name="T3" fmla="*/ 1 h 897"/>
                <a:gd name="T4" fmla="*/ 308 w 573"/>
                <a:gd name="T5" fmla="*/ 1 h 897"/>
                <a:gd name="T6" fmla="*/ 321 w 573"/>
                <a:gd name="T7" fmla="*/ 1 h 897"/>
                <a:gd name="T8" fmla="*/ 329 w 573"/>
                <a:gd name="T9" fmla="*/ 1 h 897"/>
                <a:gd name="T10" fmla="*/ 327 w 573"/>
                <a:gd name="T11" fmla="*/ 1 h 897"/>
                <a:gd name="T12" fmla="*/ 323 w 573"/>
                <a:gd name="T13" fmla="*/ 1 h 897"/>
                <a:gd name="T14" fmla="*/ 336 w 573"/>
                <a:gd name="T15" fmla="*/ 1 h 897"/>
                <a:gd name="T16" fmla="*/ 360 w 573"/>
                <a:gd name="T17" fmla="*/ 1 h 897"/>
                <a:gd name="T18" fmla="*/ 377 w 573"/>
                <a:gd name="T19" fmla="*/ 1 h 897"/>
                <a:gd name="T20" fmla="*/ 379 w 573"/>
                <a:gd name="T21" fmla="*/ 1 h 897"/>
                <a:gd name="T22" fmla="*/ 365 w 573"/>
                <a:gd name="T23" fmla="*/ 1 h 897"/>
                <a:gd name="T24" fmla="*/ 467 w 573"/>
                <a:gd name="T25" fmla="*/ 1 h 897"/>
                <a:gd name="T26" fmla="*/ 485 w 573"/>
                <a:gd name="T27" fmla="*/ 0 h 897"/>
                <a:gd name="T28" fmla="*/ 499 w 573"/>
                <a:gd name="T29" fmla="*/ 1 h 897"/>
                <a:gd name="T30" fmla="*/ 475 w 573"/>
                <a:gd name="T31" fmla="*/ 1 h 897"/>
                <a:gd name="T32" fmla="*/ 420 w 573"/>
                <a:gd name="T33" fmla="*/ 1 h 897"/>
                <a:gd name="T34" fmla="*/ 517 w 573"/>
                <a:gd name="T35" fmla="*/ 1 h 897"/>
                <a:gd name="T36" fmla="*/ 533 w 573"/>
                <a:gd name="T37" fmla="*/ 1 h 897"/>
                <a:gd name="T38" fmla="*/ 532 w 573"/>
                <a:gd name="T39" fmla="*/ 1 h 897"/>
                <a:gd name="T40" fmla="*/ 451 w 573"/>
                <a:gd name="T41" fmla="*/ 1 h 897"/>
                <a:gd name="T42" fmla="*/ 551 w 573"/>
                <a:gd name="T43" fmla="*/ 1 h 897"/>
                <a:gd name="T44" fmla="*/ 564 w 573"/>
                <a:gd name="T45" fmla="*/ 1 h 897"/>
                <a:gd name="T46" fmla="*/ 562 w 573"/>
                <a:gd name="T47" fmla="*/ 1 h 897"/>
                <a:gd name="T48" fmla="*/ 502 w 573"/>
                <a:gd name="T49" fmla="*/ 1 h 897"/>
                <a:gd name="T50" fmla="*/ 472 w 573"/>
                <a:gd name="T51" fmla="*/ 1 h 897"/>
                <a:gd name="T52" fmla="*/ 556 w 573"/>
                <a:gd name="T53" fmla="*/ 1 h 897"/>
                <a:gd name="T54" fmla="*/ 573 w 573"/>
                <a:gd name="T55" fmla="*/ 1 h 897"/>
                <a:gd name="T56" fmla="*/ 568 w 573"/>
                <a:gd name="T57" fmla="*/ 1 h 897"/>
                <a:gd name="T58" fmla="*/ 480 w 573"/>
                <a:gd name="T59" fmla="*/ 1 h 897"/>
                <a:gd name="T60" fmla="*/ 440 w 573"/>
                <a:gd name="T61" fmla="*/ 1 h 897"/>
                <a:gd name="T62" fmla="*/ 412 w 573"/>
                <a:gd name="T63" fmla="*/ 1 h 897"/>
                <a:gd name="T64" fmla="*/ 355 w 573"/>
                <a:gd name="T65" fmla="*/ 1 h 897"/>
                <a:gd name="T66" fmla="*/ 84 w 573"/>
                <a:gd name="T67" fmla="*/ 2 h 897"/>
                <a:gd name="T68" fmla="*/ 64 w 573"/>
                <a:gd name="T69" fmla="*/ 2 h 897"/>
                <a:gd name="T70" fmla="*/ 44 w 573"/>
                <a:gd name="T71" fmla="*/ 2 h 897"/>
                <a:gd name="T72" fmla="*/ 0 w 573"/>
                <a:gd name="T73" fmla="*/ 2 h 8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73"/>
                <a:gd name="T112" fmla="*/ 0 h 897"/>
                <a:gd name="T113" fmla="*/ 573 w 573"/>
                <a:gd name="T114" fmla="*/ 897 h 8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73" h="897">
                  <a:moveTo>
                    <a:pt x="17" y="659"/>
                  </a:moveTo>
                  <a:lnTo>
                    <a:pt x="69" y="823"/>
                  </a:lnTo>
                  <a:lnTo>
                    <a:pt x="320" y="367"/>
                  </a:lnTo>
                  <a:lnTo>
                    <a:pt x="314" y="337"/>
                  </a:lnTo>
                  <a:lnTo>
                    <a:pt x="310" y="310"/>
                  </a:lnTo>
                  <a:lnTo>
                    <a:pt x="308" y="280"/>
                  </a:lnTo>
                  <a:lnTo>
                    <a:pt x="312" y="248"/>
                  </a:lnTo>
                  <a:lnTo>
                    <a:pt x="321" y="214"/>
                  </a:lnTo>
                  <a:lnTo>
                    <a:pt x="329" y="191"/>
                  </a:lnTo>
                  <a:lnTo>
                    <a:pt x="329" y="174"/>
                  </a:lnTo>
                  <a:lnTo>
                    <a:pt x="330" y="138"/>
                  </a:lnTo>
                  <a:lnTo>
                    <a:pt x="327" y="111"/>
                  </a:lnTo>
                  <a:lnTo>
                    <a:pt x="323" y="83"/>
                  </a:lnTo>
                  <a:lnTo>
                    <a:pt x="323" y="58"/>
                  </a:lnTo>
                  <a:lnTo>
                    <a:pt x="328" y="41"/>
                  </a:lnTo>
                  <a:lnTo>
                    <a:pt x="336" y="28"/>
                  </a:lnTo>
                  <a:lnTo>
                    <a:pt x="350" y="22"/>
                  </a:lnTo>
                  <a:lnTo>
                    <a:pt x="360" y="22"/>
                  </a:lnTo>
                  <a:lnTo>
                    <a:pt x="368" y="32"/>
                  </a:lnTo>
                  <a:lnTo>
                    <a:pt x="377" y="56"/>
                  </a:lnTo>
                  <a:lnTo>
                    <a:pt x="380" y="89"/>
                  </a:lnTo>
                  <a:lnTo>
                    <a:pt x="379" y="113"/>
                  </a:lnTo>
                  <a:lnTo>
                    <a:pt x="375" y="140"/>
                  </a:lnTo>
                  <a:lnTo>
                    <a:pt x="365" y="170"/>
                  </a:lnTo>
                  <a:lnTo>
                    <a:pt x="375" y="183"/>
                  </a:lnTo>
                  <a:lnTo>
                    <a:pt x="467" y="20"/>
                  </a:lnTo>
                  <a:lnTo>
                    <a:pt x="474" y="5"/>
                  </a:lnTo>
                  <a:lnTo>
                    <a:pt x="485" y="0"/>
                  </a:lnTo>
                  <a:lnTo>
                    <a:pt x="496" y="9"/>
                  </a:lnTo>
                  <a:lnTo>
                    <a:pt x="499" y="24"/>
                  </a:lnTo>
                  <a:lnTo>
                    <a:pt x="499" y="41"/>
                  </a:lnTo>
                  <a:lnTo>
                    <a:pt x="475" y="89"/>
                  </a:lnTo>
                  <a:lnTo>
                    <a:pt x="416" y="189"/>
                  </a:lnTo>
                  <a:lnTo>
                    <a:pt x="420" y="200"/>
                  </a:lnTo>
                  <a:lnTo>
                    <a:pt x="507" y="70"/>
                  </a:lnTo>
                  <a:lnTo>
                    <a:pt x="517" y="58"/>
                  </a:lnTo>
                  <a:lnTo>
                    <a:pt x="526" y="56"/>
                  </a:lnTo>
                  <a:lnTo>
                    <a:pt x="533" y="62"/>
                  </a:lnTo>
                  <a:lnTo>
                    <a:pt x="536" y="79"/>
                  </a:lnTo>
                  <a:lnTo>
                    <a:pt x="532" y="100"/>
                  </a:lnTo>
                  <a:lnTo>
                    <a:pt x="445" y="227"/>
                  </a:lnTo>
                  <a:lnTo>
                    <a:pt x="451" y="234"/>
                  </a:lnTo>
                  <a:lnTo>
                    <a:pt x="540" y="134"/>
                  </a:lnTo>
                  <a:lnTo>
                    <a:pt x="551" y="128"/>
                  </a:lnTo>
                  <a:lnTo>
                    <a:pt x="557" y="128"/>
                  </a:lnTo>
                  <a:lnTo>
                    <a:pt x="564" y="140"/>
                  </a:lnTo>
                  <a:lnTo>
                    <a:pt x="565" y="155"/>
                  </a:lnTo>
                  <a:lnTo>
                    <a:pt x="562" y="168"/>
                  </a:lnTo>
                  <a:lnTo>
                    <a:pt x="556" y="179"/>
                  </a:lnTo>
                  <a:lnTo>
                    <a:pt x="502" y="231"/>
                  </a:lnTo>
                  <a:lnTo>
                    <a:pt x="468" y="267"/>
                  </a:lnTo>
                  <a:lnTo>
                    <a:pt x="472" y="278"/>
                  </a:lnTo>
                  <a:lnTo>
                    <a:pt x="531" y="221"/>
                  </a:lnTo>
                  <a:lnTo>
                    <a:pt x="556" y="200"/>
                  </a:lnTo>
                  <a:lnTo>
                    <a:pt x="570" y="200"/>
                  </a:lnTo>
                  <a:lnTo>
                    <a:pt x="573" y="210"/>
                  </a:lnTo>
                  <a:lnTo>
                    <a:pt x="573" y="225"/>
                  </a:lnTo>
                  <a:lnTo>
                    <a:pt x="568" y="240"/>
                  </a:lnTo>
                  <a:lnTo>
                    <a:pt x="529" y="276"/>
                  </a:lnTo>
                  <a:lnTo>
                    <a:pt x="480" y="316"/>
                  </a:lnTo>
                  <a:lnTo>
                    <a:pt x="460" y="339"/>
                  </a:lnTo>
                  <a:lnTo>
                    <a:pt x="440" y="367"/>
                  </a:lnTo>
                  <a:lnTo>
                    <a:pt x="427" y="397"/>
                  </a:lnTo>
                  <a:lnTo>
                    <a:pt x="412" y="409"/>
                  </a:lnTo>
                  <a:lnTo>
                    <a:pt x="391" y="418"/>
                  </a:lnTo>
                  <a:lnTo>
                    <a:pt x="355" y="414"/>
                  </a:lnTo>
                  <a:lnTo>
                    <a:pt x="344" y="403"/>
                  </a:lnTo>
                  <a:lnTo>
                    <a:pt x="84" y="873"/>
                  </a:lnTo>
                  <a:lnTo>
                    <a:pt x="72" y="890"/>
                  </a:lnTo>
                  <a:lnTo>
                    <a:pt x="64" y="897"/>
                  </a:lnTo>
                  <a:lnTo>
                    <a:pt x="53" y="893"/>
                  </a:lnTo>
                  <a:lnTo>
                    <a:pt x="44" y="882"/>
                  </a:lnTo>
                  <a:lnTo>
                    <a:pt x="38" y="859"/>
                  </a:lnTo>
                  <a:lnTo>
                    <a:pt x="0" y="736"/>
                  </a:lnTo>
                  <a:lnTo>
                    <a:pt x="17" y="659"/>
                  </a:lnTo>
                  <a:close/>
                </a:path>
              </a:pathLst>
            </a:custGeom>
            <a:solidFill>
              <a:srgbClr val="FF9F9F"/>
            </a:solidFill>
            <a:ln w="12700">
              <a:solidFill>
                <a:srgbClr val="000000"/>
              </a:solidFill>
              <a:round/>
              <a:headEnd/>
              <a:tailEnd/>
            </a:ln>
          </p:spPr>
          <p:txBody>
            <a:bodyPr/>
            <a:lstStyle/>
            <a:p>
              <a:endParaRPr lang="id-ID"/>
            </a:p>
          </p:txBody>
        </p:sp>
        <p:grpSp>
          <p:nvGrpSpPr>
            <p:cNvPr id="16" name="Group 10"/>
            <p:cNvGrpSpPr>
              <a:grpSpLocks/>
            </p:cNvGrpSpPr>
            <p:nvPr/>
          </p:nvGrpSpPr>
          <p:grpSpPr bwMode="auto">
            <a:xfrm>
              <a:off x="1812" y="3031"/>
              <a:ext cx="577" cy="964"/>
              <a:chOff x="1812" y="3031"/>
              <a:chExt cx="577" cy="964"/>
            </a:xfrm>
          </p:grpSpPr>
          <p:sp>
            <p:nvSpPr>
              <p:cNvPr id="109" name="Freeform 8"/>
              <p:cNvSpPr>
                <a:spLocks/>
              </p:cNvSpPr>
              <p:nvPr/>
            </p:nvSpPr>
            <p:spPr bwMode="auto">
              <a:xfrm>
                <a:off x="1812" y="3543"/>
                <a:ext cx="546" cy="452"/>
              </a:xfrm>
              <a:custGeom>
                <a:avLst/>
                <a:gdLst>
                  <a:gd name="T0" fmla="*/ 161 w 546"/>
                  <a:gd name="T1" fmla="*/ 1 h 903"/>
                  <a:gd name="T2" fmla="*/ 0 w 546"/>
                  <a:gd name="T3" fmla="*/ 2 h 903"/>
                  <a:gd name="T4" fmla="*/ 7 w 546"/>
                  <a:gd name="T5" fmla="*/ 2 h 903"/>
                  <a:gd name="T6" fmla="*/ 18 w 546"/>
                  <a:gd name="T7" fmla="*/ 2 h 903"/>
                  <a:gd name="T8" fmla="*/ 173 w 546"/>
                  <a:gd name="T9" fmla="*/ 1 h 903"/>
                  <a:gd name="T10" fmla="*/ 182 w 546"/>
                  <a:gd name="T11" fmla="*/ 1 h 903"/>
                  <a:gd name="T12" fmla="*/ 240 w 546"/>
                  <a:gd name="T13" fmla="*/ 1 h 903"/>
                  <a:gd name="T14" fmla="*/ 317 w 546"/>
                  <a:gd name="T15" fmla="*/ 1 h 903"/>
                  <a:gd name="T16" fmla="*/ 386 w 546"/>
                  <a:gd name="T17" fmla="*/ 1 h 903"/>
                  <a:gd name="T18" fmla="*/ 405 w 546"/>
                  <a:gd name="T19" fmla="*/ 1 h 903"/>
                  <a:gd name="T20" fmla="*/ 416 w 546"/>
                  <a:gd name="T21" fmla="*/ 1 h 903"/>
                  <a:gd name="T22" fmla="*/ 425 w 546"/>
                  <a:gd name="T23" fmla="*/ 1 h 903"/>
                  <a:gd name="T24" fmla="*/ 533 w 546"/>
                  <a:gd name="T25" fmla="*/ 2 h 903"/>
                  <a:gd name="T26" fmla="*/ 540 w 546"/>
                  <a:gd name="T27" fmla="*/ 2 h 903"/>
                  <a:gd name="T28" fmla="*/ 546 w 546"/>
                  <a:gd name="T29" fmla="*/ 2 h 903"/>
                  <a:gd name="T30" fmla="*/ 441 w 546"/>
                  <a:gd name="T31" fmla="*/ 1 h 903"/>
                  <a:gd name="T32" fmla="*/ 431 w 546"/>
                  <a:gd name="T33" fmla="*/ 1 h 903"/>
                  <a:gd name="T34" fmla="*/ 422 w 546"/>
                  <a:gd name="T35" fmla="*/ 1 h 903"/>
                  <a:gd name="T36" fmla="*/ 412 w 546"/>
                  <a:gd name="T37" fmla="*/ 1 h 903"/>
                  <a:gd name="T38" fmla="*/ 400 w 546"/>
                  <a:gd name="T39" fmla="*/ 1 h 903"/>
                  <a:gd name="T40" fmla="*/ 378 w 546"/>
                  <a:gd name="T41" fmla="*/ 1 h 903"/>
                  <a:gd name="T42" fmla="*/ 305 w 546"/>
                  <a:gd name="T43" fmla="*/ 1 h 903"/>
                  <a:gd name="T44" fmla="*/ 227 w 546"/>
                  <a:gd name="T45" fmla="*/ 0 h 903"/>
                  <a:gd name="T46" fmla="*/ 190 w 546"/>
                  <a:gd name="T47" fmla="*/ 1 h 903"/>
                  <a:gd name="T48" fmla="*/ 172 w 546"/>
                  <a:gd name="T49" fmla="*/ 1 h 903"/>
                  <a:gd name="T50" fmla="*/ 161 w 546"/>
                  <a:gd name="T51" fmla="*/ 1 h 90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6"/>
                  <a:gd name="T79" fmla="*/ 0 h 903"/>
                  <a:gd name="T80" fmla="*/ 546 w 546"/>
                  <a:gd name="T81" fmla="*/ 903 h 90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6" h="903">
                    <a:moveTo>
                      <a:pt x="161" y="15"/>
                    </a:moveTo>
                    <a:lnTo>
                      <a:pt x="0" y="820"/>
                    </a:lnTo>
                    <a:lnTo>
                      <a:pt x="7" y="837"/>
                    </a:lnTo>
                    <a:lnTo>
                      <a:pt x="18" y="822"/>
                    </a:lnTo>
                    <a:lnTo>
                      <a:pt x="173" y="47"/>
                    </a:lnTo>
                    <a:lnTo>
                      <a:pt x="182" y="39"/>
                    </a:lnTo>
                    <a:lnTo>
                      <a:pt x="240" y="36"/>
                    </a:lnTo>
                    <a:lnTo>
                      <a:pt x="317" y="41"/>
                    </a:lnTo>
                    <a:lnTo>
                      <a:pt x="386" y="49"/>
                    </a:lnTo>
                    <a:lnTo>
                      <a:pt x="405" y="60"/>
                    </a:lnTo>
                    <a:lnTo>
                      <a:pt x="416" y="81"/>
                    </a:lnTo>
                    <a:lnTo>
                      <a:pt x="425" y="106"/>
                    </a:lnTo>
                    <a:lnTo>
                      <a:pt x="533" y="895"/>
                    </a:lnTo>
                    <a:lnTo>
                      <a:pt x="540" y="903"/>
                    </a:lnTo>
                    <a:lnTo>
                      <a:pt x="546" y="888"/>
                    </a:lnTo>
                    <a:lnTo>
                      <a:pt x="441" y="102"/>
                    </a:lnTo>
                    <a:lnTo>
                      <a:pt x="431" y="58"/>
                    </a:lnTo>
                    <a:lnTo>
                      <a:pt x="422" y="41"/>
                    </a:lnTo>
                    <a:lnTo>
                      <a:pt x="412" y="30"/>
                    </a:lnTo>
                    <a:lnTo>
                      <a:pt x="400" y="19"/>
                    </a:lnTo>
                    <a:lnTo>
                      <a:pt x="378" y="15"/>
                    </a:lnTo>
                    <a:lnTo>
                      <a:pt x="305" y="3"/>
                    </a:lnTo>
                    <a:lnTo>
                      <a:pt x="227" y="0"/>
                    </a:lnTo>
                    <a:lnTo>
                      <a:pt x="190" y="2"/>
                    </a:lnTo>
                    <a:lnTo>
                      <a:pt x="172" y="3"/>
                    </a:lnTo>
                    <a:lnTo>
                      <a:pt x="161" y="15"/>
                    </a:lnTo>
                    <a:close/>
                  </a:path>
                </a:pathLst>
              </a:custGeom>
              <a:solidFill>
                <a:srgbClr val="3F1F00"/>
              </a:solidFill>
              <a:ln w="12700">
                <a:solidFill>
                  <a:srgbClr val="000000"/>
                </a:solidFill>
                <a:round/>
                <a:headEnd/>
                <a:tailEnd/>
              </a:ln>
            </p:spPr>
            <p:txBody>
              <a:bodyPr/>
              <a:lstStyle/>
              <a:p>
                <a:endParaRPr lang="id-ID"/>
              </a:p>
            </p:txBody>
          </p:sp>
          <p:sp>
            <p:nvSpPr>
              <p:cNvPr id="110" name="Freeform 9"/>
              <p:cNvSpPr>
                <a:spLocks/>
              </p:cNvSpPr>
              <p:nvPr/>
            </p:nvSpPr>
            <p:spPr bwMode="auto">
              <a:xfrm>
                <a:off x="1819" y="3031"/>
                <a:ext cx="570" cy="527"/>
              </a:xfrm>
              <a:custGeom>
                <a:avLst/>
                <a:gdLst>
                  <a:gd name="T0" fmla="*/ 116 w 570"/>
                  <a:gd name="T1" fmla="*/ 0 h 1053"/>
                  <a:gd name="T2" fmla="*/ 37 w 570"/>
                  <a:gd name="T3" fmla="*/ 0 h 1053"/>
                  <a:gd name="T4" fmla="*/ 3 w 570"/>
                  <a:gd name="T5" fmla="*/ 1 h 1053"/>
                  <a:gd name="T6" fmla="*/ 0 w 570"/>
                  <a:gd name="T7" fmla="*/ 1 h 1053"/>
                  <a:gd name="T8" fmla="*/ 86 w 570"/>
                  <a:gd name="T9" fmla="*/ 2 h 1053"/>
                  <a:gd name="T10" fmla="*/ 94 w 570"/>
                  <a:gd name="T11" fmla="*/ 2 h 1053"/>
                  <a:gd name="T12" fmla="*/ 97 w 570"/>
                  <a:gd name="T13" fmla="*/ 2 h 1053"/>
                  <a:gd name="T14" fmla="*/ 102 w 570"/>
                  <a:gd name="T15" fmla="*/ 2 h 1053"/>
                  <a:gd name="T16" fmla="*/ 118 w 570"/>
                  <a:gd name="T17" fmla="*/ 2 h 1053"/>
                  <a:gd name="T18" fmla="*/ 139 w 570"/>
                  <a:gd name="T19" fmla="*/ 2 h 1053"/>
                  <a:gd name="T20" fmla="*/ 164 w 570"/>
                  <a:gd name="T21" fmla="*/ 3 h 1053"/>
                  <a:gd name="T22" fmla="*/ 232 w 570"/>
                  <a:gd name="T23" fmla="*/ 3 h 1053"/>
                  <a:gd name="T24" fmla="*/ 359 w 570"/>
                  <a:gd name="T25" fmla="*/ 3 h 1053"/>
                  <a:gd name="T26" fmla="*/ 459 w 570"/>
                  <a:gd name="T27" fmla="*/ 3 h 1053"/>
                  <a:gd name="T28" fmla="*/ 483 w 570"/>
                  <a:gd name="T29" fmla="*/ 3 h 1053"/>
                  <a:gd name="T30" fmla="*/ 503 w 570"/>
                  <a:gd name="T31" fmla="*/ 2 h 1053"/>
                  <a:gd name="T32" fmla="*/ 524 w 570"/>
                  <a:gd name="T33" fmla="*/ 2 h 1053"/>
                  <a:gd name="T34" fmla="*/ 541 w 570"/>
                  <a:gd name="T35" fmla="*/ 2 h 1053"/>
                  <a:gd name="T36" fmla="*/ 553 w 570"/>
                  <a:gd name="T37" fmla="*/ 2 h 1053"/>
                  <a:gd name="T38" fmla="*/ 559 w 570"/>
                  <a:gd name="T39" fmla="*/ 2 h 1053"/>
                  <a:gd name="T40" fmla="*/ 569 w 570"/>
                  <a:gd name="T41" fmla="*/ 2 h 1053"/>
                  <a:gd name="T42" fmla="*/ 570 w 570"/>
                  <a:gd name="T43" fmla="*/ 2 h 1053"/>
                  <a:gd name="T44" fmla="*/ 569 w 570"/>
                  <a:gd name="T45" fmla="*/ 2 h 1053"/>
                  <a:gd name="T46" fmla="*/ 561 w 570"/>
                  <a:gd name="T47" fmla="*/ 2 h 1053"/>
                  <a:gd name="T48" fmla="*/ 544 w 570"/>
                  <a:gd name="T49" fmla="*/ 2 h 1053"/>
                  <a:gd name="T50" fmla="*/ 526 w 570"/>
                  <a:gd name="T51" fmla="*/ 2 h 1053"/>
                  <a:gd name="T52" fmla="*/ 503 w 570"/>
                  <a:gd name="T53" fmla="*/ 2 h 1053"/>
                  <a:gd name="T54" fmla="*/ 186 w 570"/>
                  <a:gd name="T55" fmla="*/ 2 h 1053"/>
                  <a:gd name="T56" fmla="*/ 180 w 570"/>
                  <a:gd name="T57" fmla="*/ 2 h 1053"/>
                  <a:gd name="T58" fmla="*/ 169 w 570"/>
                  <a:gd name="T59" fmla="*/ 1 h 1053"/>
                  <a:gd name="T60" fmla="*/ 162 w 570"/>
                  <a:gd name="T61" fmla="*/ 1 h 1053"/>
                  <a:gd name="T62" fmla="*/ 151 w 570"/>
                  <a:gd name="T63" fmla="*/ 1 h 1053"/>
                  <a:gd name="T64" fmla="*/ 116 w 570"/>
                  <a:gd name="T65" fmla="*/ 0 h 10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70"/>
                  <a:gd name="T100" fmla="*/ 0 h 1053"/>
                  <a:gd name="T101" fmla="*/ 570 w 570"/>
                  <a:gd name="T102" fmla="*/ 1053 h 10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70" h="1053">
                    <a:moveTo>
                      <a:pt x="116" y="0"/>
                    </a:moveTo>
                    <a:lnTo>
                      <a:pt x="37" y="0"/>
                    </a:lnTo>
                    <a:lnTo>
                      <a:pt x="3" y="40"/>
                    </a:lnTo>
                    <a:lnTo>
                      <a:pt x="0" y="137"/>
                    </a:lnTo>
                    <a:lnTo>
                      <a:pt x="86" y="703"/>
                    </a:lnTo>
                    <a:lnTo>
                      <a:pt x="94" y="760"/>
                    </a:lnTo>
                    <a:lnTo>
                      <a:pt x="97" y="820"/>
                    </a:lnTo>
                    <a:lnTo>
                      <a:pt x="102" y="951"/>
                    </a:lnTo>
                    <a:lnTo>
                      <a:pt x="118" y="1011"/>
                    </a:lnTo>
                    <a:lnTo>
                      <a:pt x="139" y="1021"/>
                    </a:lnTo>
                    <a:lnTo>
                      <a:pt x="164" y="1027"/>
                    </a:lnTo>
                    <a:lnTo>
                      <a:pt x="232" y="1032"/>
                    </a:lnTo>
                    <a:lnTo>
                      <a:pt x="359" y="1042"/>
                    </a:lnTo>
                    <a:lnTo>
                      <a:pt x="459" y="1053"/>
                    </a:lnTo>
                    <a:lnTo>
                      <a:pt x="483" y="1038"/>
                    </a:lnTo>
                    <a:lnTo>
                      <a:pt x="503" y="996"/>
                    </a:lnTo>
                    <a:lnTo>
                      <a:pt x="524" y="939"/>
                    </a:lnTo>
                    <a:lnTo>
                      <a:pt x="541" y="879"/>
                    </a:lnTo>
                    <a:lnTo>
                      <a:pt x="553" y="843"/>
                    </a:lnTo>
                    <a:lnTo>
                      <a:pt x="559" y="814"/>
                    </a:lnTo>
                    <a:lnTo>
                      <a:pt x="569" y="765"/>
                    </a:lnTo>
                    <a:lnTo>
                      <a:pt x="570" y="744"/>
                    </a:lnTo>
                    <a:lnTo>
                      <a:pt x="569" y="714"/>
                    </a:lnTo>
                    <a:lnTo>
                      <a:pt x="561" y="699"/>
                    </a:lnTo>
                    <a:lnTo>
                      <a:pt x="544" y="680"/>
                    </a:lnTo>
                    <a:lnTo>
                      <a:pt x="526" y="678"/>
                    </a:lnTo>
                    <a:lnTo>
                      <a:pt x="503" y="678"/>
                    </a:lnTo>
                    <a:lnTo>
                      <a:pt x="186" y="699"/>
                    </a:lnTo>
                    <a:lnTo>
                      <a:pt x="180" y="561"/>
                    </a:lnTo>
                    <a:lnTo>
                      <a:pt x="169" y="301"/>
                    </a:lnTo>
                    <a:lnTo>
                      <a:pt x="162" y="121"/>
                    </a:lnTo>
                    <a:lnTo>
                      <a:pt x="151" y="46"/>
                    </a:lnTo>
                    <a:lnTo>
                      <a:pt x="116" y="0"/>
                    </a:lnTo>
                    <a:close/>
                  </a:path>
                </a:pathLst>
              </a:custGeom>
              <a:solidFill>
                <a:srgbClr val="9F7F5F"/>
              </a:solidFill>
              <a:ln w="12700">
                <a:solidFill>
                  <a:srgbClr val="000000"/>
                </a:solidFill>
                <a:round/>
                <a:headEnd/>
                <a:tailEnd/>
              </a:ln>
            </p:spPr>
            <p:txBody>
              <a:bodyPr/>
              <a:lstStyle/>
              <a:p>
                <a:endParaRPr lang="id-ID"/>
              </a:p>
            </p:txBody>
          </p:sp>
        </p:grpSp>
        <p:sp>
          <p:nvSpPr>
            <p:cNvPr id="17" name="Freeform 11"/>
            <p:cNvSpPr>
              <a:spLocks/>
            </p:cNvSpPr>
            <p:nvPr/>
          </p:nvSpPr>
          <p:spPr bwMode="auto">
            <a:xfrm>
              <a:off x="2000" y="2864"/>
              <a:ext cx="685" cy="1109"/>
            </a:xfrm>
            <a:custGeom>
              <a:avLst/>
              <a:gdLst>
                <a:gd name="T0" fmla="*/ 414 w 685"/>
                <a:gd name="T1" fmla="*/ 1 h 2217"/>
                <a:gd name="T2" fmla="*/ 472 w 685"/>
                <a:gd name="T3" fmla="*/ 1 h 2217"/>
                <a:gd name="T4" fmla="*/ 502 w 685"/>
                <a:gd name="T5" fmla="*/ 1 h 2217"/>
                <a:gd name="T6" fmla="*/ 531 w 685"/>
                <a:gd name="T7" fmla="*/ 1 h 2217"/>
                <a:gd name="T8" fmla="*/ 524 w 685"/>
                <a:gd name="T9" fmla="*/ 1 h 2217"/>
                <a:gd name="T10" fmla="*/ 499 w 685"/>
                <a:gd name="T11" fmla="*/ 1 h 2217"/>
                <a:gd name="T12" fmla="*/ 502 w 685"/>
                <a:gd name="T13" fmla="*/ 1 h 2217"/>
                <a:gd name="T14" fmla="*/ 492 w 685"/>
                <a:gd name="T15" fmla="*/ 2 h 2217"/>
                <a:gd name="T16" fmla="*/ 443 w 685"/>
                <a:gd name="T17" fmla="*/ 2 h 2217"/>
                <a:gd name="T18" fmla="*/ 424 w 685"/>
                <a:gd name="T19" fmla="*/ 2 h 2217"/>
                <a:gd name="T20" fmla="*/ 466 w 685"/>
                <a:gd name="T21" fmla="*/ 2 h 2217"/>
                <a:gd name="T22" fmla="*/ 593 w 685"/>
                <a:gd name="T23" fmla="*/ 2 h 2217"/>
                <a:gd name="T24" fmla="*/ 661 w 685"/>
                <a:gd name="T25" fmla="*/ 2 h 2217"/>
                <a:gd name="T26" fmla="*/ 685 w 685"/>
                <a:gd name="T27" fmla="*/ 2 h 2217"/>
                <a:gd name="T28" fmla="*/ 655 w 685"/>
                <a:gd name="T29" fmla="*/ 3 h 2217"/>
                <a:gd name="T30" fmla="*/ 576 w 685"/>
                <a:gd name="T31" fmla="*/ 3 h 2217"/>
                <a:gd name="T32" fmla="*/ 495 w 685"/>
                <a:gd name="T33" fmla="*/ 4 h 2217"/>
                <a:gd name="T34" fmla="*/ 460 w 685"/>
                <a:gd name="T35" fmla="*/ 5 h 2217"/>
                <a:gd name="T36" fmla="*/ 388 w 685"/>
                <a:gd name="T37" fmla="*/ 5 h 2217"/>
                <a:gd name="T38" fmla="*/ 313 w 685"/>
                <a:gd name="T39" fmla="*/ 5 h 2217"/>
                <a:gd name="T40" fmla="*/ 281 w 685"/>
                <a:gd name="T41" fmla="*/ 4 h 2217"/>
                <a:gd name="T42" fmla="*/ 222 w 685"/>
                <a:gd name="T43" fmla="*/ 5 h 2217"/>
                <a:gd name="T44" fmla="*/ 190 w 685"/>
                <a:gd name="T45" fmla="*/ 5 h 2217"/>
                <a:gd name="T46" fmla="*/ 219 w 685"/>
                <a:gd name="T47" fmla="*/ 4 h 2217"/>
                <a:gd name="T48" fmla="*/ 316 w 685"/>
                <a:gd name="T49" fmla="*/ 4 h 2217"/>
                <a:gd name="T50" fmla="*/ 330 w 685"/>
                <a:gd name="T51" fmla="*/ 4 h 2217"/>
                <a:gd name="T52" fmla="*/ 327 w 685"/>
                <a:gd name="T53" fmla="*/ 3 h 2217"/>
                <a:gd name="T54" fmla="*/ 274 w 685"/>
                <a:gd name="T55" fmla="*/ 3 h 2217"/>
                <a:gd name="T56" fmla="*/ 170 w 685"/>
                <a:gd name="T57" fmla="*/ 3 h 2217"/>
                <a:gd name="T58" fmla="*/ 88 w 685"/>
                <a:gd name="T59" fmla="*/ 3 h 2217"/>
                <a:gd name="T60" fmla="*/ 27 w 685"/>
                <a:gd name="T61" fmla="*/ 3 h 2217"/>
                <a:gd name="T62" fmla="*/ 0 w 685"/>
                <a:gd name="T63" fmla="*/ 3 h 2217"/>
                <a:gd name="T64" fmla="*/ 27 w 685"/>
                <a:gd name="T65" fmla="*/ 2 h 2217"/>
                <a:gd name="T66" fmla="*/ 102 w 685"/>
                <a:gd name="T67" fmla="*/ 2 h 2217"/>
                <a:gd name="T68" fmla="*/ 170 w 685"/>
                <a:gd name="T69" fmla="*/ 2 h 2217"/>
                <a:gd name="T70" fmla="*/ 216 w 685"/>
                <a:gd name="T71" fmla="*/ 1 h 2217"/>
                <a:gd name="T72" fmla="*/ 236 w 685"/>
                <a:gd name="T73" fmla="*/ 1 h 2217"/>
                <a:gd name="T74" fmla="*/ 261 w 685"/>
                <a:gd name="T75" fmla="*/ 1 h 2217"/>
                <a:gd name="T76" fmla="*/ 304 w 685"/>
                <a:gd name="T77" fmla="*/ 1 h 2217"/>
                <a:gd name="T78" fmla="*/ 384 w 685"/>
                <a:gd name="T79" fmla="*/ 0 h 221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85"/>
                <a:gd name="T121" fmla="*/ 0 h 2217"/>
                <a:gd name="T122" fmla="*/ 685 w 685"/>
                <a:gd name="T123" fmla="*/ 2217 h 221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85" h="2217">
                  <a:moveTo>
                    <a:pt x="384" y="0"/>
                  </a:moveTo>
                  <a:lnTo>
                    <a:pt x="414" y="42"/>
                  </a:lnTo>
                  <a:lnTo>
                    <a:pt x="453" y="108"/>
                  </a:lnTo>
                  <a:lnTo>
                    <a:pt x="472" y="163"/>
                  </a:lnTo>
                  <a:lnTo>
                    <a:pt x="488" y="212"/>
                  </a:lnTo>
                  <a:lnTo>
                    <a:pt x="502" y="248"/>
                  </a:lnTo>
                  <a:lnTo>
                    <a:pt x="521" y="284"/>
                  </a:lnTo>
                  <a:lnTo>
                    <a:pt x="531" y="320"/>
                  </a:lnTo>
                  <a:lnTo>
                    <a:pt x="531" y="384"/>
                  </a:lnTo>
                  <a:lnTo>
                    <a:pt x="524" y="420"/>
                  </a:lnTo>
                  <a:lnTo>
                    <a:pt x="512" y="428"/>
                  </a:lnTo>
                  <a:lnTo>
                    <a:pt x="499" y="434"/>
                  </a:lnTo>
                  <a:lnTo>
                    <a:pt x="495" y="464"/>
                  </a:lnTo>
                  <a:lnTo>
                    <a:pt x="502" y="511"/>
                  </a:lnTo>
                  <a:lnTo>
                    <a:pt x="502" y="578"/>
                  </a:lnTo>
                  <a:lnTo>
                    <a:pt x="492" y="613"/>
                  </a:lnTo>
                  <a:lnTo>
                    <a:pt x="460" y="657"/>
                  </a:lnTo>
                  <a:lnTo>
                    <a:pt x="443" y="657"/>
                  </a:lnTo>
                  <a:lnTo>
                    <a:pt x="430" y="680"/>
                  </a:lnTo>
                  <a:lnTo>
                    <a:pt x="424" y="765"/>
                  </a:lnTo>
                  <a:lnTo>
                    <a:pt x="424" y="837"/>
                  </a:lnTo>
                  <a:lnTo>
                    <a:pt x="466" y="820"/>
                  </a:lnTo>
                  <a:lnTo>
                    <a:pt x="528" y="820"/>
                  </a:lnTo>
                  <a:lnTo>
                    <a:pt x="593" y="820"/>
                  </a:lnTo>
                  <a:lnTo>
                    <a:pt x="636" y="837"/>
                  </a:lnTo>
                  <a:lnTo>
                    <a:pt x="661" y="867"/>
                  </a:lnTo>
                  <a:lnTo>
                    <a:pt x="681" y="928"/>
                  </a:lnTo>
                  <a:lnTo>
                    <a:pt x="685" y="988"/>
                  </a:lnTo>
                  <a:lnTo>
                    <a:pt x="678" y="1060"/>
                  </a:lnTo>
                  <a:lnTo>
                    <a:pt x="655" y="1204"/>
                  </a:lnTo>
                  <a:lnTo>
                    <a:pt x="619" y="1356"/>
                  </a:lnTo>
                  <a:lnTo>
                    <a:pt x="576" y="1494"/>
                  </a:lnTo>
                  <a:lnTo>
                    <a:pt x="528" y="1731"/>
                  </a:lnTo>
                  <a:lnTo>
                    <a:pt x="495" y="1905"/>
                  </a:lnTo>
                  <a:lnTo>
                    <a:pt x="472" y="2102"/>
                  </a:lnTo>
                  <a:lnTo>
                    <a:pt x="460" y="2217"/>
                  </a:lnTo>
                  <a:lnTo>
                    <a:pt x="424" y="2181"/>
                  </a:lnTo>
                  <a:lnTo>
                    <a:pt x="388" y="2132"/>
                  </a:lnTo>
                  <a:lnTo>
                    <a:pt x="343" y="2079"/>
                  </a:lnTo>
                  <a:lnTo>
                    <a:pt x="313" y="2072"/>
                  </a:lnTo>
                  <a:lnTo>
                    <a:pt x="300" y="2055"/>
                  </a:lnTo>
                  <a:lnTo>
                    <a:pt x="281" y="2030"/>
                  </a:lnTo>
                  <a:lnTo>
                    <a:pt x="245" y="2049"/>
                  </a:lnTo>
                  <a:lnTo>
                    <a:pt x="222" y="2085"/>
                  </a:lnTo>
                  <a:lnTo>
                    <a:pt x="206" y="2096"/>
                  </a:lnTo>
                  <a:lnTo>
                    <a:pt x="190" y="2091"/>
                  </a:lnTo>
                  <a:lnTo>
                    <a:pt x="200" y="2060"/>
                  </a:lnTo>
                  <a:lnTo>
                    <a:pt x="219" y="1952"/>
                  </a:lnTo>
                  <a:lnTo>
                    <a:pt x="268" y="1820"/>
                  </a:lnTo>
                  <a:lnTo>
                    <a:pt x="316" y="1731"/>
                  </a:lnTo>
                  <a:lnTo>
                    <a:pt x="324" y="1670"/>
                  </a:lnTo>
                  <a:lnTo>
                    <a:pt x="330" y="1560"/>
                  </a:lnTo>
                  <a:lnTo>
                    <a:pt x="333" y="1422"/>
                  </a:lnTo>
                  <a:lnTo>
                    <a:pt x="327" y="1320"/>
                  </a:lnTo>
                  <a:lnTo>
                    <a:pt x="316" y="1265"/>
                  </a:lnTo>
                  <a:lnTo>
                    <a:pt x="274" y="1235"/>
                  </a:lnTo>
                  <a:lnTo>
                    <a:pt x="233" y="1246"/>
                  </a:lnTo>
                  <a:lnTo>
                    <a:pt x="170" y="1276"/>
                  </a:lnTo>
                  <a:lnTo>
                    <a:pt x="112" y="1295"/>
                  </a:lnTo>
                  <a:lnTo>
                    <a:pt x="88" y="1307"/>
                  </a:lnTo>
                  <a:lnTo>
                    <a:pt x="49" y="1295"/>
                  </a:lnTo>
                  <a:lnTo>
                    <a:pt x="27" y="1271"/>
                  </a:lnTo>
                  <a:lnTo>
                    <a:pt x="7" y="1210"/>
                  </a:lnTo>
                  <a:lnTo>
                    <a:pt x="0" y="1140"/>
                  </a:lnTo>
                  <a:lnTo>
                    <a:pt x="14" y="1049"/>
                  </a:lnTo>
                  <a:lnTo>
                    <a:pt x="27" y="1002"/>
                  </a:lnTo>
                  <a:lnTo>
                    <a:pt x="63" y="867"/>
                  </a:lnTo>
                  <a:lnTo>
                    <a:pt x="102" y="740"/>
                  </a:lnTo>
                  <a:lnTo>
                    <a:pt x="137" y="638"/>
                  </a:lnTo>
                  <a:lnTo>
                    <a:pt x="170" y="555"/>
                  </a:lnTo>
                  <a:lnTo>
                    <a:pt x="196" y="451"/>
                  </a:lnTo>
                  <a:lnTo>
                    <a:pt x="216" y="369"/>
                  </a:lnTo>
                  <a:lnTo>
                    <a:pt x="222" y="278"/>
                  </a:lnTo>
                  <a:lnTo>
                    <a:pt x="236" y="182"/>
                  </a:lnTo>
                  <a:lnTo>
                    <a:pt x="245" y="102"/>
                  </a:lnTo>
                  <a:lnTo>
                    <a:pt x="261" y="49"/>
                  </a:lnTo>
                  <a:lnTo>
                    <a:pt x="281" y="11"/>
                  </a:lnTo>
                  <a:lnTo>
                    <a:pt x="304" y="11"/>
                  </a:lnTo>
                  <a:lnTo>
                    <a:pt x="349" y="42"/>
                  </a:lnTo>
                  <a:lnTo>
                    <a:pt x="384" y="0"/>
                  </a:lnTo>
                  <a:close/>
                </a:path>
              </a:pathLst>
            </a:custGeom>
            <a:solidFill>
              <a:srgbClr val="9F3FDF"/>
            </a:solidFill>
            <a:ln w="12700">
              <a:solidFill>
                <a:srgbClr val="000000"/>
              </a:solidFill>
              <a:round/>
              <a:headEnd/>
              <a:tailEnd/>
            </a:ln>
          </p:spPr>
          <p:txBody>
            <a:bodyPr/>
            <a:lstStyle/>
            <a:p>
              <a:endParaRPr lang="id-ID"/>
            </a:p>
          </p:txBody>
        </p:sp>
        <p:grpSp>
          <p:nvGrpSpPr>
            <p:cNvPr id="18" name="Group 14"/>
            <p:cNvGrpSpPr>
              <a:grpSpLocks/>
            </p:cNvGrpSpPr>
            <p:nvPr/>
          </p:nvGrpSpPr>
          <p:grpSpPr bwMode="auto">
            <a:xfrm>
              <a:off x="3615" y="3006"/>
              <a:ext cx="576" cy="965"/>
              <a:chOff x="3615" y="3006"/>
              <a:chExt cx="576" cy="965"/>
            </a:xfrm>
          </p:grpSpPr>
          <p:sp>
            <p:nvSpPr>
              <p:cNvPr id="107" name="Freeform 12"/>
              <p:cNvSpPr>
                <a:spLocks/>
              </p:cNvSpPr>
              <p:nvPr/>
            </p:nvSpPr>
            <p:spPr bwMode="auto">
              <a:xfrm>
                <a:off x="3645" y="3519"/>
                <a:ext cx="546" cy="452"/>
              </a:xfrm>
              <a:custGeom>
                <a:avLst/>
                <a:gdLst>
                  <a:gd name="T0" fmla="*/ 387 w 546"/>
                  <a:gd name="T1" fmla="*/ 0 h 906"/>
                  <a:gd name="T2" fmla="*/ 546 w 546"/>
                  <a:gd name="T3" fmla="*/ 1 h 906"/>
                  <a:gd name="T4" fmla="*/ 540 w 546"/>
                  <a:gd name="T5" fmla="*/ 1 h 906"/>
                  <a:gd name="T6" fmla="*/ 528 w 546"/>
                  <a:gd name="T7" fmla="*/ 1 h 906"/>
                  <a:gd name="T8" fmla="*/ 374 w 546"/>
                  <a:gd name="T9" fmla="*/ 0 h 906"/>
                  <a:gd name="T10" fmla="*/ 365 w 546"/>
                  <a:gd name="T11" fmla="*/ 0 h 906"/>
                  <a:gd name="T12" fmla="*/ 306 w 546"/>
                  <a:gd name="T13" fmla="*/ 0 h 906"/>
                  <a:gd name="T14" fmla="*/ 230 w 546"/>
                  <a:gd name="T15" fmla="*/ 0 h 906"/>
                  <a:gd name="T16" fmla="*/ 161 w 546"/>
                  <a:gd name="T17" fmla="*/ 0 h 906"/>
                  <a:gd name="T18" fmla="*/ 142 w 546"/>
                  <a:gd name="T19" fmla="*/ 0 h 906"/>
                  <a:gd name="T20" fmla="*/ 130 w 546"/>
                  <a:gd name="T21" fmla="*/ 0 h 906"/>
                  <a:gd name="T22" fmla="*/ 121 w 546"/>
                  <a:gd name="T23" fmla="*/ 0 h 906"/>
                  <a:gd name="T24" fmla="*/ 14 w 546"/>
                  <a:gd name="T25" fmla="*/ 1 h 906"/>
                  <a:gd name="T26" fmla="*/ 7 w 546"/>
                  <a:gd name="T27" fmla="*/ 1 h 906"/>
                  <a:gd name="T28" fmla="*/ 0 w 546"/>
                  <a:gd name="T29" fmla="*/ 1 h 906"/>
                  <a:gd name="T30" fmla="*/ 106 w 546"/>
                  <a:gd name="T31" fmla="*/ 0 h 906"/>
                  <a:gd name="T32" fmla="*/ 116 w 546"/>
                  <a:gd name="T33" fmla="*/ 0 h 906"/>
                  <a:gd name="T34" fmla="*/ 126 w 546"/>
                  <a:gd name="T35" fmla="*/ 0 h 906"/>
                  <a:gd name="T36" fmla="*/ 135 w 546"/>
                  <a:gd name="T37" fmla="*/ 0 h 906"/>
                  <a:gd name="T38" fmla="*/ 147 w 546"/>
                  <a:gd name="T39" fmla="*/ 0 h 906"/>
                  <a:gd name="T40" fmla="*/ 170 w 546"/>
                  <a:gd name="T41" fmla="*/ 0 h 906"/>
                  <a:gd name="T42" fmla="*/ 241 w 546"/>
                  <a:gd name="T43" fmla="*/ 0 h 906"/>
                  <a:gd name="T44" fmla="*/ 320 w 546"/>
                  <a:gd name="T45" fmla="*/ 0 h 906"/>
                  <a:gd name="T46" fmla="*/ 357 w 546"/>
                  <a:gd name="T47" fmla="*/ 0 h 906"/>
                  <a:gd name="T48" fmla="*/ 375 w 546"/>
                  <a:gd name="T49" fmla="*/ 0 h 906"/>
                  <a:gd name="T50" fmla="*/ 387 w 546"/>
                  <a:gd name="T51" fmla="*/ 0 h 9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6"/>
                  <a:gd name="T79" fmla="*/ 0 h 906"/>
                  <a:gd name="T80" fmla="*/ 546 w 546"/>
                  <a:gd name="T81" fmla="*/ 906 h 9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6" h="906">
                    <a:moveTo>
                      <a:pt x="387" y="17"/>
                    </a:moveTo>
                    <a:lnTo>
                      <a:pt x="546" y="820"/>
                    </a:lnTo>
                    <a:lnTo>
                      <a:pt x="540" y="837"/>
                    </a:lnTo>
                    <a:lnTo>
                      <a:pt x="528" y="824"/>
                    </a:lnTo>
                    <a:lnTo>
                      <a:pt x="374" y="48"/>
                    </a:lnTo>
                    <a:lnTo>
                      <a:pt x="365" y="40"/>
                    </a:lnTo>
                    <a:lnTo>
                      <a:pt x="306" y="36"/>
                    </a:lnTo>
                    <a:lnTo>
                      <a:pt x="230" y="44"/>
                    </a:lnTo>
                    <a:lnTo>
                      <a:pt x="161" y="52"/>
                    </a:lnTo>
                    <a:lnTo>
                      <a:pt x="142" y="63"/>
                    </a:lnTo>
                    <a:lnTo>
                      <a:pt x="130" y="82"/>
                    </a:lnTo>
                    <a:lnTo>
                      <a:pt x="121" y="108"/>
                    </a:lnTo>
                    <a:lnTo>
                      <a:pt x="14" y="898"/>
                    </a:lnTo>
                    <a:lnTo>
                      <a:pt x="7" y="906"/>
                    </a:lnTo>
                    <a:lnTo>
                      <a:pt x="0" y="889"/>
                    </a:lnTo>
                    <a:lnTo>
                      <a:pt x="106" y="103"/>
                    </a:lnTo>
                    <a:lnTo>
                      <a:pt x="116" y="61"/>
                    </a:lnTo>
                    <a:lnTo>
                      <a:pt x="126" y="44"/>
                    </a:lnTo>
                    <a:lnTo>
                      <a:pt x="135" y="31"/>
                    </a:lnTo>
                    <a:lnTo>
                      <a:pt x="147" y="19"/>
                    </a:lnTo>
                    <a:lnTo>
                      <a:pt x="170" y="17"/>
                    </a:lnTo>
                    <a:lnTo>
                      <a:pt x="241" y="6"/>
                    </a:lnTo>
                    <a:lnTo>
                      <a:pt x="320" y="0"/>
                    </a:lnTo>
                    <a:lnTo>
                      <a:pt x="357" y="2"/>
                    </a:lnTo>
                    <a:lnTo>
                      <a:pt x="375" y="6"/>
                    </a:lnTo>
                    <a:lnTo>
                      <a:pt x="387" y="17"/>
                    </a:lnTo>
                    <a:close/>
                  </a:path>
                </a:pathLst>
              </a:custGeom>
              <a:solidFill>
                <a:srgbClr val="3F1F00"/>
              </a:solidFill>
              <a:ln w="12700">
                <a:solidFill>
                  <a:srgbClr val="000000"/>
                </a:solidFill>
                <a:round/>
                <a:headEnd/>
                <a:tailEnd/>
              </a:ln>
            </p:spPr>
            <p:txBody>
              <a:bodyPr/>
              <a:lstStyle/>
              <a:p>
                <a:endParaRPr lang="id-ID"/>
              </a:p>
            </p:txBody>
          </p:sp>
          <p:sp>
            <p:nvSpPr>
              <p:cNvPr id="108" name="Freeform 13"/>
              <p:cNvSpPr>
                <a:spLocks/>
              </p:cNvSpPr>
              <p:nvPr/>
            </p:nvSpPr>
            <p:spPr bwMode="auto">
              <a:xfrm>
                <a:off x="3615" y="3006"/>
                <a:ext cx="570" cy="528"/>
              </a:xfrm>
              <a:custGeom>
                <a:avLst/>
                <a:gdLst>
                  <a:gd name="T0" fmla="*/ 454 w 570"/>
                  <a:gd name="T1" fmla="*/ 0 h 1055"/>
                  <a:gd name="T2" fmla="*/ 532 w 570"/>
                  <a:gd name="T3" fmla="*/ 0 h 1055"/>
                  <a:gd name="T4" fmla="*/ 567 w 570"/>
                  <a:gd name="T5" fmla="*/ 1 h 1055"/>
                  <a:gd name="T6" fmla="*/ 570 w 570"/>
                  <a:gd name="T7" fmla="*/ 1 h 1055"/>
                  <a:gd name="T8" fmla="*/ 483 w 570"/>
                  <a:gd name="T9" fmla="*/ 2 h 1055"/>
                  <a:gd name="T10" fmla="*/ 476 w 570"/>
                  <a:gd name="T11" fmla="*/ 2 h 1055"/>
                  <a:gd name="T12" fmla="*/ 472 w 570"/>
                  <a:gd name="T13" fmla="*/ 2 h 1055"/>
                  <a:gd name="T14" fmla="*/ 468 w 570"/>
                  <a:gd name="T15" fmla="*/ 2 h 1055"/>
                  <a:gd name="T16" fmla="*/ 452 w 570"/>
                  <a:gd name="T17" fmla="*/ 2 h 1055"/>
                  <a:gd name="T18" fmla="*/ 431 w 570"/>
                  <a:gd name="T19" fmla="*/ 2 h 1055"/>
                  <a:gd name="T20" fmla="*/ 406 w 570"/>
                  <a:gd name="T21" fmla="*/ 3 h 1055"/>
                  <a:gd name="T22" fmla="*/ 338 w 570"/>
                  <a:gd name="T23" fmla="*/ 3 h 1055"/>
                  <a:gd name="T24" fmla="*/ 211 w 570"/>
                  <a:gd name="T25" fmla="*/ 3 h 1055"/>
                  <a:gd name="T26" fmla="*/ 112 w 570"/>
                  <a:gd name="T27" fmla="*/ 3 h 1055"/>
                  <a:gd name="T28" fmla="*/ 87 w 570"/>
                  <a:gd name="T29" fmla="*/ 3 h 1055"/>
                  <a:gd name="T30" fmla="*/ 68 w 570"/>
                  <a:gd name="T31" fmla="*/ 2 h 1055"/>
                  <a:gd name="T32" fmla="*/ 46 w 570"/>
                  <a:gd name="T33" fmla="*/ 2 h 1055"/>
                  <a:gd name="T34" fmla="*/ 28 w 570"/>
                  <a:gd name="T35" fmla="*/ 2 h 1055"/>
                  <a:gd name="T36" fmla="*/ 16 w 570"/>
                  <a:gd name="T37" fmla="*/ 2 h 1055"/>
                  <a:gd name="T38" fmla="*/ 11 w 570"/>
                  <a:gd name="T39" fmla="*/ 2 h 1055"/>
                  <a:gd name="T40" fmla="*/ 1 w 570"/>
                  <a:gd name="T41" fmla="*/ 2 h 1055"/>
                  <a:gd name="T42" fmla="*/ 0 w 570"/>
                  <a:gd name="T43" fmla="*/ 2 h 1055"/>
                  <a:gd name="T44" fmla="*/ 1 w 570"/>
                  <a:gd name="T45" fmla="*/ 2 h 1055"/>
                  <a:gd name="T46" fmla="*/ 9 w 570"/>
                  <a:gd name="T47" fmla="*/ 2 h 1055"/>
                  <a:gd name="T48" fmla="*/ 25 w 570"/>
                  <a:gd name="T49" fmla="*/ 2 h 1055"/>
                  <a:gd name="T50" fmla="*/ 44 w 570"/>
                  <a:gd name="T51" fmla="*/ 2 h 1055"/>
                  <a:gd name="T52" fmla="*/ 68 w 570"/>
                  <a:gd name="T53" fmla="*/ 2 h 1055"/>
                  <a:gd name="T54" fmla="*/ 384 w 570"/>
                  <a:gd name="T55" fmla="*/ 2 h 1055"/>
                  <a:gd name="T56" fmla="*/ 390 w 570"/>
                  <a:gd name="T57" fmla="*/ 2 h 1055"/>
                  <a:gd name="T58" fmla="*/ 401 w 570"/>
                  <a:gd name="T59" fmla="*/ 1 h 1055"/>
                  <a:gd name="T60" fmla="*/ 408 w 570"/>
                  <a:gd name="T61" fmla="*/ 1 h 1055"/>
                  <a:gd name="T62" fmla="*/ 420 w 570"/>
                  <a:gd name="T63" fmla="*/ 1 h 1055"/>
                  <a:gd name="T64" fmla="*/ 454 w 570"/>
                  <a:gd name="T65" fmla="*/ 0 h 105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70"/>
                  <a:gd name="T100" fmla="*/ 0 h 1055"/>
                  <a:gd name="T101" fmla="*/ 570 w 570"/>
                  <a:gd name="T102" fmla="*/ 1055 h 105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70" h="1055">
                    <a:moveTo>
                      <a:pt x="454" y="0"/>
                    </a:moveTo>
                    <a:lnTo>
                      <a:pt x="532" y="0"/>
                    </a:lnTo>
                    <a:lnTo>
                      <a:pt x="567" y="40"/>
                    </a:lnTo>
                    <a:lnTo>
                      <a:pt x="570" y="138"/>
                    </a:lnTo>
                    <a:lnTo>
                      <a:pt x="483" y="703"/>
                    </a:lnTo>
                    <a:lnTo>
                      <a:pt x="476" y="759"/>
                    </a:lnTo>
                    <a:lnTo>
                      <a:pt x="472" y="820"/>
                    </a:lnTo>
                    <a:lnTo>
                      <a:pt x="468" y="951"/>
                    </a:lnTo>
                    <a:lnTo>
                      <a:pt x="452" y="1011"/>
                    </a:lnTo>
                    <a:lnTo>
                      <a:pt x="431" y="1021"/>
                    </a:lnTo>
                    <a:lnTo>
                      <a:pt x="406" y="1026"/>
                    </a:lnTo>
                    <a:lnTo>
                      <a:pt x="338" y="1034"/>
                    </a:lnTo>
                    <a:lnTo>
                      <a:pt x="211" y="1041"/>
                    </a:lnTo>
                    <a:lnTo>
                      <a:pt x="112" y="1055"/>
                    </a:lnTo>
                    <a:lnTo>
                      <a:pt x="87" y="1040"/>
                    </a:lnTo>
                    <a:lnTo>
                      <a:pt x="68" y="996"/>
                    </a:lnTo>
                    <a:lnTo>
                      <a:pt x="46" y="939"/>
                    </a:lnTo>
                    <a:lnTo>
                      <a:pt x="28" y="881"/>
                    </a:lnTo>
                    <a:lnTo>
                      <a:pt x="16" y="845"/>
                    </a:lnTo>
                    <a:lnTo>
                      <a:pt x="11" y="814"/>
                    </a:lnTo>
                    <a:lnTo>
                      <a:pt x="1" y="767"/>
                    </a:lnTo>
                    <a:lnTo>
                      <a:pt x="0" y="744"/>
                    </a:lnTo>
                    <a:lnTo>
                      <a:pt x="1" y="714"/>
                    </a:lnTo>
                    <a:lnTo>
                      <a:pt x="9" y="701"/>
                    </a:lnTo>
                    <a:lnTo>
                      <a:pt x="25" y="682"/>
                    </a:lnTo>
                    <a:lnTo>
                      <a:pt x="44" y="678"/>
                    </a:lnTo>
                    <a:lnTo>
                      <a:pt x="68" y="678"/>
                    </a:lnTo>
                    <a:lnTo>
                      <a:pt x="384" y="701"/>
                    </a:lnTo>
                    <a:lnTo>
                      <a:pt x="390" y="561"/>
                    </a:lnTo>
                    <a:lnTo>
                      <a:pt x="401" y="301"/>
                    </a:lnTo>
                    <a:lnTo>
                      <a:pt x="408" y="123"/>
                    </a:lnTo>
                    <a:lnTo>
                      <a:pt x="420" y="45"/>
                    </a:lnTo>
                    <a:lnTo>
                      <a:pt x="454" y="0"/>
                    </a:lnTo>
                    <a:close/>
                  </a:path>
                </a:pathLst>
              </a:custGeom>
              <a:solidFill>
                <a:srgbClr val="9F7F5F"/>
              </a:solidFill>
              <a:ln w="12700">
                <a:solidFill>
                  <a:srgbClr val="000000"/>
                </a:solidFill>
                <a:round/>
                <a:headEnd/>
                <a:tailEnd/>
              </a:ln>
            </p:spPr>
            <p:txBody>
              <a:bodyPr/>
              <a:lstStyle/>
              <a:p>
                <a:endParaRPr lang="id-ID"/>
              </a:p>
            </p:txBody>
          </p:sp>
        </p:grpSp>
        <p:sp>
          <p:nvSpPr>
            <p:cNvPr id="19" name="Freeform 15"/>
            <p:cNvSpPr>
              <a:spLocks/>
            </p:cNvSpPr>
            <p:nvPr/>
          </p:nvSpPr>
          <p:spPr bwMode="auto">
            <a:xfrm>
              <a:off x="1897" y="1714"/>
              <a:ext cx="2029" cy="916"/>
            </a:xfrm>
            <a:custGeom>
              <a:avLst/>
              <a:gdLst>
                <a:gd name="T0" fmla="*/ 889 w 2029"/>
                <a:gd name="T1" fmla="*/ 1 h 1831"/>
                <a:gd name="T2" fmla="*/ 770 w 2029"/>
                <a:gd name="T3" fmla="*/ 1 h 1831"/>
                <a:gd name="T4" fmla="*/ 672 w 2029"/>
                <a:gd name="T5" fmla="*/ 1 h 1831"/>
                <a:gd name="T6" fmla="*/ 586 w 2029"/>
                <a:gd name="T7" fmla="*/ 1 h 1831"/>
                <a:gd name="T8" fmla="*/ 500 w 2029"/>
                <a:gd name="T9" fmla="*/ 1 h 1831"/>
                <a:gd name="T10" fmla="*/ 429 w 2029"/>
                <a:gd name="T11" fmla="*/ 1 h 1831"/>
                <a:gd name="T12" fmla="*/ 392 w 2029"/>
                <a:gd name="T13" fmla="*/ 2 h 1831"/>
                <a:gd name="T14" fmla="*/ 345 w 2029"/>
                <a:gd name="T15" fmla="*/ 2 h 1831"/>
                <a:gd name="T16" fmla="*/ 263 w 2029"/>
                <a:gd name="T17" fmla="*/ 2 h 1831"/>
                <a:gd name="T18" fmla="*/ 187 w 2029"/>
                <a:gd name="T19" fmla="*/ 2 h 1831"/>
                <a:gd name="T20" fmla="*/ 114 w 2029"/>
                <a:gd name="T21" fmla="*/ 2 h 1831"/>
                <a:gd name="T22" fmla="*/ 67 w 2029"/>
                <a:gd name="T23" fmla="*/ 2 h 1831"/>
                <a:gd name="T24" fmla="*/ 26 w 2029"/>
                <a:gd name="T25" fmla="*/ 2 h 1831"/>
                <a:gd name="T26" fmla="*/ 5 w 2029"/>
                <a:gd name="T27" fmla="*/ 2 h 1831"/>
                <a:gd name="T28" fmla="*/ 0 w 2029"/>
                <a:gd name="T29" fmla="*/ 3 h 1831"/>
                <a:gd name="T30" fmla="*/ 7 w 2029"/>
                <a:gd name="T31" fmla="*/ 3 h 1831"/>
                <a:gd name="T32" fmla="*/ 27 w 2029"/>
                <a:gd name="T33" fmla="*/ 3 h 1831"/>
                <a:gd name="T34" fmla="*/ 69 w 2029"/>
                <a:gd name="T35" fmla="*/ 3 h 1831"/>
                <a:gd name="T36" fmla="*/ 127 w 2029"/>
                <a:gd name="T37" fmla="*/ 3 h 1831"/>
                <a:gd name="T38" fmla="*/ 190 w 2029"/>
                <a:gd name="T39" fmla="*/ 4 h 1831"/>
                <a:gd name="T40" fmla="*/ 251 w 2029"/>
                <a:gd name="T41" fmla="*/ 4 h 1831"/>
                <a:gd name="T42" fmla="*/ 322 w 2029"/>
                <a:gd name="T43" fmla="*/ 4 h 1831"/>
                <a:gd name="T44" fmla="*/ 386 w 2029"/>
                <a:gd name="T45" fmla="*/ 4 h 1831"/>
                <a:gd name="T46" fmla="*/ 426 w 2029"/>
                <a:gd name="T47" fmla="*/ 4 h 1831"/>
                <a:gd name="T48" fmla="*/ 484 w 2029"/>
                <a:gd name="T49" fmla="*/ 4 h 1831"/>
                <a:gd name="T50" fmla="*/ 559 w 2029"/>
                <a:gd name="T51" fmla="*/ 4 h 1831"/>
                <a:gd name="T52" fmla="*/ 655 w 2029"/>
                <a:gd name="T53" fmla="*/ 4 h 1831"/>
                <a:gd name="T54" fmla="*/ 754 w 2029"/>
                <a:gd name="T55" fmla="*/ 4 h 1831"/>
                <a:gd name="T56" fmla="*/ 837 w 2029"/>
                <a:gd name="T57" fmla="*/ 4 h 1831"/>
                <a:gd name="T58" fmla="*/ 948 w 2029"/>
                <a:gd name="T59" fmla="*/ 4 h 1831"/>
                <a:gd name="T60" fmla="*/ 1033 w 2029"/>
                <a:gd name="T61" fmla="*/ 4 h 1831"/>
                <a:gd name="T62" fmla="*/ 1112 w 2029"/>
                <a:gd name="T63" fmla="*/ 4 h 1831"/>
                <a:gd name="T64" fmla="*/ 1161 w 2029"/>
                <a:gd name="T65" fmla="*/ 4 h 1831"/>
                <a:gd name="T66" fmla="*/ 1230 w 2029"/>
                <a:gd name="T67" fmla="*/ 4 h 1831"/>
                <a:gd name="T68" fmla="*/ 1296 w 2029"/>
                <a:gd name="T69" fmla="*/ 4 h 1831"/>
                <a:gd name="T70" fmla="*/ 1370 w 2029"/>
                <a:gd name="T71" fmla="*/ 4 h 1831"/>
                <a:gd name="T72" fmla="*/ 1446 w 2029"/>
                <a:gd name="T73" fmla="*/ 4 h 1831"/>
                <a:gd name="T74" fmla="*/ 1514 w 2029"/>
                <a:gd name="T75" fmla="*/ 4 h 1831"/>
                <a:gd name="T76" fmla="*/ 1602 w 2029"/>
                <a:gd name="T77" fmla="*/ 4 h 1831"/>
                <a:gd name="T78" fmla="*/ 1690 w 2029"/>
                <a:gd name="T79" fmla="*/ 4 h 1831"/>
                <a:gd name="T80" fmla="*/ 1808 w 2029"/>
                <a:gd name="T81" fmla="*/ 4 h 1831"/>
                <a:gd name="T82" fmla="*/ 1908 w 2029"/>
                <a:gd name="T83" fmla="*/ 3 h 1831"/>
                <a:gd name="T84" fmla="*/ 1977 w 2029"/>
                <a:gd name="T85" fmla="*/ 3 h 1831"/>
                <a:gd name="T86" fmla="*/ 2014 w 2029"/>
                <a:gd name="T87" fmla="*/ 3 h 1831"/>
                <a:gd name="T88" fmla="*/ 2029 w 2029"/>
                <a:gd name="T89" fmla="*/ 3 h 1831"/>
                <a:gd name="T90" fmla="*/ 2016 w 2029"/>
                <a:gd name="T91" fmla="*/ 2 h 1831"/>
                <a:gd name="T92" fmla="*/ 1978 w 2029"/>
                <a:gd name="T93" fmla="*/ 2 h 1831"/>
                <a:gd name="T94" fmla="*/ 1919 w 2029"/>
                <a:gd name="T95" fmla="*/ 2 h 1831"/>
                <a:gd name="T96" fmla="*/ 1856 w 2029"/>
                <a:gd name="T97" fmla="*/ 2 h 1831"/>
                <a:gd name="T98" fmla="*/ 1772 w 2029"/>
                <a:gd name="T99" fmla="*/ 2 h 1831"/>
                <a:gd name="T100" fmla="*/ 1698 w 2029"/>
                <a:gd name="T101" fmla="*/ 1 h 1831"/>
                <a:gd name="T102" fmla="*/ 1677 w 2029"/>
                <a:gd name="T103" fmla="*/ 1 h 1831"/>
                <a:gd name="T104" fmla="*/ 1641 w 2029"/>
                <a:gd name="T105" fmla="*/ 1 h 1831"/>
                <a:gd name="T106" fmla="*/ 1584 w 2029"/>
                <a:gd name="T107" fmla="*/ 1 h 1831"/>
                <a:gd name="T108" fmla="*/ 1515 w 2029"/>
                <a:gd name="T109" fmla="*/ 1 h 1831"/>
                <a:gd name="T110" fmla="*/ 1425 w 2029"/>
                <a:gd name="T111" fmla="*/ 1 h 1831"/>
                <a:gd name="T112" fmla="*/ 1332 w 2029"/>
                <a:gd name="T113" fmla="*/ 1 h 1831"/>
                <a:gd name="T114" fmla="*/ 1233 w 2029"/>
                <a:gd name="T115" fmla="*/ 1 h 1831"/>
                <a:gd name="T116" fmla="*/ 1132 w 2029"/>
                <a:gd name="T117" fmla="*/ 1 h 1831"/>
                <a:gd name="T118" fmla="*/ 1035 w 2029"/>
                <a:gd name="T119" fmla="*/ 1 h 1831"/>
                <a:gd name="T120" fmla="*/ 965 w 2029"/>
                <a:gd name="T121" fmla="*/ 1 h 18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29"/>
                <a:gd name="T184" fmla="*/ 0 h 1831"/>
                <a:gd name="T185" fmla="*/ 2029 w 2029"/>
                <a:gd name="T186" fmla="*/ 1831 h 183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29" h="1831">
                  <a:moveTo>
                    <a:pt x="936" y="243"/>
                  </a:moveTo>
                  <a:lnTo>
                    <a:pt x="889" y="224"/>
                  </a:lnTo>
                  <a:lnTo>
                    <a:pt x="825" y="205"/>
                  </a:lnTo>
                  <a:lnTo>
                    <a:pt x="770" y="199"/>
                  </a:lnTo>
                  <a:lnTo>
                    <a:pt x="713" y="208"/>
                  </a:lnTo>
                  <a:lnTo>
                    <a:pt x="672" y="216"/>
                  </a:lnTo>
                  <a:lnTo>
                    <a:pt x="630" y="233"/>
                  </a:lnTo>
                  <a:lnTo>
                    <a:pt x="586" y="260"/>
                  </a:lnTo>
                  <a:lnTo>
                    <a:pt x="544" y="292"/>
                  </a:lnTo>
                  <a:lnTo>
                    <a:pt x="500" y="335"/>
                  </a:lnTo>
                  <a:lnTo>
                    <a:pt x="457" y="394"/>
                  </a:lnTo>
                  <a:lnTo>
                    <a:pt x="429" y="447"/>
                  </a:lnTo>
                  <a:lnTo>
                    <a:pt x="409" y="496"/>
                  </a:lnTo>
                  <a:lnTo>
                    <a:pt x="392" y="549"/>
                  </a:lnTo>
                  <a:lnTo>
                    <a:pt x="380" y="619"/>
                  </a:lnTo>
                  <a:lnTo>
                    <a:pt x="345" y="600"/>
                  </a:lnTo>
                  <a:lnTo>
                    <a:pt x="301" y="593"/>
                  </a:lnTo>
                  <a:lnTo>
                    <a:pt x="263" y="595"/>
                  </a:lnTo>
                  <a:lnTo>
                    <a:pt x="222" y="608"/>
                  </a:lnTo>
                  <a:lnTo>
                    <a:pt x="187" y="627"/>
                  </a:lnTo>
                  <a:lnTo>
                    <a:pt x="152" y="653"/>
                  </a:lnTo>
                  <a:lnTo>
                    <a:pt x="114" y="695"/>
                  </a:lnTo>
                  <a:lnTo>
                    <a:pt x="92" y="733"/>
                  </a:lnTo>
                  <a:lnTo>
                    <a:pt x="67" y="775"/>
                  </a:lnTo>
                  <a:lnTo>
                    <a:pt x="46" y="822"/>
                  </a:lnTo>
                  <a:lnTo>
                    <a:pt x="26" y="890"/>
                  </a:lnTo>
                  <a:lnTo>
                    <a:pt x="13" y="949"/>
                  </a:lnTo>
                  <a:lnTo>
                    <a:pt x="5" y="1013"/>
                  </a:lnTo>
                  <a:lnTo>
                    <a:pt x="2" y="1063"/>
                  </a:lnTo>
                  <a:lnTo>
                    <a:pt x="0" y="1112"/>
                  </a:lnTo>
                  <a:lnTo>
                    <a:pt x="2" y="1170"/>
                  </a:lnTo>
                  <a:lnTo>
                    <a:pt x="7" y="1225"/>
                  </a:lnTo>
                  <a:lnTo>
                    <a:pt x="16" y="1276"/>
                  </a:lnTo>
                  <a:lnTo>
                    <a:pt x="27" y="1330"/>
                  </a:lnTo>
                  <a:lnTo>
                    <a:pt x="46" y="1390"/>
                  </a:lnTo>
                  <a:lnTo>
                    <a:pt x="69" y="1445"/>
                  </a:lnTo>
                  <a:lnTo>
                    <a:pt x="94" y="1490"/>
                  </a:lnTo>
                  <a:lnTo>
                    <a:pt x="127" y="1536"/>
                  </a:lnTo>
                  <a:lnTo>
                    <a:pt x="161" y="1570"/>
                  </a:lnTo>
                  <a:lnTo>
                    <a:pt x="190" y="1593"/>
                  </a:lnTo>
                  <a:lnTo>
                    <a:pt x="218" y="1608"/>
                  </a:lnTo>
                  <a:lnTo>
                    <a:pt x="251" y="1621"/>
                  </a:lnTo>
                  <a:lnTo>
                    <a:pt x="286" y="1623"/>
                  </a:lnTo>
                  <a:lnTo>
                    <a:pt x="322" y="1623"/>
                  </a:lnTo>
                  <a:lnTo>
                    <a:pt x="358" y="1612"/>
                  </a:lnTo>
                  <a:lnTo>
                    <a:pt x="386" y="1598"/>
                  </a:lnTo>
                  <a:lnTo>
                    <a:pt x="405" y="1587"/>
                  </a:lnTo>
                  <a:lnTo>
                    <a:pt x="426" y="1627"/>
                  </a:lnTo>
                  <a:lnTo>
                    <a:pt x="453" y="1663"/>
                  </a:lnTo>
                  <a:lnTo>
                    <a:pt x="484" y="1695"/>
                  </a:lnTo>
                  <a:lnTo>
                    <a:pt x="518" y="1729"/>
                  </a:lnTo>
                  <a:lnTo>
                    <a:pt x="559" y="1759"/>
                  </a:lnTo>
                  <a:lnTo>
                    <a:pt x="603" y="1786"/>
                  </a:lnTo>
                  <a:lnTo>
                    <a:pt x="655" y="1807"/>
                  </a:lnTo>
                  <a:lnTo>
                    <a:pt x="702" y="1822"/>
                  </a:lnTo>
                  <a:lnTo>
                    <a:pt x="754" y="1831"/>
                  </a:lnTo>
                  <a:lnTo>
                    <a:pt x="795" y="1831"/>
                  </a:lnTo>
                  <a:lnTo>
                    <a:pt x="837" y="1831"/>
                  </a:lnTo>
                  <a:lnTo>
                    <a:pt x="895" y="1820"/>
                  </a:lnTo>
                  <a:lnTo>
                    <a:pt x="948" y="1805"/>
                  </a:lnTo>
                  <a:lnTo>
                    <a:pt x="986" y="1790"/>
                  </a:lnTo>
                  <a:lnTo>
                    <a:pt x="1033" y="1763"/>
                  </a:lnTo>
                  <a:lnTo>
                    <a:pt x="1083" y="1729"/>
                  </a:lnTo>
                  <a:lnTo>
                    <a:pt x="1112" y="1703"/>
                  </a:lnTo>
                  <a:lnTo>
                    <a:pt x="1136" y="1672"/>
                  </a:lnTo>
                  <a:lnTo>
                    <a:pt x="1161" y="1693"/>
                  </a:lnTo>
                  <a:lnTo>
                    <a:pt x="1197" y="1718"/>
                  </a:lnTo>
                  <a:lnTo>
                    <a:pt x="1230" y="1735"/>
                  </a:lnTo>
                  <a:lnTo>
                    <a:pt x="1261" y="1744"/>
                  </a:lnTo>
                  <a:lnTo>
                    <a:pt x="1296" y="1750"/>
                  </a:lnTo>
                  <a:lnTo>
                    <a:pt x="1328" y="1750"/>
                  </a:lnTo>
                  <a:lnTo>
                    <a:pt x="1370" y="1742"/>
                  </a:lnTo>
                  <a:lnTo>
                    <a:pt x="1410" y="1723"/>
                  </a:lnTo>
                  <a:lnTo>
                    <a:pt x="1446" y="1703"/>
                  </a:lnTo>
                  <a:lnTo>
                    <a:pt x="1482" y="1668"/>
                  </a:lnTo>
                  <a:lnTo>
                    <a:pt x="1514" y="1632"/>
                  </a:lnTo>
                  <a:lnTo>
                    <a:pt x="1560" y="1663"/>
                  </a:lnTo>
                  <a:lnTo>
                    <a:pt x="1602" y="1678"/>
                  </a:lnTo>
                  <a:lnTo>
                    <a:pt x="1638" y="1687"/>
                  </a:lnTo>
                  <a:lnTo>
                    <a:pt x="1690" y="1687"/>
                  </a:lnTo>
                  <a:lnTo>
                    <a:pt x="1745" y="1676"/>
                  </a:lnTo>
                  <a:lnTo>
                    <a:pt x="1808" y="1642"/>
                  </a:lnTo>
                  <a:lnTo>
                    <a:pt x="1862" y="1593"/>
                  </a:lnTo>
                  <a:lnTo>
                    <a:pt x="1908" y="1532"/>
                  </a:lnTo>
                  <a:lnTo>
                    <a:pt x="1952" y="1458"/>
                  </a:lnTo>
                  <a:lnTo>
                    <a:pt x="1977" y="1398"/>
                  </a:lnTo>
                  <a:lnTo>
                    <a:pt x="1996" y="1335"/>
                  </a:lnTo>
                  <a:lnTo>
                    <a:pt x="2014" y="1254"/>
                  </a:lnTo>
                  <a:lnTo>
                    <a:pt x="2024" y="1180"/>
                  </a:lnTo>
                  <a:lnTo>
                    <a:pt x="2029" y="1095"/>
                  </a:lnTo>
                  <a:lnTo>
                    <a:pt x="2025" y="1028"/>
                  </a:lnTo>
                  <a:lnTo>
                    <a:pt x="2016" y="949"/>
                  </a:lnTo>
                  <a:lnTo>
                    <a:pt x="2000" y="871"/>
                  </a:lnTo>
                  <a:lnTo>
                    <a:pt x="1978" y="801"/>
                  </a:lnTo>
                  <a:lnTo>
                    <a:pt x="1950" y="733"/>
                  </a:lnTo>
                  <a:lnTo>
                    <a:pt x="1919" y="676"/>
                  </a:lnTo>
                  <a:lnTo>
                    <a:pt x="1888" y="633"/>
                  </a:lnTo>
                  <a:lnTo>
                    <a:pt x="1856" y="597"/>
                  </a:lnTo>
                  <a:lnTo>
                    <a:pt x="1812" y="555"/>
                  </a:lnTo>
                  <a:lnTo>
                    <a:pt x="1772" y="528"/>
                  </a:lnTo>
                  <a:lnTo>
                    <a:pt x="1736" y="517"/>
                  </a:lnTo>
                  <a:lnTo>
                    <a:pt x="1698" y="508"/>
                  </a:lnTo>
                  <a:lnTo>
                    <a:pt x="1690" y="457"/>
                  </a:lnTo>
                  <a:lnTo>
                    <a:pt x="1677" y="402"/>
                  </a:lnTo>
                  <a:lnTo>
                    <a:pt x="1662" y="354"/>
                  </a:lnTo>
                  <a:lnTo>
                    <a:pt x="1641" y="297"/>
                  </a:lnTo>
                  <a:lnTo>
                    <a:pt x="1617" y="244"/>
                  </a:lnTo>
                  <a:lnTo>
                    <a:pt x="1584" y="190"/>
                  </a:lnTo>
                  <a:lnTo>
                    <a:pt x="1552" y="144"/>
                  </a:lnTo>
                  <a:lnTo>
                    <a:pt x="1515" y="108"/>
                  </a:lnTo>
                  <a:lnTo>
                    <a:pt x="1469" y="66"/>
                  </a:lnTo>
                  <a:lnTo>
                    <a:pt x="1425" y="38"/>
                  </a:lnTo>
                  <a:lnTo>
                    <a:pt x="1380" y="17"/>
                  </a:lnTo>
                  <a:lnTo>
                    <a:pt x="1332" y="6"/>
                  </a:lnTo>
                  <a:lnTo>
                    <a:pt x="1285" y="0"/>
                  </a:lnTo>
                  <a:lnTo>
                    <a:pt x="1233" y="2"/>
                  </a:lnTo>
                  <a:lnTo>
                    <a:pt x="1187" y="12"/>
                  </a:lnTo>
                  <a:lnTo>
                    <a:pt x="1132" y="36"/>
                  </a:lnTo>
                  <a:lnTo>
                    <a:pt x="1073" y="74"/>
                  </a:lnTo>
                  <a:lnTo>
                    <a:pt x="1035" y="108"/>
                  </a:lnTo>
                  <a:lnTo>
                    <a:pt x="998" y="148"/>
                  </a:lnTo>
                  <a:lnTo>
                    <a:pt x="965" y="195"/>
                  </a:lnTo>
                  <a:lnTo>
                    <a:pt x="936" y="243"/>
                  </a:lnTo>
                  <a:close/>
                </a:path>
              </a:pathLst>
            </a:custGeom>
            <a:solidFill>
              <a:srgbClr val="3F7FFF"/>
            </a:solidFill>
            <a:ln w="52388">
              <a:solidFill>
                <a:srgbClr val="BFDFFF"/>
              </a:solidFill>
              <a:round/>
              <a:headEnd/>
              <a:tailEnd/>
            </a:ln>
          </p:spPr>
          <p:txBody>
            <a:bodyPr/>
            <a:lstStyle/>
            <a:p>
              <a:endParaRPr lang="id-ID"/>
            </a:p>
          </p:txBody>
        </p:sp>
        <p:grpSp>
          <p:nvGrpSpPr>
            <p:cNvPr id="20" name="Group 27"/>
            <p:cNvGrpSpPr>
              <a:grpSpLocks/>
            </p:cNvGrpSpPr>
            <p:nvPr/>
          </p:nvGrpSpPr>
          <p:grpSpPr bwMode="auto">
            <a:xfrm>
              <a:off x="3193" y="2276"/>
              <a:ext cx="551" cy="572"/>
              <a:chOff x="3193" y="2276"/>
              <a:chExt cx="551" cy="572"/>
            </a:xfrm>
          </p:grpSpPr>
          <p:sp>
            <p:nvSpPr>
              <p:cNvPr id="96" name="Freeform 16"/>
              <p:cNvSpPr>
                <a:spLocks/>
              </p:cNvSpPr>
              <p:nvPr/>
            </p:nvSpPr>
            <p:spPr bwMode="auto">
              <a:xfrm>
                <a:off x="3519" y="2749"/>
                <a:ext cx="88" cy="99"/>
              </a:xfrm>
              <a:custGeom>
                <a:avLst/>
                <a:gdLst>
                  <a:gd name="T0" fmla="*/ 0 w 88"/>
                  <a:gd name="T1" fmla="*/ 0 h 199"/>
                  <a:gd name="T2" fmla="*/ 6 w 88"/>
                  <a:gd name="T3" fmla="*/ 0 h 199"/>
                  <a:gd name="T4" fmla="*/ 14 w 88"/>
                  <a:gd name="T5" fmla="*/ 0 h 199"/>
                  <a:gd name="T6" fmla="*/ 30 w 88"/>
                  <a:gd name="T7" fmla="*/ 0 h 199"/>
                  <a:gd name="T8" fmla="*/ 36 w 88"/>
                  <a:gd name="T9" fmla="*/ 0 h 199"/>
                  <a:gd name="T10" fmla="*/ 88 w 88"/>
                  <a:gd name="T11" fmla="*/ 0 h 199"/>
                  <a:gd name="T12" fmla="*/ 65 w 88"/>
                  <a:gd name="T13" fmla="*/ 0 h 199"/>
                  <a:gd name="T14" fmla="*/ 57 w 88"/>
                  <a:gd name="T15" fmla="*/ 0 h 199"/>
                  <a:gd name="T16" fmla="*/ 0 w 88"/>
                  <a:gd name="T17" fmla="*/ 0 h 1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8"/>
                  <a:gd name="T28" fmla="*/ 0 h 199"/>
                  <a:gd name="T29" fmla="*/ 88 w 88"/>
                  <a:gd name="T30" fmla="*/ 199 h 1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8" h="199">
                    <a:moveTo>
                      <a:pt x="0" y="68"/>
                    </a:moveTo>
                    <a:lnTo>
                      <a:pt x="6" y="114"/>
                    </a:lnTo>
                    <a:lnTo>
                      <a:pt x="14" y="136"/>
                    </a:lnTo>
                    <a:lnTo>
                      <a:pt x="30" y="172"/>
                    </a:lnTo>
                    <a:lnTo>
                      <a:pt x="36" y="199"/>
                    </a:lnTo>
                    <a:lnTo>
                      <a:pt x="88" y="123"/>
                    </a:lnTo>
                    <a:lnTo>
                      <a:pt x="65" y="38"/>
                    </a:lnTo>
                    <a:lnTo>
                      <a:pt x="57" y="0"/>
                    </a:lnTo>
                    <a:lnTo>
                      <a:pt x="0" y="68"/>
                    </a:lnTo>
                    <a:close/>
                  </a:path>
                </a:pathLst>
              </a:custGeom>
              <a:solidFill>
                <a:srgbClr val="FFBFBF"/>
              </a:solidFill>
              <a:ln w="12700">
                <a:solidFill>
                  <a:srgbClr val="000000"/>
                </a:solidFill>
                <a:round/>
                <a:headEnd/>
                <a:tailEnd/>
              </a:ln>
            </p:spPr>
            <p:txBody>
              <a:bodyPr/>
              <a:lstStyle/>
              <a:p>
                <a:endParaRPr lang="id-ID"/>
              </a:p>
            </p:txBody>
          </p:sp>
          <p:grpSp>
            <p:nvGrpSpPr>
              <p:cNvPr id="97" name="Group 19"/>
              <p:cNvGrpSpPr>
                <a:grpSpLocks/>
              </p:cNvGrpSpPr>
              <p:nvPr/>
            </p:nvGrpSpPr>
            <p:grpSpPr bwMode="auto">
              <a:xfrm>
                <a:off x="3324" y="2677"/>
                <a:ext cx="101" cy="79"/>
                <a:chOff x="3324" y="2677"/>
                <a:chExt cx="101" cy="79"/>
              </a:xfrm>
            </p:grpSpPr>
            <p:sp>
              <p:nvSpPr>
                <p:cNvPr id="105" name="Freeform 17"/>
                <p:cNvSpPr>
                  <a:spLocks/>
                </p:cNvSpPr>
                <p:nvPr/>
              </p:nvSpPr>
              <p:spPr bwMode="auto">
                <a:xfrm>
                  <a:off x="3346" y="2700"/>
                  <a:ext cx="79" cy="56"/>
                </a:xfrm>
                <a:custGeom>
                  <a:avLst/>
                  <a:gdLst>
                    <a:gd name="T0" fmla="*/ 0 w 79"/>
                    <a:gd name="T1" fmla="*/ 0 h 112"/>
                    <a:gd name="T2" fmla="*/ 2 w 79"/>
                    <a:gd name="T3" fmla="*/ 1 h 112"/>
                    <a:gd name="T4" fmla="*/ 3 w 79"/>
                    <a:gd name="T5" fmla="*/ 1 h 112"/>
                    <a:gd name="T6" fmla="*/ 3 w 79"/>
                    <a:gd name="T7" fmla="*/ 1 h 112"/>
                    <a:gd name="T8" fmla="*/ 3 w 79"/>
                    <a:gd name="T9" fmla="*/ 1 h 112"/>
                    <a:gd name="T10" fmla="*/ 79 w 79"/>
                    <a:gd name="T11" fmla="*/ 1 h 112"/>
                    <a:gd name="T12" fmla="*/ 77 w 79"/>
                    <a:gd name="T13" fmla="*/ 1 h 112"/>
                    <a:gd name="T14" fmla="*/ 0 w 79"/>
                    <a:gd name="T15" fmla="*/ 0 h 112"/>
                    <a:gd name="T16" fmla="*/ 0 60000 65536"/>
                    <a:gd name="T17" fmla="*/ 0 60000 65536"/>
                    <a:gd name="T18" fmla="*/ 0 60000 65536"/>
                    <a:gd name="T19" fmla="*/ 0 60000 65536"/>
                    <a:gd name="T20" fmla="*/ 0 60000 65536"/>
                    <a:gd name="T21" fmla="*/ 0 60000 65536"/>
                    <a:gd name="T22" fmla="*/ 0 60000 65536"/>
                    <a:gd name="T23" fmla="*/ 0 60000 65536"/>
                    <a:gd name="T24" fmla="*/ 0 w 79"/>
                    <a:gd name="T25" fmla="*/ 0 h 112"/>
                    <a:gd name="T26" fmla="*/ 79 w 79"/>
                    <a:gd name="T27" fmla="*/ 112 h 1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9" h="112">
                      <a:moveTo>
                        <a:pt x="0" y="0"/>
                      </a:moveTo>
                      <a:lnTo>
                        <a:pt x="2" y="46"/>
                      </a:lnTo>
                      <a:lnTo>
                        <a:pt x="3" y="72"/>
                      </a:lnTo>
                      <a:lnTo>
                        <a:pt x="3" y="91"/>
                      </a:lnTo>
                      <a:lnTo>
                        <a:pt x="3" y="112"/>
                      </a:lnTo>
                      <a:lnTo>
                        <a:pt x="79" y="99"/>
                      </a:lnTo>
                      <a:lnTo>
                        <a:pt x="77" y="6"/>
                      </a:lnTo>
                      <a:lnTo>
                        <a:pt x="0" y="0"/>
                      </a:lnTo>
                      <a:close/>
                    </a:path>
                  </a:pathLst>
                </a:custGeom>
                <a:solidFill>
                  <a:srgbClr val="5F3F1F"/>
                </a:solidFill>
                <a:ln w="12700">
                  <a:solidFill>
                    <a:srgbClr val="000000"/>
                  </a:solidFill>
                  <a:round/>
                  <a:headEnd/>
                  <a:tailEnd/>
                </a:ln>
              </p:spPr>
              <p:txBody>
                <a:bodyPr/>
                <a:lstStyle/>
                <a:p>
                  <a:endParaRPr lang="id-ID"/>
                </a:p>
              </p:txBody>
            </p:sp>
            <p:sp>
              <p:nvSpPr>
                <p:cNvPr id="106" name="Freeform 18"/>
                <p:cNvSpPr>
                  <a:spLocks/>
                </p:cNvSpPr>
                <p:nvPr/>
              </p:nvSpPr>
              <p:spPr bwMode="auto">
                <a:xfrm>
                  <a:off x="3324" y="2677"/>
                  <a:ext cx="79" cy="28"/>
                </a:xfrm>
                <a:custGeom>
                  <a:avLst/>
                  <a:gdLst>
                    <a:gd name="T0" fmla="*/ 0 w 79"/>
                    <a:gd name="T1" fmla="*/ 0 h 57"/>
                    <a:gd name="T2" fmla="*/ 0 w 79"/>
                    <a:gd name="T3" fmla="*/ 0 h 57"/>
                    <a:gd name="T4" fmla="*/ 79 w 79"/>
                    <a:gd name="T5" fmla="*/ 0 h 57"/>
                    <a:gd name="T6" fmla="*/ 77 w 79"/>
                    <a:gd name="T7" fmla="*/ 0 h 57"/>
                    <a:gd name="T8" fmla="*/ 0 w 79"/>
                    <a:gd name="T9" fmla="*/ 0 h 57"/>
                    <a:gd name="T10" fmla="*/ 0 60000 65536"/>
                    <a:gd name="T11" fmla="*/ 0 60000 65536"/>
                    <a:gd name="T12" fmla="*/ 0 60000 65536"/>
                    <a:gd name="T13" fmla="*/ 0 60000 65536"/>
                    <a:gd name="T14" fmla="*/ 0 60000 65536"/>
                    <a:gd name="T15" fmla="*/ 0 w 79"/>
                    <a:gd name="T16" fmla="*/ 0 h 57"/>
                    <a:gd name="T17" fmla="*/ 79 w 79"/>
                    <a:gd name="T18" fmla="*/ 57 h 57"/>
                  </a:gdLst>
                  <a:ahLst/>
                  <a:cxnLst>
                    <a:cxn ang="T10">
                      <a:pos x="T0" y="T1"/>
                    </a:cxn>
                    <a:cxn ang="T11">
                      <a:pos x="T2" y="T3"/>
                    </a:cxn>
                    <a:cxn ang="T12">
                      <a:pos x="T4" y="T5"/>
                    </a:cxn>
                    <a:cxn ang="T13">
                      <a:pos x="T6" y="T7"/>
                    </a:cxn>
                    <a:cxn ang="T14">
                      <a:pos x="T8" y="T9"/>
                    </a:cxn>
                  </a:cxnLst>
                  <a:rect l="T15" t="T16" r="T17" b="T18"/>
                  <a:pathLst>
                    <a:path w="79" h="57">
                      <a:moveTo>
                        <a:pt x="0" y="6"/>
                      </a:moveTo>
                      <a:lnTo>
                        <a:pt x="0" y="57"/>
                      </a:lnTo>
                      <a:lnTo>
                        <a:pt x="79" y="57"/>
                      </a:lnTo>
                      <a:lnTo>
                        <a:pt x="77" y="0"/>
                      </a:lnTo>
                      <a:lnTo>
                        <a:pt x="0" y="6"/>
                      </a:lnTo>
                      <a:close/>
                    </a:path>
                  </a:pathLst>
                </a:custGeom>
                <a:solidFill>
                  <a:srgbClr val="FFFFFF"/>
                </a:solidFill>
                <a:ln w="12700">
                  <a:solidFill>
                    <a:srgbClr val="000000"/>
                  </a:solidFill>
                  <a:round/>
                  <a:headEnd/>
                  <a:tailEnd/>
                </a:ln>
              </p:spPr>
              <p:txBody>
                <a:bodyPr/>
                <a:lstStyle/>
                <a:p>
                  <a:endParaRPr lang="id-ID"/>
                </a:p>
              </p:txBody>
            </p:sp>
          </p:grpSp>
          <p:sp>
            <p:nvSpPr>
              <p:cNvPr id="98" name="Freeform 20"/>
              <p:cNvSpPr>
                <a:spLocks/>
              </p:cNvSpPr>
              <p:nvPr/>
            </p:nvSpPr>
            <p:spPr bwMode="auto">
              <a:xfrm>
                <a:off x="3193" y="2326"/>
                <a:ext cx="483" cy="514"/>
              </a:xfrm>
              <a:custGeom>
                <a:avLst/>
                <a:gdLst>
                  <a:gd name="T0" fmla="*/ 70 w 483"/>
                  <a:gd name="T1" fmla="*/ 0 h 1029"/>
                  <a:gd name="T2" fmla="*/ 32 w 483"/>
                  <a:gd name="T3" fmla="*/ 0 h 1029"/>
                  <a:gd name="T4" fmla="*/ 11 w 483"/>
                  <a:gd name="T5" fmla="*/ 0 h 1029"/>
                  <a:gd name="T6" fmla="*/ 0 w 483"/>
                  <a:gd name="T7" fmla="*/ 0 h 1029"/>
                  <a:gd name="T8" fmla="*/ 5 w 483"/>
                  <a:gd name="T9" fmla="*/ 1 h 1029"/>
                  <a:gd name="T10" fmla="*/ 18 w 483"/>
                  <a:gd name="T11" fmla="*/ 1 h 1029"/>
                  <a:gd name="T12" fmla="*/ 47 w 483"/>
                  <a:gd name="T13" fmla="*/ 1 h 1029"/>
                  <a:gd name="T14" fmla="*/ 89 w 483"/>
                  <a:gd name="T15" fmla="*/ 1 h 1029"/>
                  <a:gd name="T16" fmla="*/ 111 w 483"/>
                  <a:gd name="T17" fmla="*/ 1 h 1029"/>
                  <a:gd name="T18" fmla="*/ 95 w 483"/>
                  <a:gd name="T19" fmla="*/ 1 h 1029"/>
                  <a:gd name="T20" fmla="*/ 160 w 483"/>
                  <a:gd name="T21" fmla="*/ 1 h 1029"/>
                  <a:gd name="T22" fmla="*/ 186 w 483"/>
                  <a:gd name="T23" fmla="*/ 1 h 1029"/>
                  <a:gd name="T24" fmla="*/ 202 w 483"/>
                  <a:gd name="T25" fmla="*/ 1 h 1029"/>
                  <a:gd name="T26" fmla="*/ 179 w 483"/>
                  <a:gd name="T27" fmla="*/ 1 h 1029"/>
                  <a:gd name="T28" fmla="*/ 125 w 483"/>
                  <a:gd name="T29" fmla="*/ 1 h 1029"/>
                  <a:gd name="T30" fmla="*/ 108 w 483"/>
                  <a:gd name="T31" fmla="*/ 1 h 1029"/>
                  <a:gd name="T32" fmla="*/ 123 w 483"/>
                  <a:gd name="T33" fmla="*/ 1 h 1029"/>
                  <a:gd name="T34" fmla="*/ 156 w 483"/>
                  <a:gd name="T35" fmla="*/ 2 h 1029"/>
                  <a:gd name="T36" fmla="*/ 248 w 483"/>
                  <a:gd name="T37" fmla="*/ 1 h 1029"/>
                  <a:gd name="T38" fmla="*/ 339 w 483"/>
                  <a:gd name="T39" fmla="*/ 1 h 1029"/>
                  <a:gd name="T40" fmla="*/ 396 w 483"/>
                  <a:gd name="T41" fmla="*/ 1 h 1029"/>
                  <a:gd name="T42" fmla="*/ 416 w 483"/>
                  <a:gd name="T43" fmla="*/ 1 h 1029"/>
                  <a:gd name="T44" fmla="*/ 456 w 483"/>
                  <a:gd name="T45" fmla="*/ 1 h 1029"/>
                  <a:gd name="T46" fmla="*/ 475 w 483"/>
                  <a:gd name="T47" fmla="*/ 1 h 1029"/>
                  <a:gd name="T48" fmla="*/ 483 w 483"/>
                  <a:gd name="T49" fmla="*/ 0 h 1029"/>
                  <a:gd name="T50" fmla="*/ 467 w 483"/>
                  <a:gd name="T51" fmla="*/ 0 h 1029"/>
                  <a:gd name="T52" fmla="*/ 419 w 483"/>
                  <a:gd name="T53" fmla="*/ 0 h 1029"/>
                  <a:gd name="T54" fmla="*/ 377 w 483"/>
                  <a:gd name="T55" fmla="*/ 0 h 1029"/>
                  <a:gd name="T56" fmla="*/ 318 w 483"/>
                  <a:gd name="T57" fmla="*/ 0 h 1029"/>
                  <a:gd name="T58" fmla="*/ 204 w 483"/>
                  <a:gd name="T59" fmla="*/ 0 h 1029"/>
                  <a:gd name="T60" fmla="*/ 140 w 483"/>
                  <a:gd name="T61" fmla="*/ 0 h 1029"/>
                  <a:gd name="T62" fmla="*/ 101 w 483"/>
                  <a:gd name="T63" fmla="*/ 0 h 1029"/>
                  <a:gd name="T64" fmla="*/ 95 w 483"/>
                  <a:gd name="T65" fmla="*/ 0 h 10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3"/>
                  <a:gd name="T100" fmla="*/ 0 h 1029"/>
                  <a:gd name="T101" fmla="*/ 483 w 483"/>
                  <a:gd name="T102" fmla="*/ 1029 h 10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3" h="1029">
                    <a:moveTo>
                      <a:pt x="95" y="351"/>
                    </a:moveTo>
                    <a:lnTo>
                      <a:pt x="70" y="355"/>
                    </a:lnTo>
                    <a:lnTo>
                      <a:pt x="45" y="360"/>
                    </a:lnTo>
                    <a:lnTo>
                      <a:pt x="32" y="372"/>
                    </a:lnTo>
                    <a:lnTo>
                      <a:pt x="20" y="392"/>
                    </a:lnTo>
                    <a:lnTo>
                      <a:pt x="11" y="421"/>
                    </a:lnTo>
                    <a:lnTo>
                      <a:pt x="5" y="457"/>
                    </a:lnTo>
                    <a:lnTo>
                      <a:pt x="0" y="483"/>
                    </a:lnTo>
                    <a:lnTo>
                      <a:pt x="0" y="512"/>
                    </a:lnTo>
                    <a:lnTo>
                      <a:pt x="5" y="538"/>
                    </a:lnTo>
                    <a:lnTo>
                      <a:pt x="11" y="563"/>
                    </a:lnTo>
                    <a:lnTo>
                      <a:pt x="18" y="578"/>
                    </a:lnTo>
                    <a:lnTo>
                      <a:pt x="32" y="595"/>
                    </a:lnTo>
                    <a:lnTo>
                      <a:pt x="47" y="603"/>
                    </a:lnTo>
                    <a:lnTo>
                      <a:pt x="67" y="608"/>
                    </a:lnTo>
                    <a:lnTo>
                      <a:pt x="89" y="599"/>
                    </a:lnTo>
                    <a:lnTo>
                      <a:pt x="100" y="595"/>
                    </a:lnTo>
                    <a:lnTo>
                      <a:pt x="111" y="595"/>
                    </a:lnTo>
                    <a:lnTo>
                      <a:pt x="96" y="603"/>
                    </a:lnTo>
                    <a:lnTo>
                      <a:pt x="95" y="697"/>
                    </a:lnTo>
                    <a:lnTo>
                      <a:pt x="135" y="705"/>
                    </a:lnTo>
                    <a:lnTo>
                      <a:pt x="160" y="709"/>
                    </a:lnTo>
                    <a:lnTo>
                      <a:pt x="172" y="709"/>
                    </a:lnTo>
                    <a:lnTo>
                      <a:pt x="186" y="720"/>
                    </a:lnTo>
                    <a:lnTo>
                      <a:pt x="196" y="733"/>
                    </a:lnTo>
                    <a:lnTo>
                      <a:pt x="202" y="741"/>
                    </a:lnTo>
                    <a:lnTo>
                      <a:pt x="204" y="811"/>
                    </a:lnTo>
                    <a:lnTo>
                      <a:pt x="179" y="832"/>
                    </a:lnTo>
                    <a:lnTo>
                      <a:pt x="158" y="832"/>
                    </a:lnTo>
                    <a:lnTo>
                      <a:pt x="125" y="830"/>
                    </a:lnTo>
                    <a:lnTo>
                      <a:pt x="103" y="820"/>
                    </a:lnTo>
                    <a:lnTo>
                      <a:pt x="108" y="883"/>
                    </a:lnTo>
                    <a:lnTo>
                      <a:pt x="111" y="951"/>
                    </a:lnTo>
                    <a:lnTo>
                      <a:pt x="123" y="995"/>
                    </a:lnTo>
                    <a:lnTo>
                      <a:pt x="133" y="1010"/>
                    </a:lnTo>
                    <a:lnTo>
                      <a:pt x="156" y="1029"/>
                    </a:lnTo>
                    <a:lnTo>
                      <a:pt x="213" y="1019"/>
                    </a:lnTo>
                    <a:lnTo>
                      <a:pt x="248" y="1008"/>
                    </a:lnTo>
                    <a:lnTo>
                      <a:pt x="298" y="964"/>
                    </a:lnTo>
                    <a:lnTo>
                      <a:pt x="339" y="928"/>
                    </a:lnTo>
                    <a:lnTo>
                      <a:pt x="383" y="875"/>
                    </a:lnTo>
                    <a:lnTo>
                      <a:pt x="396" y="836"/>
                    </a:lnTo>
                    <a:lnTo>
                      <a:pt x="406" y="800"/>
                    </a:lnTo>
                    <a:lnTo>
                      <a:pt x="416" y="764"/>
                    </a:lnTo>
                    <a:lnTo>
                      <a:pt x="439" y="705"/>
                    </a:lnTo>
                    <a:lnTo>
                      <a:pt x="456" y="644"/>
                    </a:lnTo>
                    <a:lnTo>
                      <a:pt x="467" y="584"/>
                    </a:lnTo>
                    <a:lnTo>
                      <a:pt x="475" y="523"/>
                    </a:lnTo>
                    <a:lnTo>
                      <a:pt x="481" y="453"/>
                    </a:lnTo>
                    <a:lnTo>
                      <a:pt x="483" y="370"/>
                    </a:lnTo>
                    <a:lnTo>
                      <a:pt x="478" y="281"/>
                    </a:lnTo>
                    <a:lnTo>
                      <a:pt x="467" y="199"/>
                    </a:lnTo>
                    <a:lnTo>
                      <a:pt x="449" y="146"/>
                    </a:lnTo>
                    <a:lnTo>
                      <a:pt x="419" y="80"/>
                    </a:lnTo>
                    <a:lnTo>
                      <a:pt x="397" y="52"/>
                    </a:lnTo>
                    <a:lnTo>
                      <a:pt x="377" y="31"/>
                    </a:lnTo>
                    <a:lnTo>
                      <a:pt x="350" y="12"/>
                    </a:lnTo>
                    <a:lnTo>
                      <a:pt x="318" y="0"/>
                    </a:lnTo>
                    <a:lnTo>
                      <a:pt x="269" y="4"/>
                    </a:lnTo>
                    <a:lnTo>
                      <a:pt x="204" y="35"/>
                    </a:lnTo>
                    <a:lnTo>
                      <a:pt x="164" y="82"/>
                    </a:lnTo>
                    <a:lnTo>
                      <a:pt x="140" y="125"/>
                    </a:lnTo>
                    <a:lnTo>
                      <a:pt x="117" y="182"/>
                    </a:lnTo>
                    <a:lnTo>
                      <a:pt x="101" y="233"/>
                    </a:lnTo>
                    <a:lnTo>
                      <a:pt x="95" y="309"/>
                    </a:lnTo>
                    <a:lnTo>
                      <a:pt x="95" y="351"/>
                    </a:lnTo>
                    <a:close/>
                  </a:path>
                </a:pathLst>
              </a:custGeom>
              <a:solidFill>
                <a:srgbClr val="FFBFBF"/>
              </a:solidFill>
              <a:ln w="12700">
                <a:solidFill>
                  <a:srgbClr val="000000"/>
                </a:solidFill>
                <a:round/>
                <a:headEnd/>
                <a:tailEnd/>
              </a:ln>
            </p:spPr>
            <p:txBody>
              <a:bodyPr/>
              <a:lstStyle/>
              <a:p>
                <a:endParaRPr lang="id-ID"/>
              </a:p>
            </p:txBody>
          </p:sp>
          <p:grpSp>
            <p:nvGrpSpPr>
              <p:cNvPr id="99" name="Group 23"/>
              <p:cNvGrpSpPr>
                <a:grpSpLocks/>
              </p:cNvGrpSpPr>
              <p:nvPr/>
            </p:nvGrpSpPr>
            <p:grpSpPr bwMode="auto">
              <a:xfrm>
                <a:off x="3319" y="2477"/>
                <a:ext cx="101" cy="120"/>
                <a:chOff x="3319" y="2477"/>
                <a:chExt cx="101" cy="120"/>
              </a:xfrm>
            </p:grpSpPr>
            <p:sp>
              <p:nvSpPr>
                <p:cNvPr id="103" name="Freeform 21"/>
                <p:cNvSpPr>
                  <a:spLocks/>
                </p:cNvSpPr>
                <p:nvPr/>
              </p:nvSpPr>
              <p:spPr bwMode="auto">
                <a:xfrm>
                  <a:off x="3319" y="2477"/>
                  <a:ext cx="101" cy="120"/>
                </a:xfrm>
                <a:custGeom>
                  <a:avLst/>
                  <a:gdLst>
                    <a:gd name="T0" fmla="*/ 49 w 101"/>
                    <a:gd name="T1" fmla="*/ 0 h 239"/>
                    <a:gd name="T2" fmla="*/ 55 w 101"/>
                    <a:gd name="T3" fmla="*/ 0 h 239"/>
                    <a:gd name="T4" fmla="*/ 63 w 101"/>
                    <a:gd name="T5" fmla="*/ 1 h 239"/>
                    <a:gd name="T6" fmla="*/ 71 w 101"/>
                    <a:gd name="T7" fmla="*/ 1 h 239"/>
                    <a:gd name="T8" fmla="*/ 78 w 101"/>
                    <a:gd name="T9" fmla="*/ 1 h 239"/>
                    <a:gd name="T10" fmla="*/ 85 w 101"/>
                    <a:gd name="T11" fmla="*/ 1 h 239"/>
                    <a:gd name="T12" fmla="*/ 91 w 101"/>
                    <a:gd name="T13" fmla="*/ 1 h 239"/>
                    <a:gd name="T14" fmla="*/ 97 w 101"/>
                    <a:gd name="T15" fmla="*/ 1 h 239"/>
                    <a:gd name="T16" fmla="*/ 100 w 101"/>
                    <a:gd name="T17" fmla="*/ 1 h 239"/>
                    <a:gd name="T18" fmla="*/ 101 w 101"/>
                    <a:gd name="T19" fmla="*/ 1 h 239"/>
                    <a:gd name="T20" fmla="*/ 100 w 101"/>
                    <a:gd name="T21" fmla="*/ 1 h 239"/>
                    <a:gd name="T22" fmla="*/ 96 w 101"/>
                    <a:gd name="T23" fmla="*/ 1 h 239"/>
                    <a:gd name="T24" fmla="*/ 90 w 101"/>
                    <a:gd name="T25" fmla="*/ 1 h 239"/>
                    <a:gd name="T26" fmla="*/ 83 w 101"/>
                    <a:gd name="T27" fmla="*/ 1 h 239"/>
                    <a:gd name="T28" fmla="*/ 77 w 101"/>
                    <a:gd name="T29" fmla="*/ 1 h 239"/>
                    <a:gd name="T30" fmla="*/ 69 w 101"/>
                    <a:gd name="T31" fmla="*/ 1 h 239"/>
                    <a:gd name="T32" fmla="*/ 59 w 101"/>
                    <a:gd name="T33" fmla="*/ 1 h 239"/>
                    <a:gd name="T34" fmla="*/ 50 w 101"/>
                    <a:gd name="T35" fmla="*/ 1 h 239"/>
                    <a:gd name="T36" fmla="*/ 41 w 101"/>
                    <a:gd name="T37" fmla="*/ 1 h 239"/>
                    <a:gd name="T38" fmla="*/ 31 w 101"/>
                    <a:gd name="T39" fmla="*/ 1 h 239"/>
                    <a:gd name="T40" fmla="*/ 21 w 101"/>
                    <a:gd name="T41" fmla="*/ 1 h 239"/>
                    <a:gd name="T42" fmla="*/ 15 w 101"/>
                    <a:gd name="T43" fmla="*/ 1 h 239"/>
                    <a:gd name="T44" fmla="*/ 11 w 101"/>
                    <a:gd name="T45" fmla="*/ 1 h 239"/>
                    <a:gd name="T46" fmla="*/ 6 w 101"/>
                    <a:gd name="T47" fmla="*/ 1 h 239"/>
                    <a:gd name="T48" fmla="*/ 2 w 101"/>
                    <a:gd name="T49" fmla="*/ 1 h 239"/>
                    <a:gd name="T50" fmla="*/ 0 w 101"/>
                    <a:gd name="T51" fmla="*/ 1 h 239"/>
                    <a:gd name="T52" fmla="*/ 0 w 101"/>
                    <a:gd name="T53" fmla="*/ 1 h 239"/>
                    <a:gd name="T54" fmla="*/ 0 w 101"/>
                    <a:gd name="T55" fmla="*/ 1 h 239"/>
                    <a:gd name="T56" fmla="*/ 1 w 101"/>
                    <a:gd name="T57" fmla="*/ 1 h 239"/>
                    <a:gd name="T58" fmla="*/ 4 w 101"/>
                    <a:gd name="T59" fmla="*/ 1 h 239"/>
                    <a:gd name="T60" fmla="*/ 9 w 101"/>
                    <a:gd name="T61" fmla="*/ 1 h 239"/>
                    <a:gd name="T62" fmla="*/ 17 w 101"/>
                    <a:gd name="T63" fmla="*/ 1 h 239"/>
                    <a:gd name="T64" fmla="*/ 23 w 101"/>
                    <a:gd name="T65" fmla="*/ 1 h 239"/>
                    <a:gd name="T66" fmla="*/ 30 w 101"/>
                    <a:gd name="T67" fmla="*/ 1 h 239"/>
                    <a:gd name="T68" fmla="*/ 40 w 101"/>
                    <a:gd name="T69" fmla="*/ 1 h 239"/>
                    <a:gd name="T70" fmla="*/ 49 w 101"/>
                    <a:gd name="T71" fmla="*/ 0 h 23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1"/>
                    <a:gd name="T109" fmla="*/ 0 h 239"/>
                    <a:gd name="T110" fmla="*/ 101 w 101"/>
                    <a:gd name="T111" fmla="*/ 239 h 23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1" h="239">
                      <a:moveTo>
                        <a:pt x="49" y="0"/>
                      </a:moveTo>
                      <a:lnTo>
                        <a:pt x="55" y="0"/>
                      </a:lnTo>
                      <a:lnTo>
                        <a:pt x="63" y="4"/>
                      </a:lnTo>
                      <a:lnTo>
                        <a:pt x="71" y="10"/>
                      </a:lnTo>
                      <a:lnTo>
                        <a:pt x="78" y="21"/>
                      </a:lnTo>
                      <a:lnTo>
                        <a:pt x="85" y="35"/>
                      </a:lnTo>
                      <a:lnTo>
                        <a:pt x="91" y="53"/>
                      </a:lnTo>
                      <a:lnTo>
                        <a:pt x="97" y="74"/>
                      </a:lnTo>
                      <a:lnTo>
                        <a:pt x="100" y="97"/>
                      </a:lnTo>
                      <a:lnTo>
                        <a:pt x="101" y="120"/>
                      </a:lnTo>
                      <a:lnTo>
                        <a:pt x="100" y="148"/>
                      </a:lnTo>
                      <a:lnTo>
                        <a:pt x="96" y="173"/>
                      </a:lnTo>
                      <a:lnTo>
                        <a:pt x="90" y="194"/>
                      </a:lnTo>
                      <a:lnTo>
                        <a:pt x="83" y="209"/>
                      </a:lnTo>
                      <a:lnTo>
                        <a:pt x="77" y="222"/>
                      </a:lnTo>
                      <a:lnTo>
                        <a:pt x="69" y="231"/>
                      </a:lnTo>
                      <a:lnTo>
                        <a:pt x="59" y="237"/>
                      </a:lnTo>
                      <a:lnTo>
                        <a:pt x="50" y="239"/>
                      </a:lnTo>
                      <a:lnTo>
                        <a:pt x="41" y="237"/>
                      </a:lnTo>
                      <a:lnTo>
                        <a:pt x="31" y="230"/>
                      </a:lnTo>
                      <a:lnTo>
                        <a:pt x="21" y="218"/>
                      </a:lnTo>
                      <a:lnTo>
                        <a:pt x="15" y="209"/>
                      </a:lnTo>
                      <a:lnTo>
                        <a:pt x="11" y="194"/>
                      </a:lnTo>
                      <a:lnTo>
                        <a:pt x="6" y="178"/>
                      </a:lnTo>
                      <a:lnTo>
                        <a:pt x="2" y="158"/>
                      </a:lnTo>
                      <a:lnTo>
                        <a:pt x="0" y="141"/>
                      </a:lnTo>
                      <a:lnTo>
                        <a:pt x="0" y="124"/>
                      </a:lnTo>
                      <a:lnTo>
                        <a:pt x="0" y="106"/>
                      </a:lnTo>
                      <a:lnTo>
                        <a:pt x="1" y="91"/>
                      </a:lnTo>
                      <a:lnTo>
                        <a:pt x="4" y="69"/>
                      </a:lnTo>
                      <a:lnTo>
                        <a:pt x="9" y="50"/>
                      </a:lnTo>
                      <a:lnTo>
                        <a:pt x="17" y="31"/>
                      </a:lnTo>
                      <a:lnTo>
                        <a:pt x="23" y="21"/>
                      </a:lnTo>
                      <a:lnTo>
                        <a:pt x="30" y="12"/>
                      </a:lnTo>
                      <a:lnTo>
                        <a:pt x="40" y="2"/>
                      </a:lnTo>
                      <a:lnTo>
                        <a:pt x="49" y="0"/>
                      </a:lnTo>
                      <a:close/>
                    </a:path>
                  </a:pathLst>
                </a:custGeom>
                <a:solidFill>
                  <a:srgbClr val="FFFFFF"/>
                </a:solidFill>
                <a:ln w="12700">
                  <a:solidFill>
                    <a:srgbClr val="000000"/>
                  </a:solidFill>
                  <a:round/>
                  <a:headEnd/>
                  <a:tailEnd/>
                </a:ln>
              </p:spPr>
              <p:txBody>
                <a:bodyPr/>
                <a:lstStyle/>
                <a:p>
                  <a:endParaRPr lang="id-ID"/>
                </a:p>
              </p:txBody>
            </p:sp>
            <p:sp>
              <p:nvSpPr>
                <p:cNvPr id="104" name="Freeform 22"/>
                <p:cNvSpPr>
                  <a:spLocks/>
                </p:cNvSpPr>
                <p:nvPr/>
              </p:nvSpPr>
              <p:spPr bwMode="auto">
                <a:xfrm>
                  <a:off x="3324" y="2527"/>
                  <a:ext cx="42" cy="52"/>
                </a:xfrm>
                <a:custGeom>
                  <a:avLst/>
                  <a:gdLst>
                    <a:gd name="T0" fmla="*/ 21 w 42"/>
                    <a:gd name="T1" fmla="*/ 0 h 102"/>
                    <a:gd name="T2" fmla="*/ 23 w 42"/>
                    <a:gd name="T3" fmla="*/ 0 h 102"/>
                    <a:gd name="T4" fmla="*/ 26 w 42"/>
                    <a:gd name="T5" fmla="*/ 1 h 102"/>
                    <a:gd name="T6" fmla="*/ 30 w 42"/>
                    <a:gd name="T7" fmla="*/ 1 h 102"/>
                    <a:gd name="T8" fmla="*/ 32 w 42"/>
                    <a:gd name="T9" fmla="*/ 1 h 102"/>
                    <a:gd name="T10" fmla="*/ 36 w 42"/>
                    <a:gd name="T11" fmla="*/ 1 h 102"/>
                    <a:gd name="T12" fmla="*/ 38 w 42"/>
                    <a:gd name="T13" fmla="*/ 1 h 102"/>
                    <a:gd name="T14" fmla="*/ 41 w 42"/>
                    <a:gd name="T15" fmla="*/ 1 h 102"/>
                    <a:gd name="T16" fmla="*/ 42 w 42"/>
                    <a:gd name="T17" fmla="*/ 1 h 102"/>
                    <a:gd name="T18" fmla="*/ 42 w 42"/>
                    <a:gd name="T19" fmla="*/ 1 h 102"/>
                    <a:gd name="T20" fmla="*/ 41 w 42"/>
                    <a:gd name="T21" fmla="*/ 1 h 102"/>
                    <a:gd name="T22" fmla="*/ 40 w 42"/>
                    <a:gd name="T23" fmla="*/ 1 h 102"/>
                    <a:gd name="T24" fmla="*/ 38 w 42"/>
                    <a:gd name="T25" fmla="*/ 1 h 102"/>
                    <a:gd name="T26" fmla="*/ 35 w 42"/>
                    <a:gd name="T27" fmla="*/ 1 h 102"/>
                    <a:gd name="T28" fmla="*/ 32 w 42"/>
                    <a:gd name="T29" fmla="*/ 1 h 102"/>
                    <a:gd name="T30" fmla="*/ 29 w 42"/>
                    <a:gd name="T31" fmla="*/ 1 h 102"/>
                    <a:gd name="T32" fmla="*/ 25 w 42"/>
                    <a:gd name="T33" fmla="*/ 1 h 102"/>
                    <a:gd name="T34" fmla="*/ 21 w 42"/>
                    <a:gd name="T35" fmla="*/ 1 h 102"/>
                    <a:gd name="T36" fmla="*/ 17 w 42"/>
                    <a:gd name="T37" fmla="*/ 1 h 102"/>
                    <a:gd name="T38" fmla="*/ 13 w 42"/>
                    <a:gd name="T39" fmla="*/ 1 h 102"/>
                    <a:gd name="T40" fmla="*/ 10 w 42"/>
                    <a:gd name="T41" fmla="*/ 1 h 102"/>
                    <a:gd name="T42" fmla="*/ 7 w 42"/>
                    <a:gd name="T43" fmla="*/ 1 h 102"/>
                    <a:gd name="T44" fmla="*/ 4 w 42"/>
                    <a:gd name="T45" fmla="*/ 1 h 102"/>
                    <a:gd name="T46" fmla="*/ 3 w 42"/>
                    <a:gd name="T47" fmla="*/ 1 h 102"/>
                    <a:gd name="T48" fmla="*/ 0 w 42"/>
                    <a:gd name="T49" fmla="*/ 1 h 102"/>
                    <a:gd name="T50" fmla="*/ 0 w 42"/>
                    <a:gd name="T51" fmla="*/ 1 h 102"/>
                    <a:gd name="T52" fmla="*/ 0 w 42"/>
                    <a:gd name="T53" fmla="*/ 1 h 102"/>
                    <a:gd name="T54" fmla="*/ 0 w 42"/>
                    <a:gd name="T55" fmla="*/ 1 h 102"/>
                    <a:gd name="T56" fmla="*/ 0 w 42"/>
                    <a:gd name="T57" fmla="*/ 1 h 102"/>
                    <a:gd name="T58" fmla="*/ 2 w 42"/>
                    <a:gd name="T59" fmla="*/ 1 h 102"/>
                    <a:gd name="T60" fmla="*/ 4 w 42"/>
                    <a:gd name="T61" fmla="*/ 1 h 102"/>
                    <a:gd name="T62" fmla="*/ 8 w 42"/>
                    <a:gd name="T63" fmla="*/ 1 h 102"/>
                    <a:gd name="T64" fmla="*/ 10 w 42"/>
                    <a:gd name="T65" fmla="*/ 1 h 102"/>
                    <a:gd name="T66" fmla="*/ 13 w 42"/>
                    <a:gd name="T67" fmla="*/ 1 h 102"/>
                    <a:gd name="T68" fmla="*/ 17 w 42"/>
                    <a:gd name="T69" fmla="*/ 1 h 102"/>
                    <a:gd name="T70" fmla="*/ 21 w 42"/>
                    <a:gd name="T71" fmla="*/ 0 h 10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2"/>
                    <a:gd name="T109" fmla="*/ 0 h 102"/>
                    <a:gd name="T110" fmla="*/ 42 w 42"/>
                    <a:gd name="T111" fmla="*/ 102 h 10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2" h="102">
                      <a:moveTo>
                        <a:pt x="21" y="0"/>
                      </a:moveTo>
                      <a:lnTo>
                        <a:pt x="23" y="0"/>
                      </a:lnTo>
                      <a:lnTo>
                        <a:pt x="26" y="2"/>
                      </a:lnTo>
                      <a:lnTo>
                        <a:pt x="30" y="4"/>
                      </a:lnTo>
                      <a:lnTo>
                        <a:pt x="32" y="9"/>
                      </a:lnTo>
                      <a:lnTo>
                        <a:pt x="36" y="15"/>
                      </a:lnTo>
                      <a:lnTo>
                        <a:pt x="38" y="24"/>
                      </a:lnTo>
                      <a:lnTo>
                        <a:pt x="41" y="32"/>
                      </a:lnTo>
                      <a:lnTo>
                        <a:pt x="42" y="41"/>
                      </a:lnTo>
                      <a:lnTo>
                        <a:pt x="42" y="51"/>
                      </a:lnTo>
                      <a:lnTo>
                        <a:pt x="41" y="64"/>
                      </a:lnTo>
                      <a:lnTo>
                        <a:pt x="40" y="74"/>
                      </a:lnTo>
                      <a:lnTo>
                        <a:pt x="38" y="81"/>
                      </a:lnTo>
                      <a:lnTo>
                        <a:pt x="35" y="89"/>
                      </a:lnTo>
                      <a:lnTo>
                        <a:pt x="32" y="94"/>
                      </a:lnTo>
                      <a:lnTo>
                        <a:pt x="29" y="100"/>
                      </a:lnTo>
                      <a:lnTo>
                        <a:pt x="25" y="102"/>
                      </a:lnTo>
                      <a:lnTo>
                        <a:pt x="21" y="102"/>
                      </a:lnTo>
                      <a:lnTo>
                        <a:pt x="17" y="102"/>
                      </a:lnTo>
                      <a:lnTo>
                        <a:pt x="13" y="98"/>
                      </a:lnTo>
                      <a:lnTo>
                        <a:pt x="10" y="93"/>
                      </a:lnTo>
                      <a:lnTo>
                        <a:pt x="7" y="89"/>
                      </a:lnTo>
                      <a:lnTo>
                        <a:pt x="4" y="81"/>
                      </a:lnTo>
                      <a:lnTo>
                        <a:pt x="3" y="77"/>
                      </a:lnTo>
                      <a:lnTo>
                        <a:pt x="0" y="68"/>
                      </a:lnTo>
                      <a:lnTo>
                        <a:pt x="0" y="60"/>
                      </a:lnTo>
                      <a:lnTo>
                        <a:pt x="0" y="53"/>
                      </a:lnTo>
                      <a:lnTo>
                        <a:pt x="0" y="45"/>
                      </a:lnTo>
                      <a:lnTo>
                        <a:pt x="0" y="40"/>
                      </a:lnTo>
                      <a:lnTo>
                        <a:pt x="2" y="28"/>
                      </a:lnTo>
                      <a:lnTo>
                        <a:pt x="4" y="21"/>
                      </a:lnTo>
                      <a:lnTo>
                        <a:pt x="8" y="13"/>
                      </a:lnTo>
                      <a:lnTo>
                        <a:pt x="10" y="9"/>
                      </a:lnTo>
                      <a:lnTo>
                        <a:pt x="13" y="5"/>
                      </a:lnTo>
                      <a:lnTo>
                        <a:pt x="17" y="2"/>
                      </a:lnTo>
                      <a:lnTo>
                        <a:pt x="21" y="0"/>
                      </a:lnTo>
                      <a:close/>
                    </a:path>
                  </a:pathLst>
                </a:custGeom>
                <a:solidFill>
                  <a:srgbClr val="000000"/>
                </a:solidFill>
                <a:ln w="9525">
                  <a:noFill/>
                  <a:round/>
                  <a:headEnd/>
                  <a:tailEnd/>
                </a:ln>
              </p:spPr>
              <p:txBody>
                <a:bodyPr/>
                <a:lstStyle/>
                <a:p>
                  <a:endParaRPr lang="id-ID"/>
                </a:p>
              </p:txBody>
            </p:sp>
          </p:grpSp>
          <p:grpSp>
            <p:nvGrpSpPr>
              <p:cNvPr id="100" name="Group 26"/>
              <p:cNvGrpSpPr>
                <a:grpSpLocks/>
              </p:cNvGrpSpPr>
              <p:nvPr/>
            </p:nvGrpSpPr>
            <p:grpSpPr bwMode="auto">
              <a:xfrm>
                <a:off x="3310" y="2276"/>
                <a:ext cx="434" cy="451"/>
                <a:chOff x="3310" y="2276"/>
                <a:chExt cx="434" cy="451"/>
              </a:xfrm>
            </p:grpSpPr>
            <p:sp>
              <p:nvSpPr>
                <p:cNvPr id="101" name="Freeform 24"/>
                <p:cNvSpPr>
                  <a:spLocks/>
                </p:cNvSpPr>
                <p:nvPr/>
              </p:nvSpPr>
              <p:spPr bwMode="auto">
                <a:xfrm>
                  <a:off x="3336" y="2416"/>
                  <a:ext cx="112" cy="69"/>
                </a:xfrm>
                <a:custGeom>
                  <a:avLst/>
                  <a:gdLst>
                    <a:gd name="T0" fmla="*/ 2 w 112"/>
                    <a:gd name="T1" fmla="*/ 0 h 139"/>
                    <a:gd name="T2" fmla="*/ 11 w 112"/>
                    <a:gd name="T3" fmla="*/ 0 h 139"/>
                    <a:gd name="T4" fmla="*/ 22 w 112"/>
                    <a:gd name="T5" fmla="*/ 0 h 139"/>
                    <a:gd name="T6" fmla="*/ 42 w 112"/>
                    <a:gd name="T7" fmla="*/ 0 h 139"/>
                    <a:gd name="T8" fmla="*/ 50 w 112"/>
                    <a:gd name="T9" fmla="*/ 0 h 139"/>
                    <a:gd name="T10" fmla="*/ 54 w 112"/>
                    <a:gd name="T11" fmla="*/ 0 h 139"/>
                    <a:gd name="T12" fmla="*/ 64 w 112"/>
                    <a:gd name="T13" fmla="*/ 0 h 139"/>
                    <a:gd name="T14" fmla="*/ 85 w 112"/>
                    <a:gd name="T15" fmla="*/ 0 h 139"/>
                    <a:gd name="T16" fmla="*/ 107 w 112"/>
                    <a:gd name="T17" fmla="*/ 0 h 139"/>
                    <a:gd name="T18" fmla="*/ 112 w 112"/>
                    <a:gd name="T19" fmla="*/ 0 h 139"/>
                    <a:gd name="T20" fmla="*/ 110 w 112"/>
                    <a:gd name="T21" fmla="*/ 0 h 139"/>
                    <a:gd name="T22" fmla="*/ 106 w 112"/>
                    <a:gd name="T23" fmla="*/ 0 h 139"/>
                    <a:gd name="T24" fmla="*/ 97 w 112"/>
                    <a:gd name="T25" fmla="*/ 0 h 139"/>
                    <a:gd name="T26" fmla="*/ 86 w 112"/>
                    <a:gd name="T27" fmla="*/ 0 h 139"/>
                    <a:gd name="T28" fmla="*/ 75 w 112"/>
                    <a:gd name="T29" fmla="*/ 0 h 139"/>
                    <a:gd name="T30" fmla="*/ 66 w 112"/>
                    <a:gd name="T31" fmla="*/ 0 h 139"/>
                    <a:gd name="T32" fmla="*/ 52 w 112"/>
                    <a:gd name="T33" fmla="*/ 0 h 139"/>
                    <a:gd name="T34" fmla="*/ 47 w 112"/>
                    <a:gd name="T35" fmla="*/ 0 h 139"/>
                    <a:gd name="T36" fmla="*/ 40 w 112"/>
                    <a:gd name="T37" fmla="*/ 0 h 139"/>
                    <a:gd name="T38" fmla="*/ 33 w 112"/>
                    <a:gd name="T39" fmla="*/ 0 h 139"/>
                    <a:gd name="T40" fmla="*/ 20 w 112"/>
                    <a:gd name="T41" fmla="*/ 0 h 139"/>
                    <a:gd name="T42" fmla="*/ 12 w 112"/>
                    <a:gd name="T43" fmla="*/ 0 h 139"/>
                    <a:gd name="T44" fmla="*/ 6 w 112"/>
                    <a:gd name="T45" fmla="*/ 0 h 139"/>
                    <a:gd name="T46" fmla="*/ 0 w 112"/>
                    <a:gd name="T47" fmla="*/ 0 h 139"/>
                    <a:gd name="T48" fmla="*/ 2 w 112"/>
                    <a:gd name="T49" fmla="*/ 0 h 1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2"/>
                    <a:gd name="T76" fmla="*/ 0 h 139"/>
                    <a:gd name="T77" fmla="*/ 112 w 112"/>
                    <a:gd name="T78" fmla="*/ 139 h 1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2" h="139">
                      <a:moveTo>
                        <a:pt x="2" y="63"/>
                      </a:moveTo>
                      <a:lnTo>
                        <a:pt x="11" y="44"/>
                      </a:lnTo>
                      <a:lnTo>
                        <a:pt x="22" y="31"/>
                      </a:lnTo>
                      <a:lnTo>
                        <a:pt x="42" y="8"/>
                      </a:lnTo>
                      <a:lnTo>
                        <a:pt x="50" y="0"/>
                      </a:lnTo>
                      <a:lnTo>
                        <a:pt x="54" y="0"/>
                      </a:lnTo>
                      <a:lnTo>
                        <a:pt x="64" y="12"/>
                      </a:lnTo>
                      <a:lnTo>
                        <a:pt x="85" y="48"/>
                      </a:lnTo>
                      <a:lnTo>
                        <a:pt x="107" y="93"/>
                      </a:lnTo>
                      <a:lnTo>
                        <a:pt x="112" y="112"/>
                      </a:lnTo>
                      <a:lnTo>
                        <a:pt x="110" y="127"/>
                      </a:lnTo>
                      <a:lnTo>
                        <a:pt x="106" y="135"/>
                      </a:lnTo>
                      <a:lnTo>
                        <a:pt x="97" y="139"/>
                      </a:lnTo>
                      <a:lnTo>
                        <a:pt x="86" y="125"/>
                      </a:lnTo>
                      <a:lnTo>
                        <a:pt x="75" y="103"/>
                      </a:lnTo>
                      <a:lnTo>
                        <a:pt x="66" y="78"/>
                      </a:lnTo>
                      <a:lnTo>
                        <a:pt x="52" y="53"/>
                      </a:lnTo>
                      <a:lnTo>
                        <a:pt x="47" y="50"/>
                      </a:lnTo>
                      <a:lnTo>
                        <a:pt x="40" y="51"/>
                      </a:lnTo>
                      <a:lnTo>
                        <a:pt x="33" y="63"/>
                      </a:lnTo>
                      <a:lnTo>
                        <a:pt x="20" y="84"/>
                      </a:lnTo>
                      <a:lnTo>
                        <a:pt x="12" y="93"/>
                      </a:lnTo>
                      <a:lnTo>
                        <a:pt x="6" y="93"/>
                      </a:lnTo>
                      <a:lnTo>
                        <a:pt x="0" y="84"/>
                      </a:lnTo>
                      <a:lnTo>
                        <a:pt x="2" y="63"/>
                      </a:lnTo>
                      <a:close/>
                    </a:path>
                  </a:pathLst>
                </a:custGeom>
                <a:solidFill>
                  <a:srgbClr val="5F3F1F"/>
                </a:solidFill>
                <a:ln w="12700">
                  <a:solidFill>
                    <a:srgbClr val="000000"/>
                  </a:solidFill>
                  <a:round/>
                  <a:headEnd/>
                  <a:tailEnd/>
                </a:ln>
              </p:spPr>
              <p:txBody>
                <a:bodyPr/>
                <a:lstStyle/>
                <a:p>
                  <a:endParaRPr lang="id-ID"/>
                </a:p>
              </p:txBody>
            </p:sp>
            <p:sp>
              <p:nvSpPr>
                <p:cNvPr id="102" name="Freeform 25"/>
                <p:cNvSpPr>
                  <a:spLocks/>
                </p:cNvSpPr>
                <p:nvPr/>
              </p:nvSpPr>
              <p:spPr bwMode="auto">
                <a:xfrm>
                  <a:off x="3310" y="2276"/>
                  <a:ext cx="434" cy="451"/>
                </a:xfrm>
                <a:custGeom>
                  <a:avLst/>
                  <a:gdLst>
                    <a:gd name="T0" fmla="*/ 249 w 434"/>
                    <a:gd name="T1" fmla="*/ 1 h 903"/>
                    <a:gd name="T2" fmla="*/ 196 w 434"/>
                    <a:gd name="T3" fmla="*/ 1 h 903"/>
                    <a:gd name="T4" fmla="*/ 205 w 434"/>
                    <a:gd name="T5" fmla="*/ 0 h 903"/>
                    <a:gd name="T6" fmla="*/ 179 w 434"/>
                    <a:gd name="T7" fmla="*/ 0 h 903"/>
                    <a:gd name="T8" fmla="*/ 157 w 434"/>
                    <a:gd name="T9" fmla="*/ 0 h 903"/>
                    <a:gd name="T10" fmla="*/ 146 w 434"/>
                    <a:gd name="T11" fmla="*/ 0 h 903"/>
                    <a:gd name="T12" fmla="*/ 141 w 434"/>
                    <a:gd name="T13" fmla="*/ 0 h 903"/>
                    <a:gd name="T14" fmla="*/ 141 w 434"/>
                    <a:gd name="T15" fmla="*/ 0 h 903"/>
                    <a:gd name="T16" fmla="*/ 128 w 434"/>
                    <a:gd name="T17" fmla="*/ 0 h 903"/>
                    <a:gd name="T18" fmla="*/ 100 w 434"/>
                    <a:gd name="T19" fmla="*/ 0 h 903"/>
                    <a:gd name="T20" fmla="*/ 67 w 434"/>
                    <a:gd name="T21" fmla="*/ 0 h 903"/>
                    <a:gd name="T22" fmla="*/ 36 w 434"/>
                    <a:gd name="T23" fmla="*/ 0 h 903"/>
                    <a:gd name="T24" fmla="*/ 14 w 434"/>
                    <a:gd name="T25" fmla="*/ 0 h 903"/>
                    <a:gd name="T26" fmla="*/ 1 w 434"/>
                    <a:gd name="T27" fmla="*/ 0 h 903"/>
                    <a:gd name="T28" fmla="*/ 0 w 434"/>
                    <a:gd name="T29" fmla="*/ 0 h 903"/>
                    <a:gd name="T30" fmla="*/ 11 w 434"/>
                    <a:gd name="T31" fmla="*/ 0 h 903"/>
                    <a:gd name="T32" fmla="*/ 34 w 434"/>
                    <a:gd name="T33" fmla="*/ 0 h 903"/>
                    <a:gd name="T34" fmla="*/ 72 w 434"/>
                    <a:gd name="T35" fmla="*/ 0 h 903"/>
                    <a:gd name="T36" fmla="*/ 122 w 434"/>
                    <a:gd name="T37" fmla="*/ 0 h 903"/>
                    <a:gd name="T38" fmla="*/ 177 w 434"/>
                    <a:gd name="T39" fmla="*/ 0 h 903"/>
                    <a:gd name="T40" fmla="*/ 229 w 434"/>
                    <a:gd name="T41" fmla="*/ 0 h 903"/>
                    <a:gd name="T42" fmla="*/ 284 w 434"/>
                    <a:gd name="T43" fmla="*/ 0 h 903"/>
                    <a:gd name="T44" fmla="*/ 323 w 434"/>
                    <a:gd name="T45" fmla="*/ 0 h 903"/>
                    <a:gd name="T46" fmla="*/ 357 w 434"/>
                    <a:gd name="T47" fmla="*/ 0 h 903"/>
                    <a:gd name="T48" fmla="*/ 387 w 434"/>
                    <a:gd name="T49" fmla="*/ 0 h 903"/>
                    <a:gd name="T50" fmla="*/ 404 w 434"/>
                    <a:gd name="T51" fmla="*/ 0 h 903"/>
                    <a:gd name="T52" fmla="*/ 420 w 434"/>
                    <a:gd name="T53" fmla="*/ 0 h 903"/>
                    <a:gd name="T54" fmla="*/ 429 w 434"/>
                    <a:gd name="T55" fmla="*/ 1 h 903"/>
                    <a:gd name="T56" fmla="*/ 434 w 434"/>
                    <a:gd name="T57" fmla="*/ 1 h 903"/>
                    <a:gd name="T58" fmla="*/ 428 w 434"/>
                    <a:gd name="T59" fmla="*/ 1 h 903"/>
                    <a:gd name="T60" fmla="*/ 411 w 434"/>
                    <a:gd name="T61" fmla="*/ 1 h 903"/>
                    <a:gd name="T62" fmla="*/ 393 w 434"/>
                    <a:gd name="T63" fmla="*/ 1 h 903"/>
                    <a:gd name="T64" fmla="*/ 379 w 434"/>
                    <a:gd name="T65" fmla="*/ 1 h 903"/>
                    <a:gd name="T66" fmla="*/ 351 w 434"/>
                    <a:gd name="T67" fmla="*/ 1 h 903"/>
                    <a:gd name="T68" fmla="*/ 327 w 434"/>
                    <a:gd name="T69" fmla="*/ 1 h 903"/>
                    <a:gd name="T70" fmla="*/ 313 w 434"/>
                    <a:gd name="T71" fmla="*/ 1 h 903"/>
                    <a:gd name="T72" fmla="*/ 295 w 434"/>
                    <a:gd name="T73" fmla="*/ 1 h 903"/>
                    <a:gd name="T74" fmla="*/ 280 w 434"/>
                    <a:gd name="T75" fmla="*/ 1 h 903"/>
                    <a:gd name="T76" fmla="*/ 281 w 434"/>
                    <a:gd name="T77" fmla="*/ 1 h 903"/>
                    <a:gd name="T78" fmla="*/ 301 w 434"/>
                    <a:gd name="T79" fmla="*/ 1 h 903"/>
                    <a:gd name="T80" fmla="*/ 311 w 434"/>
                    <a:gd name="T81" fmla="*/ 1 h 903"/>
                    <a:gd name="T82" fmla="*/ 321 w 434"/>
                    <a:gd name="T83" fmla="*/ 1 h 903"/>
                    <a:gd name="T84" fmla="*/ 327 w 434"/>
                    <a:gd name="T85" fmla="*/ 1 h 903"/>
                    <a:gd name="T86" fmla="*/ 324 w 434"/>
                    <a:gd name="T87" fmla="*/ 1 h 903"/>
                    <a:gd name="T88" fmla="*/ 323 w 434"/>
                    <a:gd name="T89" fmla="*/ 1 h 903"/>
                    <a:gd name="T90" fmla="*/ 316 w 434"/>
                    <a:gd name="T91" fmla="*/ 1 h 903"/>
                    <a:gd name="T92" fmla="*/ 303 w 434"/>
                    <a:gd name="T93" fmla="*/ 1 h 903"/>
                    <a:gd name="T94" fmla="*/ 289 w 434"/>
                    <a:gd name="T95" fmla="*/ 1 h 903"/>
                    <a:gd name="T96" fmla="*/ 272 w 434"/>
                    <a:gd name="T97" fmla="*/ 1 h 903"/>
                    <a:gd name="T98" fmla="*/ 249 w 434"/>
                    <a:gd name="T99" fmla="*/ 1 h 9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34"/>
                    <a:gd name="T151" fmla="*/ 0 h 903"/>
                    <a:gd name="T152" fmla="*/ 434 w 434"/>
                    <a:gd name="T153" fmla="*/ 903 h 9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34" h="903">
                      <a:moveTo>
                        <a:pt x="249" y="652"/>
                      </a:moveTo>
                      <a:lnTo>
                        <a:pt x="196" y="616"/>
                      </a:lnTo>
                      <a:lnTo>
                        <a:pt x="205" y="508"/>
                      </a:lnTo>
                      <a:lnTo>
                        <a:pt x="179" y="462"/>
                      </a:lnTo>
                      <a:lnTo>
                        <a:pt x="157" y="411"/>
                      </a:lnTo>
                      <a:lnTo>
                        <a:pt x="146" y="339"/>
                      </a:lnTo>
                      <a:lnTo>
                        <a:pt x="141" y="271"/>
                      </a:lnTo>
                      <a:lnTo>
                        <a:pt x="141" y="205"/>
                      </a:lnTo>
                      <a:lnTo>
                        <a:pt x="128" y="197"/>
                      </a:lnTo>
                      <a:lnTo>
                        <a:pt x="100" y="193"/>
                      </a:lnTo>
                      <a:lnTo>
                        <a:pt x="67" y="212"/>
                      </a:lnTo>
                      <a:lnTo>
                        <a:pt x="36" y="242"/>
                      </a:lnTo>
                      <a:lnTo>
                        <a:pt x="14" y="271"/>
                      </a:lnTo>
                      <a:lnTo>
                        <a:pt x="1" y="227"/>
                      </a:lnTo>
                      <a:lnTo>
                        <a:pt x="0" y="184"/>
                      </a:lnTo>
                      <a:lnTo>
                        <a:pt x="11" y="127"/>
                      </a:lnTo>
                      <a:lnTo>
                        <a:pt x="34" y="76"/>
                      </a:lnTo>
                      <a:lnTo>
                        <a:pt x="72" y="36"/>
                      </a:lnTo>
                      <a:lnTo>
                        <a:pt x="122" y="10"/>
                      </a:lnTo>
                      <a:lnTo>
                        <a:pt x="177" y="0"/>
                      </a:lnTo>
                      <a:lnTo>
                        <a:pt x="229" y="11"/>
                      </a:lnTo>
                      <a:lnTo>
                        <a:pt x="284" y="46"/>
                      </a:lnTo>
                      <a:lnTo>
                        <a:pt x="323" y="97"/>
                      </a:lnTo>
                      <a:lnTo>
                        <a:pt x="357" y="159"/>
                      </a:lnTo>
                      <a:lnTo>
                        <a:pt x="387" y="244"/>
                      </a:lnTo>
                      <a:lnTo>
                        <a:pt x="404" y="326"/>
                      </a:lnTo>
                      <a:lnTo>
                        <a:pt x="420" y="407"/>
                      </a:lnTo>
                      <a:lnTo>
                        <a:pt x="429" y="513"/>
                      </a:lnTo>
                      <a:lnTo>
                        <a:pt x="434" y="578"/>
                      </a:lnTo>
                      <a:lnTo>
                        <a:pt x="428" y="676"/>
                      </a:lnTo>
                      <a:lnTo>
                        <a:pt x="411" y="776"/>
                      </a:lnTo>
                      <a:lnTo>
                        <a:pt x="393" y="856"/>
                      </a:lnTo>
                      <a:lnTo>
                        <a:pt x="379" y="888"/>
                      </a:lnTo>
                      <a:lnTo>
                        <a:pt x="351" y="903"/>
                      </a:lnTo>
                      <a:lnTo>
                        <a:pt x="327" y="903"/>
                      </a:lnTo>
                      <a:lnTo>
                        <a:pt x="313" y="903"/>
                      </a:lnTo>
                      <a:lnTo>
                        <a:pt x="295" y="892"/>
                      </a:lnTo>
                      <a:lnTo>
                        <a:pt x="280" y="850"/>
                      </a:lnTo>
                      <a:lnTo>
                        <a:pt x="281" y="831"/>
                      </a:lnTo>
                      <a:lnTo>
                        <a:pt x="301" y="822"/>
                      </a:lnTo>
                      <a:lnTo>
                        <a:pt x="311" y="801"/>
                      </a:lnTo>
                      <a:lnTo>
                        <a:pt x="321" y="773"/>
                      </a:lnTo>
                      <a:lnTo>
                        <a:pt x="327" y="737"/>
                      </a:lnTo>
                      <a:lnTo>
                        <a:pt x="324" y="720"/>
                      </a:lnTo>
                      <a:lnTo>
                        <a:pt x="323" y="691"/>
                      </a:lnTo>
                      <a:lnTo>
                        <a:pt x="316" y="661"/>
                      </a:lnTo>
                      <a:lnTo>
                        <a:pt x="303" y="634"/>
                      </a:lnTo>
                      <a:lnTo>
                        <a:pt x="289" y="623"/>
                      </a:lnTo>
                      <a:lnTo>
                        <a:pt x="272" y="625"/>
                      </a:lnTo>
                      <a:lnTo>
                        <a:pt x="249" y="652"/>
                      </a:lnTo>
                      <a:close/>
                    </a:path>
                  </a:pathLst>
                </a:custGeom>
                <a:solidFill>
                  <a:srgbClr val="5F3F1F"/>
                </a:solidFill>
                <a:ln w="12700">
                  <a:solidFill>
                    <a:srgbClr val="000000"/>
                  </a:solidFill>
                  <a:round/>
                  <a:headEnd/>
                  <a:tailEnd/>
                </a:ln>
              </p:spPr>
              <p:txBody>
                <a:bodyPr/>
                <a:lstStyle/>
                <a:p>
                  <a:endParaRPr lang="id-ID"/>
                </a:p>
              </p:txBody>
            </p:sp>
          </p:grpSp>
        </p:grpSp>
        <p:grpSp>
          <p:nvGrpSpPr>
            <p:cNvPr id="21" name="Group 30"/>
            <p:cNvGrpSpPr>
              <a:grpSpLocks/>
            </p:cNvGrpSpPr>
            <p:nvPr/>
          </p:nvGrpSpPr>
          <p:grpSpPr bwMode="auto">
            <a:xfrm>
              <a:off x="2365" y="3158"/>
              <a:ext cx="1107" cy="800"/>
              <a:chOff x="2365" y="3158"/>
              <a:chExt cx="1107" cy="800"/>
            </a:xfrm>
          </p:grpSpPr>
          <p:sp>
            <p:nvSpPr>
              <p:cNvPr id="94" name="Freeform 28"/>
              <p:cNvSpPr>
                <a:spLocks/>
              </p:cNvSpPr>
              <p:nvPr/>
            </p:nvSpPr>
            <p:spPr bwMode="auto">
              <a:xfrm>
                <a:off x="2468" y="3158"/>
                <a:ext cx="921" cy="140"/>
              </a:xfrm>
              <a:custGeom>
                <a:avLst/>
                <a:gdLst>
                  <a:gd name="T0" fmla="*/ 309 w 921"/>
                  <a:gd name="T1" fmla="*/ 1 h 280"/>
                  <a:gd name="T2" fmla="*/ 226 w 921"/>
                  <a:gd name="T3" fmla="*/ 1 h 280"/>
                  <a:gd name="T4" fmla="*/ 148 w 921"/>
                  <a:gd name="T5" fmla="*/ 1 h 280"/>
                  <a:gd name="T6" fmla="*/ 100 w 921"/>
                  <a:gd name="T7" fmla="*/ 1 h 280"/>
                  <a:gd name="T8" fmla="*/ 64 w 921"/>
                  <a:gd name="T9" fmla="*/ 1 h 280"/>
                  <a:gd name="T10" fmla="*/ 41 w 921"/>
                  <a:gd name="T11" fmla="*/ 1 h 280"/>
                  <a:gd name="T12" fmla="*/ 22 w 921"/>
                  <a:gd name="T13" fmla="*/ 1 h 280"/>
                  <a:gd name="T14" fmla="*/ 9 w 921"/>
                  <a:gd name="T15" fmla="*/ 1 h 280"/>
                  <a:gd name="T16" fmla="*/ 2 w 921"/>
                  <a:gd name="T17" fmla="*/ 1 h 280"/>
                  <a:gd name="T18" fmla="*/ 1 w 921"/>
                  <a:gd name="T19" fmla="*/ 1 h 280"/>
                  <a:gd name="T20" fmla="*/ 8 w 921"/>
                  <a:gd name="T21" fmla="*/ 1 h 280"/>
                  <a:gd name="T22" fmla="*/ 21 w 921"/>
                  <a:gd name="T23" fmla="*/ 1 h 280"/>
                  <a:gd name="T24" fmla="*/ 39 w 921"/>
                  <a:gd name="T25" fmla="*/ 1 h 280"/>
                  <a:gd name="T26" fmla="*/ 70 w 921"/>
                  <a:gd name="T27" fmla="*/ 1 h 280"/>
                  <a:gd name="T28" fmla="*/ 107 w 921"/>
                  <a:gd name="T29" fmla="*/ 1 h 280"/>
                  <a:gd name="T30" fmla="*/ 170 w 921"/>
                  <a:gd name="T31" fmla="*/ 1 h 280"/>
                  <a:gd name="T32" fmla="*/ 229 w 921"/>
                  <a:gd name="T33" fmla="*/ 1 h 280"/>
                  <a:gd name="T34" fmla="*/ 308 w 921"/>
                  <a:gd name="T35" fmla="*/ 1 h 280"/>
                  <a:gd name="T36" fmla="*/ 411 w 921"/>
                  <a:gd name="T37" fmla="*/ 1 h 280"/>
                  <a:gd name="T38" fmla="*/ 619 w 921"/>
                  <a:gd name="T39" fmla="*/ 1 h 280"/>
                  <a:gd name="T40" fmla="*/ 746 w 921"/>
                  <a:gd name="T41" fmla="*/ 1 h 280"/>
                  <a:gd name="T42" fmla="*/ 820 w 921"/>
                  <a:gd name="T43" fmla="*/ 1 h 280"/>
                  <a:gd name="T44" fmla="*/ 860 w 921"/>
                  <a:gd name="T45" fmla="*/ 1 h 280"/>
                  <a:gd name="T46" fmla="*/ 887 w 921"/>
                  <a:gd name="T47" fmla="*/ 1 h 280"/>
                  <a:gd name="T48" fmla="*/ 904 w 921"/>
                  <a:gd name="T49" fmla="*/ 1 h 280"/>
                  <a:gd name="T50" fmla="*/ 916 w 921"/>
                  <a:gd name="T51" fmla="*/ 1 h 280"/>
                  <a:gd name="T52" fmla="*/ 921 w 921"/>
                  <a:gd name="T53" fmla="*/ 1 h 280"/>
                  <a:gd name="T54" fmla="*/ 907 w 921"/>
                  <a:gd name="T55" fmla="*/ 1 h 280"/>
                  <a:gd name="T56" fmla="*/ 882 w 921"/>
                  <a:gd name="T57" fmla="*/ 1 h 280"/>
                  <a:gd name="T58" fmla="*/ 833 w 921"/>
                  <a:gd name="T59" fmla="*/ 1 h 280"/>
                  <a:gd name="T60" fmla="*/ 743 w 921"/>
                  <a:gd name="T61" fmla="*/ 1 h 280"/>
                  <a:gd name="T62" fmla="*/ 619 w 921"/>
                  <a:gd name="T63" fmla="*/ 1 h 280"/>
                  <a:gd name="T64" fmla="*/ 471 w 921"/>
                  <a:gd name="T65" fmla="*/ 0 h 2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21"/>
                  <a:gd name="T100" fmla="*/ 0 h 280"/>
                  <a:gd name="T101" fmla="*/ 921 w 921"/>
                  <a:gd name="T102" fmla="*/ 280 h 2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21" h="280">
                    <a:moveTo>
                      <a:pt x="471" y="0"/>
                    </a:moveTo>
                    <a:lnTo>
                      <a:pt x="309" y="9"/>
                    </a:lnTo>
                    <a:lnTo>
                      <a:pt x="266" y="15"/>
                    </a:lnTo>
                    <a:lnTo>
                      <a:pt x="226" y="21"/>
                    </a:lnTo>
                    <a:lnTo>
                      <a:pt x="187" y="30"/>
                    </a:lnTo>
                    <a:lnTo>
                      <a:pt x="148" y="40"/>
                    </a:lnTo>
                    <a:lnTo>
                      <a:pt x="124" y="47"/>
                    </a:lnTo>
                    <a:lnTo>
                      <a:pt x="100" y="55"/>
                    </a:lnTo>
                    <a:lnTo>
                      <a:pt x="81" y="61"/>
                    </a:lnTo>
                    <a:lnTo>
                      <a:pt x="64" y="70"/>
                    </a:lnTo>
                    <a:lnTo>
                      <a:pt x="53" y="76"/>
                    </a:lnTo>
                    <a:lnTo>
                      <a:pt x="41" y="85"/>
                    </a:lnTo>
                    <a:lnTo>
                      <a:pt x="30" y="91"/>
                    </a:lnTo>
                    <a:lnTo>
                      <a:pt x="22" y="98"/>
                    </a:lnTo>
                    <a:lnTo>
                      <a:pt x="16" y="106"/>
                    </a:lnTo>
                    <a:lnTo>
                      <a:pt x="9" y="115"/>
                    </a:lnTo>
                    <a:lnTo>
                      <a:pt x="5" y="121"/>
                    </a:lnTo>
                    <a:lnTo>
                      <a:pt x="2" y="131"/>
                    </a:lnTo>
                    <a:lnTo>
                      <a:pt x="0" y="138"/>
                    </a:lnTo>
                    <a:lnTo>
                      <a:pt x="1" y="151"/>
                    </a:lnTo>
                    <a:lnTo>
                      <a:pt x="3" y="157"/>
                    </a:lnTo>
                    <a:lnTo>
                      <a:pt x="8" y="169"/>
                    </a:lnTo>
                    <a:lnTo>
                      <a:pt x="15" y="180"/>
                    </a:lnTo>
                    <a:lnTo>
                      <a:pt x="21" y="186"/>
                    </a:lnTo>
                    <a:lnTo>
                      <a:pt x="30" y="193"/>
                    </a:lnTo>
                    <a:lnTo>
                      <a:pt x="39" y="201"/>
                    </a:lnTo>
                    <a:lnTo>
                      <a:pt x="53" y="208"/>
                    </a:lnTo>
                    <a:lnTo>
                      <a:pt x="70" y="218"/>
                    </a:lnTo>
                    <a:lnTo>
                      <a:pt x="87" y="225"/>
                    </a:lnTo>
                    <a:lnTo>
                      <a:pt x="107" y="235"/>
                    </a:lnTo>
                    <a:lnTo>
                      <a:pt x="137" y="244"/>
                    </a:lnTo>
                    <a:lnTo>
                      <a:pt x="170" y="254"/>
                    </a:lnTo>
                    <a:lnTo>
                      <a:pt x="199" y="259"/>
                    </a:lnTo>
                    <a:lnTo>
                      <a:pt x="229" y="265"/>
                    </a:lnTo>
                    <a:lnTo>
                      <a:pt x="266" y="271"/>
                    </a:lnTo>
                    <a:lnTo>
                      <a:pt x="308" y="275"/>
                    </a:lnTo>
                    <a:lnTo>
                      <a:pt x="360" y="278"/>
                    </a:lnTo>
                    <a:lnTo>
                      <a:pt x="411" y="280"/>
                    </a:lnTo>
                    <a:lnTo>
                      <a:pt x="539" y="280"/>
                    </a:lnTo>
                    <a:lnTo>
                      <a:pt x="619" y="275"/>
                    </a:lnTo>
                    <a:lnTo>
                      <a:pt x="685" y="265"/>
                    </a:lnTo>
                    <a:lnTo>
                      <a:pt x="746" y="254"/>
                    </a:lnTo>
                    <a:lnTo>
                      <a:pt x="801" y="239"/>
                    </a:lnTo>
                    <a:lnTo>
                      <a:pt x="820" y="231"/>
                    </a:lnTo>
                    <a:lnTo>
                      <a:pt x="838" y="223"/>
                    </a:lnTo>
                    <a:lnTo>
                      <a:pt x="860" y="212"/>
                    </a:lnTo>
                    <a:lnTo>
                      <a:pt x="874" y="206"/>
                    </a:lnTo>
                    <a:lnTo>
                      <a:pt x="887" y="197"/>
                    </a:lnTo>
                    <a:lnTo>
                      <a:pt x="898" y="187"/>
                    </a:lnTo>
                    <a:lnTo>
                      <a:pt x="904" y="180"/>
                    </a:lnTo>
                    <a:lnTo>
                      <a:pt x="910" y="170"/>
                    </a:lnTo>
                    <a:lnTo>
                      <a:pt x="916" y="165"/>
                    </a:lnTo>
                    <a:lnTo>
                      <a:pt x="920" y="150"/>
                    </a:lnTo>
                    <a:lnTo>
                      <a:pt x="921" y="136"/>
                    </a:lnTo>
                    <a:lnTo>
                      <a:pt x="916" y="121"/>
                    </a:lnTo>
                    <a:lnTo>
                      <a:pt x="907" y="106"/>
                    </a:lnTo>
                    <a:lnTo>
                      <a:pt x="894" y="93"/>
                    </a:lnTo>
                    <a:lnTo>
                      <a:pt x="882" y="83"/>
                    </a:lnTo>
                    <a:lnTo>
                      <a:pt x="864" y="72"/>
                    </a:lnTo>
                    <a:lnTo>
                      <a:pt x="833" y="57"/>
                    </a:lnTo>
                    <a:lnTo>
                      <a:pt x="797" y="45"/>
                    </a:lnTo>
                    <a:lnTo>
                      <a:pt x="743" y="30"/>
                    </a:lnTo>
                    <a:lnTo>
                      <a:pt x="688" y="19"/>
                    </a:lnTo>
                    <a:lnTo>
                      <a:pt x="619" y="6"/>
                    </a:lnTo>
                    <a:lnTo>
                      <a:pt x="557" y="4"/>
                    </a:lnTo>
                    <a:lnTo>
                      <a:pt x="471" y="0"/>
                    </a:lnTo>
                    <a:close/>
                  </a:path>
                </a:pathLst>
              </a:custGeom>
              <a:solidFill>
                <a:srgbClr val="3F7FFF"/>
              </a:solidFill>
              <a:ln w="12700">
                <a:solidFill>
                  <a:srgbClr val="000000"/>
                </a:solidFill>
                <a:round/>
                <a:headEnd/>
                <a:tailEnd/>
              </a:ln>
            </p:spPr>
            <p:txBody>
              <a:bodyPr/>
              <a:lstStyle/>
              <a:p>
                <a:endParaRPr lang="id-ID"/>
              </a:p>
            </p:txBody>
          </p:sp>
          <p:sp>
            <p:nvSpPr>
              <p:cNvPr id="95" name="Freeform 29"/>
              <p:cNvSpPr>
                <a:spLocks/>
              </p:cNvSpPr>
              <p:nvPr/>
            </p:nvSpPr>
            <p:spPr bwMode="auto">
              <a:xfrm>
                <a:off x="2365" y="3226"/>
                <a:ext cx="1107" cy="732"/>
              </a:xfrm>
              <a:custGeom>
                <a:avLst/>
                <a:gdLst>
                  <a:gd name="T0" fmla="*/ 104 w 1107"/>
                  <a:gd name="T1" fmla="*/ 1 h 1464"/>
                  <a:gd name="T2" fmla="*/ 111 w 1107"/>
                  <a:gd name="T3" fmla="*/ 1 h 1464"/>
                  <a:gd name="T4" fmla="*/ 124 w 1107"/>
                  <a:gd name="T5" fmla="*/ 1 h 1464"/>
                  <a:gd name="T6" fmla="*/ 142 w 1107"/>
                  <a:gd name="T7" fmla="*/ 1 h 1464"/>
                  <a:gd name="T8" fmla="*/ 173 w 1107"/>
                  <a:gd name="T9" fmla="*/ 1 h 1464"/>
                  <a:gd name="T10" fmla="*/ 210 w 1107"/>
                  <a:gd name="T11" fmla="*/ 1 h 1464"/>
                  <a:gd name="T12" fmla="*/ 273 w 1107"/>
                  <a:gd name="T13" fmla="*/ 1 h 1464"/>
                  <a:gd name="T14" fmla="*/ 332 w 1107"/>
                  <a:gd name="T15" fmla="*/ 1 h 1464"/>
                  <a:gd name="T16" fmla="*/ 411 w 1107"/>
                  <a:gd name="T17" fmla="*/ 1 h 1464"/>
                  <a:gd name="T18" fmla="*/ 514 w 1107"/>
                  <a:gd name="T19" fmla="*/ 1 h 1464"/>
                  <a:gd name="T20" fmla="*/ 722 w 1107"/>
                  <a:gd name="T21" fmla="*/ 1 h 1464"/>
                  <a:gd name="T22" fmla="*/ 849 w 1107"/>
                  <a:gd name="T23" fmla="*/ 1 h 1464"/>
                  <a:gd name="T24" fmla="*/ 923 w 1107"/>
                  <a:gd name="T25" fmla="*/ 1 h 1464"/>
                  <a:gd name="T26" fmla="*/ 963 w 1107"/>
                  <a:gd name="T27" fmla="*/ 1 h 1464"/>
                  <a:gd name="T28" fmla="*/ 990 w 1107"/>
                  <a:gd name="T29" fmla="*/ 1 h 1464"/>
                  <a:gd name="T30" fmla="*/ 1007 w 1107"/>
                  <a:gd name="T31" fmla="*/ 1 h 1464"/>
                  <a:gd name="T32" fmla="*/ 1019 w 1107"/>
                  <a:gd name="T33" fmla="*/ 1 h 1464"/>
                  <a:gd name="T34" fmla="*/ 1024 w 1107"/>
                  <a:gd name="T35" fmla="*/ 0 h 1464"/>
                  <a:gd name="T36" fmla="*/ 1064 w 1107"/>
                  <a:gd name="T37" fmla="*/ 3 h 1464"/>
                  <a:gd name="T38" fmla="*/ 973 w 1107"/>
                  <a:gd name="T39" fmla="*/ 3 h 1464"/>
                  <a:gd name="T40" fmla="*/ 898 w 1107"/>
                  <a:gd name="T41" fmla="*/ 3 h 1464"/>
                  <a:gd name="T42" fmla="*/ 811 w 1107"/>
                  <a:gd name="T43" fmla="*/ 3 h 1464"/>
                  <a:gd name="T44" fmla="*/ 752 w 1107"/>
                  <a:gd name="T45" fmla="*/ 3 h 1464"/>
                  <a:gd name="T46" fmla="*/ 677 w 1107"/>
                  <a:gd name="T47" fmla="*/ 3 h 1464"/>
                  <a:gd name="T48" fmla="*/ 602 w 1107"/>
                  <a:gd name="T49" fmla="*/ 3 h 1464"/>
                  <a:gd name="T50" fmla="*/ 514 w 1107"/>
                  <a:gd name="T51" fmla="*/ 3 h 1464"/>
                  <a:gd name="T52" fmla="*/ 435 w 1107"/>
                  <a:gd name="T53" fmla="*/ 3 h 1464"/>
                  <a:gd name="T54" fmla="*/ 372 w 1107"/>
                  <a:gd name="T55" fmla="*/ 3 h 1464"/>
                  <a:gd name="T56" fmla="*/ 274 w 1107"/>
                  <a:gd name="T57" fmla="*/ 3 h 1464"/>
                  <a:gd name="T58" fmla="*/ 192 w 1107"/>
                  <a:gd name="T59" fmla="*/ 3 h 1464"/>
                  <a:gd name="T60" fmla="*/ 117 w 1107"/>
                  <a:gd name="T61" fmla="*/ 3 h 1464"/>
                  <a:gd name="T62" fmla="*/ 35 w 1107"/>
                  <a:gd name="T63" fmla="*/ 3 h 1464"/>
                  <a:gd name="T64" fmla="*/ 10 w 1107"/>
                  <a:gd name="T65" fmla="*/ 3 h 14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7"/>
                  <a:gd name="T100" fmla="*/ 0 h 1464"/>
                  <a:gd name="T101" fmla="*/ 1107 w 1107"/>
                  <a:gd name="T102" fmla="*/ 1464 h 14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7" h="1464">
                    <a:moveTo>
                      <a:pt x="103" y="2"/>
                    </a:moveTo>
                    <a:lnTo>
                      <a:pt x="104" y="15"/>
                    </a:lnTo>
                    <a:lnTo>
                      <a:pt x="106" y="21"/>
                    </a:lnTo>
                    <a:lnTo>
                      <a:pt x="111" y="33"/>
                    </a:lnTo>
                    <a:lnTo>
                      <a:pt x="118" y="44"/>
                    </a:lnTo>
                    <a:lnTo>
                      <a:pt x="124" y="50"/>
                    </a:lnTo>
                    <a:lnTo>
                      <a:pt x="133" y="57"/>
                    </a:lnTo>
                    <a:lnTo>
                      <a:pt x="142" y="65"/>
                    </a:lnTo>
                    <a:lnTo>
                      <a:pt x="156" y="72"/>
                    </a:lnTo>
                    <a:lnTo>
                      <a:pt x="173" y="82"/>
                    </a:lnTo>
                    <a:lnTo>
                      <a:pt x="190" y="89"/>
                    </a:lnTo>
                    <a:lnTo>
                      <a:pt x="210" y="99"/>
                    </a:lnTo>
                    <a:lnTo>
                      <a:pt x="240" y="108"/>
                    </a:lnTo>
                    <a:lnTo>
                      <a:pt x="273" y="118"/>
                    </a:lnTo>
                    <a:lnTo>
                      <a:pt x="302" y="123"/>
                    </a:lnTo>
                    <a:lnTo>
                      <a:pt x="332" y="129"/>
                    </a:lnTo>
                    <a:lnTo>
                      <a:pt x="369" y="135"/>
                    </a:lnTo>
                    <a:lnTo>
                      <a:pt x="411" y="139"/>
                    </a:lnTo>
                    <a:lnTo>
                      <a:pt x="463" y="142"/>
                    </a:lnTo>
                    <a:lnTo>
                      <a:pt x="514" y="144"/>
                    </a:lnTo>
                    <a:lnTo>
                      <a:pt x="642" y="144"/>
                    </a:lnTo>
                    <a:lnTo>
                      <a:pt x="722" y="139"/>
                    </a:lnTo>
                    <a:lnTo>
                      <a:pt x="788" y="129"/>
                    </a:lnTo>
                    <a:lnTo>
                      <a:pt x="849" y="118"/>
                    </a:lnTo>
                    <a:lnTo>
                      <a:pt x="904" y="103"/>
                    </a:lnTo>
                    <a:lnTo>
                      <a:pt x="923" y="95"/>
                    </a:lnTo>
                    <a:lnTo>
                      <a:pt x="941" y="87"/>
                    </a:lnTo>
                    <a:lnTo>
                      <a:pt x="963" y="76"/>
                    </a:lnTo>
                    <a:lnTo>
                      <a:pt x="977" y="70"/>
                    </a:lnTo>
                    <a:lnTo>
                      <a:pt x="990" y="61"/>
                    </a:lnTo>
                    <a:lnTo>
                      <a:pt x="1001" y="51"/>
                    </a:lnTo>
                    <a:lnTo>
                      <a:pt x="1007" y="44"/>
                    </a:lnTo>
                    <a:lnTo>
                      <a:pt x="1013" y="34"/>
                    </a:lnTo>
                    <a:lnTo>
                      <a:pt x="1019" y="29"/>
                    </a:lnTo>
                    <a:lnTo>
                      <a:pt x="1023" y="14"/>
                    </a:lnTo>
                    <a:lnTo>
                      <a:pt x="1024" y="0"/>
                    </a:lnTo>
                    <a:lnTo>
                      <a:pt x="1107" y="1280"/>
                    </a:lnTo>
                    <a:lnTo>
                      <a:pt x="1064" y="1318"/>
                    </a:lnTo>
                    <a:lnTo>
                      <a:pt x="1016" y="1362"/>
                    </a:lnTo>
                    <a:lnTo>
                      <a:pt x="973" y="1392"/>
                    </a:lnTo>
                    <a:lnTo>
                      <a:pt x="937" y="1404"/>
                    </a:lnTo>
                    <a:lnTo>
                      <a:pt x="898" y="1398"/>
                    </a:lnTo>
                    <a:lnTo>
                      <a:pt x="852" y="1398"/>
                    </a:lnTo>
                    <a:lnTo>
                      <a:pt x="811" y="1428"/>
                    </a:lnTo>
                    <a:lnTo>
                      <a:pt x="775" y="1453"/>
                    </a:lnTo>
                    <a:lnTo>
                      <a:pt x="752" y="1464"/>
                    </a:lnTo>
                    <a:lnTo>
                      <a:pt x="716" y="1458"/>
                    </a:lnTo>
                    <a:lnTo>
                      <a:pt x="677" y="1445"/>
                    </a:lnTo>
                    <a:lnTo>
                      <a:pt x="641" y="1428"/>
                    </a:lnTo>
                    <a:lnTo>
                      <a:pt x="602" y="1409"/>
                    </a:lnTo>
                    <a:lnTo>
                      <a:pt x="563" y="1398"/>
                    </a:lnTo>
                    <a:lnTo>
                      <a:pt x="514" y="1415"/>
                    </a:lnTo>
                    <a:lnTo>
                      <a:pt x="478" y="1428"/>
                    </a:lnTo>
                    <a:lnTo>
                      <a:pt x="435" y="1439"/>
                    </a:lnTo>
                    <a:lnTo>
                      <a:pt x="408" y="1445"/>
                    </a:lnTo>
                    <a:lnTo>
                      <a:pt x="372" y="1453"/>
                    </a:lnTo>
                    <a:lnTo>
                      <a:pt x="316" y="1434"/>
                    </a:lnTo>
                    <a:lnTo>
                      <a:pt x="274" y="1422"/>
                    </a:lnTo>
                    <a:lnTo>
                      <a:pt x="225" y="1404"/>
                    </a:lnTo>
                    <a:lnTo>
                      <a:pt x="192" y="1409"/>
                    </a:lnTo>
                    <a:lnTo>
                      <a:pt x="150" y="1428"/>
                    </a:lnTo>
                    <a:lnTo>
                      <a:pt x="117" y="1428"/>
                    </a:lnTo>
                    <a:lnTo>
                      <a:pt x="78" y="1409"/>
                    </a:lnTo>
                    <a:lnTo>
                      <a:pt x="35" y="1379"/>
                    </a:lnTo>
                    <a:lnTo>
                      <a:pt x="0" y="1318"/>
                    </a:lnTo>
                    <a:lnTo>
                      <a:pt x="10" y="1199"/>
                    </a:lnTo>
                    <a:lnTo>
                      <a:pt x="103" y="2"/>
                    </a:lnTo>
                    <a:close/>
                  </a:path>
                </a:pathLst>
              </a:custGeom>
              <a:solidFill>
                <a:srgbClr val="0000FF"/>
              </a:solidFill>
              <a:ln w="12700">
                <a:solidFill>
                  <a:srgbClr val="000000"/>
                </a:solidFill>
                <a:round/>
                <a:headEnd/>
                <a:tailEnd/>
              </a:ln>
            </p:spPr>
            <p:txBody>
              <a:bodyPr/>
              <a:lstStyle/>
              <a:p>
                <a:endParaRPr lang="id-ID"/>
              </a:p>
            </p:txBody>
          </p:sp>
        </p:grpSp>
        <p:sp>
          <p:nvSpPr>
            <p:cNvPr id="22" name="Freeform 31"/>
            <p:cNvSpPr>
              <a:spLocks/>
            </p:cNvSpPr>
            <p:nvPr/>
          </p:nvSpPr>
          <p:spPr bwMode="auto">
            <a:xfrm>
              <a:off x="2472" y="2979"/>
              <a:ext cx="548" cy="271"/>
            </a:xfrm>
            <a:custGeom>
              <a:avLst/>
              <a:gdLst>
                <a:gd name="T0" fmla="*/ 0 w 548"/>
                <a:gd name="T1" fmla="*/ 1 h 542"/>
                <a:gd name="T2" fmla="*/ 18 w 548"/>
                <a:gd name="T3" fmla="*/ 1 h 542"/>
                <a:gd name="T4" fmla="*/ 28 w 548"/>
                <a:gd name="T5" fmla="*/ 1 h 542"/>
                <a:gd name="T6" fmla="*/ 36 w 548"/>
                <a:gd name="T7" fmla="*/ 1 h 542"/>
                <a:gd name="T8" fmla="*/ 44 w 548"/>
                <a:gd name="T9" fmla="*/ 1 h 542"/>
                <a:gd name="T10" fmla="*/ 54 w 548"/>
                <a:gd name="T11" fmla="*/ 1 h 542"/>
                <a:gd name="T12" fmla="*/ 325 w 548"/>
                <a:gd name="T13" fmla="*/ 1 h 542"/>
                <a:gd name="T14" fmla="*/ 339 w 548"/>
                <a:gd name="T15" fmla="*/ 1 h 542"/>
                <a:gd name="T16" fmla="*/ 355 w 548"/>
                <a:gd name="T17" fmla="*/ 1 h 542"/>
                <a:gd name="T18" fmla="*/ 372 w 548"/>
                <a:gd name="T19" fmla="*/ 1 h 542"/>
                <a:gd name="T20" fmla="*/ 394 w 548"/>
                <a:gd name="T21" fmla="*/ 1 h 542"/>
                <a:gd name="T22" fmla="*/ 424 w 548"/>
                <a:gd name="T23" fmla="*/ 1 h 542"/>
                <a:gd name="T24" fmla="*/ 440 w 548"/>
                <a:gd name="T25" fmla="*/ 1 h 542"/>
                <a:gd name="T26" fmla="*/ 528 w 548"/>
                <a:gd name="T27" fmla="*/ 1 h 542"/>
                <a:gd name="T28" fmla="*/ 544 w 548"/>
                <a:gd name="T29" fmla="*/ 1 h 542"/>
                <a:gd name="T30" fmla="*/ 540 w 548"/>
                <a:gd name="T31" fmla="*/ 1 h 542"/>
                <a:gd name="T32" fmla="*/ 533 w 548"/>
                <a:gd name="T33" fmla="*/ 1 h 542"/>
                <a:gd name="T34" fmla="*/ 498 w 548"/>
                <a:gd name="T35" fmla="*/ 1 h 542"/>
                <a:gd name="T36" fmla="*/ 456 w 548"/>
                <a:gd name="T37" fmla="*/ 1 h 542"/>
                <a:gd name="T38" fmla="*/ 457 w 548"/>
                <a:gd name="T39" fmla="*/ 1 h 542"/>
                <a:gd name="T40" fmla="*/ 498 w 548"/>
                <a:gd name="T41" fmla="*/ 1 h 542"/>
                <a:gd name="T42" fmla="*/ 534 w 548"/>
                <a:gd name="T43" fmla="*/ 1 h 542"/>
                <a:gd name="T44" fmla="*/ 547 w 548"/>
                <a:gd name="T45" fmla="*/ 1 h 542"/>
                <a:gd name="T46" fmla="*/ 548 w 548"/>
                <a:gd name="T47" fmla="*/ 1 h 542"/>
                <a:gd name="T48" fmla="*/ 528 w 548"/>
                <a:gd name="T49" fmla="*/ 1 h 542"/>
                <a:gd name="T50" fmla="*/ 449 w 548"/>
                <a:gd name="T51" fmla="*/ 1 h 542"/>
                <a:gd name="T52" fmla="*/ 449 w 548"/>
                <a:gd name="T53" fmla="*/ 1 h 542"/>
                <a:gd name="T54" fmla="*/ 523 w 548"/>
                <a:gd name="T55" fmla="*/ 1 h 542"/>
                <a:gd name="T56" fmla="*/ 540 w 548"/>
                <a:gd name="T57" fmla="*/ 1 h 542"/>
                <a:gd name="T58" fmla="*/ 539 w 548"/>
                <a:gd name="T59" fmla="*/ 1 h 542"/>
                <a:gd name="T60" fmla="*/ 529 w 548"/>
                <a:gd name="T61" fmla="*/ 1 h 542"/>
                <a:gd name="T62" fmla="*/ 520 w 548"/>
                <a:gd name="T63" fmla="*/ 0 h 542"/>
                <a:gd name="T64" fmla="*/ 432 w 548"/>
                <a:gd name="T65" fmla="*/ 1 h 5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8"/>
                <a:gd name="T100" fmla="*/ 0 h 542"/>
                <a:gd name="T101" fmla="*/ 548 w 548"/>
                <a:gd name="T102" fmla="*/ 542 h 5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8" h="542">
                  <a:moveTo>
                    <a:pt x="0" y="402"/>
                  </a:moveTo>
                  <a:lnTo>
                    <a:pt x="18" y="492"/>
                  </a:lnTo>
                  <a:lnTo>
                    <a:pt x="28" y="528"/>
                  </a:lnTo>
                  <a:lnTo>
                    <a:pt x="36" y="542"/>
                  </a:lnTo>
                  <a:lnTo>
                    <a:pt x="44" y="538"/>
                  </a:lnTo>
                  <a:lnTo>
                    <a:pt x="54" y="528"/>
                  </a:lnTo>
                  <a:lnTo>
                    <a:pt x="325" y="239"/>
                  </a:lnTo>
                  <a:lnTo>
                    <a:pt x="339" y="237"/>
                  </a:lnTo>
                  <a:lnTo>
                    <a:pt x="355" y="254"/>
                  </a:lnTo>
                  <a:lnTo>
                    <a:pt x="372" y="254"/>
                  </a:lnTo>
                  <a:lnTo>
                    <a:pt x="394" y="246"/>
                  </a:lnTo>
                  <a:lnTo>
                    <a:pt x="424" y="233"/>
                  </a:lnTo>
                  <a:lnTo>
                    <a:pt x="440" y="218"/>
                  </a:lnTo>
                  <a:lnTo>
                    <a:pt x="528" y="201"/>
                  </a:lnTo>
                  <a:lnTo>
                    <a:pt x="544" y="191"/>
                  </a:lnTo>
                  <a:lnTo>
                    <a:pt x="540" y="176"/>
                  </a:lnTo>
                  <a:lnTo>
                    <a:pt x="533" y="167"/>
                  </a:lnTo>
                  <a:lnTo>
                    <a:pt x="498" y="155"/>
                  </a:lnTo>
                  <a:lnTo>
                    <a:pt x="456" y="161"/>
                  </a:lnTo>
                  <a:lnTo>
                    <a:pt x="457" y="152"/>
                  </a:lnTo>
                  <a:lnTo>
                    <a:pt x="498" y="144"/>
                  </a:lnTo>
                  <a:lnTo>
                    <a:pt x="534" y="129"/>
                  </a:lnTo>
                  <a:lnTo>
                    <a:pt x="547" y="117"/>
                  </a:lnTo>
                  <a:lnTo>
                    <a:pt x="548" y="91"/>
                  </a:lnTo>
                  <a:lnTo>
                    <a:pt x="528" y="82"/>
                  </a:lnTo>
                  <a:lnTo>
                    <a:pt x="449" y="106"/>
                  </a:lnTo>
                  <a:lnTo>
                    <a:pt x="449" y="93"/>
                  </a:lnTo>
                  <a:lnTo>
                    <a:pt x="523" y="53"/>
                  </a:lnTo>
                  <a:lnTo>
                    <a:pt x="540" y="38"/>
                  </a:lnTo>
                  <a:lnTo>
                    <a:pt x="539" y="15"/>
                  </a:lnTo>
                  <a:lnTo>
                    <a:pt x="529" y="2"/>
                  </a:lnTo>
                  <a:lnTo>
                    <a:pt x="520" y="0"/>
                  </a:lnTo>
                  <a:lnTo>
                    <a:pt x="432" y="51"/>
                  </a:lnTo>
                </a:path>
              </a:pathLst>
            </a:custGeom>
            <a:noFill/>
            <a:ln w="12700">
              <a:solidFill>
                <a:srgbClr val="000000"/>
              </a:solidFill>
              <a:round/>
              <a:headEnd/>
              <a:tailEnd/>
            </a:ln>
          </p:spPr>
          <p:txBody>
            <a:bodyPr/>
            <a:lstStyle/>
            <a:p>
              <a:endParaRPr lang="id-ID"/>
            </a:p>
          </p:txBody>
        </p:sp>
        <p:sp>
          <p:nvSpPr>
            <p:cNvPr id="23" name="Freeform 32"/>
            <p:cNvSpPr>
              <a:spLocks/>
            </p:cNvSpPr>
            <p:nvPr/>
          </p:nvSpPr>
          <p:spPr bwMode="auto">
            <a:xfrm>
              <a:off x="1736" y="3547"/>
              <a:ext cx="671" cy="482"/>
            </a:xfrm>
            <a:custGeom>
              <a:avLst/>
              <a:gdLst>
                <a:gd name="T0" fmla="*/ 199 w 671"/>
                <a:gd name="T1" fmla="*/ 1 h 964"/>
                <a:gd name="T2" fmla="*/ 0 w 671"/>
                <a:gd name="T3" fmla="*/ 2 h 964"/>
                <a:gd name="T4" fmla="*/ 7 w 671"/>
                <a:gd name="T5" fmla="*/ 2 h 964"/>
                <a:gd name="T6" fmla="*/ 23 w 671"/>
                <a:gd name="T7" fmla="*/ 2 h 964"/>
                <a:gd name="T8" fmla="*/ 212 w 671"/>
                <a:gd name="T9" fmla="*/ 1 h 964"/>
                <a:gd name="T10" fmla="*/ 223 w 671"/>
                <a:gd name="T11" fmla="*/ 1 h 964"/>
                <a:gd name="T12" fmla="*/ 296 w 671"/>
                <a:gd name="T13" fmla="*/ 1 h 964"/>
                <a:gd name="T14" fmla="*/ 390 w 671"/>
                <a:gd name="T15" fmla="*/ 1 h 964"/>
                <a:gd name="T16" fmla="*/ 473 w 671"/>
                <a:gd name="T17" fmla="*/ 1 h 964"/>
                <a:gd name="T18" fmla="*/ 498 w 671"/>
                <a:gd name="T19" fmla="*/ 1 h 964"/>
                <a:gd name="T20" fmla="*/ 512 w 671"/>
                <a:gd name="T21" fmla="*/ 1 h 964"/>
                <a:gd name="T22" fmla="*/ 522 w 671"/>
                <a:gd name="T23" fmla="*/ 1 h 964"/>
                <a:gd name="T24" fmla="*/ 653 w 671"/>
                <a:gd name="T25" fmla="*/ 2 h 964"/>
                <a:gd name="T26" fmla="*/ 663 w 671"/>
                <a:gd name="T27" fmla="*/ 2 h 964"/>
                <a:gd name="T28" fmla="*/ 671 w 671"/>
                <a:gd name="T29" fmla="*/ 2 h 964"/>
                <a:gd name="T30" fmla="*/ 542 w 671"/>
                <a:gd name="T31" fmla="*/ 1 h 964"/>
                <a:gd name="T32" fmla="*/ 528 w 671"/>
                <a:gd name="T33" fmla="*/ 1 h 964"/>
                <a:gd name="T34" fmla="*/ 517 w 671"/>
                <a:gd name="T35" fmla="*/ 1 h 964"/>
                <a:gd name="T36" fmla="*/ 506 w 671"/>
                <a:gd name="T37" fmla="*/ 1 h 964"/>
                <a:gd name="T38" fmla="*/ 491 w 671"/>
                <a:gd name="T39" fmla="*/ 1 h 964"/>
                <a:gd name="T40" fmla="*/ 464 w 671"/>
                <a:gd name="T41" fmla="*/ 1 h 964"/>
                <a:gd name="T42" fmla="*/ 376 w 671"/>
                <a:gd name="T43" fmla="*/ 1 h 964"/>
                <a:gd name="T44" fmla="*/ 280 w 671"/>
                <a:gd name="T45" fmla="*/ 0 h 964"/>
                <a:gd name="T46" fmla="*/ 234 w 671"/>
                <a:gd name="T47" fmla="*/ 1 h 964"/>
                <a:gd name="T48" fmla="*/ 211 w 671"/>
                <a:gd name="T49" fmla="*/ 1 h 964"/>
                <a:gd name="T50" fmla="*/ 199 w 671"/>
                <a:gd name="T51" fmla="*/ 1 h 9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71"/>
                <a:gd name="T79" fmla="*/ 0 h 964"/>
                <a:gd name="T80" fmla="*/ 671 w 671"/>
                <a:gd name="T81" fmla="*/ 964 h 96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71" h="964">
                  <a:moveTo>
                    <a:pt x="199" y="19"/>
                  </a:moveTo>
                  <a:lnTo>
                    <a:pt x="0" y="875"/>
                  </a:lnTo>
                  <a:lnTo>
                    <a:pt x="7" y="892"/>
                  </a:lnTo>
                  <a:lnTo>
                    <a:pt x="23" y="877"/>
                  </a:lnTo>
                  <a:lnTo>
                    <a:pt x="212" y="51"/>
                  </a:lnTo>
                  <a:lnTo>
                    <a:pt x="223" y="42"/>
                  </a:lnTo>
                  <a:lnTo>
                    <a:pt x="296" y="40"/>
                  </a:lnTo>
                  <a:lnTo>
                    <a:pt x="390" y="46"/>
                  </a:lnTo>
                  <a:lnTo>
                    <a:pt x="473" y="55"/>
                  </a:lnTo>
                  <a:lnTo>
                    <a:pt x="498" y="67"/>
                  </a:lnTo>
                  <a:lnTo>
                    <a:pt x="512" y="87"/>
                  </a:lnTo>
                  <a:lnTo>
                    <a:pt x="522" y="116"/>
                  </a:lnTo>
                  <a:lnTo>
                    <a:pt x="653" y="957"/>
                  </a:lnTo>
                  <a:lnTo>
                    <a:pt x="663" y="964"/>
                  </a:lnTo>
                  <a:lnTo>
                    <a:pt x="671" y="947"/>
                  </a:lnTo>
                  <a:lnTo>
                    <a:pt x="542" y="108"/>
                  </a:lnTo>
                  <a:lnTo>
                    <a:pt x="528" y="65"/>
                  </a:lnTo>
                  <a:lnTo>
                    <a:pt x="517" y="46"/>
                  </a:lnTo>
                  <a:lnTo>
                    <a:pt x="506" y="34"/>
                  </a:lnTo>
                  <a:lnTo>
                    <a:pt x="491" y="21"/>
                  </a:lnTo>
                  <a:lnTo>
                    <a:pt x="464" y="19"/>
                  </a:lnTo>
                  <a:lnTo>
                    <a:pt x="376" y="6"/>
                  </a:lnTo>
                  <a:lnTo>
                    <a:pt x="280" y="0"/>
                  </a:lnTo>
                  <a:lnTo>
                    <a:pt x="234" y="4"/>
                  </a:lnTo>
                  <a:lnTo>
                    <a:pt x="211" y="6"/>
                  </a:lnTo>
                  <a:lnTo>
                    <a:pt x="199" y="19"/>
                  </a:lnTo>
                  <a:close/>
                </a:path>
              </a:pathLst>
            </a:custGeom>
            <a:solidFill>
              <a:srgbClr val="5F3F1F"/>
            </a:solidFill>
            <a:ln w="12700">
              <a:solidFill>
                <a:srgbClr val="000000"/>
              </a:solidFill>
              <a:round/>
              <a:headEnd/>
              <a:tailEnd/>
            </a:ln>
          </p:spPr>
          <p:txBody>
            <a:bodyPr/>
            <a:lstStyle/>
            <a:p>
              <a:endParaRPr lang="id-ID"/>
            </a:p>
          </p:txBody>
        </p:sp>
        <p:grpSp>
          <p:nvGrpSpPr>
            <p:cNvPr id="24" name="Group 35"/>
            <p:cNvGrpSpPr>
              <a:grpSpLocks/>
            </p:cNvGrpSpPr>
            <p:nvPr/>
          </p:nvGrpSpPr>
          <p:grpSpPr bwMode="auto">
            <a:xfrm>
              <a:off x="2568" y="3389"/>
              <a:ext cx="538" cy="290"/>
              <a:chOff x="2568" y="3389"/>
              <a:chExt cx="538" cy="290"/>
            </a:xfrm>
          </p:grpSpPr>
          <p:sp>
            <p:nvSpPr>
              <p:cNvPr id="92" name="Freeform 33"/>
              <p:cNvSpPr>
                <a:spLocks/>
              </p:cNvSpPr>
              <p:nvPr/>
            </p:nvSpPr>
            <p:spPr bwMode="auto">
              <a:xfrm>
                <a:off x="2898" y="3469"/>
                <a:ext cx="208" cy="210"/>
              </a:xfrm>
              <a:custGeom>
                <a:avLst/>
                <a:gdLst>
                  <a:gd name="T0" fmla="*/ 112 w 208"/>
                  <a:gd name="T1" fmla="*/ 0 h 418"/>
                  <a:gd name="T2" fmla="*/ 70 w 208"/>
                  <a:gd name="T3" fmla="*/ 1 h 418"/>
                  <a:gd name="T4" fmla="*/ 0 w 208"/>
                  <a:gd name="T5" fmla="*/ 1 h 418"/>
                  <a:gd name="T6" fmla="*/ 56 w 208"/>
                  <a:gd name="T7" fmla="*/ 1 h 418"/>
                  <a:gd name="T8" fmla="*/ 4 w 208"/>
                  <a:gd name="T9" fmla="*/ 1 h 418"/>
                  <a:gd name="T10" fmla="*/ 98 w 208"/>
                  <a:gd name="T11" fmla="*/ 1 h 418"/>
                  <a:gd name="T12" fmla="*/ 163 w 208"/>
                  <a:gd name="T13" fmla="*/ 1 h 418"/>
                  <a:gd name="T14" fmla="*/ 147 w 208"/>
                  <a:gd name="T15" fmla="*/ 1 h 418"/>
                  <a:gd name="T16" fmla="*/ 208 w 208"/>
                  <a:gd name="T17" fmla="*/ 1 h 418"/>
                  <a:gd name="T18" fmla="*/ 134 w 208"/>
                  <a:gd name="T19" fmla="*/ 1 h 418"/>
                  <a:gd name="T20" fmla="*/ 112 w 208"/>
                  <a:gd name="T21" fmla="*/ 0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418"/>
                  <a:gd name="T35" fmla="*/ 208 w 208"/>
                  <a:gd name="T36" fmla="*/ 418 h 4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418">
                    <a:moveTo>
                      <a:pt x="112" y="0"/>
                    </a:moveTo>
                    <a:lnTo>
                      <a:pt x="70" y="104"/>
                    </a:lnTo>
                    <a:lnTo>
                      <a:pt x="0" y="93"/>
                    </a:lnTo>
                    <a:lnTo>
                      <a:pt x="56" y="214"/>
                    </a:lnTo>
                    <a:lnTo>
                      <a:pt x="4" y="367"/>
                    </a:lnTo>
                    <a:lnTo>
                      <a:pt x="98" y="271"/>
                    </a:lnTo>
                    <a:lnTo>
                      <a:pt x="163" y="418"/>
                    </a:lnTo>
                    <a:lnTo>
                      <a:pt x="147" y="231"/>
                    </a:lnTo>
                    <a:lnTo>
                      <a:pt x="208" y="119"/>
                    </a:lnTo>
                    <a:lnTo>
                      <a:pt x="134" y="123"/>
                    </a:lnTo>
                    <a:lnTo>
                      <a:pt x="112" y="0"/>
                    </a:lnTo>
                    <a:close/>
                  </a:path>
                </a:pathLst>
              </a:custGeom>
              <a:solidFill>
                <a:srgbClr val="000000"/>
              </a:solidFill>
              <a:ln w="12700">
                <a:solidFill>
                  <a:srgbClr val="000000"/>
                </a:solidFill>
                <a:round/>
                <a:headEnd/>
                <a:tailEnd/>
              </a:ln>
            </p:spPr>
            <p:txBody>
              <a:bodyPr/>
              <a:lstStyle/>
              <a:p>
                <a:endParaRPr lang="id-ID"/>
              </a:p>
            </p:txBody>
          </p:sp>
          <p:sp>
            <p:nvSpPr>
              <p:cNvPr id="93" name="Freeform 34"/>
              <p:cNvSpPr>
                <a:spLocks/>
              </p:cNvSpPr>
              <p:nvPr/>
            </p:nvSpPr>
            <p:spPr bwMode="auto">
              <a:xfrm>
                <a:off x="2568" y="3389"/>
                <a:ext cx="203" cy="208"/>
              </a:xfrm>
              <a:custGeom>
                <a:avLst/>
                <a:gdLst>
                  <a:gd name="T0" fmla="*/ 56 w 203"/>
                  <a:gd name="T1" fmla="*/ 0 h 417"/>
                  <a:gd name="T2" fmla="*/ 40 w 203"/>
                  <a:gd name="T3" fmla="*/ 0 h 417"/>
                  <a:gd name="T4" fmla="*/ 34 w 203"/>
                  <a:gd name="T5" fmla="*/ 0 h 417"/>
                  <a:gd name="T6" fmla="*/ 27 w 203"/>
                  <a:gd name="T7" fmla="*/ 0 h 417"/>
                  <a:gd name="T8" fmla="*/ 18 w 203"/>
                  <a:gd name="T9" fmla="*/ 0 h 417"/>
                  <a:gd name="T10" fmla="*/ 12 w 203"/>
                  <a:gd name="T11" fmla="*/ 0 h 417"/>
                  <a:gd name="T12" fmla="*/ 7 w 203"/>
                  <a:gd name="T13" fmla="*/ 0 h 417"/>
                  <a:gd name="T14" fmla="*/ 3 w 203"/>
                  <a:gd name="T15" fmla="*/ 0 h 417"/>
                  <a:gd name="T16" fmla="*/ 1 w 203"/>
                  <a:gd name="T17" fmla="*/ 0 h 417"/>
                  <a:gd name="T18" fmla="*/ 0 w 203"/>
                  <a:gd name="T19" fmla="*/ 0 h 417"/>
                  <a:gd name="T20" fmla="*/ 0 w 203"/>
                  <a:gd name="T21" fmla="*/ 0 h 417"/>
                  <a:gd name="T22" fmla="*/ 1 w 203"/>
                  <a:gd name="T23" fmla="*/ 0 h 417"/>
                  <a:gd name="T24" fmla="*/ 4 w 203"/>
                  <a:gd name="T25" fmla="*/ 0 h 417"/>
                  <a:gd name="T26" fmla="*/ 7 w 203"/>
                  <a:gd name="T27" fmla="*/ 0 h 417"/>
                  <a:gd name="T28" fmla="*/ 11 w 203"/>
                  <a:gd name="T29" fmla="*/ 0 h 417"/>
                  <a:gd name="T30" fmla="*/ 17 w 203"/>
                  <a:gd name="T31" fmla="*/ 0 h 417"/>
                  <a:gd name="T32" fmla="*/ 24 w 203"/>
                  <a:gd name="T33" fmla="*/ 0 h 417"/>
                  <a:gd name="T34" fmla="*/ 30 w 203"/>
                  <a:gd name="T35" fmla="*/ 0 h 417"/>
                  <a:gd name="T36" fmla="*/ 40 w 203"/>
                  <a:gd name="T37" fmla="*/ 0 h 417"/>
                  <a:gd name="T38" fmla="*/ 48 w 203"/>
                  <a:gd name="T39" fmla="*/ 0 h 417"/>
                  <a:gd name="T40" fmla="*/ 56 w 203"/>
                  <a:gd name="T41" fmla="*/ 0 h 417"/>
                  <a:gd name="T42" fmla="*/ 66 w 203"/>
                  <a:gd name="T43" fmla="*/ 0 h 417"/>
                  <a:gd name="T44" fmla="*/ 74 w 203"/>
                  <a:gd name="T45" fmla="*/ 0 h 417"/>
                  <a:gd name="T46" fmla="*/ 84 w 203"/>
                  <a:gd name="T47" fmla="*/ 0 h 417"/>
                  <a:gd name="T48" fmla="*/ 95 w 203"/>
                  <a:gd name="T49" fmla="*/ 0 h 417"/>
                  <a:gd name="T50" fmla="*/ 104 w 203"/>
                  <a:gd name="T51" fmla="*/ 0 h 417"/>
                  <a:gd name="T52" fmla="*/ 119 w 203"/>
                  <a:gd name="T53" fmla="*/ 0 h 417"/>
                  <a:gd name="T54" fmla="*/ 131 w 203"/>
                  <a:gd name="T55" fmla="*/ 0 h 417"/>
                  <a:gd name="T56" fmla="*/ 140 w 203"/>
                  <a:gd name="T57" fmla="*/ 0 h 417"/>
                  <a:gd name="T58" fmla="*/ 149 w 203"/>
                  <a:gd name="T59" fmla="*/ 0 h 417"/>
                  <a:gd name="T60" fmla="*/ 158 w 203"/>
                  <a:gd name="T61" fmla="*/ 0 h 417"/>
                  <a:gd name="T62" fmla="*/ 169 w 203"/>
                  <a:gd name="T63" fmla="*/ 0 h 417"/>
                  <a:gd name="T64" fmla="*/ 177 w 203"/>
                  <a:gd name="T65" fmla="*/ 0 h 417"/>
                  <a:gd name="T66" fmla="*/ 185 w 203"/>
                  <a:gd name="T67" fmla="*/ 0 h 417"/>
                  <a:gd name="T68" fmla="*/ 189 w 203"/>
                  <a:gd name="T69" fmla="*/ 0 h 417"/>
                  <a:gd name="T70" fmla="*/ 194 w 203"/>
                  <a:gd name="T71" fmla="*/ 0 h 417"/>
                  <a:gd name="T72" fmla="*/ 199 w 203"/>
                  <a:gd name="T73" fmla="*/ 0 h 417"/>
                  <a:gd name="T74" fmla="*/ 202 w 203"/>
                  <a:gd name="T75" fmla="*/ 0 h 417"/>
                  <a:gd name="T76" fmla="*/ 203 w 203"/>
                  <a:gd name="T77" fmla="*/ 0 h 417"/>
                  <a:gd name="T78" fmla="*/ 188 w 203"/>
                  <a:gd name="T79" fmla="*/ 0 h 417"/>
                  <a:gd name="T80" fmla="*/ 177 w 203"/>
                  <a:gd name="T81" fmla="*/ 0 h 417"/>
                  <a:gd name="T82" fmla="*/ 161 w 203"/>
                  <a:gd name="T83" fmla="*/ 0 h 417"/>
                  <a:gd name="T84" fmla="*/ 140 w 203"/>
                  <a:gd name="T85" fmla="*/ 0 h 417"/>
                  <a:gd name="T86" fmla="*/ 120 w 203"/>
                  <a:gd name="T87" fmla="*/ 0 h 417"/>
                  <a:gd name="T88" fmla="*/ 104 w 203"/>
                  <a:gd name="T89" fmla="*/ 0 h 417"/>
                  <a:gd name="T90" fmla="*/ 83 w 203"/>
                  <a:gd name="T91" fmla="*/ 0 h 417"/>
                  <a:gd name="T92" fmla="*/ 67 w 203"/>
                  <a:gd name="T93" fmla="*/ 0 h 417"/>
                  <a:gd name="T94" fmla="*/ 56 w 203"/>
                  <a:gd name="T95" fmla="*/ 0 h 417"/>
                  <a:gd name="T96" fmla="*/ 51 w 203"/>
                  <a:gd name="T97" fmla="*/ 0 h 417"/>
                  <a:gd name="T98" fmla="*/ 50 w 203"/>
                  <a:gd name="T99" fmla="*/ 0 h 417"/>
                  <a:gd name="T100" fmla="*/ 50 w 203"/>
                  <a:gd name="T101" fmla="*/ 0 h 417"/>
                  <a:gd name="T102" fmla="*/ 53 w 203"/>
                  <a:gd name="T103" fmla="*/ 0 h 417"/>
                  <a:gd name="T104" fmla="*/ 57 w 203"/>
                  <a:gd name="T105" fmla="*/ 0 h 417"/>
                  <a:gd name="T106" fmla="*/ 70 w 203"/>
                  <a:gd name="T107" fmla="*/ 0 h 417"/>
                  <a:gd name="T108" fmla="*/ 56 w 203"/>
                  <a:gd name="T109" fmla="*/ 0 h 4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3"/>
                  <a:gd name="T166" fmla="*/ 0 h 417"/>
                  <a:gd name="T167" fmla="*/ 203 w 203"/>
                  <a:gd name="T168" fmla="*/ 417 h 4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3" h="417">
                    <a:moveTo>
                      <a:pt x="56" y="4"/>
                    </a:moveTo>
                    <a:lnTo>
                      <a:pt x="40" y="21"/>
                    </a:lnTo>
                    <a:lnTo>
                      <a:pt x="34" y="34"/>
                    </a:lnTo>
                    <a:lnTo>
                      <a:pt x="27" y="45"/>
                    </a:lnTo>
                    <a:lnTo>
                      <a:pt x="18" y="72"/>
                    </a:lnTo>
                    <a:lnTo>
                      <a:pt x="12" y="93"/>
                    </a:lnTo>
                    <a:lnTo>
                      <a:pt x="7" y="112"/>
                    </a:lnTo>
                    <a:lnTo>
                      <a:pt x="3" y="146"/>
                    </a:lnTo>
                    <a:lnTo>
                      <a:pt x="1" y="163"/>
                    </a:lnTo>
                    <a:lnTo>
                      <a:pt x="0" y="178"/>
                    </a:lnTo>
                    <a:lnTo>
                      <a:pt x="0" y="205"/>
                    </a:lnTo>
                    <a:lnTo>
                      <a:pt x="1" y="231"/>
                    </a:lnTo>
                    <a:lnTo>
                      <a:pt x="4" y="258"/>
                    </a:lnTo>
                    <a:lnTo>
                      <a:pt x="7" y="276"/>
                    </a:lnTo>
                    <a:lnTo>
                      <a:pt x="11" y="295"/>
                    </a:lnTo>
                    <a:lnTo>
                      <a:pt x="17" y="314"/>
                    </a:lnTo>
                    <a:lnTo>
                      <a:pt x="24" y="333"/>
                    </a:lnTo>
                    <a:lnTo>
                      <a:pt x="30" y="347"/>
                    </a:lnTo>
                    <a:lnTo>
                      <a:pt x="40" y="364"/>
                    </a:lnTo>
                    <a:lnTo>
                      <a:pt x="48" y="375"/>
                    </a:lnTo>
                    <a:lnTo>
                      <a:pt x="56" y="386"/>
                    </a:lnTo>
                    <a:lnTo>
                      <a:pt x="66" y="396"/>
                    </a:lnTo>
                    <a:lnTo>
                      <a:pt x="74" y="405"/>
                    </a:lnTo>
                    <a:lnTo>
                      <a:pt x="84" y="411"/>
                    </a:lnTo>
                    <a:lnTo>
                      <a:pt x="95" y="415"/>
                    </a:lnTo>
                    <a:lnTo>
                      <a:pt x="104" y="417"/>
                    </a:lnTo>
                    <a:lnTo>
                      <a:pt x="119" y="417"/>
                    </a:lnTo>
                    <a:lnTo>
                      <a:pt x="131" y="415"/>
                    </a:lnTo>
                    <a:lnTo>
                      <a:pt x="140" y="413"/>
                    </a:lnTo>
                    <a:lnTo>
                      <a:pt x="149" y="409"/>
                    </a:lnTo>
                    <a:lnTo>
                      <a:pt x="158" y="403"/>
                    </a:lnTo>
                    <a:lnTo>
                      <a:pt x="169" y="396"/>
                    </a:lnTo>
                    <a:lnTo>
                      <a:pt x="177" y="384"/>
                    </a:lnTo>
                    <a:lnTo>
                      <a:pt x="185" y="371"/>
                    </a:lnTo>
                    <a:lnTo>
                      <a:pt x="189" y="358"/>
                    </a:lnTo>
                    <a:lnTo>
                      <a:pt x="194" y="341"/>
                    </a:lnTo>
                    <a:lnTo>
                      <a:pt x="199" y="320"/>
                    </a:lnTo>
                    <a:lnTo>
                      <a:pt x="202" y="290"/>
                    </a:lnTo>
                    <a:lnTo>
                      <a:pt x="203" y="265"/>
                    </a:lnTo>
                    <a:lnTo>
                      <a:pt x="188" y="273"/>
                    </a:lnTo>
                    <a:lnTo>
                      <a:pt x="177" y="286"/>
                    </a:lnTo>
                    <a:lnTo>
                      <a:pt x="161" y="294"/>
                    </a:lnTo>
                    <a:lnTo>
                      <a:pt x="140" y="299"/>
                    </a:lnTo>
                    <a:lnTo>
                      <a:pt x="120" y="301"/>
                    </a:lnTo>
                    <a:lnTo>
                      <a:pt x="104" y="295"/>
                    </a:lnTo>
                    <a:lnTo>
                      <a:pt x="83" y="278"/>
                    </a:lnTo>
                    <a:lnTo>
                      <a:pt x="67" y="256"/>
                    </a:lnTo>
                    <a:lnTo>
                      <a:pt x="56" y="222"/>
                    </a:lnTo>
                    <a:lnTo>
                      <a:pt x="51" y="191"/>
                    </a:lnTo>
                    <a:lnTo>
                      <a:pt x="50" y="153"/>
                    </a:lnTo>
                    <a:lnTo>
                      <a:pt x="50" y="121"/>
                    </a:lnTo>
                    <a:lnTo>
                      <a:pt x="53" y="80"/>
                    </a:lnTo>
                    <a:lnTo>
                      <a:pt x="57" y="36"/>
                    </a:lnTo>
                    <a:lnTo>
                      <a:pt x="70" y="0"/>
                    </a:lnTo>
                    <a:lnTo>
                      <a:pt x="56" y="4"/>
                    </a:lnTo>
                    <a:close/>
                  </a:path>
                </a:pathLst>
              </a:custGeom>
              <a:solidFill>
                <a:srgbClr val="000000"/>
              </a:solidFill>
              <a:ln w="12700">
                <a:solidFill>
                  <a:srgbClr val="000000"/>
                </a:solidFill>
                <a:round/>
                <a:headEnd/>
                <a:tailEnd/>
              </a:ln>
            </p:spPr>
            <p:txBody>
              <a:bodyPr/>
              <a:lstStyle/>
              <a:p>
                <a:endParaRPr lang="id-ID"/>
              </a:p>
            </p:txBody>
          </p:sp>
        </p:grpSp>
        <p:grpSp>
          <p:nvGrpSpPr>
            <p:cNvPr id="25" name="Group 38"/>
            <p:cNvGrpSpPr>
              <a:grpSpLocks/>
            </p:cNvGrpSpPr>
            <p:nvPr/>
          </p:nvGrpSpPr>
          <p:grpSpPr bwMode="auto">
            <a:xfrm>
              <a:off x="2543" y="3364"/>
              <a:ext cx="538" cy="291"/>
              <a:chOff x="2543" y="3364"/>
              <a:chExt cx="538" cy="291"/>
            </a:xfrm>
          </p:grpSpPr>
          <p:sp>
            <p:nvSpPr>
              <p:cNvPr id="90" name="Freeform 36"/>
              <p:cNvSpPr>
                <a:spLocks/>
              </p:cNvSpPr>
              <p:nvPr/>
            </p:nvSpPr>
            <p:spPr bwMode="auto">
              <a:xfrm>
                <a:off x="2872" y="3446"/>
                <a:ext cx="209" cy="209"/>
              </a:xfrm>
              <a:custGeom>
                <a:avLst/>
                <a:gdLst>
                  <a:gd name="T0" fmla="*/ 113 w 209"/>
                  <a:gd name="T1" fmla="*/ 0 h 418"/>
                  <a:gd name="T2" fmla="*/ 71 w 209"/>
                  <a:gd name="T3" fmla="*/ 1 h 418"/>
                  <a:gd name="T4" fmla="*/ 0 w 209"/>
                  <a:gd name="T5" fmla="*/ 1 h 418"/>
                  <a:gd name="T6" fmla="*/ 56 w 209"/>
                  <a:gd name="T7" fmla="*/ 1 h 418"/>
                  <a:gd name="T8" fmla="*/ 4 w 209"/>
                  <a:gd name="T9" fmla="*/ 1 h 418"/>
                  <a:gd name="T10" fmla="*/ 98 w 209"/>
                  <a:gd name="T11" fmla="*/ 1 h 418"/>
                  <a:gd name="T12" fmla="*/ 164 w 209"/>
                  <a:gd name="T13" fmla="*/ 1 h 418"/>
                  <a:gd name="T14" fmla="*/ 147 w 209"/>
                  <a:gd name="T15" fmla="*/ 1 h 418"/>
                  <a:gd name="T16" fmla="*/ 209 w 209"/>
                  <a:gd name="T17" fmla="*/ 1 h 418"/>
                  <a:gd name="T18" fmla="*/ 134 w 209"/>
                  <a:gd name="T19" fmla="*/ 1 h 418"/>
                  <a:gd name="T20" fmla="*/ 113 w 209"/>
                  <a:gd name="T21" fmla="*/ 0 h 4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9"/>
                  <a:gd name="T34" fmla="*/ 0 h 418"/>
                  <a:gd name="T35" fmla="*/ 209 w 209"/>
                  <a:gd name="T36" fmla="*/ 418 h 4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9" h="418">
                    <a:moveTo>
                      <a:pt x="113" y="0"/>
                    </a:moveTo>
                    <a:lnTo>
                      <a:pt x="71" y="104"/>
                    </a:lnTo>
                    <a:lnTo>
                      <a:pt x="0" y="92"/>
                    </a:lnTo>
                    <a:lnTo>
                      <a:pt x="56" y="212"/>
                    </a:lnTo>
                    <a:lnTo>
                      <a:pt x="4" y="367"/>
                    </a:lnTo>
                    <a:lnTo>
                      <a:pt x="98" y="270"/>
                    </a:lnTo>
                    <a:lnTo>
                      <a:pt x="164" y="418"/>
                    </a:lnTo>
                    <a:lnTo>
                      <a:pt x="147" y="231"/>
                    </a:lnTo>
                    <a:lnTo>
                      <a:pt x="209" y="119"/>
                    </a:lnTo>
                    <a:lnTo>
                      <a:pt x="134" y="123"/>
                    </a:lnTo>
                    <a:lnTo>
                      <a:pt x="113" y="0"/>
                    </a:lnTo>
                    <a:close/>
                  </a:path>
                </a:pathLst>
              </a:custGeom>
              <a:solidFill>
                <a:srgbClr val="FF9F00"/>
              </a:solidFill>
              <a:ln w="12700">
                <a:solidFill>
                  <a:srgbClr val="000000"/>
                </a:solidFill>
                <a:round/>
                <a:headEnd/>
                <a:tailEnd/>
              </a:ln>
            </p:spPr>
            <p:txBody>
              <a:bodyPr/>
              <a:lstStyle/>
              <a:p>
                <a:endParaRPr lang="id-ID"/>
              </a:p>
            </p:txBody>
          </p:sp>
          <p:sp>
            <p:nvSpPr>
              <p:cNvPr id="91" name="Freeform 37"/>
              <p:cNvSpPr>
                <a:spLocks/>
              </p:cNvSpPr>
              <p:nvPr/>
            </p:nvSpPr>
            <p:spPr bwMode="auto">
              <a:xfrm>
                <a:off x="2543" y="3364"/>
                <a:ext cx="202" cy="210"/>
              </a:xfrm>
              <a:custGeom>
                <a:avLst/>
                <a:gdLst>
                  <a:gd name="T0" fmla="*/ 56 w 202"/>
                  <a:gd name="T1" fmla="*/ 1 h 418"/>
                  <a:gd name="T2" fmla="*/ 39 w 202"/>
                  <a:gd name="T3" fmla="*/ 1 h 418"/>
                  <a:gd name="T4" fmla="*/ 33 w 202"/>
                  <a:gd name="T5" fmla="*/ 1 h 418"/>
                  <a:gd name="T6" fmla="*/ 26 w 202"/>
                  <a:gd name="T7" fmla="*/ 1 h 418"/>
                  <a:gd name="T8" fmla="*/ 17 w 202"/>
                  <a:gd name="T9" fmla="*/ 1 h 418"/>
                  <a:gd name="T10" fmla="*/ 12 w 202"/>
                  <a:gd name="T11" fmla="*/ 1 h 418"/>
                  <a:gd name="T12" fmla="*/ 7 w 202"/>
                  <a:gd name="T13" fmla="*/ 1 h 418"/>
                  <a:gd name="T14" fmla="*/ 3 w 202"/>
                  <a:gd name="T15" fmla="*/ 1 h 418"/>
                  <a:gd name="T16" fmla="*/ 1 w 202"/>
                  <a:gd name="T17" fmla="*/ 1 h 418"/>
                  <a:gd name="T18" fmla="*/ 0 w 202"/>
                  <a:gd name="T19" fmla="*/ 1 h 418"/>
                  <a:gd name="T20" fmla="*/ 0 w 202"/>
                  <a:gd name="T21" fmla="*/ 1 h 418"/>
                  <a:gd name="T22" fmla="*/ 1 w 202"/>
                  <a:gd name="T23" fmla="*/ 1 h 418"/>
                  <a:gd name="T24" fmla="*/ 4 w 202"/>
                  <a:gd name="T25" fmla="*/ 1 h 418"/>
                  <a:gd name="T26" fmla="*/ 7 w 202"/>
                  <a:gd name="T27" fmla="*/ 1 h 418"/>
                  <a:gd name="T28" fmla="*/ 11 w 202"/>
                  <a:gd name="T29" fmla="*/ 1 h 418"/>
                  <a:gd name="T30" fmla="*/ 16 w 202"/>
                  <a:gd name="T31" fmla="*/ 1 h 418"/>
                  <a:gd name="T32" fmla="*/ 23 w 202"/>
                  <a:gd name="T33" fmla="*/ 1 h 418"/>
                  <a:gd name="T34" fmla="*/ 29 w 202"/>
                  <a:gd name="T35" fmla="*/ 1 h 418"/>
                  <a:gd name="T36" fmla="*/ 39 w 202"/>
                  <a:gd name="T37" fmla="*/ 1 h 418"/>
                  <a:gd name="T38" fmla="*/ 48 w 202"/>
                  <a:gd name="T39" fmla="*/ 1 h 418"/>
                  <a:gd name="T40" fmla="*/ 56 w 202"/>
                  <a:gd name="T41" fmla="*/ 1 h 418"/>
                  <a:gd name="T42" fmla="*/ 65 w 202"/>
                  <a:gd name="T43" fmla="*/ 1 h 418"/>
                  <a:gd name="T44" fmla="*/ 73 w 202"/>
                  <a:gd name="T45" fmla="*/ 1 h 418"/>
                  <a:gd name="T46" fmla="*/ 83 w 202"/>
                  <a:gd name="T47" fmla="*/ 1 h 418"/>
                  <a:gd name="T48" fmla="*/ 95 w 202"/>
                  <a:gd name="T49" fmla="*/ 1 h 418"/>
                  <a:gd name="T50" fmla="*/ 103 w 202"/>
                  <a:gd name="T51" fmla="*/ 1 h 418"/>
                  <a:gd name="T52" fmla="*/ 118 w 202"/>
                  <a:gd name="T53" fmla="*/ 1 h 418"/>
                  <a:gd name="T54" fmla="*/ 131 w 202"/>
                  <a:gd name="T55" fmla="*/ 1 h 418"/>
                  <a:gd name="T56" fmla="*/ 140 w 202"/>
                  <a:gd name="T57" fmla="*/ 1 h 418"/>
                  <a:gd name="T58" fmla="*/ 148 w 202"/>
                  <a:gd name="T59" fmla="*/ 1 h 418"/>
                  <a:gd name="T60" fmla="*/ 157 w 202"/>
                  <a:gd name="T61" fmla="*/ 1 h 418"/>
                  <a:gd name="T62" fmla="*/ 168 w 202"/>
                  <a:gd name="T63" fmla="*/ 1 h 418"/>
                  <a:gd name="T64" fmla="*/ 177 w 202"/>
                  <a:gd name="T65" fmla="*/ 1 h 418"/>
                  <a:gd name="T66" fmla="*/ 185 w 202"/>
                  <a:gd name="T67" fmla="*/ 1 h 418"/>
                  <a:gd name="T68" fmla="*/ 189 w 202"/>
                  <a:gd name="T69" fmla="*/ 1 h 418"/>
                  <a:gd name="T70" fmla="*/ 193 w 202"/>
                  <a:gd name="T71" fmla="*/ 1 h 418"/>
                  <a:gd name="T72" fmla="*/ 198 w 202"/>
                  <a:gd name="T73" fmla="*/ 1 h 418"/>
                  <a:gd name="T74" fmla="*/ 201 w 202"/>
                  <a:gd name="T75" fmla="*/ 1 h 418"/>
                  <a:gd name="T76" fmla="*/ 202 w 202"/>
                  <a:gd name="T77" fmla="*/ 1 h 418"/>
                  <a:gd name="T78" fmla="*/ 188 w 202"/>
                  <a:gd name="T79" fmla="*/ 1 h 418"/>
                  <a:gd name="T80" fmla="*/ 177 w 202"/>
                  <a:gd name="T81" fmla="*/ 1 h 418"/>
                  <a:gd name="T82" fmla="*/ 160 w 202"/>
                  <a:gd name="T83" fmla="*/ 1 h 418"/>
                  <a:gd name="T84" fmla="*/ 141 w 202"/>
                  <a:gd name="T85" fmla="*/ 1 h 418"/>
                  <a:gd name="T86" fmla="*/ 119 w 202"/>
                  <a:gd name="T87" fmla="*/ 1 h 418"/>
                  <a:gd name="T88" fmla="*/ 103 w 202"/>
                  <a:gd name="T89" fmla="*/ 1 h 418"/>
                  <a:gd name="T90" fmla="*/ 82 w 202"/>
                  <a:gd name="T91" fmla="*/ 1 h 418"/>
                  <a:gd name="T92" fmla="*/ 66 w 202"/>
                  <a:gd name="T93" fmla="*/ 1 h 418"/>
                  <a:gd name="T94" fmla="*/ 56 w 202"/>
                  <a:gd name="T95" fmla="*/ 1 h 418"/>
                  <a:gd name="T96" fmla="*/ 51 w 202"/>
                  <a:gd name="T97" fmla="*/ 1 h 418"/>
                  <a:gd name="T98" fmla="*/ 50 w 202"/>
                  <a:gd name="T99" fmla="*/ 1 h 418"/>
                  <a:gd name="T100" fmla="*/ 50 w 202"/>
                  <a:gd name="T101" fmla="*/ 1 h 418"/>
                  <a:gd name="T102" fmla="*/ 53 w 202"/>
                  <a:gd name="T103" fmla="*/ 1 h 418"/>
                  <a:gd name="T104" fmla="*/ 57 w 202"/>
                  <a:gd name="T105" fmla="*/ 1 h 418"/>
                  <a:gd name="T106" fmla="*/ 69 w 202"/>
                  <a:gd name="T107" fmla="*/ 0 h 418"/>
                  <a:gd name="T108" fmla="*/ 56 w 202"/>
                  <a:gd name="T109" fmla="*/ 1 h 4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02"/>
                  <a:gd name="T166" fmla="*/ 0 h 418"/>
                  <a:gd name="T167" fmla="*/ 202 w 202"/>
                  <a:gd name="T168" fmla="*/ 418 h 4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02" h="418">
                    <a:moveTo>
                      <a:pt x="56" y="4"/>
                    </a:moveTo>
                    <a:lnTo>
                      <a:pt x="39" y="23"/>
                    </a:lnTo>
                    <a:lnTo>
                      <a:pt x="33" y="34"/>
                    </a:lnTo>
                    <a:lnTo>
                      <a:pt x="26" y="45"/>
                    </a:lnTo>
                    <a:lnTo>
                      <a:pt x="17" y="74"/>
                    </a:lnTo>
                    <a:lnTo>
                      <a:pt x="12" y="93"/>
                    </a:lnTo>
                    <a:lnTo>
                      <a:pt x="7" y="113"/>
                    </a:lnTo>
                    <a:lnTo>
                      <a:pt x="3" y="149"/>
                    </a:lnTo>
                    <a:lnTo>
                      <a:pt x="1" y="165"/>
                    </a:lnTo>
                    <a:lnTo>
                      <a:pt x="0" y="180"/>
                    </a:lnTo>
                    <a:lnTo>
                      <a:pt x="0" y="204"/>
                    </a:lnTo>
                    <a:lnTo>
                      <a:pt x="1" y="231"/>
                    </a:lnTo>
                    <a:lnTo>
                      <a:pt x="4" y="257"/>
                    </a:lnTo>
                    <a:lnTo>
                      <a:pt x="7" y="278"/>
                    </a:lnTo>
                    <a:lnTo>
                      <a:pt x="11" y="297"/>
                    </a:lnTo>
                    <a:lnTo>
                      <a:pt x="16" y="314"/>
                    </a:lnTo>
                    <a:lnTo>
                      <a:pt x="23" y="333"/>
                    </a:lnTo>
                    <a:lnTo>
                      <a:pt x="29" y="348"/>
                    </a:lnTo>
                    <a:lnTo>
                      <a:pt x="39" y="365"/>
                    </a:lnTo>
                    <a:lnTo>
                      <a:pt x="48" y="377"/>
                    </a:lnTo>
                    <a:lnTo>
                      <a:pt x="56" y="388"/>
                    </a:lnTo>
                    <a:lnTo>
                      <a:pt x="65" y="397"/>
                    </a:lnTo>
                    <a:lnTo>
                      <a:pt x="73" y="405"/>
                    </a:lnTo>
                    <a:lnTo>
                      <a:pt x="83" y="411"/>
                    </a:lnTo>
                    <a:lnTo>
                      <a:pt x="95" y="416"/>
                    </a:lnTo>
                    <a:lnTo>
                      <a:pt x="103" y="418"/>
                    </a:lnTo>
                    <a:lnTo>
                      <a:pt x="118" y="418"/>
                    </a:lnTo>
                    <a:lnTo>
                      <a:pt x="131" y="416"/>
                    </a:lnTo>
                    <a:lnTo>
                      <a:pt x="140" y="413"/>
                    </a:lnTo>
                    <a:lnTo>
                      <a:pt x="148" y="409"/>
                    </a:lnTo>
                    <a:lnTo>
                      <a:pt x="157" y="405"/>
                    </a:lnTo>
                    <a:lnTo>
                      <a:pt x="168" y="396"/>
                    </a:lnTo>
                    <a:lnTo>
                      <a:pt x="177" y="386"/>
                    </a:lnTo>
                    <a:lnTo>
                      <a:pt x="185" y="371"/>
                    </a:lnTo>
                    <a:lnTo>
                      <a:pt x="189" y="358"/>
                    </a:lnTo>
                    <a:lnTo>
                      <a:pt x="193" y="343"/>
                    </a:lnTo>
                    <a:lnTo>
                      <a:pt x="198" y="322"/>
                    </a:lnTo>
                    <a:lnTo>
                      <a:pt x="201" y="291"/>
                    </a:lnTo>
                    <a:lnTo>
                      <a:pt x="202" y="267"/>
                    </a:lnTo>
                    <a:lnTo>
                      <a:pt x="188" y="274"/>
                    </a:lnTo>
                    <a:lnTo>
                      <a:pt x="177" y="286"/>
                    </a:lnTo>
                    <a:lnTo>
                      <a:pt x="160" y="295"/>
                    </a:lnTo>
                    <a:lnTo>
                      <a:pt x="141" y="301"/>
                    </a:lnTo>
                    <a:lnTo>
                      <a:pt x="119" y="301"/>
                    </a:lnTo>
                    <a:lnTo>
                      <a:pt x="103" y="297"/>
                    </a:lnTo>
                    <a:lnTo>
                      <a:pt x="82" y="278"/>
                    </a:lnTo>
                    <a:lnTo>
                      <a:pt x="66" y="255"/>
                    </a:lnTo>
                    <a:lnTo>
                      <a:pt x="56" y="223"/>
                    </a:lnTo>
                    <a:lnTo>
                      <a:pt x="51" y="193"/>
                    </a:lnTo>
                    <a:lnTo>
                      <a:pt x="50" y="157"/>
                    </a:lnTo>
                    <a:lnTo>
                      <a:pt x="50" y="123"/>
                    </a:lnTo>
                    <a:lnTo>
                      <a:pt x="53" y="79"/>
                    </a:lnTo>
                    <a:lnTo>
                      <a:pt x="57" y="38"/>
                    </a:lnTo>
                    <a:lnTo>
                      <a:pt x="69" y="0"/>
                    </a:lnTo>
                    <a:lnTo>
                      <a:pt x="56" y="4"/>
                    </a:lnTo>
                    <a:close/>
                  </a:path>
                </a:pathLst>
              </a:custGeom>
              <a:solidFill>
                <a:srgbClr val="FF9F00"/>
              </a:solidFill>
              <a:ln w="12700">
                <a:solidFill>
                  <a:srgbClr val="000000"/>
                </a:solidFill>
                <a:round/>
                <a:headEnd/>
                <a:tailEnd/>
              </a:ln>
            </p:spPr>
            <p:txBody>
              <a:bodyPr/>
              <a:lstStyle/>
              <a:p>
                <a:endParaRPr lang="id-ID"/>
              </a:p>
            </p:txBody>
          </p:sp>
        </p:grpSp>
        <p:grpSp>
          <p:nvGrpSpPr>
            <p:cNvPr id="26" name="Group 41"/>
            <p:cNvGrpSpPr>
              <a:grpSpLocks/>
            </p:cNvGrpSpPr>
            <p:nvPr/>
          </p:nvGrpSpPr>
          <p:grpSpPr bwMode="auto">
            <a:xfrm>
              <a:off x="3281" y="3249"/>
              <a:ext cx="468" cy="684"/>
              <a:chOff x="3281" y="3249"/>
              <a:chExt cx="468" cy="684"/>
            </a:xfrm>
          </p:grpSpPr>
          <p:sp>
            <p:nvSpPr>
              <p:cNvPr id="88" name="Freeform 39"/>
              <p:cNvSpPr>
                <a:spLocks/>
              </p:cNvSpPr>
              <p:nvPr/>
            </p:nvSpPr>
            <p:spPr bwMode="auto">
              <a:xfrm>
                <a:off x="3365" y="3249"/>
                <a:ext cx="384" cy="596"/>
              </a:xfrm>
              <a:custGeom>
                <a:avLst/>
                <a:gdLst>
                  <a:gd name="T0" fmla="*/ 354 w 384"/>
                  <a:gd name="T1" fmla="*/ 2 h 1193"/>
                  <a:gd name="T2" fmla="*/ 309 w 384"/>
                  <a:gd name="T3" fmla="*/ 2 h 1193"/>
                  <a:gd name="T4" fmla="*/ 248 w 384"/>
                  <a:gd name="T5" fmla="*/ 2 h 1193"/>
                  <a:gd name="T6" fmla="*/ 186 w 384"/>
                  <a:gd name="T7" fmla="*/ 2 h 1193"/>
                  <a:gd name="T8" fmla="*/ 144 w 384"/>
                  <a:gd name="T9" fmla="*/ 2 h 1193"/>
                  <a:gd name="T10" fmla="*/ 121 w 384"/>
                  <a:gd name="T11" fmla="*/ 2 h 1193"/>
                  <a:gd name="T12" fmla="*/ 94 w 384"/>
                  <a:gd name="T13" fmla="*/ 1 h 1193"/>
                  <a:gd name="T14" fmla="*/ 78 w 384"/>
                  <a:gd name="T15" fmla="*/ 1 h 1193"/>
                  <a:gd name="T16" fmla="*/ 56 w 384"/>
                  <a:gd name="T17" fmla="*/ 1 h 1193"/>
                  <a:gd name="T18" fmla="*/ 29 w 384"/>
                  <a:gd name="T19" fmla="*/ 0 h 1193"/>
                  <a:gd name="T20" fmla="*/ 3 w 384"/>
                  <a:gd name="T21" fmla="*/ 0 h 1193"/>
                  <a:gd name="T22" fmla="*/ 0 w 384"/>
                  <a:gd name="T23" fmla="*/ 0 h 1193"/>
                  <a:gd name="T24" fmla="*/ 6 w 384"/>
                  <a:gd name="T25" fmla="*/ 0 h 1193"/>
                  <a:gd name="T26" fmla="*/ 26 w 384"/>
                  <a:gd name="T27" fmla="*/ 0 h 1193"/>
                  <a:gd name="T28" fmla="*/ 39 w 384"/>
                  <a:gd name="T29" fmla="*/ 0 h 1193"/>
                  <a:gd name="T30" fmla="*/ 78 w 384"/>
                  <a:gd name="T31" fmla="*/ 0 h 1193"/>
                  <a:gd name="T32" fmla="*/ 150 w 384"/>
                  <a:gd name="T33" fmla="*/ 0 h 1193"/>
                  <a:gd name="T34" fmla="*/ 215 w 384"/>
                  <a:gd name="T35" fmla="*/ 0 h 1193"/>
                  <a:gd name="T36" fmla="*/ 280 w 384"/>
                  <a:gd name="T37" fmla="*/ 0 h 1193"/>
                  <a:gd name="T38" fmla="*/ 335 w 384"/>
                  <a:gd name="T39" fmla="*/ 0 h 1193"/>
                  <a:gd name="T40" fmla="*/ 384 w 384"/>
                  <a:gd name="T41" fmla="*/ 0 h 1193"/>
                  <a:gd name="T42" fmla="*/ 179 w 384"/>
                  <a:gd name="T43" fmla="*/ 0 h 1193"/>
                  <a:gd name="T44" fmla="*/ 150 w 384"/>
                  <a:gd name="T45" fmla="*/ 0 h 1193"/>
                  <a:gd name="T46" fmla="*/ 150 w 384"/>
                  <a:gd name="T47" fmla="*/ 0 h 1193"/>
                  <a:gd name="T48" fmla="*/ 173 w 384"/>
                  <a:gd name="T49" fmla="*/ 1 h 1193"/>
                  <a:gd name="T50" fmla="*/ 193 w 384"/>
                  <a:gd name="T51" fmla="*/ 1 h 1193"/>
                  <a:gd name="T52" fmla="*/ 232 w 384"/>
                  <a:gd name="T53" fmla="*/ 1 h 1193"/>
                  <a:gd name="T54" fmla="*/ 286 w 384"/>
                  <a:gd name="T55" fmla="*/ 1 h 1193"/>
                  <a:gd name="T56" fmla="*/ 354 w 384"/>
                  <a:gd name="T57" fmla="*/ 2 h 119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4"/>
                  <a:gd name="T88" fmla="*/ 0 h 1193"/>
                  <a:gd name="T89" fmla="*/ 384 w 384"/>
                  <a:gd name="T90" fmla="*/ 1193 h 119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4" h="1193">
                    <a:moveTo>
                      <a:pt x="354" y="1153"/>
                    </a:moveTo>
                    <a:lnTo>
                      <a:pt x="309" y="1180"/>
                    </a:lnTo>
                    <a:lnTo>
                      <a:pt x="248" y="1193"/>
                    </a:lnTo>
                    <a:lnTo>
                      <a:pt x="186" y="1193"/>
                    </a:lnTo>
                    <a:lnTo>
                      <a:pt x="144" y="1170"/>
                    </a:lnTo>
                    <a:lnTo>
                      <a:pt x="121" y="1164"/>
                    </a:lnTo>
                    <a:lnTo>
                      <a:pt x="94" y="988"/>
                    </a:lnTo>
                    <a:lnTo>
                      <a:pt x="78" y="789"/>
                    </a:lnTo>
                    <a:lnTo>
                      <a:pt x="56" y="566"/>
                    </a:lnTo>
                    <a:lnTo>
                      <a:pt x="29" y="320"/>
                    </a:lnTo>
                    <a:lnTo>
                      <a:pt x="3" y="218"/>
                    </a:lnTo>
                    <a:lnTo>
                      <a:pt x="0" y="157"/>
                    </a:lnTo>
                    <a:lnTo>
                      <a:pt x="6" y="132"/>
                    </a:lnTo>
                    <a:lnTo>
                      <a:pt x="26" y="104"/>
                    </a:lnTo>
                    <a:lnTo>
                      <a:pt x="39" y="85"/>
                    </a:lnTo>
                    <a:lnTo>
                      <a:pt x="78" y="66"/>
                    </a:lnTo>
                    <a:lnTo>
                      <a:pt x="150" y="66"/>
                    </a:lnTo>
                    <a:lnTo>
                      <a:pt x="215" y="43"/>
                    </a:lnTo>
                    <a:lnTo>
                      <a:pt x="280" y="19"/>
                    </a:lnTo>
                    <a:lnTo>
                      <a:pt x="335" y="0"/>
                    </a:lnTo>
                    <a:lnTo>
                      <a:pt x="384" y="289"/>
                    </a:lnTo>
                    <a:lnTo>
                      <a:pt x="179" y="284"/>
                    </a:lnTo>
                    <a:lnTo>
                      <a:pt x="150" y="272"/>
                    </a:lnTo>
                    <a:lnTo>
                      <a:pt x="150" y="308"/>
                    </a:lnTo>
                    <a:lnTo>
                      <a:pt x="173" y="519"/>
                    </a:lnTo>
                    <a:lnTo>
                      <a:pt x="193" y="651"/>
                    </a:lnTo>
                    <a:lnTo>
                      <a:pt x="232" y="772"/>
                    </a:lnTo>
                    <a:lnTo>
                      <a:pt x="286" y="930"/>
                    </a:lnTo>
                    <a:lnTo>
                      <a:pt x="354" y="1153"/>
                    </a:lnTo>
                    <a:close/>
                  </a:path>
                </a:pathLst>
              </a:custGeom>
              <a:solidFill>
                <a:srgbClr val="3F5F00"/>
              </a:solidFill>
              <a:ln w="12700">
                <a:solidFill>
                  <a:srgbClr val="000000"/>
                </a:solidFill>
                <a:round/>
                <a:headEnd/>
                <a:tailEnd/>
              </a:ln>
            </p:spPr>
            <p:txBody>
              <a:bodyPr/>
              <a:lstStyle/>
              <a:p>
                <a:endParaRPr lang="id-ID"/>
              </a:p>
            </p:txBody>
          </p:sp>
          <p:sp>
            <p:nvSpPr>
              <p:cNvPr id="89" name="Freeform 40"/>
              <p:cNvSpPr>
                <a:spLocks/>
              </p:cNvSpPr>
              <p:nvPr/>
            </p:nvSpPr>
            <p:spPr bwMode="auto">
              <a:xfrm>
                <a:off x="3281" y="3828"/>
                <a:ext cx="456" cy="105"/>
              </a:xfrm>
              <a:custGeom>
                <a:avLst/>
                <a:gdLst>
                  <a:gd name="T0" fmla="*/ 208 w 456"/>
                  <a:gd name="T1" fmla="*/ 1 h 210"/>
                  <a:gd name="T2" fmla="*/ 134 w 456"/>
                  <a:gd name="T3" fmla="*/ 1 h 210"/>
                  <a:gd name="T4" fmla="*/ 76 w 456"/>
                  <a:gd name="T5" fmla="*/ 1 h 210"/>
                  <a:gd name="T6" fmla="*/ 45 w 456"/>
                  <a:gd name="T7" fmla="*/ 1 h 210"/>
                  <a:gd name="T8" fmla="*/ 20 w 456"/>
                  <a:gd name="T9" fmla="*/ 1 h 210"/>
                  <a:gd name="T10" fmla="*/ 8 w 456"/>
                  <a:gd name="T11" fmla="*/ 1 h 210"/>
                  <a:gd name="T12" fmla="*/ 0 w 456"/>
                  <a:gd name="T13" fmla="*/ 1 h 210"/>
                  <a:gd name="T14" fmla="*/ 2 w 456"/>
                  <a:gd name="T15" fmla="*/ 1 h 210"/>
                  <a:gd name="T16" fmla="*/ 10 w 456"/>
                  <a:gd name="T17" fmla="*/ 1 h 210"/>
                  <a:gd name="T18" fmla="*/ 26 w 456"/>
                  <a:gd name="T19" fmla="*/ 1 h 210"/>
                  <a:gd name="T20" fmla="*/ 77 w 456"/>
                  <a:gd name="T21" fmla="*/ 1 h 210"/>
                  <a:gd name="T22" fmla="*/ 158 w 456"/>
                  <a:gd name="T23" fmla="*/ 1 h 210"/>
                  <a:gd name="T24" fmla="*/ 245 w 456"/>
                  <a:gd name="T25" fmla="*/ 1 h 210"/>
                  <a:gd name="T26" fmla="*/ 298 w 456"/>
                  <a:gd name="T27" fmla="*/ 1 h 210"/>
                  <a:gd name="T28" fmla="*/ 304 w 456"/>
                  <a:gd name="T29" fmla="*/ 1 h 210"/>
                  <a:gd name="T30" fmla="*/ 362 w 456"/>
                  <a:gd name="T31" fmla="*/ 1 h 210"/>
                  <a:gd name="T32" fmla="*/ 416 w 456"/>
                  <a:gd name="T33" fmla="*/ 1 h 210"/>
                  <a:gd name="T34" fmla="*/ 449 w 456"/>
                  <a:gd name="T35" fmla="*/ 1 h 210"/>
                  <a:gd name="T36" fmla="*/ 456 w 456"/>
                  <a:gd name="T37" fmla="*/ 1 h 210"/>
                  <a:gd name="T38" fmla="*/ 451 w 456"/>
                  <a:gd name="T39" fmla="*/ 1 h 210"/>
                  <a:gd name="T40" fmla="*/ 434 w 456"/>
                  <a:gd name="T41" fmla="*/ 0 h 210"/>
                  <a:gd name="T42" fmla="*/ 228 w 456"/>
                  <a:gd name="T43" fmla="*/ 0 h 210"/>
                  <a:gd name="T44" fmla="*/ 208 w 456"/>
                  <a:gd name="T45" fmla="*/ 1 h 21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6"/>
                  <a:gd name="T70" fmla="*/ 0 h 210"/>
                  <a:gd name="T71" fmla="*/ 456 w 456"/>
                  <a:gd name="T72" fmla="*/ 210 h 21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6" h="210">
                    <a:moveTo>
                      <a:pt x="208" y="5"/>
                    </a:moveTo>
                    <a:lnTo>
                      <a:pt x="134" y="26"/>
                    </a:lnTo>
                    <a:lnTo>
                      <a:pt x="76" y="53"/>
                    </a:lnTo>
                    <a:lnTo>
                      <a:pt x="45" y="68"/>
                    </a:lnTo>
                    <a:lnTo>
                      <a:pt x="20" y="98"/>
                    </a:lnTo>
                    <a:lnTo>
                      <a:pt x="8" y="123"/>
                    </a:lnTo>
                    <a:lnTo>
                      <a:pt x="0" y="161"/>
                    </a:lnTo>
                    <a:lnTo>
                      <a:pt x="2" y="189"/>
                    </a:lnTo>
                    <a:lnTo>
                      <a:pt x="10" y="200"/>
                    </a:lnTo>
                    <a:lnTo>
                      <a:pt x="26" y="208"/>
                    </a:lnTo>
                    <a:lnTo>
                      <a:pt x="77" y="200"/>
                    </a:lnTo>
                    <a:lnTo>
                      <a:pt x="158" y="187"/>
                    </a:lnTo>
                    <a:lnTo>
                      <a:pt x="245" y="168"/>
                    </a:lnTo>
                    <a:lnTo>
                      <a:pt x="298" y="163"/>
                    </a:lnTo>
                    <a:lnTo>
                      <a:pt x="304" y="193"/>
                    </a:lnTo>
                    <a:lnTo>
                      <a:pt x="362" y="208"/>
                    </a:lnTo>
                    <a:lnTo>
                      <a:pt x="416" y="210"/>
                    </a:lnTo>
                    <a:lnTo>
                      <a:pt x="449" y="204"/>
                    </a:lnTo>
                    <a:lnTo>
                      <a:pt x="456" y="163"/>
                    </a:lnTo>
                    <a:lnTo>
                      <a:pt x="451" y="92"/>
                    </a:lnTo>
                    <a:lnTo>
                      <a:pt x="434" y="0"/>
                    </a:lnTo>
                    <a:lnTo>
                      <a:pt x="228" y="0"/>
                    </a:lnTo>
                    <a:lnTo>
                      <a:pt x="208" y="5"/>
                    </a:lnTo>
                    <a:close/>
                  </a:path>
                </a:pathLst>
              </a:custGeom>
              <a:solidFill>
                <a:srgbClr val="7F5F3F"/>
              </a:solidFill>
              <a:ln w="12700">
                <a:solidFill>
                  <a:srgbClr val="000000"/>
                </a:solidFill>
                <a:round/>
                <a:headEnd/>
                <a:tailEnd/>
              </a:ln>
            </p:spPr>
            <p:txBody>
              <a:bodyPr/>
              <a:lstStyle/>
              <a:p>
                <a:endParaRPr lang="id-ID"/>
              </a:p>
            </p:txBody>
          </p:sp>
        </p:grpSp>
        <p:grpSp>
          <p:nvGrpSpPr>
            <p:cNvPr id="27" name="Group 44"/>
            <p:cNvGrpSpPr>
              <a:grpSpLocks/>
            </p:cNvGrpSpPr>
            <p:nvPr/>
          </p:nvGrpSpPr>
          <p:grpSpPr bwMode="auto">
            <a:xfrm>
              <a:off x="3193" y="3246"/>
              <a:ext cx="795" cy="740"/>
              <a:chOff x="3193" y="3246"/>
              <a:chExt cx="795" cy="740"/>
            </a:xfrm>
          </p:grpSpPr>
          <p:sp>
            <p:nvSpPr>
              <p:cNvPr id="86" name="Freeform 42"/>
              <p:cNvSpPr>
                <a:spLocks/>
              </p:cNvSpPr>
              <p:nvPr/>
            </p:nvSpPr>
            <p:spPr bwMode="auto">
              <a:xfrm>
                <a:off x="3193" y="3863"/>
                <a:ext cx="504" cy="123"/>
              </a:xfrm>
              <a:custGeom>
                <a:avLst/>
                <a:gdLst>
                  <a:gd name="T0" fmla="*/ 230 w 504"/>
                  <a:gd name="T1" fmla="*/ 1 h 244"/>
                  <a:gd name="T2" fmla="*/ 148 w 504"/>
                  <a:gd name="T3" fmla="*/ 1 h 244"/>
                  <a:gd name="T4" fmla="*/ 82 w 504"/>
                  <a:gd name="T5" fmla="*/ 1 h 244"/>
                  <a:gd name="T6" fmla="*/ 49 w 504"/>
                  <a:gd name="T7" fmla="*/ 1 h 244"/>
                  <a:gd name="T8" fmla="*/ 21 w 504"/>
                  <a:gd name="T9" fmla="*/ 1 h 244"/>
                  <a:gd name="T10" fmla="*/ 9 w 504"/>
                  <a:gd name="T11" fmla="*/ 1 h 244"/>
                  <a:gd name="T12" fmla="*/ 0 w 504"/>
                  <a:gd name="T13" fmla="*/ 1 h 244"/>
                  <a:gd name="T14" fmla="*/ 1 w 504"/>
                  <a:gd name="T15" fmla="*/ 1 h 244"/>
                  <a:gd name="T16" fmla="*/ 10 w 504"/>
                  <a:gd name="T17" fmla="*/ 1 h 244"/>
                  <a:gd name="T18" fmla="*/ 25 w 504"/>
                  <a:gd name="T19" fmla="*/ 1 h 244"/>
                  <a:gd name="T20" fmla="*/ 77 w 504"/>
                  <a:gd name="T21" fmla="*/ 1 h 244"/>
                  <a:gd name="T22" fmla="*/ 177 w 504"/>
                  <a:gd name="T23" fmla="*/ 1 h 244"/>
                  <a:gd name="T24" fmla="*/ 272 w 504"/>
                  <a:gd name="T25" fmla="*/ 1 h 244"/>
                  <a:gd name="T26" fmla="*/ 329 w 504"/>
                  <a:gd name="T27" fmla="*/ 1 h 244"/>
                  <a:gd name="T28" fmla="*/ 335 w 504"/>
                  <a:gd name="T29" fmla="*/ 1 h 244"/>
                  <a:gd name="T30" fmla="*/ 368 w 504"/>
                  <a:gd name="T31" fmla="*/ 1 h 244"/>
                  <a:gd name="T32" fmla="*/ 398 w 504"/>
                  <a:gd name="T33" fmla="*/ 1 h 244"/>
                  <a:gd name="T34" fmla="*/ 460 w 504"/>
                  <a:gd name="T35" fmla="*/ 1 h 244"/>
                  <a:gd name="T36" fmla="*/ 496 w 504"/>
                  <a:gd name="T37" fmla="*/ 1 h 244"/>
                  <a:gd name="T38" fmla="*/ 504 w 504"/>
                  <a:gd name="T39" fmla="*/ 1 h 244"/>
                  <a:gd name="T40" fmla="*/ 497 w 504"/>
                  <a:gd name="T41" fmla="*/ 1 h 244"/>
                  <a:gd name="T42" fmla="*/ 479 w 504"/>
                  <a:gd name="T43" fmla="*/ 0 h 244"/>
                  <a:gd name="T44" fmla="*/ 250 w 504"/>
                  <a:gd name="T45" fmla="*/ 0 h 244"/>
                  <a:gd name="T46" fmla="*/ 230 w 504"/>
                  <a:gd name="T47" fmla="*/ 1 h 24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04"/>
                  <a:gd name="T73" fmla="*/ 0 h 244"/>
                  <a:gd name="T74" fmla="*/ 504 w 504"/>
                  <a:gd name="T75" fmla="*/ 244 h 24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04" h="244">
                    <a:moveTo>
                      <a:pt x="230" y="9"/>
                    </a:moveTo>
                    <a:lnTo>
                      <a:pt x="148" y="34"/>
                    </a:lnTo>
                    <a:lnTo>
                      <a:pt x="82" y="64"/>
                    </a:lnTo>
                    <a:lnTo>
                      <a:pt x="49" y="81"/>
                    </a:lnTo>
                    <a:lnTo>
                      <a:pt x="21" y="115"/>
                    </a:lnTo>
                    <a:lnTo>
                      <a:pt x="9" y="142"/>
                    </a:lnTo>
                    <a:lnTo>
                      <a:pt x="0" y="183"/>
                    </a:lnTo>
                    <a:lnTo>
                      <a:pt x="1" y="218"/>
                    </a:lnTo>
                    <a:lnTo>
                      <a:pt x="10" y="229"/>
                    </a:lnTo>
                    <a:lnTo>
                      <a:pt x="25" y="238"/>
                    </a:lnTo>
                    <a:lnTo>
                      <a:pt x="77" y="244"/>
                    </a:lnTo>
                    <a:lnTo>
                      <a:pt x="177" y="233"/>
                    </a:lnTo>
                    <a:lnTo>
                      <a:pt x="272" y="212"/>
                    </a:lnTo>
                    <a:lnTo>
                      <a:pt x="329" y="187"/>
                    </a:lnTo>
                    <a:lnTo>
                      <a:pt x="335" y="219"/>
                    </a:lnTo>
                    <a:lnTo>
                      <a:pt x="368" y="229"/>
                    </a:lnTo>
                    <a:lnTo>
                      <a:pt x="398" y="235"/>
                    </a:lnTo>
                    <a:lnTo>
                      <a:pt x="460" y="238"/>
                    </a:lnTo>
                    <a:lnTo>
                      <a:pt x="496" y="233"/>
                    </a:lnTo>
                    <a:lnTo>
                      <a:pt x="504" y="187"/>
                    </a:lnTo>
                    <a:lnTo>
                      <a:pt x="497" y="108"/>
                    </a:lnTo>
                    <a:lnTo>
                      <a:pt x="479" y="0"/>
                    </a:lnTo>
                    <a:lnTo>
                      <a:pt x="250" y="0"/>
                    </a:lnTo>
                    <a:lnTo>
                      <a:pt x="230" y="9"/>
                    </a:lnTo>
                    <a:close/>
                  </a:path>
                </a:pathLst>
              </a:custGeom>
              <a:solidFill>
                <a:srgbClr val="7F5F3F"/>
              </a:solidFill>
              <a:ln w="12700">
                <a:solidFill>
                  <a:srgbClr val="000000"/>
                </a:solidFill>
                <a:round/>
                <a:headEnd/>
                <a:tailEnd/>
              </a:ln>
            </p:spPr>
            <p:txBody>
              <a:bodyPr/>
              <a:lstStyle/>
              <a:p>
                <a:endParaRPr lang="id-ID"/>
              </a:p>
            </p:txBody>
          </p:sp>
          <p:sp>
            <p:nvSpPr>
              <p:cNvPr id="87" name="Freeform 43"/>
              <p:cNvSpPr>
                <a:spLocks/>
              </p:cNvSpPr>
              <p:nvPr/>
            </p:nvSpPr>
            <p:spPr bwMode="auto">
              <a:xfrm>
                <a:off x="3342" y="3246"/>
                <a:ext cx="646" cy="653"/>
              </a:xfrm>
              <a:custGeom>
                <a:avLst/>
                <a:gdLst>
                  <a:gd name="T0" fmla="*/ 613 w 646"/>
                  <a:gd name="T1" fmla="*/ 0 h 1307"/>
                  <a:gd name="T2" fmla="*/ 638 w 646"/>
                  <a:gd name="T3" fmla="*/ 0 h 1307"/>
                  <a:gd name="T4" fmla="*/ 641 w 646"/>
                  <a:gd name="T5" fmla="*/ 0 h 1307"/>
                  <a:gd name="T6" fmla="*/ 646 w 646"/>
                  <a:gd name="T7" fmla="*/ 0 h 1307"/>
                  <a:gd name="T8" fmla="*/ 638 w 646"/>
                  <a:gd name="T9" fmla="*/ 0 h 1307"/>
                  <a:gd name="T10" fmla="*/ 619 w 646"/>
                  <a:gd name="T11" fmla="*/ 0 h 1307"/>
                  <a:gd name="T12" fmla="*/ 599 w 646"/>
                  <a:gd name="T13" fmla="*/ 0 h 1307"/>
                  <a:gd name="T14" fmla="*/ 570 w 646"/>
                  <a:gd name="T15" fmla="*/ 0 h 1307"/>
                  <a:gd name="T16" fmla="*/ 511 w 646"/>
                  <a:gd name="T17" fmla="*/ 0 h 1307"/>
                  <a:gd name="T18" fmla="*/ 452 w 646"/>
                  <a:gd name="T19" fmla="*/ 0 h 1307"/>
                  <a:gd name="T20" fmla="*/ 397 w 646"/>
                  <a:gd name="T21" fmla="*/ 0 h 1307"/>
                  <a:gd name="T22" fmla="*/ 364 w 646"/>
                  <a:gd name="T23" fmla="*/ 0 h 1307"/>
                  <a:gd name="T24" fmla="*/ 300 w 646"/>
                  <a:gd name="T25" fmla="*/ 0 h 1307"/>
                  <a:gd name="T26" fmla="*/ 252 w 646"/>
                  <a:gd name="T27" fmla="*/ 0 h 1307"/>
                  <a:gd name="T28" fmla="*/ 202 w 646"/>
                  <a:gd name="T29" fmla="*/ 0 h 1307"/>
                  <a:gd name="T30" fmla="*/ 156 w 646"/>
                  <a:gd name="T31" fmla="*/ 0 h 1307"/>
                  <a:gd name="T32" fmla="*/ 170 w 646"/>
                  <a:gd name="T33" fmla="*/ 0 h 1307"/>
                  <a:gd name="T34" fmla="*/ 189 w 646"/>
                  <a:gd name="T35" fmla="*/ 0 h 1307"/>
                  <a:gd name="T36" fmla="*/ 196 w 646"/>
                  <a:gd name="T37" fmla="*/ 1 h 1307"/>
                  <a:gd name="T38" fmla="*/ 202 w 646"/>
                  <a:gd name="T39" fmla="*/ 1 h 1307"/>
                  <a:gd name="T40" fmla="*/ 225 w 646"/>
                  <a:gd name="T41" fmla="*/ 1 h 1307"/>
                  <a:gd name="T42" fmla="*/ 258 w 646"/>
                  <a:gd name="T43" fmla="*/ 1 h 1307"/>
                  <a:gd name="T44" fmla="*/ 287 w 646"/>
                  <a:gd name="T45" fmla="*/ 2 h 1307"/>
                  <a:gd name="T46" fmla="*/ 325 w 646"/>
                  <a:gd name="T47" fmla="*/ 2 h 1307"/>
                  <a:gd name="T48" fmla="*/ 287 w 646"/>
                  <a:gd name="T49" fmla="*/ 2 h 1307"/>
                  <a:gd name="T50" fmla="*/ 193 w 646"/>
                  <a:gd name="T51" fmla="*/ 2 h 1307"/>
                  <a:gd name="T52" fmla="*/ 125 w 646"/>
                  <a:gd name="T53" fmla="*/ 2 h 1307"/>
                  <a:gd name="T54" fmla="*/ 92 w 646"/>
                  <a:gd name="T55" fmla="*/ 2 h 1307"/>
                  <a:gd name="T56" fmla="*/ 76 w 646"/>
                  <a:gd name="T57" fmla="*/ 2 h 1307"/>
                  <a:gd name="T58" fmla="*/ 85 w 646"/>
                  <a:gd name="T59" fmla="*/ 2 h 1307"/>
                  <a:gd name="T60" fmla="*/ 79 w 646"/>
                  <a:gd name="T61" fmla="*/ 1 h 1307"/>
                  <a:gd name="T62" fmla="*/ 68 w 646"/>
                  <a:gd name="T63" fmla="*/ 1 h 1307"/>
                  <a:gd name="T64" fmla="*/ 62 w 646"/>
                  <a:gd name="T65" fmla="*/ 0 h 1307"/>
                  <a:gd name="T66" fmla="*/ 49 w 646"/>
                  <a:gd name="T67" fmla="*/ 0 h 1307"/>
                  <a:gd name="T68" fmla="*/ 43 w 646"/>
                  <a:gd name="T69" fmla="*/ 0 h 1307"/>
                  <a:gd name="T70" fmla="*/ 16 w 646"/>
                  <a:gd name="T71" fmla="*/ 0 h 1307"/>
                  <a:gd name="T72" fmla="*/ 4 w 646"/>
                  <a:gd name="T73" fmla="*/ 0 h 1307"/>
                  <a:gd name="T74" fmla="*/ 0 w 646"/>
                  <a:gd name="T75" fmla="*/ 0 h 1307"/>
                  <a:gd name="T76" fmla="*/ 4 w 646"/>
                  <a:gd name="T77" fmla="*/ 0 h 1307"/>
                  <a:gd name="T78" fmla="*/ 16 w 646"/>
                  <a:gd name="T79" fmla="*/ 0 h 1307"/>
                  <a:gd name="T80" fmla="*/ 92 w 646"/>
                  <a:gd name="T81" fmla="*/ 0 h 1307"/>
                  <a:gd name="T82" fmla="*/ 252 w 646"/>
                  <a:gd name="T83" fmla="*/ 0 h 1307"/>
                  <a:gd name="T84" fmla="*/ 319 w 646"/>
                  <a:gd name="T85" fmla="*/ 0 h 1307"/>
                  <a:gd name="T86" fmla="*/ 430 w 646"/>
                  <a:gd name="T87" fmla="*/ 0 h 1307"/>
                  <a:gd name="T88" fmla="*/ 521 w 646"/>
                  <a:gd name="T89" fmla="*/ 0 h 1307"/>
                  <a:gd name="T90" fmla="*/ 613 w 646"/>
                  <a:gd name="T91" fmla="*/ 0 h 13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646"/>
                  <a:gd name="T139" fmla="*/ 0 h 1307"/>
                  <a:gd name="T140" fmla="*/ 646 w 646"/>
                  <a:gd name="T141" fmla="*/ 1307 h 13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646" h="1307">
                    <a:moveTo>
                      <a:pt x="613" y="80"/>
                    </a:moveTo>
                    <a:lnTo>
                      <a:pt x="638" y="182"/>
                    </a:lnTo>
                    <a:lnTo>
                      <a:pt x="641" y="218"/>
                    </a:lnTo>
                    <a:lnTo>
                      <a:pt x="646" y="273"/>
                    </a:lnTo>
                    <a:lnTo>
                      <a:pt x="638" y="339"/>
                    </a:lnTo>
                    <a:lnTo>
                      <a:pt x="619" y="375"/>
                    </a:lnTo>
                    <a:lnTo>
                      <a:pt x="599" y="400"/>
                    </a:lnTo>
                    <a:lnTo>
                      <a:pt x="570" y="403"/>
                    </a:lnTo>
                    <a:lnTo>
                      <a:pt x="511" y="403"/>
                    </a:lnTo>
                    <a:lnTo>
                      <a:pt x="452" y="409"/>
                    </a:lnTo>
                    <a:lnTo>
                      <a:pt x="397" y="392"/>
                    </a:lnTo>
                    <a:lnTo>
                      <a:pt x="364" y="381"/>
                    </a:lnTo>
                    <a:lnTo>
                      <a:pt x="300" y="356"/>
                    </a:lnTo>
                    <a:lnTo>
                      <a:pt x="252" y="326"/>
                    </a:lnTo>
                    <a:lnTo>
                      <a:pt x="202" y="295"/>
                    </a:lnTo>
                    <a:lnTo>
                      <a:pt x="156" y="248"/>
                    </a:lnTo>
                    <a:lnTo>
                      <a:pt x="170" y="314"/>
                    </a:lnTo>
                    <a:lnTo>
                      <a:pt x="189" y="409"/>
                    </a:lnTo>
                    <a:lnTo>
                      <a:pt x="196" y="542"/>
                    </a:lnTo>
                    <a:lnTo>
                      <a:pt x="202" y="644"/>
                    </a:lnTo>
                    <a:lnTo>
                      <a:pt x="225" y="784"/>
                    </a:lnTo>
                    <a:lnTo>
                      <a:pt x="258" y="958"/>
                    </a:lnTo>
                    <a:lnTo>
                      <a:pt x="287" y="1098"/>
                    </a:lnTo>
                    <a:lnTo>
                      <a:pt x="325" y="1240"/>
                    </a:lnTo>
                    <a:lnTo>
                      <a:pt x="287" y="1295"/>
                    </a:lnTo>
                    <a:lnTo>
                      <a:pt x="193" y="1307"/>
                    </a:lnTo>
                    <a:lnTo>
                      <a:pt x="125" y="1295"/>
                    </a:lnTo>
                    <a:lnTo>
                      <a:pt x="92" y="1276"/>
                    </a:lnTo>
                    <a:lnTo>
                      <a:pt x="76" y="1259"/>
                    </a:lnTo>
                    <a:lnTo>
                      <a:pt x="85" y="1121"/>
                    </a:lnTo>
                    <a:lnTo>
                      <a:pt x="79" y="936"/>
                    </a:lnTo>
                    <a:lnTo>
                      <a:pt x="68" y="669"/>
                    </a:lnTo>
                    <a:lnTo>
                      <a:pt x="62" y="500"/>
                    </a:lnTo>
                    <a:lnTo>
                      <a:pt x="49" y="381"/>
                    </a:lnTo>
                    <a:lnTo>
                      <a:pt x="43" y="356"/>
                    </a:lnTo>
                    <a:lnTo>
                      <a:pt x="16" y="326"/>
                    </a:lnTo>
                    <a:lnTo>
                      <a:pt x="4" y="265"/>
                    </a:lnTo>
                    <a:lnTo>
                      <a:pt x="0" y="182"/>
                    </a:lnTo>
                    <a:lnTo>
                      <a:pt x="4" y="116"/>
                    </a:lnTo>
                    <a:lnTo>
                      <a:pt x="16" y="72"/>
                    </a:lnTo>
                    <a:lnTo>
                      <a:pt x="92" y="55"/>
                    </a:lnTo>
                    <a:lnTo>
                      <a:pt x="252" y="30"/>
                    </a:lnTo>
                    <a:lnTo>
                      <a:pt x="319" y="0"/>
                    </a:lnTo>
                    <a:lnTo>
                      <a:pt x="430" y="19"/>
                    </a:lnTo>
                    <a:lnTo>
                      <a:pt x="521" y="30"/>
                    </a:lnTo>
                    <a:lnTo>
                      <a:pt x="613" y="80"/>
                    </a:lnTo>
                    <a:close/>
                  </a:path>
                </a:pathLst>
              </a:custGeom>
              <a:solidFill>
                <a:srgbClr val="3F5F00"/>
              </a:solidFill>
              <a:ln w="12700">
                <a:solidFill>
                  <a:srgbClr val="000000"/>
                </a:solidFill>
                <a:round/>
                <a:headEnd/>
                <a:tailEnd/>
              </a:ln>
            </p:spPr>
            <p:txBody>
              <a:bodyPr/>
              <a:lstStyle/>
              <a:p>
                <a:endParaRPr lang="id-ID"/>
              </a:p>
            </p:txBody>
          </p:sp>
        </p:grpSp>
        <p:sp>
          <p:nvSpPr>
            <p:cNvPr id="28" name="Freeform 45"/>
            <p:cNvSpPr>
              <a:spLocks/>
            </p:cNvSpPr>
            <p:nvPr/>
          </p:nvSpPr>
          <p:spPr bwMode="auto">
            <a:xfrm>
              <a:off x="3583" y="3523"/>
              <a:ext cx="672" cy="482"/>
            </a:xfrm>
            <a:custGeom>
              <a:avLst/>
              <a:gdLst>
                <a:gd name="T0" fmla="*/ 473 w 672"/>
                <a:gd name="T1" fmla="*/ 1 h 964"/>
                <a:gd name="T2" fmla="*/ 672 w 672"/>
                <a:gd name="T3" fmla="*/ 2 h 964"/>
                <a:gd name="T4" fmla="*/ 664 w 672"/>
                <a:gd name="T5" fmla="*/ 2 h 964"/>
                <a:gd name="T6" fmla="*/ 649 w 672"/>
                <a:gd name="T7" fmla="*/ 2 h 964"/>
                <a:gd name="T8" fmla="*/ 460 w 672"/>
                <a:gd name="T9" fmla="*/ 1 h 964"/>
                <a:gd name="T10" fmla="*/ 449 w 672"/>
                <a:gd name="T11" fmla="*/ 1 h 964"/>
                <a:gd name="T12" fmla="*/ 376 w 672"/>
                <a:gd name="T13" fmla="*/ 1 h 964"/>
                <a:gd name="T14" fmla="*/ 282 w 672"/>
                <a:gd name="T15" fmla="*/ 1 h 964"/>
                <a:gd name="T16" fmla="*/ 199 w 672"/>
                <a:gd name="T17" fmla="*/ 1 h 964"/>
                <a:gd name="T18" fmla="*/ 174 w 672"/>
                <a:gd name="T19" fmla="*/ 1 h 964"/>
                <a:gd name="T20" fmla="*/ 159 w 672"/>
                <a:gd name="T21" fmla="*/ 1 h 964"/>
                <a:gd name="T22" fmla="*/ 150 w 672"/>
                <a:gd name="T23" fmla="*/ 1 h 964"/>
                <a:gd name="T24" fmla="*/ 19 w 672"/>
                <a:gd name="T25" fmla="*/ 2 h 964"/>
                <a:gd name="T26" fmla="*/ 8 w 672"/>
                <a:gd name="T27" fmla="*/ 2 h 964"/>
                <a:gd name="T28" fmla="*/ 0 w 672"/>
                <a:gd name="T29" fmla="*/ 2 h 964"/>
                <a:gd name="T30" fmla="*/ 130 w 672"/>
                <a:gd name="T31" fmla="*/ 1 h 964"/>
                <a:gd name="T32" fmla="*/ 144 w 672"/>
                <a:gd name="T33" fmla="*/ 1 h 964"/>
                <a:gd name="T34" fmla="*/ 155 w 672"/>
                <a:gd name="T35" fmla="*/ 1 h 964"/>
                <a:gd name="T36" fmla="*/ 166 w 672"/>
                <a:gd name="T37" fmla="*/ 1 h 964"/>
                <a:gd name="T38" fmla="*/ 180 w 672"/>
                <a:gd name="T39" fmla="*/ 1 h 964"/>
                <a:gd name="T40" fmla="*/ 208 w 672"/>
                <a:gd name="T41" fmla="*/ 1 h 964"/>
                <a:gd name="T42" fmla="*/ 296 w 672"/>
                <a:gd name="T43" fmla="*/ 1 h 964"/>
                <a:gd name="T44" fmla="*/ 392 w 672"/>
                <a:gd name="T45" fmla="*/ 0 h 964"/>
                <a:gd name="T46" fmla="*/ 438 w 672"/>
                <a:gd name="T47" fmla="*/ 1 h 964"/>
                <a:gd name="T48" fmla="*/ 461 w 672"/>
                <a:gd name="T49" fmla="*/ 1 h 964"/>
                <a:gd name="T50" fmla="*/ 473 w 672"/>
                <a:gd name="T51" fmla="*/ 1 h 9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72"/>
                <a:gd name="T79" fmla="*/ 0 h 964"/>
                <a:gd name="T80" fmla="*/ 672 w 672"/>
                <a:gd name="T81" fmla="*/ 964 h 96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72" h="964">
                  <a:moveTo>
                    <a:pt x="473" y="17"/>
                  </a:moveTo>
                  <a:lnTo>
                    <a:pt x="672" y="873"/>
                  </a:lnTo>
                  <a:lnTo>
                    <a:pt x="664" y="892"/>
                  </a:lnTo>
                  <a:lnTo>
                    <a:pt x="649" y="877"/>
                  </a:lnTo>
                  <a:lnTo>
                    <a:pt x="460" y="51"/>
                  </a:lnTo>
                  <a:lnTo>
                    <a:pt x="449" y="42"/>
                  </a:lnTo>
                  <a:lnTo>
                    <a:pt x="376" y="38"/>
                  </a:lnTo>
                  <a:lnTo>
                    <a:pt x="282" y="43"/>
                  </a:lnTo>
                  <a:lnTo>
                    <a:pt x="199" y="53"/>
                  </a:lnTo>
                  <a:lnTo>
                    <a:pt x="174" y="66"/>
                  </a:lnTo>
                  <a:lnTo>
                    <a:pt x="159" y="87"/>
                  </a:lnTo>
                  <a:lnTo>
                    <a:pt x="150" y="114"/>
                  </a:lnTo>
                  <a:lnTo>
                    <a:pt x="19" y="954"/>
                  </a:lnTo>
                  <a:lnTo>
                    <a:pt x="8" y="964"/>
                  </a:lnTo>
                  <a:lnTo>
                    <a:pt x="0" y="945"/>
                  </a:lnTo>
                  <a:lnTo>
                    <a:pt x="130" y="108"/>
                  </a:lnTo>
                  <a:lnTo>
                    <a:pt x="144" y="62"/>
                  </a:lnTo>
                  <a:lnTo>
                    <a:pt x="155" y="43"/>
                  </a:lnTo>
                  <a:lnTo>
                    <a:pt x="166" y="32"/>
                  </a:lnTo>
                  <a:lnTo>
                    <a:pt x="180" y="21"/>
                  </a:lnTo>
                  <a:lnTo>
                    <a:pt x="208" y="17"/>
                  </a:lnTo>
                  <a:lnTo>
                    <a:pt x="296" y="6"/>
                  </a:lnTo>
                  <a:lnTo>
                    <a:pt x="392" y="0"/>
                  </a:lnTo>
                  <a:lnTo>
                    <a:pt x="438" y="2"/>
                  </a:lnTo>
                  <a:lnTo>
                    <a:pt x="461" y="6"/>
                  </a:lnTo>
                  <a:lnTo>
                    <a:pt x="473" y="17"/>
                  </a:lnTo>
                  <a:close/>
                </a:path>
              </a:pathLst>
            </a:custGeom>
            <a:solidFill>
              <a:srgbClr val="5F3F1F"/>
            </a:solidFill>
            <a:ln w="12700">
              <a:solidFill>
                <a:srgbClr val="000000"/>
              </a:solidFill>
              <a:round/>
              <a:headEnd/>
              <a:tailEnd/>
            </a:ln>
          </p:spPr>
          <p:txBody>
            <a:bodyPr/>
            <a:lstStyle/>
            <a:p>
              <a:endParaRPr lang="id-ID"/>
            </a:p>
          </p:txBody>
        </p:sp>
        <p:grpSp>
          <p:nvGrpSpPr>
            <p:cNvPr id="29" name="Group 51"/>
            <p:cNvGrpSpPr>
              <a:grpSpLocks/>
            </p:cNvGrpSpPr>
            <p:nvPr/>
          </p:nvGrpSpPr>
          <p:grpSpPr bwMode="auto">
            <a:xfrm>
              <a:off x="2661" y="2758"/>
              <a:ext cx="542" cy="492"/>
              <a:chOff x="2661" y="2758"/>
              <a:chExt cx="542" cy="492"/>
            </a:xfrm>
          </p:grpSpPr>
          <p:grpSp>
            <p:nvGrpSpPr>
              <p:cNvPr id="81" name="Group 49"/>
              <p:cNvGrpSpPr>
                <a:grpSpLocks/>
              </p:cNvGrpSpPr>
              <p:nvPr/>
            </p:nvGrpSpPr>
            <p:grpSpPr bwMode="auto">
              <a:xfrm>
                <a:off x="2661" y="2758"/>
                <a:ext cx="542" cy="492"/>
                <a:chOff x="2661" y="2758"/>
                <a:chExt cx="542" cy="492"/>
              </a:xfrm>
            </p:grpSpPr>
            <p:sp>
              <p:nvSpPr>
                <p:cNvPr id="83" name="Oval 46"/>
                <p:cNvSpPr>
                  <a:spLocks noChangeArrowheads="1"/>
                </p:cNvSpPr>
                <p:nvPr/>
              </p:nvSpPr>
              <p:spPr bwMode="auto">
                <a:xfrm>
                  <a:off x="2661" y="2758"/>
                  <a:ext cx="542" cy="492"/>
                </a:xfrm>
                <a:prstGeom prst="ellipse">
                  <a:avLst/>
                </a:prstGeom>
                <a:solidFill>
                  <a:srgbClr val="9F9FBF"/>
                </a:solidFill>
                <a:ln w="12700">
                  <a:solidFill>
                    <a:srgbClr val="000000"/>
                  </a:solidFill>
                  <a:round/>
                  <a:headEnd/>
                  <a:tailEnd/>
                </a:ln>
              </p:spPr>
              <p:txBody>
                <a:bodyPr/>
                <a:lstStyle/>
                <a:p>
                  <a:endParaRPr lang="id-ID"/>
                </a:p>
              </p:txBody>
            </p:sp>
            <p:sp>
              <p:nvSpPr>
                <p:cNvPr id="84" name="Oval 47"/>
                <p:cNvSpPr>
                  <a:spLocks noChangeArrowheads="1"/>
                </p:cNvSpPr>
                <p:nvPr/>
              </p:nvSpPr>
              <p:spPr bwMode="auto">
                <a:xfrm>
                  <a:off x="2695" y="2761"/>
                  <a:ext cx="486" cy="439"/>
                </a:xfrm>
                <a:prstGeom prst="ellipse">
                  <a:avLst/>
                </a:prstGeom>
                <a:solidFill>
                  <a:srgbClr val="BFBFDF"/>
                </a:solidFill>
                <a:ln w="9525">
                  <a:noFill/>
                  <a:round/>
                  <a:headEnd/>
                  <a:tailEnd/>
                </a:ln>
              </p:spPr>
              <p:txBody>
                <a:bodyPr/>
                <a:lstStyle/>
                <a:p>
                  <a:endParaRPr lang="id-ID"/>
                </a:p>
              </p:txBody>
            </p:sp>
            <p:sp>
              <p:nvSpPr>
                <p:cNvPr id="85" name="Oval 48"/>
                <p:cNvSpPr>
                  <a:spLocks noChangeArrowheads="1"/>
                </p:cNvSpPr>
                <p:nvPr/>
              </p:nvSpPr>
              <p:spPr bwMode="auto">
                <a:xfrm>
                  <a:off x="2782" y="2786"/>
                  <a:ext cx="377" cy="334"/>
                </a:xfrm>
                <a:prstGeom prst="ellipse">
                  <a:avLst/>
                </a:prstGeom>
                <a:solidFill>
                  <a:srgbClr val="DFDFFF"/>
                </a:solidFill>
                <a:ln w="9525">
                  <a:noFill/>
                  <a:round/>
                  <a:headEnd/>
                  <a:tailEnd/>
                </a:ln>
              </p:spPr>
              <p:txBody>
                <a:bodyPr/>
                <a:lstStyle/>
                <a:p>
                  <a:endParaRPr lang="id-ID"/>
                </a:p>
              </p:txBody>
            </p:sp>
          </p:grpSp>
          <p:sp>
            <p:nvSpPr>
              <p:cNvPr id="82" name="Oval 50"/>
              <p:cNvSpPr>
                <a:spLocks noChangeArrowheads="1"/>
              </p:cNvSpPr>
              <p:nvPr/>
            </p:nvSpPr>
            <p:spPr bwMode="auto">
              <a:xfrm>
                <a:off x="2970" y="2835"/>
                <a:ext cx="98" cy="88"/>
              </a:xfrm>
              <a:prstGeom prst="ellipse">
                <a:avLst/>
              </a:prstGeom>
              <a:solidFill>
                <a:srgbClr val="FFFFFF"/>
              </a:solidFill>
              <a:ln w="9525">
                <a:noFill/>
                <a:round/>
                <a:headEnd/>
                <a:tailEnd/>
              </a:ln>
            </p:spPr>
            <p:txBody>
              <a:bodyPr/>
              <a:lstStyle/>
              <a:p>
                <a:endParaRPr lang="id-ID"/>
              </a:p>
            </p:txBody>
          </p:sp>
        </p:grpSp>
        <p:grpSp>
          <p:nvGrpSpPr>
            <p:cNvPr id="30" name="Group 55"/>
            <p:cNvGrpSpPr>
              <a:grpSpLocks/>
            </p:cNvGrpSpPr>
            <p:nvPr/>
          </p:nvGrpSpPr>
          <p:grpSpPr bwMode="auto">
            <a:xfrm>
              <a:off x="2287" y="2920"/>
              <a:ext cx="761" cy="353"/>
              <a:chOff x="2287" y="2920"/>
              <a:chExt cx="761" cy="353"/>
            </a:xfrm>
          </p:grpSpPr>
          <p:sp>
            <p:nvSpPr>
              <p:cNvPr id="78" name="Freeform 52"/>
              <p:cNvSpPr>
                <a:spLocks/>
              </p:cNvSpPr>
              <p:nvPr/>
            </p:nvSpPr>
            <p:spPr bwMode="auto">
              <a:xfrm>
                <a:off x="2466" y="2920"/>
                <a:ext cx="582" cy="332"/>
              </a:xfrm>
              <a:custGeom>
                <a:avLst/>
                <a:gdLst>
                  <a:gd name="T0" fmla="*/ 20 w 582"/>
                  <a:gd name="T1" fmla="*/ 2 h 662"/>
                  <a:gd name="T2" fmla="*/ 28 w 582"/>
                  <a:gd name="T3" fmla="*/ 2 h 662"/>
                  <a:gd name="T4" fmla="*/ 45 w 582"/>
                  <a:gd name="T5" fmla="*/ 2 h 662"/>
                  <a:gd name="T6" fmla="*/ 331 w 582"/>
                  <a:gd name="T7" fmla="*/ 1 h 662"/>
                  <a:gd name="T8" fmla="*/ 358 w 582"/>
                  <a:gd name="T9" fmla="*/ 1 h 662"/>
                  <a:gd name="T10" fmla="*/ 406 w 582"/>
                  <a:gd name="T11" fmla="*/ 1 h 662"/>
                  <a:gd name="T12" fmla="*/ 463 w 582"/>
                  <a:gd name="T13" fmla="*/ 1 h 662"/>
                  <a:gd name="T14" fmla="*/ 559 w 582"/>
                  <a:gd name="T15" fmla="*/ 1 h 662"/>
                  <a:gd name="T16" fmla="*/ 561 w 582"/>
                  <a:gd name="T17" fmla="*/ 1 h 662"/>
                  <a:gd name="T18" fmla="*/ 469 w 582"/>
                  <a:gd name="T19" fmla="*/ 1 h 662"/>
                  <a:gd name="T20" fmla="*/ 564 w 582"/>
                  <a:gd name="T21" fmla="*/ 1 h 662"/>
                  <a:gd name="T22" fmla="*/ 579 w 582"/>
                  <a:gd name="T23" fmla="*/ 1 h 662"/>
                  <a:gd name="T24" fmla="*/ 531 w 582"/>
                  <a:gd name="T25" fmla="*/ 1 h 662"/>
                  <a:gd name="T26" fmla="*/ 466 w 582"/>
                  <a:gd name="T27" fmla="*/ 1 h 662"/>
                  <a:gd name="T28" fmla="*/ 579 w 582"/>
                  <a:gd name="T29" fmla="*/ 1 h 662"/>
                  <a:gd name="T30" fmla="*/ 577 w 582"/>
                  <a:gd name="T31" fmla="*/ 1 h 662"/>
                  <a:gd name="T32" fmla="*/ 542 w 582"/>
                  <a:gd name="T33" fmla="*/ 1 h 662"/>
                  <a:gd name="T34" fmla="*/ 456 w 582"/>
                  <a:gd name="T35" fmla="*/ 1 h 662"/>
                  <a:gd name="T36" fmla="*/ 547 w 582"/>
                  <a:gd name="T37" fmla="*/ 1 h 662"/>
                  <a:gd name="T38" fmla="*/ 552 w 582"/>
                  <a:gd name="T39" fmla="*/ 1 h 662"/>
                  <a:gd name="T40" fmla="*/ 531 w 582"/>
                  <a:gd name="T41" fmla="*/ 1 h 662"/>
                  <a:gd name="T42" fmla="*/ 430 w 582"/>
                  <a:gd name="T43" fmla="*/ 1 h 662"/>
                  <a:gd name="T44" fmla="*/ 404 w 582"/>
                  <a:gd name="T45" fmla="*/ 1 h 662"/>
                  <a:gd name="T46" fmla="*/ 418 w 582"/>
                  <a:gd name="T47" fmla="*/ 1 h 662"/>
                  <a:gd name="T48" fmla="*/ 416 w 582"/>
                  <a:gd name="T49" fmla="*/ 1 h 662"/>
                  <a:gd name="T50" fmla="*/ 373 w 582"/>
                  <a:gd name="T51" fmla="*/ 1 h 662"/>
                  <a:gd name="T52" fmla="*/ 359 w 582"/>
                  <a:gd name="T53" fmla="*/ 1 h 662"/>
                  <a:gd name="T54" fmla="*/ 331 w 582"/>
                  <a:gd name="T55" fmla="*/ 1 h 662"/>
                  <a:gd name="T56" fmla="*/ 314 w 582"/>
                  <a:gd name="T57" fmla="*/ 1 h 662"/>
                  <a:gd name="T58" fmla="*/ 314 w 582"/>
                  <a:gd name="T59" fmla="*/ 1 h 662"/>
                  <a:gd name="T60" fmla="*/ 47 w 582"/>
                  <a:gd name="T61" fmla="*/ 2 h 662"/>
                  <a:gd name="T62" fmla="*/ 38 w 582"/>
                  <a:gd name="T63" fmla="*/ 1 h 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82"/>
                  <a:gd name="T97" fmla="*/ 0 h 662"/>
                  <a:gd name="T98" fmla="*/ 582 w 582"/>
                  <a:gd name="T99" fmla="*/ 662 h 6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82" h="662">
                    <a:moveTo>
                      <a:pt x="0" y="545"/>
                    </a:moveTo>
                    <a:lnTo>
                      <a:pt x="20" y="636"/>
                    </a:lnTo>
                    <a:lnTo>
                      <a:pt x="24" y="651"/>
                    </a:lnTo>
                    <a:lnTo>
                      <a:pt x="28" y="657"/>
                    </a:lnTo>
                    <a:lnTo>
                      <a:pt x="35" y="662"/>
                    </a:lnTo>
                    <a:lnTo>
                      <a:pt x="45" y="662"/>
                    </a:lnTo>
                    <a:lnTo>
                      <a:pt x="56" y="655"/>
                    </a:lnTo>
                    <a:lnTo>
                      <a:pt x="331" y="363"/>
                    </a:lnTo>
                    <a:lnTo>
                      <a:pt x="348" y="354"/>
                    </a:lnTo>
                    <a:lnTo>
                      <a:pt x="358" y="369"/>
                    </a:lnTo>
                    <a:lnTo>
                      <a:pt x="376" y="382"/>
                    </a:lnTo>
                    <a:lnTo>
                      <a:pt x="406" y="373"/>
                    </a:lnTo>
                    <a:lnTo>
                      <a:pt x="440" y="354"/>
                    </a:lnTo>
                    <a:lnTo>
                      <a:pt x="463" y="339"/>
                    </a:lnTo>
                    <a:lnTo>
                      <a:pt x="537" y="325"/>
                    </a:lnTo>
                    <a:lnTo>
                      <a:pt x="559" y="320"/>
                    </a:lnTo>
                    <a:lnTo>
                      <a:pt x="566" y="306"/>
                    </a:lnTo>
                    <a:lnTo>
                      <a:pt x="561" y="288"/>
                    </a:lnTo>
                    <a:lnTo>
                      <a:pt x="537" y="282"/>
                    </a:lnTo>
                    <a:lnTo>
                      <a:pt x="469" y="291"/>
                    </a:lnTo>
                    <a:lnTo>
                      <a:pt x="466" y="278"/>
                    </a:lnTo>
                    <a:lnTo>
                      <a:pt x="564" y="263"/>
                    </a:lnTo>
                    <a:lnTo>
                      <a:pt x="579" y="252"/>
                    </a:lnTo>
                    <a:lnTo>
                      <a:pt x="579" y="238"/>
                    </a:lnTo>
                    <a:lnTo>
                      <a:pt x="569" y="223"/>
                    </a:lnTo>
                    <a:lnTo>
                      <a:pt x="531" y="225"/>
                    </a:lnTo>
                    <a:lnTo>
                      <a:pt x="466" y="238"/>
                    </a:lnTo>
                    <a:lnTo>
                      <a:pt x="466" y="225"/>
                    </a:lnTo>
                    <a:lnTo>
                      <a:pt x="572" y="191"/>
                    </a:lnTo>
                    <a:lnTo>
                      <a:pt x="579" y="185"/>
                    </a:lnTo>
                    <a:lnTo>
                      <a:pt x="582" y="172"/>
                    </a:lnTo>
                    <a:lnTo>
                      <a:pt x="577" y="157"/>
                    </a:lnTo>
                    <a:lnTo>
                      <a:pt x="568" y="151"/>
                    </a:lnTo>
                    <a:lnTo>
                      <a:pt x="542" y="147"/>
                    </a:lnTo>
                    <a:lnTo>
                      <a:pt x="489" y="168"/>
                    </a:lnTo>
                    <a:lnTo>
                      <a:pt x="456" y="187"/>
                    </a:lnTo>
                    <a:lnTo>
                      <a:pt x="455" y="178"/>
                    </a:lnTo>
                    <a:lnTo>
                      <a:pt x="547" y="111"/>
                    </a:lnTo>
                    <a:lnTo>
                      <a:pt x="552" y="91"/>
                    </a:lnTo>
                    <a:lnTo>
                      <a:pt x="552" y="70"/>
                    </a:lnTo>
                    <a:lnTo>
                      <a:pt x="547" y="53"/>
                    </a:lnTo>
                    <a:lnTo>
                      <a:pt x="531" y="53"/>
                    </a:lnTo>
                    <a:lnTo>
                      <a:pt x="511" y="62"/>
                    </a:lnTo>
                    <a:lnTo>
                      <a:pt x="430" y="132"/>
                    </a:lnTo>
                    <a:lnTo>
                      <a:pt x="413" y="147"/>
                    </a:lnTo>
                    <a:lnTo>
                      <a:pt x="404" y="153"/>
                    </a:lnTo>
                    <a:lnTo>
                      <a:pt x="404" y="138"/>
                    </a:lnTo>
                    <a:lnTo>
                      <a:pt x="418" y="104"/>
                    </a:lnTo>
                    <a:lnTo>
                      <a:pt x="422" y="58"/>
                    </a:lnTo>
                    <a:lnTo>
                      <a:pt x="416" y="21"/>
                    </a:lnTo>
                    <a:lnTo>
                      <a:pt x="398" y="0"/>
                    </a:lnTo>
                    <a:lnTo>
                      <a:pt x="373" y="5"/>
                    </a:lnTo>
                    <a:lnTo>
                      <a:pt x="362" y="58"/>
                    </a:lnTo>
                    <a:lnTo>
                      <a:pt x="359" y="113"/>
                    </a:lnTo>
                    <a:lnTo>
                      <a:pt x="346" y="161"/>
                    </a:lnTo>
                    <a:lnTo>
                      <a:pt x="331" y="185"/>
                    </a:lnTo>
                    <a:lnTo>
                      <a:pt x="321" y="216"/>
                    </a:lnTo>
                    <a:lnTo>
                      <a:pt x="314" y="255"/>
                    </a:lnTo>
                    <a:lnTo>
                      <a:pt x="312" y="297"/>
                    </a:lnTo>
                    <a:lnTo>
                      <a:pt x="314" y="310"/>
                    </a:lnTo>
                    <a:lnTo>
                      <a:pt x="53" y="587"/>
                    </a:lnTo>
                    <a:lnTo>
                      <a:pt x="47" y="577"/>
                    </a:lnTo>
                    <a:lnTo>
                      <a:pt x="42" y="549"/>
                    </a:lnTo>
                    <a:lnTo>
                      <a:pt x="38" y="505"/>
                    </a:lnTo>
                    <a:lnTo>
                      <a:pt x="0" y="545"/>
                    </a:lnTo>
                    <a:close/>
                  </a:path>
                </a:pathLst>
              </a:custGeom>
              <a:solidFill>
                <a:srgbClr val="FF9F9F"/>
              </a:solidFill>
              <a:ln w="12700">
                <a:solidFill>
                  <a:srgbClr val="000000"/>
                </a:solidFill>
                <a:round/>
                <a:headEnd/>
                <a:tailEnd/>
              </a:ln>
            </p:spPr>
            <p:txBody>
              <a:bodyPr/>
              <a:lstStyle/>
              <a:p>
                <a:endParaRPr lang="id-ID"/>
              </a:p>
            </p:txBody>
          </p:sp>
          <p:sp>
            <p:nvSpPr>
              <p:cNvPr id="79" name="Freeform 53"/>
              <p:cNvSpPr>
                <a:spLocks/>
              </p:cNvSpPr>
              <p:nvPr/>
            </p:nvSpPr>
            <p:spPr bwMode="auto">
              <a:xfrm>
                <a:off x="2287" y="2926"/>
                <a:ext cx="242" cy="347"/>
              </a:xfrm>
              <a:custGeom>
                <a:avLst/>
                <a:gdLst>
                  <a:gd name="T0" fmla="*/ 227 w 242"/>
                  <a:gd name="T1" fmla="*/ 2 h 693"/>
                  <a:gd name="T2" fmla="*/ 234 w 242"/>
                  <a:gd name="T3" fmla="*/ 1 h 693"/>
                  <a:gd name="T4" fmla="*/ 238 w 242"/>
                  <a:gd name="T5" fmla="*/ 1 h 693"/>
                  <a:gd name="T6" fmla="*/ 240 w 242"/>
                  <a:gd name="T7" fmla="*/ 1 h 693"/>
                  <a:gd name="T8" fmla="*/ 242 w 242"/>
                  <a:gd name="T9" fmla="*/ 1 h 693"/>
                  <a:gd name="T10" fmla="*/ 237 w 242"/>
                  <a:gd name="T11" fmla="*/ 1 h 693"/>
                  <a:gd name="T12" fmla="*/ 229 w 242"/>
                  <a:gd name="T13" fmla="*/ 1 h 693"/>
                  <a:gd name="T14" fmla="*/ 216 w 242"/>
                  <a:gd name="T15" fmla="*/ 1 h 693"/>
                  <a:gd name="T16" fmla="*/ 202 w 242"/>
                  <a:gd name="T17" fmla="*/ 1 h 693"/>
                  <a:gd name="T18" fmla="*/ 188 w 242"/>
                  <a:gd name="T19" fmla="*/ 1 h 693"/>
                  <a:gd name="T20" fmla="*/ 167 w 242"/>
                  <a:gd name="T21" fmla="*/ 1 h 693"/>
                  <a:gd name="T22" fmla="*/ 154 w 242"/>
                  <a:gd name="T23" fmla="*/ 1 h 693"/>
                  <a:gd name="T24" fmla="*/ 139 w 242"/>
                  <a:gd name="T25" fmla="*/ 1 h 693"/>
                  <a:gd name="T26" fmla="*/ 128 w 242"/>
                  <a:gd name="T27" fmla="*/ 1 h 693"/>
                  <a:gd name="T28" fmla="*/ 118 w 242"/>
                  <a:gd name="T29" fmla="*/ 1 h 693"/>
                  <a:gd name="T30" fmla="*/ 106 w 242"/>
                  <a:gd name="T31" fmla="*/ 1 h 693"/>
                  <a:gd name="T32" fmla="*/ 95 w 242"/>
                  <a:gd name="T33" fmla="*/ 1 h 693"/>
                  <a:gd name="T34" fmla="*/ 81 w 242"/>
                  <a:gd name="T35" fmla="*/ 1 h 693"/>
                  <a:gd name="T36" fmla="*/ 68 w 242"/>
                  <a:gd name="T37" fmla="*/ 1 h 693"/>
                  <a:gd name="T38" fmla="*/ 51 w 242"/>
                  <a:gd name="T39" fmla="*/ 0 h 693"/>
                  <a:gd name="T40" fmla="*/ 36 w 242"/>
                  <a:gd name="T41" fmla="*/ 0 h 693"/>
                  <a:gd name="T42" fmla="*/ 24 w 242"/>
                  <a:gd name="T43" fmla="*/ 1 h 693"/>
                  <a:gd name="T44" fmla="*/ 19 w 242"/>
                  <a:gd name="T45" fmla="*/ 1 h 693"/>
                  <a:gd name="T46" fmla="*/ 8 w 242"/>
                  <a:gd name="T47" fmla="*/ 1 h 693"/>
                  <a:gd name="T48" fmla="*/ 0 w 242"/>
                  <a:gd name="T49" fmla="*/ 1 h 693"/>
                  <a:gd name="T50" fmla="*/ 0 w 242"/>
                  <a:gd name="T51" fmla="*/ 1 h 693"/>
                  <a:gd name="T52" fmla="*/ 0 w 242"/>
                  <a:gd name="T53" fmla="*/ 1 h 693"/>
                  <a:gd name="T54" fmla="*/ 5 w 242"/>
                  <a:gd name="T55" fmla="*/ 1 h 693"/>
                  <a:gd name="T56" fmla="*/ 18 w 242"/>
                  <a:gd name="T57" fmla="*/ 1 h 693"/>
                  <a:gd name="T58" fmla="*/ 38 w 242"/>
                  <a:gd name="T59" fmla="*/ 1 h 693"/>
                  <a:gd name="T60" fmla="*/ 54 w 242"/>
                  <a:gd name="T61" fmla="*/ 1 h 693"/>
                  <a:gd name="T62" fmla="*/ 68 w 242"/>
                  <a:gd name="T63" fmla="*/ 1 h 693"/>
                  <a:gd name="T64" fmla="*/ 94 w 242"/>
                  <a:gd name="T65" fmla="*/ 2 h 693"/>
                  <a:gd name="T66" fmla="*/ 114 w 242"/>
                  <a:gd name="T67" fmla="*/ 2 h 693"/>
                  <a:gd name="T68" fmla="*/ 138 w 242"/>
                  <a:gd name="T69" fmla="*/ 2 h 693"/>
                  <a:gd name="T70" fmla="*/ 149 w 242"/>
                  <a:gd name="T71" fmla="*/ 2 h 693"/>
                  <a:gd name="T72" fmla="*/ 155 w 242"/>
                  <a:gd name="T73" fmla="*/ 2 h 693"/>
                  <a:gd name="T74" fmla="*/ 163 w 242"/>
                  <a:gd name="T75" fmla="*/ 2 h 693"/>
                  <a:gd name="T76" fmla="*/ 172 w 242"/>
                  <a:gd name="T77" fmla="*/ 2 h 693"/>
                  <a:gd name="T78" fmla="*/ 185 w 242"/>
                  <a:gd name="T79" fmla="*/ 2 h 693"/>
                  <a:gd name="T80" fmla="*/ 216 w 242"/>
                  <a:gd name="T81" fmla="*/ 1 h 693"/>
                  <a:gd name="T82" fmla="*/ 219 w 242"/>
                  <a:gd name="T83" fmla="*/ 1 h 693"/>
                  <a:gd name="T84" fmla="*/ 227 w 242"/>
                  <a:gd name="T85" fmla="*/ 2 h 6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42"/>
                  <a:gd name="T130" fmla="*/ 0 h 693"/>
                  <a:gd name="T131" fmla="*/ 242 w 242"/>
                  <a:gd name="T132" fmla="*/ 693 h 69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42" h="693">
                    <a:moveTo>
                      <a:pt x="227" y="557"/>
                    </a:moveTo>
                    <a:lnTo>
                      <a:pt x="234" y="506"/>
                    </a:lnTo>
                    <a:lnTo>
                      <a:pt x="238" y="481"/>
                    </a:lnTo>
                    <a:lnTo>
                      <a:pt x="240" y="470"/>
                    </a:lnTo>
                    <a:lnTo>
                      <a:pt x="242" y="451"/>
                    </a:lnTo>
                    <a:lnTo>
                      <a:pt x="237" y="430"/>
                    </a:lnTo>
                    <a:lnTo>
                      <a:pt x="229" y="411"/>
                    </a:lnTo>
                    <a:lnTo>
                      <a:pt x="216" y="396"/>
                    </a:lnTo>
                    <a:lnTo>
                      <a:pt x="202" y="379"/>
                    </a:lnTo>
                    <a:lnTo>
                      <a:pt x="188" y="345"/>
                    </a:lnTo>
                    <a:lnTo>
                      <a:pt x="167" y="277"/>
                    </a:lnTo>
                    <a:lnTo>
                      <a:pt x="154" y="229"/>
                    </a:lnTo>
                    <a:lnTo>
                      <a:pt x="139" y="172"/>
                    </a:lnTo>
                    <a:lnTo>
                      <a:pt x="128" y="117"/>
                    </a:lnTo>
                    <a:lnTo>
                      <a:pt x="118" y="81"/>
                    </a:lnTo>
                    <a:lnTo>
                      <a:pt x="106" y="57"/>
                    </a:lnTo>
                    <a:lnTo>
                      <a:pt x="95" y="32"/>
                    </a:lnTo>
                    <a:lnTo>
                      <a:pt x="81" y="11"/>
                    </a:lnTo>
                    <a:lnTo>
                      <a:pt x="68" y="2"/>
                    </a:lnTo>
                    <a:lnTo>
                      <a:pt x="51" y="0"/>
                    </a:lnTo>
                    <a:lnTo>
                      <a:pt x="36" y="0"/>
                    </a:lnTo>
                    <a:lnTo>
                      <a:pt x="24" y="11"/>
                    </a:lnTo>
                    <a:lnTo>
                      <a:pt x="19" y="27"/>
                    </a:lnTo>
                    <a:lnTo>
                      <a:pt x="8" y="51"/>
                    </a:lnTo>
                    <a:lnTo>
                      <a:pt x="0" y="93"/>
                    </a:lnTo>
                    <a:lnTo>
                      <a:pt x="0" y="129"/>
                    </a:lnTo>
                    <a:lnTo>
                      <a:pt x="0" y="174"/>
                    </a:lnTo>
                    <a:lnTo>
                      <a:pt x="5" y="220"/>
                    </a:lnTo>
                    <a:lnTo>
                      <a:pt x="18" y="282"/>
                    </a:lnTo>
                    <a:lnTo>
                      <a:pt x="38" y="369"/>
                    </a:lnTo>
                    <a:lnTo>
                      <a:pt x="54" y="449"/>
                    </a:lnTo>
                    <a:lnTo>
                      <a:pt x="68" y="485"/>
                    </a:lnTo>
                    <a:lnTo>
                      <a:pt x="94" y="561"/>
                    </a:lnTo>
                    <a:lnTo>
                      <a:pt x="114" y="623"/>
                    </a:lnTo>
                    <a:lnTo>
                      <a:pt x="138" y="672"/>
                    </a:lnTo>
                    <a:lnTo>
                      <a:pt x="149" y="693"/>
                    </a:lnTo>
                    <a:lnTo>
                      <a:pt x="155" y="659"/>
                    </a:lnTo>
                    <a:lnTo>
                      <a:pt x="163" y="598"/>
                    </a:lnTo>
                    <a:lnTo>
                      <a:pt x="172" y="562"/>
                    </a:lnTo>
                    <a:lnTo>
                      <a:pt x="185" y="532"/>
                    </a:lnTo>
                    <a:lnTo>
                      <a:pt x="216" y="500"/>
                    </a:lnTo>
                    <a:lnTo>
                      <a:pt x="219" y="496"/>
                    </a:lnTo>
                    <a:lnTo>
                      <a:pt x="227" y="557"/>
                    </a:lnTo>
                    <a:close/>
                  </a:path>
                </a:pathLst>
              </a:custGeom>
              <a:solidFill>
                <a:srgbClr val="9F3FDF"/>
              </a:solidFill>
              <a:ln w="12700">
                <a:solidFill>
                  <a:srgbClr val="000000"/>
                </a:solidFill>
                <a:round/>
                <a:headEnd/>
                <a:tailEnd/>
              </a:ln>
            </p:spPr>
            <p:txBody>
              <a:bodyPr/>
              <a:lstStyle/>
              <a:p>
                <a:endParaRPr lang="id-ID"/>
              </a:p>
            </p:txBody>
          </p:sp>
          <p:sp>
            <p:nvSpPr>
              <p:cNvPr id="80" name="Freeform 54"/>
              <p:cNvSpPr>
                <a:spLocks/>
              </p:cNvSpPr>
              <p:nvPr/>
            </p:nvSpPr>
            <p:spPr bwMode="auto">
              <a:xfrm>
                <a:off x="2436" y="3198"/>
                <a:ext cx="53" cy="74"/>
              </a:xfrm>
              <a:custGeom>
                <a:avLst/>
                <a:gdLst>
                  <a:gd name="T0" fmla="*/ 33 w 53"/>
                  <a:gd name="T1" fmla="*/ 0 h 147"/>
                  <a:gd name="T2" fmla="*/ 22 w 53"/>
                  <a:gd name="T3" fmla="*/ 1 h 147"/>
                  <a:gd name="T4" fmla="*/ 14 w 53"/>
                  <a:gd name="T5" fmla="*/ 1 h 147"/>
                  <a:gd name="T6" fmla="*/ 6 w 53"/>
                  <a:gd name="T7" fmla="*/ 1 h 147"/>
                  <a:gd name="T8" fmla="*/ 0 w 53"/>
                  <a:gd name="T9" fmla="*/ 1 h 147"/>
                  <a:gd name="T10" fmla="*/ 0 w 53"/>
                  <a:gd name="T11" fmla="*/ 1 h 147"/>
                  <a:gd name="T12" fmla="*/ 17 w 53"/>
                  <a:gd name="T13" fmla="*/ 1 h 147"/>
                  <a:gd name="T14" fmla="*/ 39 w 53"/>
                  <a:gd name="T15" fmla="*/ 1 h 147"/>
                  <a:gd name="T16" fmla="*/ 49 w 53"/>
                  <a:gd name="T17" fmla="*/ 1 h 147"/>
                  <a:gd name="T18" fmla="*/ 53 w 53"/>
                  <a:gd name="T19" fmla="*/ 1 h 147"/>
                  <a:gd name="T20" fmla="*/ 45 w 53"/>
                  <a:gd name="T21" fmla="*/ 1 h 147"/>
                  <a:gd name="T22" fmla="*/ 33 w 53"/>
                  <a:gd name="T23" fmla="*/ 0 h 1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
                  <a:gd name="T37" fmla="*/ 0 h 147"/>
                  <a:gd name="T38" fmla="*/ 53 w 53"/>
                  <a:gd name="T39" fmla="*/ 147 h 1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 h="147">
                    <a:moveTo>
                      <a:pt x="33" y="0"/>
                    </a:moveTo>
                    <a:lnTo>
                      <a:pt x="22" y="26"/>
                    </a:lnTo>
                    <a:lnTo>
                      <a:pt x="14" y="60"/>
                    </a:lnTo>
                    <a:lnTo>
                      <a:pt x="6" y="117"/>
                    </a:lnTo>
                    <a:lnTo>
                      <a:pt x="0" y="145"/>
                    </a:lnTo>
                    <a:lnTo>
                      <a:pt x="0" y="147"/>
                    </a:lnTo>
                    <a:lnTo>
                      <a:pt x="17" y="142"/>
                    </a:lnTo>
                    <a:lnTo>
                      <a:pt x="39" y="115"/>
                    </a:lnTo>
                    <a:lnTo>
                      <a:pt x="49" y="96"/>
                    </a:lnTo>
                    <a:lnTo>
                      <a:pt x="53" y="85"/>
                    </a:lnTo>
                    <a:lnTo>
                      <a:pt x="45" y="49"/>
                    </a:lnTo>
                    <a:lnTo>
                      <a:pt x="33" y="0"/>
                    </a:lnTo>
                    <a:close/>
                  </a:path>
                </a:pathLst>
              </a:custGeom>
              <a:solidFill>
                <a:srgbClr val="7F00DF"/>
              </a:solidFill>
              <a:ln w="12700">
                <a:solidFill>
                  <a:srgbClr val="000000"/>
                </a:solidFill>
                <a:round/>
                <a:headEnd/>
                <a:tailEnd/>
              </a:ln>
            </p:spPr>
            <p:txBody>
              <a:bodyPr/>
              <a:lstStyle/>
              <a:p>
                <a:endParaRPr lang="id-ID"/>
              </a:p>
            </p:txBody>
          </p:sp>
        </p:grpSp>
        <p:grpSp>
          <p:nvGrpSpPr>
            <p:cNvPr id="31" name="Group 63"/>
            <p:cNvGrpSpPr>
              <a:grpSpLocks/>
            </p:cNvGrpSpPr>
            <p:nvPr/>
          </p:nvGrpSpPr>
          <p:grpSpPr bwMode="auto">
            <a:xfrm>
              <a:off x="3300" y="2782"/>
              <a:ext cx="729" cy="598"/>
              <a:chOff x="3300" y="2782"/>
              <a:chExt cx="729" cy="598"/>
            </a:xfrm>
          </p:grpSpPr>
          <p:sp>
            <p:nvSpPr>
              <p:cNvPr id="71" name="Freeform 56"/>
              <p:cNvSpPr>
                <a:spLocks/>
              </p:cNvSpPr>
              <p:nvPr/>
            </p:nvSpPr>
            <p:spPr bwMode="auto">
              <a:xfrm>
                <a:off x="3300" y="2883"/>
                <a:ext cx="394" cy="360"/>
              </a:xfrm>
              <a:custGeom>
                <a:avLst/>
                <a:gdLst>
                  <a:gd name="T0" fmla="*/ 0 w 394"/>
                  <a:gd name="T1" fmla="*/ 1 h 719"/>
                  <a:gd name="T2" fmla="*/ 131 w 394"/>
                  <a:gd name="T3" fmla="*/ 0 h 719"/>
                  <a:gd name="T4" fmla="*/ 178 w 394"/>
                  <a:gd name="T5" fmla="*/ 1 h 719"/>
                  <a:gd name="T6" fmla="*/ 212 w 394"/>
                  <a:gd name="T7" fmla="*/ 1 h 719"/>
                  <a:gd name="T8" fmla="*/ 269 w 394"/>
                  <a:gd name="T9" fmla="*/ 1 h 719"/>
                  <a:gd name="T10" fmla="*/ 302 w 394"/>
                  <a:gd name="T11" fmla="*/ 1 h 719"/>
                  <a:gd name="T12" fmla="*/ 331 w 394"/>
                  <a:gd name="T13" fmla="*/ 1 h 719"/>
                  <a:gd name="T14" fmla="*/ 350 w 394"/>
                  <a:gd name="T15" fmla="*/ 1 h 719"/>
                  <a:gd name="T16" fmla="*/ 369 w 394"/>
                  <a:gd name="T17" fmla="*/ 1 h 719"/>
                  <a:gd name="T18" fmla="*/ 389 w 394"/>
                  <a:gd name="T19" fmla="*/ 1 h 719"/>
                  <a:gd name="T20" fmla="*/ 394 w 394"/>
                  <a:gd name="T21" fmla="*/ 1 h 719"/>
                  <a:gd name="T22" fmla="*/ 390 w 394"/>
                  <a:gd name="T23" fmla="*/ 1 h 719"/>
                  <a:gd name="T24" fmla="*/ 222 w 394"/>
                  <a:gd name="T25" fmla="*/ 2 h 719"/>
                  <a:gd name="T26" fmla="*/ 198 w 394"/>
                  <a:gd name="T27" fmla="*/ 2 h 719"/>
                  <a:gd name="T28" fmla="*/ 168 w 394"/>
                  <a:gd name="T29" fmla="*/ 2 h 719"/>
                  <a:gd name="T30" fmla="*/ 142 w 394"/>
                  <a:gd name="T31" fmla="*/ 2 h 719"/>
                  <a:gd name="T32" fmla="*/ 71 w 394"/>
                  <a:gd name="T33" fmla="*/ 1 h 719"/>
                  <a:gd name="T34" fmla="*/ 0 w 394"/>
                  <a:gd name="T35" fmla="*/ 1 h 7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94"/>
                  <a:gd name="T55" fmla="*/ 0 h 719"/>
                  <a:gd name="T56" fmla="*/ 394 w 394"/>
                  <a:gd name="T57" fmla="*/ 719 h 7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94" h="719">
                    <a:moveTo>
                      <a:pt x="0" y="110"/>
                    </a:moveTo>
                    <a:lnTo>
                      <a:pt x="131" y="0"/>
                    </a:lnTo>
                    <a:lnTo>
                      <a:pt x="178" y="293"/>
                    </a:lnTo>
                    <a:lnTo>
                      <a:pt x="212" y="449"/>
                    </a:lnTo>
                    <a:lnTo>
                      <a:pt x="269" y="326"/>
                    </a:lnTo>
                    <a:lnTo>
                      <a:pt x="302" y="248"/>
                    </a:lnTo>
                    <a:lnTo>
                      <a:pt x="331" y="212"/>
                    </a:lnTo>
                    <a:lnTo>
                      <a:pt x="350" y="201"/>
                    </a:lnTo>
                    <a:lnTo>
                      <a:pt x="369" y="206"/>
                    </a:lnTo>
                    <a:lnTo>
                      <a:pt x="389" y="237"/>
                    </a:lnTo>
                    <a:lnTo>
                      <a:pt x="394" y="269"/>
                    </a:lnTo>
                    <a:lnTo>
                      <a:pt x="390" y="388"/>
                    </a:lnTo>
                    <a:lnTo>
                      <a:pt x="222" y="718"/>
                    </a:lnTo>
                    <a:lnTo>
                      <a:pt x="198" y="719"/>
                    </a:lnTo>
                    <a:lnTo>
                      <a:pt x="168" y="687"/>
                    </a:lnTo>
                    <a:lnTo>
                      <a:pt x="142" y="638"/>
                    </a:lnTo>
                    <a:lnTo>
                      <a:pt x="71" y="433"/>
                    </a:lnTo>
                    <a:lnTo>
                      <a:pt x="0" y="110"/>
                    </a:lnTo>
                    <a:close/>
                  </a:path>
                </a:pathLst>
              </a:custGeom>
              <a:solidFill>
                <a:srgbClr val="3F5F00"/>
              </a:solidFill>
              <a:ln w="12700">
                <a:solidFill>
                  <a:srgbClr val="000000"/>
                </a:solidFill>
                <a:round/>
                <a:headEnd/>
                <a:tailEnd/>
              </a:ln>
            </p:spPr>
            <p:txBody>
              <a:bodyPr/>
              <a:lstStyle/>
              <a:p>
                <a:endParaRPr lang="id-ID"/>
              </a:p>
            </p:txBody>
          </p:sp>
          <p:grpSp>
            <p:nvGrpSpPr>
              <p:cNvPr id="72" name="Group 62"/>
              <p:cNvGrpSpPr>
                <a:grpSpLocks/>
              </p:cNvGrpSpPr>
              <p:nvPr/>
            </p:nvGrpSpPr>
            <p:grpSpPr bwMode="auto">
              <a:xfrm>
                <a:off x="3506" y="2782"/>
                <a:ext cx="523" cy="598"/>
                <a:chOff x="3506" y="2782"/>
                <a:chExt cx="523" cy="598"/>
              </a:xfrm>
            </p:grpSpPr>
            <p:sp>
              <p:nvSpPr>
                <p:cNvPr id="73" name="Freeform 57"/>
                <p:cNvSpPr>
                  <a:spLocks/>
                </p:cNvSpPr>
                <p:nvPr/>
              </p:nvSpPr>
              <p:spPr bwMode="auto">
                <a:xfrm>
                  <a:off x="3506" y="2867"/>
                  <a:ext cx="74" cy="386"/>
                </a:xfrm>
                <a:custGeom>
                  <a:avLst/>
                  <a:gdLst>
                    <a:gd name="T0" fmla="*/ 35 w 74"/>
                    <a:gd name="T1" fmla="*/ 0 h 770"/>
                    <a:gd name="T2" fmla="*/ 13 w 74"/>
                    <a:gd name="T3" fmla="*/ 1 h 770"/>
                    <a:gd name="T4" fmla="*/ 13 w 74"/>
                    <a:gd name="T5" fmla="*/ 1 h 770"/>
                    <a:gd name="T6" fmla="*/ 32 w 74"/>
                    <a:gd name="T7" fmla="*/ 1 h 770"/>
                    <a:gd name="T8" fmla="*/ 13 w 74"/>
                    <a:gd name="T9" fmla="*/ 1 h 770"/>
                    <a:gd name="T10" fmla="*/ 0 w 74"/>
                    <a:gd name="T11" fmla="*/ 1 h 770"/>
                    <a:gd name="T12" fmla="*/ 0 w 74"/>
                    <a:gd name="T13" fmla="*/ 1 h 770"/>
                    <a:gd name="T14" fmla="*/ 13 w 74"/>
                    <a:gd name="T15" fmla="*/ 2 h 770"/>
                    <a:gd name="T16" fmla="*/ 35 w 74"/>
                    <a:gd name="T17" fmla="*/ 2 h 770"/>
                    <a:gd name="T18" fmla="*/ 61 w 74"/>
                    <a:gd name="T19" fmla="*/ 2 h 770"/>
                    <a:gd name="T20" fmla="*/ 74 w 74"/>
                    <a:gd name="T21" fmla="*/ 2 h 770"/>
                    <a:gd name="T22" fmla="*/ 58 w 74"/>
                    <a:gd name="T23" fmla="*/ 1 h 770"/>
                    <a:gd name="T24" fmla="*/ 55 w 74"/>
                    <a:gd name="T25" fmla="*/ 1 h 770"/>
                    <a:gd name="T26" fmla="*/ 35 w 74"/>
                    <a:gd name="T27" fmla="*/ 0 h 77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4"/>
                    <a:gd name="T43" fmla="*/ 0 h 770"/>
                    <a:gd name="T44" fmla="*/ 74 w 74"/>
                    <a:gd name="T45" fmla="*/ 770 h 77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4" h="770">
                      <a:moveTo>
                        <a:pt x="35" y="0"/>
                      </a:moveTo>
                      <a:lnTo>
                        <a:pt x="13" y="22"/>
                      </a:lnTo>
                      <a:lnTo>
                        <a:pt x="13" y="102"/>
                      </a:lnTo>
                      <a:lnTo>
                        <a:pt x="32" y="127"/>
                      </a:lnTo>
                      <a:lnTo>
                        <a:pt x="13" y="180"/>
                      </a:lnTo>
                      <a:lnTo>
                        <a:pt x="0" y="246"/>
                      </a:lnTo>
                      <a:lnTo>
                        <a:pt x="0" y="414"/>
                      </a:lnTo>
                      <a:lnTo>
                        <a:pt x="13" y="594"/>
                      </a:lnTo>
                      <a:lnTo>
                        <a:pt x="35" y="740"/>
                      </a:lnTo>
                      <a:lnTo>
                        <a:pt x="61" y="770"/>
                      </a:lnTo>
                      <a:lnTo>
                        <a:pt x="74" y="698"/>
                      </a:lnTo>
                      <a:lnTo>
                        <a:pt x="58" y="462"/>
                      </a:lnTo>
                      <a:lnTo>
                        <a:pt x="55" y="144"/>
                      </a:lnTo>
                      <a:lnTo>
                        <a:pt x="35" y="0"/>
                      </a:lnTo>
                      <a:close/>
                    </a:path>
                  </a:pathLst>
                </a:custGeom>
                <a:solidFill>
                  <a:srgbClr val="FF0000"/>
                </a:solidFill>
                <a:ln w="12700">
                  <a:solidFill>
                    <a:srgbClr val="000000"/>
                  </a:solidFill>
                  <a:round/>
                  <a:headEnd/>
                  <a:tailEnd/>
                </a:ln>
              </p:spPr>
              <p:txBody>
                <a:bodyPr/>
                <a:lstStyle/>
                <a:p>
                  <a:endParaRPr lang="id-ID"/>
                </a:p>
              </p:txBody>
            </p:sp>
            <p:sp>
              <p:nvSpPr>
                <p:cNvPr id="74" name="Freeform 58"/>
                <p:cNvSpPr>
                  <a:spLocks/>
                </p:cNvSpPr>
                <p:nvPr/>
              </p:nvSpPr>
              <p:spPr bwMode="auto">
                <a:xfrm>
                  <a:off x="3538" y="2782"/>
                  <a:ext cx="123" cy="152"/>
                </a:xfrm>
                <a:custGeom>
                  <a:avLst/>
                  <a:gdLst>
                    <a:gd name="T0" fmla="*/ 123 w 123"/>
                    <a:gd name="T1" fmla="*/ 1 h 303"/>
                    <a:gd name="T2" fmla="*/ 81 w 123"/>
                    <a:gd name="T3" fmla="*/ 0 h 303"/>
                    <a:gd name="T4" fmla="*/ 6 w 123"/>
                    <a:gd name="T5" fmla="*/ 1 h 303"/>
                    <a:gd name="T6" fmla="*/ 0 w 123"/>
                    <a:gd name="T7" fmla="*/ 1 h 303"/>
                    <a:gd name="T8" fmla="*/ 17 w 123"/>
                    <a:gd name="T9" fmla="*/ 1 h 303"/>
                    <a:gd name="T10" fmla="*/ 123 w 123"/>
                    <a:gd name="T11" fmla="*/ 1 h 303"/>
                    <a:gd name="T12" fmla="*/ 0 60000 65536"/>
                    <a:gd name="T13" fmla="*/ 0 60000 65536"/>
                    <a:gd name="T14" fmla="*/ 0 60000 65536"/>
                    <a:gd name="T15" fmla="*/ 0 60000 65536"/>
                    <a:gd name="T16" fmla="*/ 0 60000 65536"/>
                    <a:gd name="T17" fmla="*/ 0 60000 65536"/>
                    <a:gd name="T18" fmla="*/ 0 w 123"/>
                    <a:gd name="T19" fmla="*/ 0 h 303"/>
                    <a:gd name="T20" fmla="*/ 123 w 123"/>
                    <a:gd name="T21" fmla="*/ 303 h 303"/>
                  </a:gdLst>
                  <a:ahLst/>
                  <a:cxnLst>
                    <a:cxn ang="T12">
                      <a:pos x="T0" y="T1"/>
                    </a:cxn>
                    <a:cxn ang="T13">
                      <a:pos x="T2" y="T3"/>
                    </a:cxn>
                    <a:cxn ang="T14">
                      <a:pos x="T4" y="T5"/>
                    </a:cxn>
                    <a:cxn ang="T15">
                      <a:pos x="T6" y="T7"/>
                    </a:cxn>
                    <a:cxn ang="T16">
                      <a:pos x="T8" y="T9"/>
                    </a:cxn>
                    <a:cxn ang="T17">
                      <a:pos x="T10" y="T11"/>
                    </a:cxn>
                  </a:cxnLst>
                  <a:rect l="T18" t="T19" r="T20" b="T21"/>
                  <a:pathLst>
                    <a:path w="123" h="303">
                      <a:moveTo>
                        <a:pt x="123" y="66"/>
                      </a:moveTo>
                      <a:lnTo>
                        <a:pt x="81" y="0"/>
                      </a:lnTo>
                      <a:lnTo>
                        <a:pt x="6" y="121"/>
                      </a:lnTo>
                      <a:lnTo>
                        <a:pt x="0" y="176"/>
                      </a:lnTo>
                      <a:lnTo>
                        <a:pt x="17" y="303"/>
                      </a:lnTo>
                      <a:lnTo>
                        <a:pt x="123" y="66"/>
                      </a:lnTo>
                      <a:close/>
                    </a:path>
                  </a:pathLst>
                </a:custGeom>
                <a:solidFill>
                  <a:srgbClr val="FFFFBF"/>
                </a:solidFill>
                <a:ln w="12700">
                  <a:solidFill>
                    <a:srgbClr val="000000"/>
                  </a:solidFill>
                  <a:round/>
                  <a:headEnd/>
                  <a:tailEnd/>
                </a:ln>
              </p:spPr>
              <p:txBody>
                <a:bodyPr/>
                <a:lstStyle/>
                <a:p>
                  <a:endParaRPr lang="id-ID"/>
                </a:p>
              </p:txBody>
            </p:sp>
            <p:grpSp>
              <p:nvGrpSpPr>
                <p:cNvPr id="75" name="Group 61"/>
                <p:cNvGrpSpPr>
                  <a:grpSpLocks/>
                </p:cNvGrpSpPr>
                <p:nvPr/>
              </p:nvGrpSpPr>
              <p:grpSpPr bwMode="auto">
                <a:xfrm>
                  <a:off x="3538" y="2812"/>
                  <a:ext cx="491" cy="568"/>
                  <a:chOff x="3538" y="2812"/>
                  <a:chExt cx="491" cy="568"/>
                </a:xfrm>
              </p:grpSpPr>
              <p:sp>
                <p:nvSpPr>
                  <p:cNvPr id="76" name="Freeform 59"/>
                  <p:cNvSpPr>
                    <a:spLocks/>
                  </p:cNvSpPr>
                  <p:nvPr/>
                </p:nvSpPr>
                <p:spPr bwMode="auto">
                  <a:xfrm>
                    <a:off x="3538" y="2812"/>
                    <a:ext cx="491" cy="568"/>
                  </a:xfrm>
                  <a:custGeom>
                    <a:avLst/>
                    <a:gdLst>
                      <a:gd name="T0" fmla="*/ 107 w 491"/>
                      <a:gd name="T1" fmla="*/ 1 h 1134"/>
                      <a:gd name="T2" fmla="*/ 136 w 491"/>
                      <a:gd name="T3" fmla="*/ 0 h 1134"/>
                      <a:gd name="T4" fmla="*/ 162 w 491"/>
                      <a:gd name="T5" fmla="*/ 1 h 1134"/>
                      <a:gd name="T6" fmla="*/ 181 w 491"/>
                      <a:gd name="T7" fmla="*/ 1 h 1134"/>
                      <a:gd name="T8" fmla="*/ 204 w 491"/>
                      <a:gd name="T9" fmla="*/ 1 h 1134"/>
                      <a:gd name="T10" fmla="*/ 227 w 491"/>
                      <a:gd name="T11" fmla="*/ 1 h 1134"/>
                      <a:gd name="T12" fmla="*/ 269 w 491"/>
                      <a:gd name="T13" fmla="*/ 1 h 1134"/>
                      <a:gd name="T14" fmla="*/ 329 w 491"/>
                      <a:gd name="T15" fmla="*/ 2 h 1134"/>
                      <a:gd name="T16" fmla="*/ 384 w 491"/>
                      <a:gd name="T17" fmla="*/ 2 h 1134"/>
                      <a:gd name="T18" fmla="*/ 445 w 491"/>
                      <a:gd name="T19" fmla="*/ 2 h 1134"/>
                      <a:gd name="T20" fmla="*/ 469 w 491"/>
                      <a:gd name="T21" fmla="*/ 2 h 1134"/>
                      <a:gd name="T22" fmla="*/ 491 w 491"/>
                      <a:gd name="T23" fmla="*/ 3 h 1134"/>
                      <a:gd name="T24" fmla="*/ 450 w 491"/>
                      <a:gd name="T25" fmla="*/ 3 h 1134"/>
                      <a:gd name="T26" fmla="*/ 426 w 491"/>
                      <a:gd name="T27" fmla="*/ 3 h 1134"/>
                      <a:gd name="T28" fmla="*/ 393 w 491"/>
                      <a:gd name="T29" fmla="*/ 3 h 1134"/>
                      <a:gd name="T30" fmla="*/ 390 w 491"/>
                      <a:gd name="T31" fmla="*/ 3 h 1134"/>
                      <a:gd name="T32" fmla="*/ 319 w 491"/>
                      <a:gd name="T33" fmla="*/ 3 h 1134"/>
                      <a:gd name="T34" fmla="*/ 256 w 491"/>
                      <a:gd name="T35" fmla="*/ 3 h 1134"/>
                      <a:gd name="T36" fmla="*/ 168 w 491"/>
                      <a:gd name="T37" fmla="*/ 3 h 1134"/>
                      <a:gd name="T38" fmla="*/ 59 w 491"/>
                      <a:gd name="T39" fmla="*/ 3 h 1134"/>
                      <a:gd name="T40" fmla="*/ 17 w 491"/>
                      <a:gd name="T41" fmla="*/ 3 h 1134"/>
                      <a:gd name="T42" fmla="*/ 13 w 491"/>
                      <a:gd name="T43" fmla="*/ 2 h 1134"/>
                      <a:gd name="T44" fmla="*/ 45 w 491"/>
                      <a:gd name="T45" fmla="*/ 2 h 1134"/>
                      <a:gd name="T46" fmla="*/ 52 w 491"/>
                      <a:gd name="T47" fmla="*/ 2 h 1134"/>
                      <a:gd name="T48" fmla="*/ 39 w 491"/>
                      <a:gd name="T49" fmla="*/ 2 h 1134"/>
                      <a:gd name="T50" fmla="*/ 6 w 491"/>
                      <a:gd name="T51" fmla="*/ 1 h 1134"/>
                      <a:gd name="T52" fmla="*/ 0 w 491"/>
                      <a:gd name="T53" fmla="*/ 1 h 1134"/>
                      <a:gd name="T54" fmla="*/ 3 w 491"/>
                      <a:gd name="T55" fmla="*/ 1 h 1134"/>
                      <a:gd name="T56" fmla="*/ 17 w 491"/>
                      <a:gd name="T57" fmla="*/ 1 h 1134"/>
                      <a:gd name="T58" fmla="*/ 36 w 491"/>
                      <a:gd name="T59" fmla="*/ 1 h 1134"/>
                      <a:gd name="T60" fmla="*/ 62 w 491"/>
                      <a:gd name="T61" fmla="*/ 1 h 1134"/>
                      <a:gd name="T62" fmla="*/ 81 w 491"/>
                      <a:gd name="T63" fmla="*/ 1 h 1134"/>
                      <a:gd name="T64" fmla="*/ 107 w 491"/>
                      <a:gd name="T65" fmla="*/ 1 h 11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91"/>
                      <a:gd name="T100" fmla="*/ 0 h 1134"/>
                      <a:gd name="T101" fmla="*/ 491 w 491"/>
                      <a:gd name="T102" fmla="*/ 1134 h 11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91" h="1134">
                        <a:moveTo>
                          <a:pt x="107" y="13"/>
                        </a:moveTo>
                        <a:lnTo>
                          <a:pt x="136" y="0"/>
                        </a:lnTo>
                        <a:lnTo>
                          <a:pt x="162" y="13"/>
                        </a:lnTo>
                        <a:lnTo>
                          <a:pt x="181" y="43"/>
                        </a:lnTo>
                        <a:lnTo>
                          <a:pt x="204" y="115"/>
                        </a:lnTo>
                        <a:lnTo>
                          <a:pt x="227" y="259"/>
                        </a:lnTo>
                        <a:lnTo>
                          <a:pt x="269" y="441"/>
                        </a:lnTo>
                        <a:lnTo>
                          <a:pt x="329" y="668"/>
                        </a:lnTo>
                        <a:lnTo>
                          <a:pt x="384" y="795"/>
                        </a:lnTo>
                        <a:lnTo>
                          <a:pt x="445" y="922"/>
                        </a:lnTo>
                        <a:lnTo>
                          <a:pt x="469" y="983"/>
                        </a:lnTo>
                        <a:lnTo>
                          <a:pt x="491" y="1038"/>
                        </a:lnTo>
                        <a:lnTo>
                          <a:pt x="450" y="1098"/>
                        </a:lnTo>
                        <a:lnTo>
                          <a:pt x="426" y="1128"/>
                        </a:lnTo>
                        <a:lnTo>
                          <a:pt x="393" y="1062"/>
                        </a:lnTo>
                        <a:lnTo>
                          <a:pt x="390" y="1134"/>
                        </a:lnTo>
                        <a:lnTo>
                          <a:pt x="319" y="1128"/>
                        </a:lnTo>
                        <a:lnTo>
                          <a:pt x="256" y="1134"/>
                        </a:lnTo>
                        <a:lnTo>
                          <a:pt x="168" y="1123"/>
                        </a:lnTo>
                        <a:lnTo>
                          <a:pt x="59" y="1085"/>
                        </a:lnTo>
                        <a:lnTo>
                          <a:pt x="17" y="1026"/>
                        </a:lnTo>
                        <a:lnTo>
                          <a:pt x="13" y="983"/>
                        </a:lnTo>
                        <a:lnTo>
                          <a:pt x="45" y="880"/>
                        </a:lnTo>
                        <a:lnTo>
                          <a:pt x="52" y="789"/>
                        </a:lnTo>
                        <a:lnTo>
                          <a:pt x="39" y="668"/>
                        </a:lnTo>
                        <a:lnTo>
                          <a:pt x="6" y="505"/>
                        </a:lnTo>
                        <a:lnTo>
                          <a:pt x="0" y="405"/>
                        </a:lnTo>
                        <a:lnTo>
                          <a:pt x="3" y="333"/>
                        </a:lnTo>
                        <a:lnTo>
                          <a:pt x="17" y="267"/>
                        </a:lnTo>
                        <a:lnTo>
                          <a:pt x="36" y="187"/>
                        </a:lnTo>
                        <a:lnTo>
                          <a:pt x="62" y="104"/>
                        </a:lnTo>
                        <a:lnTo>
                          <a:pt x="81" y="55"/>
                        </a:lnTo>
                        <a:lnTo>
                          <a:pt x="107" y="13"/>
                        </a:lnTo>
                        <a:close/>
                      </a:path>
                    </a:pathLst>
                  </a:custGeom>
                  <a:solidFill>
                    <a:srgbClr val="3F5F00"/>
                  </a:solidFill>
                  <a:ln w="12700">
                    <a:solidFill>
                      <a:srgbClr val="000000"/>
                    </a:solidFill>
                    <a:round/>
                    <a:headEnd/>
                    <a:tailEnd/>
                  </a:ln>
                </p:spPr>
                <p:txBody>
                  <a:bodyPr/>
                  <a:lstStyle/>
                  <a:p>
                    <a:endParaRPr lang="id-ID"/>
                  </a:p>
                </p:txBody>
              </p:sp>
              <p:sp>
                <p:nvSpPr>
                  <p:cNvPr id="77" name="Freeform 60"/>
                  <p:cNvSpPr>
                    <a:spLocks/>
                  </p:cNvSpPr>
                  <p:nvPr/>
                </p:nvSpPr>
                <p:spPr bwMode="auto">
                  <a:xfrm>
                    <a:off x="3580" y="2815"/>
                    <a:ext cx="98" cy="293"/>
                  </a:xfrm>
                  <a:custGeom>
                    <a:avLst/>
                    <a:gdLst>
                      <a:gd name="T0" fmla="*/ 98 w 98"/>
                      <a:gd name="T1" fmla="*/ 0 h 586"/>
                      <a:gd name="T2" fmla="*/ 90 w 98"/>
                      <a:gd name="T3" fmla="*/ 1 h 586"/>
                      <a:gd name="T4" fmla="*/ 68 w 98"/>
                      <a:gd name="T5" fmla="*/ 1 h 586"/>
                      <a:gd name="T6" fmla="*/ 33 w 98"/>
                      <a:gd name="T7" fmla="*/ 1 h 586"/>
                      <a:gd name="T8" fmla="*/ 49 w 98"/>
                      <a:gd name="T9" fmla="*/ 1 h 586"/>
                      <a:gd name="T10" fmla="*/ 0 w 98"/>
                      <a:gd name="T11" fmla="*/ 1 h 586"/>
                      <a:gd name="T12" fmla="*/ 0 60000 65536"/>
                      <a:gd name="T13" fmla="*/ 0 60000 65536"/>
                      <a:gd name="T14" fmla="*/ 0 60000 65536"/>
                      <a:gd name="T15" fmla="*/ 0 60000 65536"/>
                      <a:gd name="T16" fmla="*/ 0 60000 65536"/>
                      <a:gd name="T17" fmla="*/ 0 60000 65536"/>
                      <a:gd name="T18" fmla="*/ 0 w 98"/>
                      <a:gd name="T19" fmla="*/ 0 h 586"/>
                      <a:gd name="T20" fmla="*/ 98 w 98"/>
                      <a:gd name="T21" fmla="*/ 586 h 586"/>
                    </a:gdLst>
                    <a:ahLst/>
                    <a:cxnLst>
                      <a:cxn ang="T12">
                        <a:pos x="T0" y="T1"/>
                      </a:cxn>
                      <a:cxn ang="T13">
                        <a:pos x="T2" y="T3"/>
                      </a:cxn>
                      <a:cxn ang="T14">
                        <a:pos x="T4" y="T5"/>
                      </a:cxn>
                      <a:cxn ang="T15">
                        <a:pos x="T6" y="T7"/>
                      </a:cxn>
                      <a:cxn ang="T16">
                        <a:pos x="T8" y="T9"/>
                      </a:cxn>
                      <a:cxn ang="T17">
                        <a:pos x="T10" y="T11"/>
                      </a:cxn>
                    </a:cxnLst>
                    <a:rect l="T18" t="T19" r="T20" b="T21"/>
                    <a:pathLst>
                      <a:path w="98" h="586">
                        <a:moveTo>
                          <a:pt x="98" y="0"/>
                        </a:moveTo>
                        <a:lnTo>
                          <a:pt x="90" y="80"/>
                        </a:lnTo>
                        <a:lnTo>
                          <a:pt x="68" y="201"/>
                        </a:lnTo>
                        <a:lnTo>
                          <a:pt x="33" y="141"/>
                        </a:lnTo>
                        <a:lnTo>
                          <a:pt x="49" y="232"/>
                        </a:lnTo>
                        <a:lnTo>
                          <a:pt x="0" y="586"/>
                        </a:lnTo>
                      </a:path>
                    </a:pathLst>
                  </a:custGeom>
                  <a:noFill/>
                  <a:ln w="12700">
                    <a:solidFill>
                      <a:srgbClr val="000000"/>
                    </a:solidFill>
                    <a:round/>
                    <a:headEnd/>
                    <a:tailEnd/>
                  </a:ln>
                </p:spPr>
                <p:txBody>
                  <a:bodyPr/>
                  <a:lstStyle/>
                  <a:p>
                    <a:endParaRPr lang="id-ID"/>
                  </a:p>
                </p:txBody>
              </p:sp>
            </p:grpSp>
          </p:grpSp>
        </p:grpSp>
        <p:grpSp>
          <p:nvGrpSpPr>
            <p:cNvPr id="32" name="Group 69"/>
            <p:cNvGrpSpPr>
              <a:grpSpLocks/>
            </p:cNvGrpSpPr>
            <p:nvPr/>
          </p:nvGrpSpPr>
          <p:grpSpPr bwMode="auto">
            <a:xfrm>
              <a:off x="3042" y="3140"/>
              <a:ext cx="281" cy="160"/>
              <a:chOff x="3042" y="3140"/>
              <a:chExt cx="281" cy="160"/>
            </a:xfrm>
          </p:grpSpPr>
          <p:sp>
            <p:nvSpPr>
              <p:cNvPr id="66" name="Freeform 64"/>
              <p:cNvSpPr>
                <a:spLocks/>
              </p:cNvSpPr>
              <p:nvPr/>
            </p:nvSpPr>
            <p:spPr bwMode="auto">
              <a:xfrm>
                <a:off x="3042" y="3140"/>
                <a:ext cx="281" cy="160"/>
              </a:xfrm>
              <a:custGeom>
                <a:avLst/>
                <a:gdLst>
                  <a:gd name="T0" fmla="*/ 207 w 281"/>
                  <a:gd name="T1" fmla="*/ 1 h 320"/>
                  <a:gd name="T2" fmla="*/ 55 w 281"/>
                  <a:gd name="T3" fmla="*/ 1 h 320"/>
                  <a:gd name="T4" fmla="*/ 15 w 281"/>
                  <a:gd name="T5" fmla="*/ 1 h 320"/>
                  <a:gd name="T6" fmla="*/ 5 w 281"/>
                  <a:gd name="T7" fmla="*/ 1 h 320"/>
                  <a:gd name="T8" fmla="*/ 0 w 281"/>
                  <a:gd name="T9" fmla="*/ 1 h 320"/>
                  <a:gd name="T10" fmla="*/ 1 w 281"/>
                  <a:gd name="T11" fmla="*/ 1 h 320"/>
                  <a:gd name="T12" fmla="*/ 13 w 281"/>
                  <a:gd name="T13" fmla="*/ 1 h 320"/>
                  <a:gd name="T14" fmla="*/ 23 w 281"/>
                  <a:gd name="T15" fmla="*/ 1 h 320"/>
                  <a:gd name="T16" fmla="*/ 22 w 281"/>
                  <a:gd name="T17" fmla="*/ 1 h 320"/>
                  <a:gd name="T18" fmla="*/ 62 w 281"/>
                  <a:gd name="T19" fmla="*/ 1 h 320"/>
                  <a:gd name="T20" fmla="*/ 71 w 281"/>
                  <a:gd name="T21" fmla="*/ 1 h 320"/>
                  <a:gd name="T22" fmla="*/ 81 w 281"/>
                  <a:gd name="T23" fmla="*/ 1 h 320"/>
                  <a:gd name="T24" fmla="*/ 100 w 281"/>
                  <a:gd name="T25" fmla="*/ 1 h 320"/>
                  <a:gd name="T26" fmla="*/ 121 w 281"/>
                  <a:gd name="T27" fmla="*/ 1 h 320"/>
                  <a:gd name="T28" fmla="*/ 139 w 281"/>
                  <a:gd name="T29" fmla="*/ 1 h 320"/>
                  <a:gd name="T30" fmla="*/ 151 w 281"/>
                  <a:gd name="T31" fmla="*/ 1 h 320"/>
                  <a:gd name="T32" fmla="*/ 167 w 281"/>
                  <a:gd name="T33" fmla="*/ 1 h 320"/>
                  <a:gd name="T34" fmla="*/ 167 w 281"/>
                  <a:gd name="T35" fmla="*/ 1 h 320"/>
                  <a:gd name="T36" fmla="*/ 156 w 281"/>
                  <a:gd name="T37" fmla="*/ 1 h 320"/>
                  <a:gd name="T38" fmla="*/ 135 w 281"/>
                  <a:gd name="T39" fmla="*/ 1 h 320"/>
                  <a:gd name="T40" fmla="*/ 123 w 281"/>
                  <a:gd name="T41" fmla="*/ 1 h 320"/>
                  <a:gd name="T42" fmla="*/ 140 w 281"/>
                  <a:gd name="T43" fmla="*/ 1 h 320"/>
                  <a:gd name="T44" fmla="*/ 158 w 281"/>
                  <a:gd name="T45" fmla="*/ 1 h 320"/>
                  <a:gd name="T46" fmla="*/ 161 w 281"/>
                  <a:gd name="T47" fmla="*/ 1 h 320"/>
                  <a:gd name="T48" fmla="*/ 174 w 281"/>
                  <a:gd name="T49" fmla="*/ 1 h 320"/>
                  <a:gd name="T50" fmla="*/ 192 w 281"/>
                  <a:gd name="T51" fmla="*/ 1 h 320"/>
                  <a:gd name="T52" fmla="*/ 205 w 281"/>
                  <a:gd name="T53" fmla="*/ 1 h 320"/>
                  <a:gd name="T54" fmla="*/ 224 w 281"/>
                  <a:gd name="T55" fmla="*/ 1 h 320"/>
                  <a:gd name="T56" fmla="*/ 231 w 281"/>
                  <a:gd name="T57" fmla="*/ 1 h 320"/>
                  <a:gd name="T58" fmla="*/ 237 w 281"/>
                  <a:gd name="T59" fmla="*/ 1 h 320"/>
                  <a:gd name="T60" fmla="*/ 248 w 281"/>
                  <a:gd name="T61" fmla="*/ 1 h 320"/>
                  <a:gd name="T62" fmla="*/ 263 w 281"/>
                  <a:gd name="T63" fmla="*/ 1 h 320"/>
                  <a:gd name="T64" fmla="*/ 281 w 281"/>
                  <a:gd name="T65" fmla="*/ 1 h 320"/>
                  <a:gd name="T66" fmla="*/ 264 w 281"/>
                  <a:gd name="T67" fmla="*/ 0 h 320"/>
                  <a:gd name="T68" fmla="*/ 207 w 281"/>
                  <a:gd name="T69" fmla="*/ 1 h 3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1"/>
                  <a:gd name="T106" fmla="*/ 0 h 320"/>
                  <a:gd name="T107" fmla="*/ 281 w 281"/>
                  <a:gd name="T108" fmla="*/ 320 h 32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1" h="320">
                    <a:moveTo>
                      <a:pt x="207" y="2"/>
                    </a:moveTo>
                    <a:lnTo>
                      <a:pt x="55" y="38"/>
                    </a:lnTo>
                    <a:lnTo>
                      <a:pt x="15" y="47"/>
                    </a:lnTo>
                    <a:lnTo>
                      <a:pt x="5" y="53"/>
                    </a:lnTo>
                    <a:lnTo>
                      <a:pt x="0" y="62"/>
                    </a:lnTo>
                    <a:lnTo>
                      <a:pt x="1" y="87"/>
                    </a:lnTo>
                    <a:lnTo>
                      <a:pt x="13" y="121"/>
                    </a:lnTo>
                    <a:lnTo>
                      <a:pt x="23" y="153"/>
                    </a:lnTo>
                    <a:lnTo>
                      <a:pt x="22" y="201"/>
                    </a:lnTo>
                    <a:lnTo>
                      <a:pt x="62" y="252"/>
                    </a:lnTo>
                    <a:lnTo>
                      <a:pt x="71" y="261"/>
                    </a:lnTo>
                    <a:lnTo>
                      <a:pt x="81" y="259"/>
                    </a:lnTo>
                    <a:lnTo>
                      <a:pt x="100" y="275"/>
                    </a:lnTo>
                    <a:lnTo>
                      <a:pt x="121" y="295"/>
                    </a:lnTo>
                    <a:lnTo>
                      <a:pt x="139" y="320"/>
                    </a:lnTo>
                    <a:lnTo>
                      <a:pt x="151" y="318"/>
                    </a:lnTo>
                    <a:lnTo>
                      <a:pt x="167" y="301"/>
                    </a:lnTo>
                    <a:lnTo>
                      <a:pt x="167" y="276"/>
                    </a:lnTo>
                    <a:lnTo>
                      <a:pt x="156" y="256"/>
                    </a:lnTo>
                    <a:lnTo>
                      <a:pt x="135" y="237"/>
                    </a:lnTo>
                    <a:lnTo>
                      <a:pt x="123" y="229"/>
                    </a:lnTo>
                    <a:lnTo>
                      <a:pt x="140" y="191"/>
                    </a:lnTo>
                    <a:lnTo>
                      <a:pt x="158" y="174"/>
                    </a:lnTo>
                    <a:lnTo>
                      <a:pt x="161" y="184"/>
                    </a:lnTo>
                    <a:lnTo>
                      <a:pt x="174" y="189"/>
                    </a:lnTo>
                    <a:lnTo>
                      <a:pt x="192" y="189"/>
                    </a:lnTo>
                    <a:lnTo>
                      <a:pt x="205" y="180"/>
                    </a:lnTo>
                    <a:lnTo>
                      <a:pt x="224" y="163"/>
                    </a:lnTo>
                    <a:lnTo>
                      <a:pt x="231" y="150"/>
                    </a:lnTo>
                    <a:lnTo>
                      <a:pt x="237" y="127"/>
                    </a:lnTo>
                    <a:lnTo>
                      <a:pt x="248" y="108"/>
                    </a:lnTo>
                    <a:lnTo>
                      <a:pt x="263" y="102"/>
                    </a:lnTo>
                    <a:lnTo>
                      <a:pt x="281" y="102"/>
                    </a:lnTo>
                    <a:lnTo>
                      <a:pt x="264" y="0"/>
                    </a:lnTo>
                    <a:lnTo>
                      <a:pt x="207" y="2"/>
                    </a:lnTo>
                    <a:close/>
                  </a:path>
                </a:pathLst>
              </a:custGeom>
              <a:solidFill>
                <a:srgbClr val="FFBFBF"/>
              </a:solidFill>
              <a:ln w="12700">
                <a:solidFill>
                  <a:srgbClr val="000000"/>
                </a:solidFill>
                <a:round/>
                <a:headEnd/>
                <a:tailEnd/>
              </a:ln>
            </p:spPr>
            <p:txBody>
              <a:bodyPr/>
              <a:lstStyle/>
              <a:p>
                <a:endParaRPr lang="id-ID"/>
              </a:p>
            </p:txBody>
          </p:sp>
          <p:grpSp>
            <p:nvGrpSpPr>
              <p:cNvPr id="67" name="Group 68"/>
              <p:cNvGrpSpPr>
                <a:grpSpLocks/>
              </p:cNvGrpSpPr>
              <p:nvPr/>
            </p:nvGrpSpPr>
            <p:grpSpPr bwMode="auto">
              <a:xfrm>
                <a:off x="3064" y="3175"/>
                <a:ext cx="99" cy="97"/>
                <a:chOff x="3064" y="3175"/>
                <a:chExt cx="99" cy="97"/>
              </a:xfrm>
            </p:grpSpPr>
            <p:sp>
              <p:nvSpPr>
                <p:cNvPr id="68" name="Freeform 65"/>
                <p:cNvSpPr>
                  <a:spLocks/>
                </p:cNvSpPr>
                <p:nvPr/>
              </p:nvSpPr>
              <p:spPr bwMode="auto">
                <a:xfrm>
                  <a:off x="3064" y="3175"/>
                  <a:ext cx="81" cy="44"/>
                </a:xfrm>
                <a:custGeom>
                  <a:avLst/>
                  <a:gdLst>
                    <a:gd name="T0" fmla="*/ 81 w 81"/>
                    <a:gd name="T1" fmla="*/ 1 h 87"/>
                    <a:gd name="T2" fmla="*/ 41 w 81"/>
                    <a:gd name="T3" fmla="*/ 0 h 87"/>
                    <a:gd name="T4" fmla="*/ 5 w 81"/>
                    <a:gd name="T5" fmla="*/ 1 h 87"/>
                    <a:gd name="T6" fmla="*/ 0 w 81"/>
                    <a:gd name="T7" fmla="*/ 1 h 87"/>
                    <a:gd name="T8" fmla="*/ 3 w 81"/>
                    <a:gd name="T9" fmla="*/ 1 h 87"/>
                    <a:gd name="T10" fmla="*/ 0 60000 65536"/>
                    <a:gd name="T11" fmla="*/ 0 60000 65536"/>
                    <a:gd name="T12" fmla="*/ 0 60000 65536"/>
                    <a:gd name="T13" fmla="*/ 0 60000 65536"/>
                    <a:gd name="T14" fmla="*/ 0 60000 65536"/>
                    <a:gd name="T15" fmla="*/ 0 w 81"/>
                    <a:gd name="T16" fmla="*/ 0 h 87"/>
                    <a:gd name="T17" fmla="*/ 81 w 81"/>
                    <a:gd name="T18" fmla="*/ 87 h 87"/>
                  </a:gdLst>
                  <a:ahLst/>
                  <a:cxnLst>
                    <a:cxn ang="T10">
                      <a:pos x="T0" y="T1"/>
                    </a:cxn>
                    <a:cxn ang="T11">
                      <a:pos x="T2" y="T3"/>
                    </a:cxn>
                    <a:cxn ang="T12">
                      <a:pos x="T4" y="T5"/>
                    </a:cxn>
                    <a:cxn ang="T13">
                      <a:pos x="T6" y="T7"/>
                    </a:cxn>
                    <a:cxn ang="T14">
                      <a:pos x="T8" y="T9"/>
                    </a:cxn>
                  </a:cxnLst>
                  <a:rect l="T15" t="T16" r="T17" b="T18"/>
                  <a:pathLst>
                    <a:path w="81" h="87">
                      <a:moveTo>
                        <a:pt x="81" y="6"/>
                      </a:moveTo>
                      <a:lnTo>
                        <a:pt x="41" y="0"/>
                      </a:lnTo>
                      <a:lnTo>
                        <a:pt x="5" y="38"/>
                      </a:lnTo>
                      <a:lnTo>
                        <a:pt x="0" y="72"/>
                      </a:lnTo>
                      <a:lnTo>
                        <a:pt x="3" y="87"/>
                      </a:lnTo>
                    </a:path>
                  </a:pathLst>
                </a:custGeom>
                <a:noFill/>
                <a:ln w="12700">
                  <a:solidFill>
                    <a:srgbClr val="000000"/>
                  </a:solidFill>
                  <a:round/>
                  <a:headEnd/>
                  <a:tailEnd/>
                </a:ln>
              </p:spPr>
              <p:txBody>
                <a:bodyPr/>
                <a:lstStyle/>
                <a:p>
                  <a:endParaRPr lang="id-ID"/>
                </a:p>
              </p:txBody>
            </p:sp>
            <p:sp>
              <p:nvSpPr>
                <p:cNvPr id="69" name="Freeform 66"/>
                <p:cNvSpPr>
                  <a:spLocks/>
                </p:cNvSpPr>
                <p:nvPr/>
              </p:nvSpPr>
              <p:spPr bwMode="auto">
                <a:xfrm>
                  <a:off x="3113" y="3201"/>
                  <a:ext cx="50" cy="71"/>
                </a:xfrm>
                <a:custGeom>
                  <a:avLst/>
                  <a:gdLst>
                    <a:gd name="T0" fmla="*/ 50 w 50"/>
                    <a:gd name="T1" fmla="*/ 0 h 142"/>
                    <a:gd name="T2" fmla="*/ 5 w 50"/>
                    <a:gd name="T3" fmla="*/ 1 h 142"/>
                    <a:gd name="T4" fmla="*/ 0 w 50"/>
                    <a:gd name="T5" fmla="*/ 1 h 142"/>
                    <a:gd name="T6" fmla="*/ 5 w 50"/>
                    <a:gd name="T7" fmla="*/ 1 h 142"/>
                    <a:gd name="T8" fmla="*/ 9 w 50"/>
                    <a:gd name="T9" fmla="*/ 1 h 142"/>
                    <a:gd name="T10" fmla="*/ 12 w 50"/>
                    <a:gd name="T11" fmla="*/ 1 h 142"/>
                    <a:gd name="T12" fmla="*/ 0 60000 65536"/>
                    <a:gd name="T13" fmla="*/ 0 60000 65536"/>
                    <a:gd name="T14" fmla="*/ 0 60000 65536"/>
                    <a:gd name="T15" fmla="*/ 0 60000 65536"/>
                    <a:gd name="T16" fmla="*/ 0 60000 65536"/>
                    <a:gd name="T17" fmla="*/ 0 60000 65536"/>
                    <a:gd name="T18" fmla="*/ 0 w 50"/>
                    <a:gd name="T19" fmla="*/ 0 h 142"/>
                    <a:gd name="T20" fmla="*/ 50 w 50"/>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50" h="142">
                      <a:moveTo>
                        <a:pt x="50" y="0"/>
                      </a:moveTo>
                      <a:lnTo>
                        <a:pt x="5" y="87"/>
                      </a:lnTo>
                      <a:lnTo>
                        <a:pt x="0" y="104"/>
                      </a:lnTo>
                      <a:lnTo>
                        <a:pt x="5" y="123"/>
                      </a:lnTo>
                      <a:lnTo>
                        <a:pt x="9" y="138"/>
                      </a:lnTo>
                      <a:lnTo>
                        <a:pt x="12" y="142"/>
                      </a:lnTo>
                    </a:path>
                  </a:pathLst>
                </a:custGeom>
                <a:noFill/>
                <a:ln w="12700">
                  <a:solidFill>
                    <a:srgbClr val="000000"/>
                  </a:solidFill>
                  <a:round/>
                  <a:headEnd/>
                  <a:tailEnd/>
                </a:ln>
              </p:spPr>
              <p:txBody>
                <a:bodyPr/>
                <a:lstStyle/>
                <a:p>
                  <a:endParaRPr lang="id-ID"/>
                </a:p>
              </p:txBody>
            </p:sp>
            <p:sp>
              <p:nvSpPr>
                <p:cNvPr id="70" name="Freeform 67"/>
                <p:cNvSpPr>
                  <a:spLocks/>
                </p:cNvSpPr>
                <p:nvPr/>
              </p:nvSpPr>
              <p:spPr bwMode="auto">
                <a:xfrm>
                  <a:off x="3088" y="3190"/>
                  <a:ext cx="65" cy="81"/>
                </a:xfrm>
                <a:custGeom>
                  <a:avLst/>
                  <a:gdLst>
                    <a:gd name="T0" fmla="*/ 65 w 65"/>
                    <a:gd name="T1" fmla="*/ 0 h 161"/>
                    <a:gd name="T2" fmla="*/ 35 w 65"/>
                    <a:gd name="T3" fmla="*/ 1 h 161"/>
                    <a:gd name="T4" fmla="*/ 5 w 65"/>
                    <a:gd name="T5" fmla="*/ 1 h 161"/>
                    <a:gd name="T6" fmla="*/ 0 w 65"/>
                    <a:gd name="T7" fmla="*/ 1 h 161"/>
                    <a:gd name="T8" fmla="*/ 25 w 65"/>
                    <a:gd name="T9" fmla="*/ 1 h 161"/>
                    <a:gd name="T10" fmla="*/ 34 w 65"/>
                    <a:gd name="T11" fmla="*/ 1 h 161"/>
                    <a:gd name="T12" fmla="*/ 0 60000 65536"/>
                    <a:gd name="T13" fmla="*/ 0 60000 65536"/>
                    <a:gd name="T14" fmla="*/ 0 60000 65536"/>
                    <a:gd name="T15" fmla="*/ 0 60000 65536"/>
                    <a:gd name="T16" fmla="*/ 0 60000 65536"/>
                    <a:gd name="T17" fmla="*/ 0 60000 65536"/>
                    <a:gd name="T18" fmla="*/ 0 w 65"/>
                    <a:gd name="T19" fmla="*/ 0 h 161"/>
                    <a:gd name="T20" fmla="*/ 65 w 65"/>
                    <a:gd name="T21" fmla="*/ 161 h 161"/>
                  </a:gdLst>
                  <a:ahLst/>
                  <a:cxnLst>
                    <a:cxn ang="T12">
                      <a:pos x="T0" y="T1"/>
                    </a:cxn>
                    <a:cxn ang="T13">
                      <a:pos x="T2" y="T3"/>
                    </a:cxn>
                    <a:cxn ang="T14">
                      <a:pos x="T4" y="T5"/>
                    </a:cxn>
                    <a:cxn ang="T15">
                      <a:pos x="T6" y="T7"/>
                    </a:cxn>
                    <a:cxn ang="T16">
                      <a:pos x="T8" y="T9"/>
                    </a:cxn>
                    <a:cxn ang="T17">
                      <a:pos x="T10" y="T11"/>
                    </a:cxn>
                  </a:cxnLst>
                  <a:rect l="T18" t="T19" r="T20" b="T21"/>
                  <a:pathLst>
                    <a:path w="65" h="161">
                      <a:moveTo>
                        <a:pt x="65" y="0"/>
                      </a:moveTo>
                      <a:lnTo>
                        <a:pt x="35" y="14"/>
                      </a:lnTo>
                      <a:lnTo>
                        <a:pt x="5" y="48"/>
                      </a:lnTo>
                      <a:lnTo>
                        <a:pt x="0" y="82"/>
                      </a:lnTo>
                      <a:lnTo>
                        <a:pt x="25" y="154"/>
                      </a:lnTo>
                      <a:lnTo>
                        <a:pt x="34" y="161"/>
                      </a:lnTo>
                    </a:path>
                  </a:pathLst>
                </a:custGeom>
                <a:noFill/>
                <a:ln w="12700">
                  <a:solidFill>
                    <a:srgbClr val="000000"/>
                  </a:solidFill>
                  <a:round/>
                  <a:headEnd/>
                  <a:tailEnd/>
                </a:ln>
              </p:spPr>
              <p:txBody>
                <a:bodyPr/>
                <a:lstStyle/>
                <a:p>
                  <a:endParaRPr lang="id-ID"/>
                </a:p>
              </p:txBody>
            </p:sp>
          </p:grpSp>
        </p:grpSp>
        <p:sp>
          <p:nvSpPr>
            <p:cNvPr id="33" name="Freeform 70"/>
            <p:cNvSpPr>
              <a:spLocks/>
            </p:cNvSpPr>
            <p:nvPr/>
          </p:nvSpPr>
          <p:spPr bwMode="auto">
            <a:xfrm>
              <a:off x="3247" y="3128"/>
              <a:ext cx="83" cy="80"/>
            </a:xfrm>
            <a:custGeom>
              <a:avLst/>
              <a:gdLst>
                <a:gd name="T0" fmla="*/ 0 w 83"/>
                <a:gd name="T1" fmla="*/ 0 h 161"/>
                <a:gd name="T2" fmla="*/ 36 w 83"/>
                <a:gd name="T3" fmla="*/ 0 h 161"/>
                <a:gd name="T4" fmla="*/ 83 w 83"/>
                <a:gd name="T5" fmla="*/ 0 h 161"/>
                <a:gd name="T6" fmla="*/ 57 w 83"/>
                <a:gd name="T7" fmla="*/ 0 h 161"/>
                <a:gd name="T8" fmla="*/ 0 w 83"/>
                <a:gd name="T9" fmla="*/ 0 h 161"/>
                <a:gd name="T10" fmla="*/ 0 60000 65536"/>
                <a:gd name="T11" fmla="*/ 0 60000 65536"/>
                <a:gd name="T12" fmla="*/ 0 60000 65536"/>
                <a:gd name="T13" fmla="*/ 0 60000 65536"/>
                <a:gd name="T14" fmla="*/ 0 60000 65536"/>
                <a:gd name="T15" fmla="*/ 0 w 83"/>
                <a:gd name="T16" fmla="*/ 0 h 161"/>
                <a:gd name="T17" fmla="*/ 83 w 83"/>
                <a:gd name="T18" fmla="*/ 161 h 161"/>
              </a:gdLst>
              <a:ahLst/>
              <a:cxnLst>
                <a:cxn ang="T10">
                  <a:pos x="T0" y="T1"/>
                </a:cxn>
                <a:cxn ang="T11">
                  <a:pos x="T2" y="T3"/>
                </a:cxn>
                <a:cxn ang="T12">
                  <a:pos x="T4" y="T5"/>
                </a:cxn>
                <a:cxn ang="T13">
                  <a:pos x="T6" y="T7"/>
                </a:cxn>
                <a:cxn ang="T14">
                  <a:pos x="T8" y="T9"/>
                </a:cxn>
              </a:cxnLst>
              <a:rect l="T15" t="T16" r="T17" b="T18"/>
              <a:pathLst>
                <a:path w="83" h="161">
                  <a:moveTo>
                    <a:pt x="0" y="2"/>
                  </a:moveTo>
                  <a:lnTo>
                    <a:pt x="36" y="161"/>
                  </a:lnTo>
                  <a:lnTo>
                    <a:pt x="83" y="158"/>
                  </a:lnTo>
                  <a:lnTo>
                    <a:pt x="57" y="0"/>
                  </a:lnTo>
                  <a:lnTo>
                    <a:pt x="0" y="2"/>
                  </a:lnTo>
                  <a:close/>
                </a:path>
              </a:pathLst>
            </a:custGeom>
            <a:solidFill>
              <a:srgbClr val="FFFF9F"/>
            </a:solidFill>
            <a:ln w="12700">
              <a:solidFill>
                <a:srgbClr val="000000"/>
              </a:solidFill>
              <a:round/>
              <a:headEnd/>
              <a:tailEnd/>
            </a:ln>
          </p:spPr>
          <p:txBody>
            <a:bodyPr/>
            <a:lstStyle/>
            <a:p>
              <a:endParaRPr lang="id-ID"/>
            </a:p>
          </p:txBody>
        </p:sp>
        <p:sp>
          <p:nvSpPr>
            <p:cNvPr id="34" name="Freeform 71"/>
            <p:cNvSpPr>
              <a:spLocks/>
            </p:cNvSpPr>
            <p:nvPr/>
          </p:nvSpPr>
          <p:spPr bwMode="auto">
            <a:xfrm>
              <a:off x="3274" y="2929"/>
              <a:ext cx="446" cy="303"/>
            </a:xfrm>
            <a:custGeom>
              <a:avLst/>
              <a:gdLst>
                <a:gd name="T0" fmla="*/ 3 w 446"/>
                <a:gd name="T1" fmla="*/ 1 h 606"/>
                <a:gd name="T2" fmla="*/ 9 w 446"/>
                <a:gd name="T3" fmla="*/ 1 h 606"/>
                <a:gd name="T4" fmla="*/ 21 w 446"/>
                <a:gd name="T5" fmla="*/ 1 h 606"/>
                <a:gd name="T6" fmla="*/ 28 w 446"/>
                <a:gd name="T7" fmla="*/ 1 h 606"/>
                <a:gd name="T8" fmla="*/ 103 w 446"/>
                <a:gd name="T9" fmla="*/ 1 h 606"/>
                <a:gd name="T10" fmla="*/ 163 w 446"/>
                <a:gd name="T11" fmla="*/ 1 h 606"/>
                <a:gd name="T12" fmla="*/ 226 w 446"/>
                <a:gd name="T13" fmla="*/ 1 h 606"/>
                <a:gd name="T14" fmla="*/ 261 w 446"/>
                <a:gd name="T15" fmla="*/ 1 h 606"/>
                <a:gd name="T16" fmla="*/ 313 w 446"/>
                <a:gd name="T17" fmla="*/ 1 h 606"/>
                <a:gd name="T18" fmla="*/ 379 w 446"/>
                <a:gd name="T19" fmla="*/ 1 h 606"/>
                <a:gd name="T20" fmla="*/ 420 w 446"/>
                <a:gd name="T21" fmla="*/ 1 h 606"/>
                <a:gd name="T22" fmla="*/ 441 w 446"/>
                <a:gd name="T23" fmla="*/ 1 h 606"/>
                <a:gd name="T24" fmla="*/ 446 w 446"/>
                <a:gd name="T25" fmla="*/ 1 h 606"/>
                <a:gd name="T26" fmla="*/ 432 w 446"/>
                <a:gd name="T27" fmla="*/ 1 h 606"/>
                <a:gd name="T28" fmla="*/ 401 w 446"/>
                <a:gd name="T29" fmla="*/ 0 h 606"/>
                <a:gd name="T30" fmla="*/ 367 w 446"/>
                <a:gd name="T31" fmla="*/ 1 h 606"/>
                <a:gd name="T32" fmla="*/ 334 w 446"/>
                <a:gd name="T33" fmla="*/ 1 h 606"/>
                <a:gd name="T34" fmla="*/ 301 w 446"/>
                <a:gd name="T35" fmla="*/ 1 h 606"/>
                <a:gd name="T36" fmla="*/ 270 w 446"/>
                <a:gd name="T37" fmla="*/ 1 h 606"/>
                <a:gd name="T38" fmla="*/ 241 w 446"/>
                <a:gd name="T39" fmla="*/ 1 h 606"/>
                <a:gd name="T40" fmla="*/ 228 w 446"/>
                <a:gd name="T41" fmla="*/ 1 h 606"/>
                <a:gd name="T42" fmla="*/ 232 w 446"/>
                <a:gd name="T43" fmla="*/ 1 h 606"/>
                <a:gd name="T44" fmla="*/ 224 w 446"/>
                <a:gd name="T45" fmla="*/ 1 h 606"/>
                <a:gd name="T46" fmla="*/ 216 w 446"/>
                <a:gd name="T47" fmla="*/ 1 h 606"/>
                <a:gd name="T48" fmla="*/ 188 w 446"/>
                <a:gd name="T49" fmla="*/ 1 h 606"/>
                <a:gd name="T50" fmla="*/ 94 w 446"/>
                <a:gd name="T51" fmla="*/ 1 h 606"/>
                <a:gd name="T52" fmla="*/ 0 w 446"/>
                <a:gd name="T53" fmla="*/ 1 h 606"/>
                <a:gd name="T54" fmla="*/ 3 w 446"/>
                <a:gd name="T55" fmla="*/ 1 h 60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46"/>
                <a:gd name="T85" fmla="*/ 0 h 606"/>
                <a:gd name="T86" fmla="*/ 446 w 446"/>
                <a:gd name="T87" fmla="*/ 606 h 60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46" h="606">
                  <a:moveTo>
                    <a:pt x="3" y="399"/>
                  </a:moveTo>
                  <a:lnTo>
                    <a:pt x="9" y="454"/>
                  </a:lnTo>
                  <a:lnTo>
                    <a:pt x="21" y="517"/>
                  </a:lnTo>
                  <a:lnTo>
                    <a:pt x="28" y="566"/>
                  </a:lnTo>
                  <a:lnTo>
                    <a:pt x="103" y="570"/>
                  </a:lnTo>
                  <a:lnTo>
                    <a:pt x="163" y="577"/>
                  </a:lnTo>
                  <a:lnTo>
                    <a:pt x="226" y="596"/>
                  </a:lnTo>
                  <a:lnTo>
                    <a:pt x="261" y="606"/>
                  </a:lnTo>
                  <a:lnTo>
                    <a:pt x="313" y="526"/>
                  </a:lnTo>
                  <a:lnTo>
                    <a:pt x="379" y="365"/>
                  </a:lnTo>
                  <a:lnTo>
                    <a:pt x="420" y="242"/>
                  </a:lnTo>
                  <a:lnTo>
                    <a:pt x="441" y="153"/>
                  </a:lnTo>
                  <a:lnTo>
                    <a:pt x="446" y="70"/>
                  </a:lnTo>
                  <a:lnTo>
                    <a:pt x="432" y="26"/>
                  </a:lnTo>
                  <a:lnTo>
                    <a:pt x="401" y="0"/>
                  </a:lnTo>
                  <a:lnTo>
                    <a:pt x="367" y="15"/>
                  </a:lnTo>
                  <a:lnTo>
                    <a:pt x="334" y="68"/>
                  </a:lnTo>
                  <a:lnTo>
                    <a:pt x="301" y="147"/>
                  </a:lnTo>
                  <a:lnTo>
                    <a:pt x="270" y="214"/>
                  </a:lnTo>
                  <a:lnTo>
                    <a:pt x="241" y="288"/>
                  </a:lnTo>
                  <a:lnTo>
                    <a:pt x="228" y="333"/>
                  </a:lnTo>
                  <a:lnTo>
                    <a:pt x="232" y="360"/>
                  </a:lnTo>
                  <a:lnTo>
                    <a:pt x="224" y="375"/>
                  </a:lnTo>
                  <a:lnTo>
                    <a:pt x="216" y="384"/>
                  </a:lnTo>
                  <a:lnTo>
                    <a:pt x="188" y="388"/>
                  </a:lnTo>
                  <a:lnTo>
                    <a:pt x="94" y="367"/>
                  </a:lnTo>
                  <a:lnTo>
                    <a:pt x="0" y="354"/>
                  </a:lnTo>
                  <a:lnTo>
                    <a:pt x="3" y="399"/>
                  </a:lnTo>
                  <a:close/>
                </a:path>
              </a:pathLst>
            </a:custGeom>
            <a:solidFill>
              <a:srgbClr val="3F5F00"/>
            </a:solidFill>
            <a:ln w="12700">
              <a:solidFill>
                <a:srgbClr val="000000"/>
              </a:solidFill>
              <a:round/>
              <a:headEnd/>
              <a:tailEnd/>
            </a:ln>
          </p:spPr>
          <p:txBody>
            <a:bodyPr/>
            <a:lstStyle/>
            <a:p>
              <a:endParaRPr lang="id-ID"/>
            </a:p>
          </p:txBody>
        </p:sp>
        <p:grpSp>
          <p:nvGrpSpPr>
            <p:cNvPr id="35" name="Group 75"/>
            <p:cNvGrpSpPr>
              <a:grpSpLocks/>
            </p:cNvGrpSpPr>
            <p:nvPr/>
          </p:nvGrpSpPr>
          <p:grpSpPr bwMode="auto">
            <a:xfrm>
              <a:off x="3213" y="2701"/>
              <a:ext cx="207" cy="202"/>
              <a:chOff x="3213" y="2701"/>
              <a:chExt cx="207" cy="202"/>
            </a:xfrm>
          </p:grpSpPr>
          <p:sp>
            <p:nvSpPr>
              <p:cNvPr id="63" name="Freeform 72"/>
              <p:cNvSpPr>
                <a:spLocks/>
              </p:cNvSpPr>
              <p:nvPr/>
            </p:nvSpPr>
            <p:spPr bwMode="auto">
              <a:xfrm>
                <a:off x="3213" y="2701"/>
                <a:ext cx="207" cy="202"/>
              </a:xfrm>
              <a:custGeom>
                <a:avLst/>
                <a:gdLst>
                  <a:gd name="T0" fmla="*/ 94 w 207"/>
                  <a:gd name="T1" fmla="*/ 0 h 406"/>
                  <a:gd name="T2" fmla="*/ 89 w 207"/>
                  <a:gd name="T3" fmla="*/ 0 h 406"/>
                  <a:gd name="T4" fmla="*/ 71 w 207"/>
                  <a:gd name="T5" fmla="*/ 0 h 406"/>
                  <a:gd name="T6" fmla="*/ 51 w 207"/>
                  <a:gd name="T7" fmla="*/ 0 h 406"/>
                  <a:gd name="T8" fmla="*/ 23 w 207"/>
                  <a:gd name="T9" fmla="*/ 0 h 406"/>
                  <a:gd name="T10" fmla="*/ 0 w 207"/>
                  <a:gd name="T11" fmla="*/ 0 h 406"/>
                  <a:gd name="T12" fmla="*/ 0 w 207"/>
                  <a:gd name="T13" fmla="*/ 0 h 406"/>
                  <a:gd name="T14" fmla="*/ 41 w 207"/>
                  <a:gd name="T15" fmla="*/ 0 h 406"/>
                  <a:gd name="T16" fmla="*/ 71 w 207"/>
                  <a:gd name="T17" fmla="*/ 0 h 406"/>
                  <a:gd name="T18" fmla="*/ 80 w 207"/>
                  <a:gd name="T19" fmla="*/ 0 h 406"/>
                  <a:gd name="T20" fmla="*/ 107 w 207"/>
                  <a:gd name="T21" fmla="*/ 0 h 406"/>
                  <a:gd name="T22" fmla="*/ 119 w 207"/>
                  <a:gd name="T23" fmla="*/ 0 h 406"/>
                  <a:gd name="T24" fmla="*/ 127 w 207"/>
                  <a:gd name="T25" fmla="*/ 0 h 406"/>
                  <a:gd name="T26" fmla="*/ 130 w 207"/>
                  <a:gd name="T27" fmla="*/ 0 h 406"/>
                  <a:gd name="T28" fmla="*/ 124 w 207"/>
                  <a:gd name="T29" fmla="*/ 0 h 406"/>
                  <a:gd name="T30" fmla="*/ 75 w 207"/>
                  <a:gd name="T31" fmla="*/ 0 h 406"/>
                  <a:gd name="T32" fmla="*/ 63 w 207"/>
                  <a:gd name="T33" fmla="*/ 0 h 406"/>
                  <a:gd name="T34" fmla="*/ 82 w 207"/>
                  <a:gd name="T35" fmla="*/ 0 h 406"/>
                  <a:gd name="T36" fmla="*/ 129 w 207"/>
                  <a:gd name="T37" fmla="*/ 0 h 406"/>
                  <a:gd name="T38" fmla="*/ 135 w 207"/>
                  <a:gd name="T39" fmla="*/ 0 h 406"/>
                  <a:gd name="T40" fmla="*/ 142 w 207"/>
                  <a:gd name="T41" fmla="*/ 0 h 406"/>
                  <a:gd name="T42" fmla="*/ 146 w 207"/>
                  <a:gd name="T43" fmla="*/ 0 h 406"/>
                  <a:gd name="T44" fmla="*/ 140 w 207"/>
                  <a:gd name="T45" fmla="*/ 0 h 406"/>
                  <a:gd name="T46" fmla="*/ 102 w 207"/>
                  <a:gd name="T47" fmla="*/ 0 h 406"/>
                  <a:gd name="T48" fmla="*/ 101 w 207"/>
                  <a:gd name="T49" fmla="*/ 0 h 406"/>
                  <a:gd name="T50" fmla="*/ 126 w 207"/>
                  <a:gd name="T51" fmla="*/ 0 h 406"/>
                  <a:gd name="T52" fmla="*/ 137 w 207"/>
                  <a:gd name="T53" fmla="*/ 0 h 406"/>
                  <a:gd name="T54" fmla="*/ 148 w 207"/>
                  <a:gd name="T55" fmla="*/ 0 h 406"/>
                  <a:gd name="T56" fmla="*/ 163 w 207"/>
                  <a:gd name="T57" fmla="*/ 0 h 406"/>
                  <a:gd name="T58" fmla="*/ 170 w 207"/>
                  <a:gd name="T59" fmla="*/ 0 h 406"/>
                  <a:gd name="T60" fmla="*/ 182 w 207"/>
                  <a:gd name="T61" fmla="*/ 0 h 406"/>
                  <a:gd name="T62" fmla="*/ 193 w 207"/>
                  <a:gd name="T63" fmla="*/ 0 h 406"/>
                  <a:gd name="T64" fmla="*/ 201 w 207"/>
                  <a:gd name="T65" fmla="*/ 0 h 406"/>
                  <a:gd name="T66" fmla="*/ 206 w 207"/>
                  <a:gd name="T67" fmla="*/ 0 h 406"/>
                  <a:gd name="T68" fmla="*/ 207 w 207"/>
                  <a:gd name="T69" fmla="*/ 0 h 406"/>
                  <a:gd name="T70" fmla="*/ 201 w 207"/>
                  <a:gd name="T71" fmla="*/ 0 h 406"/>
                  <a:gd name="T72" fmla="*/ 184 w 207"/>
                  <a:gd name="T73" fmla="*/ 0 h 406"/>
                  <a:gd name="T74" fmla="*/ 163 w 207"/>
                  <a:gd name="T75" fmla="*/ 0 h 406"/>
                  <a:gd name="T76" fmla="*/ 153 w 207"/>
                  <a:gd name="T77" fmla="*/ 0 h 406"/>
                  <a:gd name="T78" fmla="*/ 169 w 207"/>
                  <a:gd name="T79" fmla="*/ 0 h 406"/>
                  <a:gd name="T80" fmla="*/ 101 w 207"/>
                  <a:gd name="T81" fmla="*/ 0 h 406"/>
                  <a:gd name="T82" fmla="*/ 94 w 207"/>
                  <a:gd name="T83" fmla="*/ 0 h 4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07"/>
                  <a:gd name="T127" fmla="*/ 0 h 406"/>
                  <a:gd name="T128" fmla="*/ 207 w 207"/>
                  <a:gd name="T129" fmla="*/ 406 h 4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07" h="406">
                    <a:moveTo>
                      <a:pt x="94" y="383"/>
                    </a:moveTo>
                    <a:lnTo>
                      <a:pt x="89" y="366"/>
                    </a:lnTo>
                    <a:lnTo>
                      <a:pt x="71" y="353"/>
                    </a:lnTo>
                    <a:lnTo>
                      <a:pt x="51" y="336"/>
                    </a:lnTo>
                    <a:lnTo>
                      <a:pt x="23" y="233"/>
                    </a:lnTo>
                    <a:lnTo>
                      <a:pt x="0" y="139"/>
                    </a:lnTo>
                    <a:lnTo>
                      <a:pt x="0" y="91"/>
                    </a:lnTo>
                    <a:lnTo>
                      <a:pt x="41" y="14"/>
                    </a:lnTo>
                    <a:lnTo>
                      <a:pt x="71" y="10"/>
                    </a:lnTo>
                    <a:lnTo>
                      <a:pt x="80" y="21"/>
                    </a:lnTo>
                    <a:lnTo>
                      <a:pt x="107" y="0"/>
                    </a:lnTo>
                    <a:lnTo>
                      <a:pt x="119" y="2"/>
                    </a:lnTo>
                    <a:lnTo>
                      <a:pt x="127" y="15"/>
                    </a:lnTo>
                    <a:lnTo>
                      <a:pt x="130" y="33"/>
                    </a:lnTo>
                    <a:lnTo>
                      <a:pt x="124" y="51"/>
                    </a:lnTo>
                    <a:lnTo>
                      <a:pt x="75" y="97"/>
                    </a:lnTo>
                    <a:lnTo>
                      <a:pt x="63" y="163"/>
                    </a:lnTo>
                    <a:lnTo>
                      <a:pt x="82" y="114"/>
                    </a:lnTo>
                    <a:lnTo>
                      <a:pt x="129" y="87"/>
                    </a:lnTo>
                    <a:lnTo>
                      <a:pt x="135" y="87"/>
                    </a:lnTo>
                    <a:lnTo>
                      <a:pt x="142" y="99"/>
                    </a:lnTo>
                    <a:lnTo>
                      <a:pt x="146" y="125"/>
                    </a:lnTo>
                    <a:lnTo>
                      <a:pt x="140" y="142"/>
                    </a:lnTo>
                    <a:lnTo>
                      <a:pt x="102" y="171"/>
                    </a:lnTo>
                    <a:lnTo>
                      <a:pt x="101" y="199"/>
                    </a:lnTo>
                    <a:lnTo>
                      <a:pt x="126" y="256"/>
                    </a:lnTo>
                    <a:lnTo>
                      <a:pt x="137" y="254"/>
                    </a:lnTo>
                    <a:lnTo>
                      <a:pt x="148" y="250"/>
                    </a:lnTo>
                    <a:lnTo>
                      <a:pt x="163" y="233"/>
                    </a:lnTo>
                    <a:lnTo>
                      <a:pt x="170" y="214"/>
                    </a:lnTo>
                    <a:lnTo>
                      <a:pt x="182" y="203"/>
                    </a:lnTo>
                    <a:lnTo>
                      <a:pt x="193" y="205"/>
                    </a:lnTo>
                    <a:lnTo>
                      <a:pt x="201" y="212"/>
                    </a:lnTo>
                    <a:lnTo>
                      <a:pt x="206" y="233"/>
                    </a:lnTo>
                    <a:lnTo>
                      <a:pt x="207" y="250"/>
                    </a:lnTo>
                    <a:lnTo>
                      <a:pt x="201" y="264"/>
                    </a:lnTo>
                    <a:lnTo>
                      <a:pt x="184" y="279"/>
                    </a:lnTo>
                    <a:lnTo>
                      <a:pt x="163" y="292"/>
                    </a:lnTo>
                    <a:lnTo>
                      <a:pt x="153" y="305"/>
                    </a:lnTo>
                    <a:lnTo>
                      <a:pt x="169" y="360"/>
                    </a:lnTo>
                    <a:lnTo>
                      <a:pt x="101" y="406"/>
                    </a:lnTo>
                    <a:lnTo>
                      <a:pt x="94" y="383"/>
                    </a:lnTo>
                    <a:close/>
                  </a:path>
                </a:pathLst>
              </a:custGeom>
              <a:solidFill>
                <a:srgbClr val="FFBFBF"/>
              </a:solidFill>
              <a:ln w="12700">
                <a:solidFill>
                  <a:srgbClr val="000000"/>
                </a:solidFill>
                <a:round/>
                <a:headEnd/>
                <a:tailEnd/>
              </a:ln>
            </p:spPr>
            <p:txBody>
              <a:bodyPr/>
              <a:lstStyle/>
              <a:p>
                <a:endParaRPr lang="id-ID"/>
              </a:p>
            </p:txBody>
          </p:sp>
          <p:sp>
            <p:nvSpPr>
              <p:cNvPr id="64" name="Freeform 73"/>
              <p:cNvSpPr>
                <a:spLocks/>
              </p:cNvSpPr>
              <p:nvPr/>
            </p:nvSpPr>
            <p:spPr bwMode="auto">
              <a:xfrm>
                <a:off x="3390" y="2814"/>
                <a:ext cx="9" cy="17"/>
              </a:xfrm>
              <a:custGeom>
                <a:avLst/>
                <a:gdLst>
                  <a:gd name="T0" fmla="*/ 0 w 9"/>
                  <a:gd name="T1" fmla="*/ 0 h 34"/>
                  <a:gd name="T2" fmla="*/ 1 w 9"/>
                  <a:gd name="T3" fmla="*/ 1 h 34"/>
                  <a:gd name="T4" fmla="*/ 5 w 9"/>
                  <a:gd name="T5" fmla="*/ 1 h 34"/>
                  <a:gd name="T6" fmla="*/ 9 w 9"/>
                  <a:gd name="T7" fmla="*/ 1 h 34"/>
                  <a:gd name="T8" fmla="*/ 0 60000 65536"/>
                  <a:gd name="T9" fmla="*/ 0 60000 65536"/>
                  <a:gd name="T10" fmla="*/ 0 60000 65536"/>
                  <a:gd name="T11" fmla="*/ 0 60000 65536"/>
                  <a:gd name="T12" fmla="*/ 0 w 9"/>
                  <a:gd name="T13" fmla="*/ 0 h 34"/>
                  <a:gd name="T14" fmla="*/ 9 w 9"/>
                  <a:gd name="T15" fmla="*/ 34 h 34"/>
                </a:gdLst>
                <a:ahLst/>
                <a:cxnLst>
                  <a:cxn ang="T8">
                    <a:pos x="T0" y="T1"/>
                  </a:cxn>
                  <a:cxn ang="T9">
                    <a:pos x="T2" y="T3"/>
                  </a:cxn>
                  <a:cxn ang="T10">
                    <a:pos x="T4" y="T5"/>
                  </a:cxn>
                  <a:cxn ang="T11">
                    <a:pos x="T6" y="T7"/>
                  </a:cxn>
                </a:cxnLst>
                <a:rect l="T12" t="T13" r="T14" b="T15"/>
                <a:pathLst>
                  <a:path w="9" h="34">
                    <a:moveTo>
                      <a:pt x="0" y="0"/>
                    </a:moveTo>
                    <a:lnTo>
                      <a:pt x="1" y="17"/>
                    </a:lnTo>
                    <a:lnTo>
                      <a:pt x="5" y="26"/>
                    </a:lnTo>
                    <a:lnTo>
                      <a:pt x="9" y="34"/>
                    </a:lnTo>
                  </a:path>
                </a:pathLst>
              </a:custGeom>
              <a:noFill/>
              <a:ln w="12700">
                <a:solidFill>
                  <a:srgbClr val="000000"/>
                </a:solidFill>
                <a:round/>
                <a:headEnd/>
                <a:tailEnd/>
              </a:ln>
            </p:spPr>
            <p:txBody>
              <a:bodyPr/>
              <a:lstStyle/>
              <a:p>
                <a:endParaRPr lang="id-ID"/>
              </a:p>
            </p:txBody>
          </p:sp>
          <p:sp>
            <p:nvSpPr>
              <p:cNvPr id="65" name="Freeform 74"/>
              <p:cNvSpPr>
                <a:spLocks/>
              </p:cNvSpPr>
              <p:nvPr/>
            </p:nvSpPr>
            <p:spPr bwMode="auto">
              <a:xfrm>
                <a:off x="3246" y="2713"/>
                <a:ext cx="46" cy="51"/>
              </a:xfrm>
              <a:custGeom>
                <a:avLst/>
                <a:gdLst>
                  <a:gd name="T0" fmla="*/ 46 w 46"/>
                  <a:gd name="T1" fmla="*/ 0 h 102"/>
                  <a:gd name="T2" fmla="*/ 18 w 46"/>
                  <a:gd name="T3" fmla="*/ 1 h 102"/>
                  <a:gd name="T4" fmla="*/ 10 w 46"/>
                  <a:gd name="T5" fmla="*/ 1 h 102"/>
                  <a:gd name="T6" fmla="*/ 5 w 46"/>
                  <a:gd name="T7" fmla="*/ 1 h 102"/>
                  <a:gd name="T8" fmla="*/ 0 w 46"/>
                  <a:gd name="T9" fmla="*/ 1 h 102"/>
                  <a:gd name="T10" fmla="*/ 0 w 46"/>
                  <a:gd name="T11" fmla="*/ 1 h 102"/>
                  <a:gd name="T12" fmla="*/ 0 60000 65536"/>
                  <a:gd name="T13" fmla="*/ 0 60000 65536"/>
                  <a:gd name="T14" fmla="*/ 0 60000 65536"/>
                  <a:gd name="T15" fmla="*/ 0 60000 65536"/>
                  <a:gd name="T16" fmla="*/ 0 60000 65536"/>
                  <a:gd name="T17" fmla="*/ 0 60000 65536"/>
                  <a:gd name="T18" fmla="*/ 0 w 46"/>
                  <a:gd name="T19" fmla="*/ 0 h 102"/>
                  <a:gd name="T20" fmla="*/ 46 w 46"/>
                  <a:gd name="T21" fmla="*/ 102 h 102"/>
                </a:gdLst>
                <a:ahLst/>
                <a:cxnLst>
                  <a:cxn ang="T12">
                    <a:pos x="T0" y="T1"/>
                  </a:cxn>
                  <a:cxn ang="T13">
                    <a:pos x="T2" y="T3"/>
                  </a:cxn>
                  <a:cxn ang="T14">
                    <a:pos x="T4" y="T5"/>
                  </a:cxn>
                  <a:cxn ang="T15">
                    <a:pos x="T6" y="T7"/>
                  </a:cxn>
                  <a:cxn ang="T16">
                    <a:pos x="T8" y="T9"/>
                  </a:cxn>
                  <a:cxn ang="T17">
                    <a:pos x="T10" y="T11"/>
                  </a:cxn>
                </a:cxnLst>
                <a:rect l="T18" t="T19" r="T20" b="T21"/>
                <a:pathLst>
                  <a:path w="46" h="102">
                    <a:moveTo>
                      <a:pt x="46" y="0"/>
                    </a:moveTo>
                    <a:lnTo>
                      <a:pt x="18" y="21"/>
                    </a:lnTo>
                    <a:lnTo>
                      <a:pt x="10" y="40"/>
                    </a:lnTo>
                    <a:lnTo>
                      <a:pt x="5" y="66"/>
                    </a:lnTo>
                    <a:lnTo>
                      <a:pt x="0" y="97"/>
                    </a:lnTo>
                    <a:lnTo>
                      <a:pt x="0" y="102"/>
                    </a:lnTo>
                  </a:path>
                </a:pathLst>
              </a:custGeom>
              <a:noFill/>
              <a:ln w="12700">
                <a:solidFill>
                  <a:srgbClr val="000000"/>
                </a:solidFill>
                <a:round/>
                <a:headEnd/>
                <a:tailEnd/>
              </a:ln>
            </p:spPr>
            <p:txBody>
              <a:bodyPr/>
              <a:lstStyle/>
              <a:p>
                <a:endParaRPr lang="id-ID"/>
              </a:p>
            </p:txBody>
          </p:sp>
        </p:grpSp>
        <p:sp>
          <p:nvSpPr>
            <p:cNvPr id="36" name="Freeform 76"/>
            <p:cNvSpPr>
              <a:spLocks/>
            </p:cNvSpPr>
            <p:nvPr/>
          </p:nvSpPr>
          <p:spPr bwMode="auto">
            <a:xfrm>
              <a:off x="3297" y="2855"/>
              <a:ext cx="122" cy="77"/>
            </a:xfrm>
            <a:custGeom>
              <a:avLst/>
              <a:gdLst>
                <a:gd name="T0" fmla="*/ 17 w 122"/>
                <a:gd name="T1" fmla="*/ 1 h 153"/>
                <a:gd name="T2" fmla="*/ 0 w 122"/>
                <a:gd name="T3" fmla="*/ 1 h 153"/>
                <a:gd name="T4" fmla="*/ 102 w 122"/>
                <a:gd name="T5" fmla="*/ 0 h 153"/>
                <a:gd name="T6" fmla="*/ 122 w 122"/>
                <a:gd name="T7" fmla="*/ 1 h 153"/>
                <a:gd name="T8" fmla="*/ 17 w 122"/>
                <a:gd name="T9" fmla="*/ 1 h 153"/>
                <a:gd name="T10" fmla="*/ 0 60000 65536"/>
                <a:gd name="T11" fmla="*/ 0 60000 65536"/>
                <a:gd name="T12" fmla="*/ 0 60000 65536"/>
                <a:gd name="T13" fmla="*/ 0 60000 65536"/>
                <a:gd name="T14" fmla="*/ 0 60000 65536"/>
                <a:gd name="T15" fmla="*/ 0 w 122"/>
                <a:gd name="T16" fmla="*/ 0 h 153"/>
                <a:gd name="T17" fmla="*/ 122 w 122"/>
                <a:gd name="T18" fmla="*/ 153 h 153"/>
              </a:gdLst>
              <a:ahLst/>
              <a:cxnLst>
                <a:cxn ang="T10">
                  <a:pos x="T0" y="T1"/>
                </a:cxn>
                <a:cxn ang="T11">
                  <a:pos x="T2" y="T3"/>
                </a:cxn>
                <a:cxn ang="T12">
                  <a:pos x="T4" y="T5"/>
                </a:cxn>
                <a:cxn ang="T13">
                  <a:pos x="T6" y="T7"/>
                </a:cxn>
                <a:cxn ang="T14">
                  <a:pos x="T8" y="T9"/>
                </a:cxn>
              </a:cxnLst>
              <a:rect l="T15" t="T16" r="T17" b="T18"/>
              <a:pathLst>
                <a:path w="122" h="153">
                  <a:moveTo>
                    <a:pt x="17" y="153"/>
                  </a:moveTo>
                  <a:lnTo>
                    <a:pt x="0" y="76"/>
                  </a:lnTo>
                  <a:lnTo>
                    <a:pt x="102" y="0"/>
                  </a:lnTo>
                  <a:lnTo>
                    <a:pt x="122" y="66"/>
                  </a:lnTo>
                  <a:lnTo>
                    <a:pt x="17" y="153"/>
                  </a:lnTo>
                  <a:close/>
                </a:path>
              </a:pathLst>
            </a:custGeom>
            <a:solidFill>
              <a:srgbClr val="FFFFBF"/>
            </a:solidFill>
            <a:ln w="12700">
              <a:solidFill>
                <a:srgbClr val="000000"/>
              </a:solidFill>
              <a:round/>
              <a:headEnd/>
              <a:tailEnd/>
            </a:ln>
          </p:spPr>
          <p:txBody>
            <a:bodyPr/>
            <a:lstStyle/>
            <a:p>
              <a:endParaRPr lang="id-ID"/>
            </a:p>
          </p:txBody>
        </p:sp>
        <p:grpSp>
          <p:nvGrpSpPr>
            <p:cNvPr id="37" name="Group 97"/>
            <p:cNvGrpSpPr>
              <a:grpSpLocks/>
            </p:cNvGrpSpPr>
            <p:nvPr/>
          </p:nvGrpSpPr>
          <p:grpSpPr bwMode="auto">
            <a:xfrm>
              <a:off x="1880" y="2288"/>
              <a:ext cx="853" cy="1092"/>
              <a:chOff x="1880" y="2288"/>
              <a:chExt cx="853" cy="1092"/>
            </a:xfrm>
          </p:grpSpPr>
          <p:grpSp>
            <p:nvGrpSpPr>
              <p:cNvPr id="43" name="Group 91"/>
              <p:cNvGrpSpPr>
                <a:grpSpLocks/>
              </p:cNvGrpSpPr>
              <p:nvPr/>
            </p:nvGrpSpPr>
            <p:grpSpPr bwMode="auto">
              <a:xfrm>
                <a:off x="2256" y="2357"/>
                <a:ext cx="477" cy="543"/>
                <a:chOff x="2256" y="2357"/>
                <a:chExt cx="477" cy="543"/>
              </a:xfrm>
            </p:grpSpPr>
            <p:sp>
              <p:nvSpPr>
                <p:cNvPr id="49" name="Freeform 77"/>
                <p:cNvSpPr>
                  <a:spLocks/>
                </p:cNvSpPr>
                <p:nvPr/>
              </p:nvSpPr>
              <p:spPr bwMode="auto">
                <a:xfrm>
                  <a:off x="2300" y="2752"/>
                  <a:ext cx="103" cy="148"/>
                </a:xfrm>
                <a:custGeom>
                  <a:avLst/>
                  <a:gdLst>
                    <a:gd name="T0" fmla="*/ 40 w 103"/>
                    <a:gd name="T1" fmla="*/ 0 h 297"/>
                    <a:gd name="T2" fmla="*/ 35 w 103"/>
                    <a:gd name="T3" fmla="*/ 0 h 297"/>
                    <a:gd name="T4" fmla="*/ 17 w 103"/>
                    <a:gd name="T5" fmla="*/ 0 h 297"/>
                    <a:gd name="T6" fmla="*/ 0 w 103"/>
                    <a:gd name="T7" fmla="*/ 0 h 297"/>
                    <a:gd name="T8" fmla="*/ 52 w 103"/>
                    <a:gd name="T9" fmla="*/ 0 h 297"/>
                    <a:gd name="T10" fmla="*/ 82 w 103"/>
                    <a:gd name="T11" fmla="*/ 0 h 297"/>
                    <a:gd name="T12" fmla="*/ 91 w 103"/>
                    <a:gd name="T13" fmla="*/ 0 h 297"/>
                    <a:gd name="T14" fmla="*/ 103 w 103"/>
                    <a:gd name="T15" fmla="*/ 0 h 297"/>
                    <a:gd name="T16" fmla="*/ 40 w 103"/>
                    <a:gd name="T17" fmla="*/ 0 h 2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3"/>
                    <a:gd name="T28" fmla="*/ 0 h 297"/>
                    <a:gd name="T29" fmla="*/ 103 w 103"/>
                    <a:gd name="T30" fmla="*/ 297 h 2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3" h="297">
                      <a:moveTo>
                        <a:pt x="40" y="0"/>
                      </a:moveTo>
                      <a:lnTo>
                        <a:pt x="35" y="104"/>
                      </a:lnTo>
                      <a:lnTo>
                        <a:pt x="17" y="200"/>
                      </a:lnTo>
                      <a:lnTo>
                        <a:pt x="0" y="250"/>
                      </a:lnTo>
                      <a:lnTo>
                        <a:pt x="52" y="297"/>
                      </a:lnTo>
                      <a:lnTo>
                        <a:pt x="82" y="185"/>
                      </a:lnTo>
                      <a:lnTo>
                        <a:pt x="91" y="111"/>
                      </a:lnTo>
                      <a:lnTo>
                        <a:pt x="103" y="15"/>
                      </a:lnTo>
                      <a:lnTo>
                        <a:pt x="40" y="0"/>
                      </a:lnTo>
                      <a:close/>
                    </a:path>
                  </a:pathLst>
                </a:custGeom>
                <a:solidFill>
                  <a:srgbClr val="FF9F9F"/>
                </a:solidFill>
                <a:ln w="12700">
                  <a:solidFill>
                    <a:srgbClr val="000000"/>
                  </a:solidFill>
                  <a:round/>
                  <a:headEnd/>
                  <a:tailEnd/>
                </a:ln>
              </p:spPr>
              <p:txBody>
                <a:bodyPr/>
                <a:lstStyle/>
                <a:p>
                  <a:endParaRPr lang="id-ID"/>
                </a:p>
              </p:txBody>
            </p:sp>
            <p:grpSp>
              <p:nvGrpSpPr>
                <p:cNvPr id="50" name="Group 90"/>
                <p:cNvGrpSpPr>
                  <a:grpSpLocks/>
                </p:cNvGrpSpPr>
                <p:nvPr/>
              </p:nvGrpSpPr>
              <p:grpSpPr bwMode="auto">
                <a:xfrm>
                  <a:off x="2256" y="2357"/>
                  <a:ext cx="477" cy="512"/>
                  <a:chOff x="2256" y="2357"/>
                  <a:chExt cx="477" cy="512"/>
                </a:xfrm>
              </p:grpSpPr>
              <p:grpSp>
                <p:nvGrpSpPr>
                  <p:cNvPr id="51" name="Group 80"/>
                  <p:cNvGrpSpPr>
                    <a:grpSpLocks/>
                  </p:cNvGrpSpPr>
                  <p:nvPr/>
                </p:nvGrpSpPr>
                <p:grpSpPr bwMode="auto">
                  <a:xfrm>
                    <a:off x="2470" y="2694"/>
                    <a:ext cx="62" cy="72"/>
                    <a:chOff x="2470" y="2694"/>
                    <a:chExt cx="62" cy="72"/>
                  </a:xfrm>
                </p:grpSpPr>
                <p:sp>
                  <p:nvSpPr>
                    <p:cNvPr id="61" name="Freeform 78"/>
                    <p:cNvSpPr>
                      <a:spLocks/>
                    </p:cNvSpPr>
                    <p:nvPr/>
                  </p:nvSpPr>
                  <p:spPr bwMode="auto">
                    <a:xfrm>
                      <a:off x="2470" y="2694"/>
                      <a:ext cx="62" cy="32"/>
                    </a:xfrm>
                    <a:custGeom>
                      <a:avLst/>
                      <a:gdLst>
                        <a:gd name="T0" fmla="*/ 62 w 62"/>
                        <a:gd name="T1" fmla="*/ 1 h 64"/>
                        <a:gd name="T2" fmla="*/ 59 w 62"/>
                        <a:gd name="T3" fmla="*/ 1 h 64"/>
                        <a:gd name="T4" fmla="*/ 0 w 62"/>
                        <a:gd name="T5" fmla="*/ 1 h 64"/>
                        <a:gd name="T6" fmla="*/ 10 w 62"/>
                        <a:gd name="T7" fmla="*/ 0 h 64"/>
                        <a:gd name="T8" fmla="*/ 62 w 62"/>
                        <a:gd name="T9" fmla="*/ 1 h 64"/>
                        <a:gd name="T10" fmla="*/ 0 60000 65536"/>
                        <a:gd name="T11" fmla="*/ 0 60000 65536"/>
                        <a:gd name="T12" fmla="*/ 0 60000 65536"/>
                        <a:gd name="T13" fmla="*/ 0 60000 65536"/>
                        <a:gd name="T14" fmla="*/ 0 60000 65536"/>
                        <a:gd name="T15" fmla="*/ 0 w 62"/>
                        <a:gd name="T16" fmla="*/ 0 h 64"/>
                        <a:gd name="T17" fmla="*/ 62 w 62"/>
                        <a:gd name="T18" fmla="*/ 64 h 64"/>
                      </a:gdLst>
                      <a:ahLst/>
                      <a:cxnLst>
                        <a:cxn ang="T10">
                          <a:pos x="T0" y="T1"/>
                        </a:cxn>
                        <a:cxn ang="T11">
                          <a:pos x="T2" y="T3"/>
                        </a:cxn>
                        <a:cxn ang="T12">
                          <a:pos x="T4" y="T5"/>
                        </a:cxn>
                        <a:cxn ang="T13">
                          <a:pos x="T6" y="T7"/>
                        </a:cxn>
                        <a:cxn ang="T14">
                          <a:pos x="T8" y="T9"/>
                        </a:cxn>
                      </a:cxnLst>
                      <a:rect l="T15" t="T16" r="T17" b="T18"/>
                      <a:pathLst>
                        <a:path w="62" h="64">
                          <a:moveTo>
                            <a:pt x="62" y="8"/>
                          </a:moveTo>
                          <a:lnTo>
                            <a:pt x="59" y="64"/>
                          </a:lnTo>
                          <a:lnTo>
                            <a:pt x="0" y="49"/>
                          </a:lnTo>
                          <a:lnTo>
                            <a:pt x="10" y="0"/>
                          </a:lnTo>
                          <a:lnTo>
                            <a:pt x="62" y="8"/>
                          </a:lnTo>
                          <a:close/>
                        </a:path>
                      </a:pathLst>
                    </a:custGeom>
                    <a:solidFill>
                      <a:srgbClr val="FFFFFF"/>
                    </a:solidFill>
                    <a:ln w="12700">
                      <a:solidFill>
                        <a:srgbClr val="000000"/>
                      </a:solidFill>
                      <a:round/>
                      <a:headEnd/>
                      <a:tailEnd/>
                    </a:ln>
                  </p:spPr>
                  <p:txBody>
                    <a:bodyPr/>
                    <a:lstStyle/>
                    <a:p>
                      <a:endParaRPr lang="id-ID"/>
                    </a:p>
                  </p:txBody>
                </p:sp>
                <p:sp>
                  <p:nvSpPr>
                    <p:cNvPr id="62" name="Freeform 79"/>
                    <p:cNvSpPr>
                      <a:spLocks/>
                    </p:cNvSpPr>
                    <p:nvPr/>
                  </p:nvSpPr>
                  <p:spPr bwMode="auto">
                    <a:xfrm>
                      <a:off x="2470" y="2723"/>
                      <a:ext cx="44" cy="43"/>
                    </a:xfrm>
                    <a:custGeom>
                      <a:avLst/>
                      <a:gdLst>
                        <a:gd name="T0" fmla="*/ 44 w 44"/>
                        <a:gd name="T1" fmla="*/ 1 h 85"/>
                        <a:gd name="T2" fmla="*/ 41 w 44"/>
                        <a:gd name="T3" fmla="*/ 1 h 85"/>
                        <a:gd name="T4" fmla="*/ 41 w 44"/>
                        <a:gd name="T5" fmla="*/ 1 h 85"/>
                        <a:gd name="T6" fmla="*/ 41 w 44"/>
                        <a:gd name="T7" fmla="*/ 1 h 85"/>
                        <a:gd name="T8" fmla="*/ 44 w 44"/>
                        <a:gd name="T9" fmla="*/ 1 h 85"/>
                        <a:gd name="T10" fmla="*/ 2 w 44"/>
                        <a:gd name="T11" fmla="*/ 1 h 85"/>
                        <a:gd name="T12" fmla="*/ 0 w 44"/>
                        <a:gd name="T13" fmla="*/ 0 h 85"/>
                        <a:gd name="T14" fmla="*/ 44 w 44"/>
                        <a:gd name="T15" fmla="*/ 1 h 85"/>
                        <a:gd name="T16" fmla="*/ 0 60000 65536"/>
                        <a:gd name="T17" fmla="*/ 0 60000 65536"/>
                        <a:gd name="T18" fmla="*/ 0 60000 65536"/>
                        <a:gd name="T19" fmla="*/ 0 60000 65536"/>
                        <a:gd name="T20" fmla="*/ 0 60000 65536"/>
                        <a:gd name="T21" fmla="*/ 0 60000 65536"/>
                        <a:gd name="T22" fmla="*/ 0 60000 65536"/>
                        <a:gd name="T23" fmla="*/ 0 60000 65536"/>
                        <a:gd name="T24" fmla="*/ 0 w 44"/>
                        <a:gd name="T25" fmla="*/ 0 h 85"/>
                        <a:gd name="T26" fmla="*/ 44 w 44"/>
                        <a:gd name="T27" fmla="*/ 85 h 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 h="85">
                          <a:moveTo>
                            <a:pt x="44" y="4"/>
                          </a:moveTo>
                          <a:lnTo>
                            <a:pt x="41" y="28"/>
                          </a:lnTo>
                          <a:lnTo>
                            <a:pt x="41" y="41"/>
                          </a:lnTo>
                          <a:lnTo>
                            <a:pt x="41" y="55"/>
                          </a:lnTo>
                          <a:lnTo>
                            <a:pt x="44" y="85"/>
                          </a:lnTo>
                          <a:lnTo>
                            <a:pt x="2" y="47"/>
                          </a:lnTo>
                          <a:lnTo>
                            <a:pt x="0" y="0"/>
                          </a:lnTo>
                          <a:lnTo>
                            <a:pt x="44" y="4"/>
                          </a:lnTo>
                          <a:close/>
                        </a:path>
                      </a:pathLst>
                    </a:custGeom>
                    <a:solidFill>
                      <a:srgbClr val="3F1F00"/>
                    </a:solidFill>
                    <a:ln w="12700">
                      <a:solidFill>
                        <a:srgbClr val="000000"/>
                      </a:solidFill>
                      <a:round/>
                      <a:headEnd/>
                      <a:tailEnd/>
                    </a:ln>
                  </p:spPr>
                  <p:txBody>
                    <a:bodyPr/>
                    <a:lstStyle/>
                    <a:p>
                      <a:endParaRPr lang="id-ID"/>
                    </a:p>
                  </p:txBody>
                </p:sp>
              </p:grpSp>
              <p:grpSp>
                <p:nvGrpSpPr>
                  <p:cNvPr id="52" name="Group 84"/>
                  <p:cNvGrpSpPr>
                    <a:grpSpLocks/>
                  </p:cNvGrpSpPr>
                  <p:nvPr/>
                </p:nvGrpSpPr>
                <p:grpSpPr bwMode="auto">
                  <a:xfrm>
                    <a:off x="2256" y="2357"/>
                    <a:ext cx="477" cy="512"/>
                    <a:chOff x="2256" y="2357"/>
                    <a:chExt cx="477" cy="512"/>
                  </a:xfrm>
                </p:grpSpPr>
                <p:sp>
                  <p:nvSpPr>
                    <p:cNvPr id="58" name="Freeform 81"/>
                    <p:cNvSpPr>
                      <a:spLocks/>
                    </p:cNvSpPr>
                    <p:nvPr/>
                  </p:nvSpPr>
                  <p:spPr bwMode="auto">
                    <a:xfrm>
                      <a:off x="2256" y="2357"/>
                      <a:ext cx="477" cy="512"/>
                    </a:xfrm>
                    <a:custGeom>
                      <a:avLst/>
                      <a:gdLst>
                        <a:gd name="T0" fmla="*/ 325 w 477"/>
                        <a:gd name="T1" fmla="*/ 1 h 1024"/>
                        <a:gd name="T2" fmla="*/ 361 w 477"/>
                        <a:gd name="T3" fmla="*/ 1 h 1024"/>
                        <a:gd name="T4" fmla="*/ 394 w 477"/>
                        <a:gd name="T5" fmla="*/ 1 h 1024"/>
                        <a:gd name="T6" fmla="*/ 397 w 477"/>
                        <a:gd name="T7" fmla="*/ 1 h 1024"/>
                        <a:gd name="T8" fmla="*/ 395 w 477"/>
                        <a:gd name="T9" fmla="*/ 1 h 1024"/>
                        <a:gd name="T10" fmla="*/ 425 w 477"/>
                        <a:gd name="T11" fmla="*/ 1 h 1024"/>
                        <a:gd name="T12" fmla="*/ 455 w 477"/>
                        <a:gd name="T13" fmla="*/ 1 h 1024"/>
                        <a:gd name="T14" fmla="*/ 474 w 477"/>
                        <a:gd name="T15" fmla="*/ 1 h 1024"/>
                        <a:gd name="T16" fmla="*/ 472 w 477"/>
                        <a:gd name="T17" fmla="*/ 1 h 1024"/>
                        <a:gd name="T18" fmla="*/ 461 w 477"/>
                        <a:gd name="T19" fmla="*/ 1 h 1024"/>
                        <a:gd name="T20" fmla="*/ 433 w 477"/>
                        <a:gd name="T21" fmla="*/ 1 h 1024"/>
                        <a:gd name="T22" fmla="*/ 386 w 477"/>
                        <a:gd name="T23" fmla="*/ 1 h 1024"/>
                        <a:gd name="T24" fmla="*/ 361 w 477"/>
                        <a:gd name="T25" fmla="*/ 1 h 1024"/>
                        <a:gd name="T26" fmla="*/ 343 w 477"/>
                        <a:gd name="T27" fmla="*/ 1 h 1024"/>
                        <a:gd name="T28" fmla="*/ 304 w 477"/>
                        <a:gd name="T29" fmla="*/ 1 h 1024"/>
                        <a:gd name="T30" fmla="*/ 247 w 477"/>
                        <a:gd name="T31" fmla="*/ 1 h 1024"/>
                        <a:gd name="T32" fmla="*/ 219 w 477"/>
                        <a:gd name="T33" fmla="*/ 1 h 1024"/>
                        <a:gd name="T34" fmla="*/ 224 w 477"/>
                        <a:gd name="T35" fmla="*/ 1 h 1024"/>
                        <a:gd name="T36" fmla="*/ 276 w 477"/>
                        <a:gd name="T37" fmla="*/ 1 h 1024"/>
                        <a:gd name="T38" fmla="*/ 323 w 477"/>
                        <a:gd name="T39" fmla="*/ 1 h 1024"/>
                        <a:gd name="T40" fmla="*/ 320 w 477"/>
                        <a:gd name="T41" fmla="*/ 1 h 1024"/>
                        <a:gd name="T42" fmla="*/ 310 w 477"/>
                        <a:gd name="T43" fmla="*/ 1 h 1024"/>
                        <a:gd name="T44" fmla="*/ 293 w 477"/>
                        <a:gd name="T45" fmla="*/ 2 h 1024"/>
                        <a:gd name="T46" fmla="*/ 255 w 477"/>
                        <a:gd name="T47" fmla="*/ 1 h 1024"/>
                        <a:gd name="T48" fmla="*/ 149 w 477"/>
                        <a:gd name="T49" fmla="*/ 1 h 1024"/>
                        <a:gd name="T50" fmla="*/ 99 w 477"/>
                        <a:gd name="T51" fmla="*/ 1 h 1024"/>
                        <a:gd name="T52" fmla="*/ 93 w 477"/>
                        <a:gd name="T53" fmla="*/ 1 h 1024"/>
                        <a:gd name="T54" fmla="*/ 60 w 477"/>
                        <a:gd name="T55" fmla="*/ 1 h 1024"/>
                        <a:gd name="T56" fmla="*/ 38 w 477"/>
                        <a:gd name="T57" fmla="*/ 1 h 1024"/>
                        <a:gd name="T58" fmla="*/ 33 w 477"/>
                        <a:gd name="T59" fmla="*/ 1 h 1024"/>
                        <a:gd name="T60" fmla="*/ 16 w 477"/>
                        <a:gd name="T61" fmla="*/ 1 h 1024"/>
                        <a:gd name="T62" fmla="*/ 0 w 477"/>
                        <a:gd name="T63" fmla="*/ 1 h 1024"/>
                        <a:gd name="T64" fmla="*/ 23 w 477"/>
                        <a:gd name="T65" fmla="*/ 1 h 1024"/>
                        <a:gd name="T66" fmla="*/ 58 w 477"/>
                        <a:gd name="T67" fmla="*/ 1 h 1024"/>
                        <a:gd name="T68" fmla="*/ 117 w 477"/>
                        <a:gd name="T69" fmla="*/ 1 h 1024"/>
                        <a:gd name="T70" fmla="*/ 181 w 477"/>
                        <a:gd name="T71" fmla="*/ 0 h 1024"/>
                        <a:gd name="T72" fmla="*/ 235 w 477"/>
                        <a:gd name="T73" fmla="*/ 1 h 1024"/>
                        <a:gd name="T74" fmla="*/ 290 w 477"/>
                        <a:gd name="T75" fmla="*/ 1 h 10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77"/>
                        <a:gd name="T115" fmla="*/ 0 h 1024"/>
                        <a:gd name="T116" fmla="*/ 477 w 477"/>
                        <a:gd name="T117" fmla="*/ 1024 h 10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77" h="1024">
                          <a:moveTo>
                            <a:pt x="290" y="47"/>
                          </a:moveTo>
                          <a:lnTo>
                            <a:pt x="325" y="83"/>
                          </a:lnTo>
                          <a:lnTo>
                            <a:pt x="346" y="114"/>
                          </a:lnTo>
                          <a:lnTo>
                            <a:pt x="361" y="138"/>
                          </a:lnTo>
                          <a:lnTo>
                            <a:pt x="382" y="184"/>
                          </a:lnTo>
                          <a:lnTo>
                            <a:pt x="394" y="223"/>
                          </a:lnTo>
                          <a:lnTo>
                            <a:pt x="398" y="261"/>
                          </a:lnTo>
                          <a:lnTo>
                            <a:pt x="397" y="316"/>
                          </a:lnTo>
                          <a:lnTo>
                            <a:pt x="392" y="346"/>
                          </a:lnTo>
                          <a:lnTo>
                            <a:pt x="395" y="371"/>
                          </a:lnTo>
                          <a:lnTo>
                            <a:pt x="405" y="403"/>
                          </a:lnTo>
                          <a:lnTo>
                            <a:pt x="425" y="447"/>
                          </a:lnTo>
                          <a:lnTo>
                            <a:pt x="441" y="489"/>
                          </a:lnTo>
                          <a:lnTo>
                            <a:pt x="455" y="534"/>
                          </a:lnTo>
                          <a:lnTo>
                            <a:pt x="469" y="576"/>
                          </a:lnTo>
                          <a:lnTo>
                            <a:pt x="474" y="606"/>
                          </a:lnTo>
                          <a:lnTo>
                            <a:pt x="477" y="638"/>
                          </a:lnTo>
                          <a:lnTo>
                            <a:pt x="472" y="680"/>
                          </a:lnTo>
                          <a:lnTo>
                            <a:pt x="467" y="701"/>
                          </a:lnTo>
                          <a:lnTo>
                            <a:pt x="461" y="716"/>
                          </a:lnTo>
                          <a:lnTo>
                            <a:pt x="449" y="731"/>
                          </a:lnTo>
                          <a:lnTo>
                            <a:pt x="433" y="729"/>
                          </a:lnTo>
                          <a:lnTo>
                            <a:pt x="411" y="710"/>
                          </a:lnTo>
                          <a:lnTo>
                            <a:pt x="386" y="684"/>
                          </a:lnTo>
                          <a:lnTo>
                            <a:pt x="359" y="655"/>
                          </a:lnTo>
                          <a:lnTo>
                            <a:pt x="361" y="612"/>
                          </a:lnTo>
                          <a:lnTo>
                            <a:pt x="356" y="721"/>
                          </a:lnTo>
                          <a:lnTo>
                            <a:pt x="343" y="731"/>
                          </a:lnTo>
                          <a:lnTo>
                            <a:pt x="330" y="706"/>
                          </a:lnTo>
                          <a:lnTo>
                            <a:pt x="304" y="684"/>
                          </a:lnTo>
                          <a:lnTo>
                            <a:pt x="279" y="676"/>
                          </a:lnTo>
                          <a:lnTo>
                            <a:pt x="247" y="685"/>
                          </a:lnTo>
                          <a:lnTo>
                            <a:pt x="227" y="701"/>
                          </a:lnTo>
                          <a:lnTo>
                            <a:pt x="219" y="729"/>
                          </a:lnTo>
                          <a:lnTo>
                            <a:pt x="219" y="752"/>
                          </a:lnTo>
                          <a:lnTo>
                            <a:pt x="224" y="767"/>
                          </a:lnTo>
                          <a:lnTo>
                            <a:pt x="250" y="791"/>
                          </a:lnTo>
                          <a:lnTo>
                            <a:pt x="276" y="803"/>
                          </a:lnTo>
                          <a:lnTo>
                            <a:pt x="302" y="816"/>
                          </a:lnTo>
                          <a:lnTo>
                            <a:pt x="323" y="816"/>
                          </a:lnTo>
                          <a:lnTo>
                            <a:pt x="326" y="807"/>
                          </a:lnTo>
                          <a:lnTo>
                            <a:pt x="320" y="909"/>
                          </a:lnTo>
                          <a:lnTo>
                            <a:pt x="313" y="964"/>
                          </a:lnTo>
                          <a:lnTo>
                            <a:pt x="310" y="994"/>
                          </a:lnTo>
                          <a:lnTo>
                            <a:pt x="306" y="1009"/>
                          </a:lnTo>
                          <a:lnTo>
                            <a:pt x="293" y="1024"/>
                          </a:lnTo>
                          <a:lnTo>
                            <a:pt x="277" y="1021"/>
                          </a:lnTo>
                          <a:lnTo>
                            <a:pt x="255" y="1000"/>
                          </a:lnTo>
                          <a:lnTo>
                            <a:pt x="202" y="939"/>
                          </a:lnTo>
                          <a:lnTo>
                            <a:pt x="149" y="877"/>
                          </a:lnTo>
                          <a:lnTo>
                            <a:pt x="109" y="826"/>
                          </a:lnTo>
                          <a:lnTo>
                            <a:pt x="99" y="803"/>
                          </a:lnTo>
                          <a:lnTo>
                            <a:pt x="94" y="780"/>
                          </a:lnTo>
                          <a:lnTo>
                            <a:pt x="93" y="767"/>
                          </a:lnTo>
                          <a:lnTo>
                            <a:pt x="77" y="771"/>
                          </a:lnTo>
                          <a:lnTo>
                            <a:pt x="60" y="771"/>
                          </a:lnTo>
                          <a:lnTo>
                            <a:pt x="49" y="765"/>
                          </a:lnTo>
                          <a:lnTo>
                            <a:pt x="38" y="737"/>
                          </a:lnTo>
                          <a:lnTo>
                            <a:pt x="31" y="701"/>
                          </a:lnTo>
                          <a:lnTo>
                            <a:pt x="33" y="646"/>
                          </a:lnTo>
                          <a:lnTo>
                            <a:pt x="30" y="606"/>
                          </a:lnTo>
                          <a:lnTo>
                            <a:pt x="16" y="551"/>
                          </a:lnTo>
                          <a:lnTo>
                            <a:pt x="3" y="492"/>
                          </a:lnTo>
                          <a:lnTo>
                            <a:pt x="0" y="381"/>
                          </a:lnTo>
                          <a:lnTo>
                            <a:pt x="5" y="276"/>
                          </a:lnTo>
                          <a:lnTo>
                            <a:pt x="23" y="180"/>
                          </a:lnTo>
                          <a:lnTo>
                            <a:pt x="39" y="129"/>
                          </a:lnTo>
                          <a:lnTo>
                            <a:pt x="58" y="87"/>
                          </a:lnTo>
                          <a:lnTo>
                            <a:pt x="82" y="47"/>
                          </a:lnTo>
                          <a:lnTo>
                            <a:pt x="117" y="21"/>
                          </a:lnTo>
                          <a:lnTo>
                            <a:pt x="145" y="6"/>
                          </a:lnTo>
                          <a:lnTo>
                            <a:pt x="181" y="0"/>
                          </a:lnTo>
                          <a:lnTo>
                            <a:pt x="213" y="6"/>
                          </a:lnTo>
                          <a:lnTo>
                            <a:pt x="235" y="11"/>
                          </a:lnTo>
                          <a:lnTo>
                            <a:pt x="260" y="26"/>
                          </a:lnTo>
                          <a:lnTo>
                            <a:pt x="290" y="47"/>
                          </a:lnTo>
                          <a:close/>
                        </a:path>
                      </a:pathLst>
                    </a:custGeom>
                    <a:solidFill>
                      <a:srgbClr val="FF9F9F"/>
                    </a:solidFill>
                    <a:ln w="12700">
                      <a:solidFill>
                        <a:srgbClr val="000000"/>
                      </a:solidFill>
                      <a:round/>
                      <a:headEnd/>
                      <a:tailEnd/>
                    </a:ln>
                  </p:spPr>
                  <p:txBody>
                    <a:bodyPr/>
                    <a:lstStyle/>
                    <a:p>
                      <a:endParaRPr lang="id-ID"/>
                    </a:p>
                  </p:txBody>
                </p:sp>
                <p:sp>
                  <p:nvSpPr>
                    <p:cNvPr id="59" name="Freeform 82"/>
                    <p:cNvSpPr>
                      <a:spLocks/>
                    </p:cNvSpPr>
                    <p:nvPr/>
                  </p:nvSpPr>
                  <p:spPr bwMode="auto">
                    <a:xfrm>
                      <a:off x="2472" y="2450"/>
                      <a:ext cx="113" cy="67"/>
                    </a:xfrm>
                    <a:custGeom>
                      <a:avLst/>
                      <a:gdLst>
                        <a:gd name="T0" fmla="*/ 3 w 113"/>
                        <a:gd name="T1" fmla="*/ 1 h 134"/>
                        <a:gd name="T2" fmla="*/ 28 w 113"/>
                        <a:gd name="T3" fmla="*/ 1 h 134"/>
                        <a:gd name="T4" fmla="*/ 55 w 113"/>
                        <a:gd name="T5" fmla="*/ 1 h 134"/>
                        <a:gd name="T6" fmla="*/ 82 w 113"/>
                        <a:gd name="T7" fmla="*/ 1 h 134"/>
                        <a:gd name="T8" fmla="*/ 94 w 113"/>
                        <a:gd name="T9" fmla="*/ 0 h 134"/>
                        <a:gd name="T10" fmla="*/ 104 w 113"/>
                        <a:gd name="T11" fmla="*/ 0 h 134"/>
                        <a:gd name="T12" fmla="*/ 110 w 113"/>
                        <a:gd name="T13" fmla="*/ 1 h 134"/>
                        <a:gd name="T14" fmla="*/ 113 w 113"/>
                        <a:gd name="T15" fmla="*/ 1 h 134"/>
                        <a:gd name="T16" fmla="*/ 110 w 113"/>
                        <a:gd name="T17" fmla="*/ 1 h 134"/>
                        <a:gd name="T18" fmla="*/ 101 w 113"/>
                        <a:gd name="T19" fmla="*/ 1 h 134"/>
                        <a:gd name="T20" fmla="*/ 85 w 113"/>
                        <a:gd name="T21" fmla="*/ 1 h 134"/>
                        <a:gd name="T22" fmla="*/ 61 w 113"/>
                        <a:gd name="T23" fmla="*/ 1 h 134"/>
                        <a:gd name="T24" fmla="*/ 42 w 113"/>
                        <a:gd name="T25" fmla="*/ 1 h 134"/>
                        <a:gd name="T26" fmla="*/ 28 w 113"/>
                        <a:gd name="T27" fmla="*/ 1 h 134"/>
                        <a:gd name="T28" fmla="*/ 16 w 113"/>
                        <a:gd name="T29" fmla="*/ 1 h 134"/>
                        <a:gd name="T30" fmla="*/ 5 w 113"/>
                        <a:gd name="T31" fmla="*/ 1 h 134"/>
                        <a:gd name="T32" fmla="*/ 0 w 113"/>
                        <a:gd name="T33" fmla="*/ 1 h 134"/>
                        <a:gd name="T34" fmla="*/ 3 w 113"/>
                        <a:gd name="T35" fmla="*/ 1 h 13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3"/>
                        <a:gd name="T55" fmla="*/ 0 h 134"/>
                        <a:gd name="T56" fmla="*/ 113 w 113"/>
                        <a:gd name="T57" fmla="*/ 134 h 13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3" h="134">
                          <a:moveTo>
                            <a:pt x="3" y="85"/>
                          </a:moveTo>
                          <a:lnTo>
                            <a:pt x="28" y="49"/>
                          </a:lnTo>
                          <a:lnTo>
                            <a:pt x="55" y="18"/>
                          </a:lnTo>
                          <a:lnTo>
                            <a:pt x="82" y="3"/>
                          </a:lnTo>
                          <a:lnTo>
                            <a:pt x="94" y="0"/>
                          </a:lnTo>
                          <a:lnTo>
                            <a:pt x="104" y="0"/>
                          </a:lnTo>
                          <a:lnTo>
                            <a:pt x="110" y="9"/>
                          </a:lnTo>
                          <a:lnTo>
                            <a:pt x="113" y="24"/>
                          </a:lnTo>
                          <a:lnTo>
                            <a:pt x="110" y="37"/>
                          </a:lnTo>
                          <a:lnTo>
                            <a:pt x="101" y="45"/>
                          </a:lnTo>
                          <a:lnTo>
                            <a:pt x="85" y="54"/>
                          </a:lnTo>
                          <a:lnTo>
                            <a:pt x="61" y="73"/>
                          </a:lnTo>
                          <a:lnTo>
                            <a:pt x="42" y="94"/>
                          </a:lnTo>
                          <a:lnTo>
                            <a:pt x="28" y="111"/>
                          </a:lnTo>
                          <a:lnTo>
                            <a:pt x="16" y="130"/>
                          </a:lnTo>
                          <a:lnTo>
                            <a:pt x="5" y="134"/>
                          </a:lnTo>
                          <a:lnTo>
                            <a:pt x="0" y="111"/>
                          </a:lnTo>
                          <a:lnTo>
                            <a:pt x="3" y="85"/>
                          </a:lnTo>
                          <a:close/>
                        </a:path>
                      </a:pathLst>
                    </a:custGeom>
                    <a:solidFill>
                      <a:srgbClr val="3F1F00"/>
                    </a:solidFill>
                    <a:ln w="12700">
                      <a:solidFill>
                        <a:srgbClr val="000000"/>
                      </a:solidFill>
                      <a:round/>
                      <a:headEnd/>
                      <a:tailEnd/>
                    </a:ln>
                  </p:spPr>
                  <p:txBody>
                    <a:bodyPr/>
                    <a:lstStyle/>
                    <a:p>
                      <a:endParaRPr lang="id-ID"/>
                    </a:p>
                  </p:txBody>
                </p:sp>
                <p:sp>
                  <p:nvSpPr>
                    <p:cNvPr id="60" name="Freeform 83"/>
                    <p:cNvSpPr>
                      <a:spLocks/>
                    </p:cNvSpPr>
                    <p:nvPr/>
                  </p:nvSpPr>
                  <p:spPr bwMode="auto">
                    <a:xfrm>
                      <a:off x="2326" y="2596"/>
                      <a:ext cx="132" cy="137"/>
                    </a:xfrm>
                    <a:custGeom>
                      <a:avLst/>
                      <a:gdLst>
                        <a:gd name="T0" fmla="*/ 118 w 132"/>
                        <a:gd name="T1" fmla="*/ 0 h 275"/>
                        <a:gd name="T2" fmla="*/ 124 w 132"/>
                        <a:gd name="T3" fmla="*/ 0 h 275"/>
                        <a:gd name="T4" fmla="*/ 130 w 132"/>
                        <a:gd name="T5" fmla="*/ 0 h 275"/>
                        <a:gd name="T6" fmla="*/ 132 w 132"/>
                        <a:gd name="T7" fmla="*/ 0 h 275"/>
                        <a:gd name="T8" fmla="*/ 124 w 132"/>
                        <a:gd name="T9" fmla="*/ 0 h 275"/>
                        <a:gd name="T10" fmla="*/ 100 w 132"/>
                        <a:gd name="T11" fmla="*/ 0 h 275"/>
                        <a:gd name="T12" fmla="*/ 99 w 132"/>
                        <a:gd name="T13" fmla="*/ 0 h 275"/>
                        <a:gd name="T14" fmla="*/ 72 w 132"/>
                        <a:gd name="T15" fmla="*/ 0 h 275"/>
                        <a:gd name="T16" fmla="*/ 64 w 132"/>
                        <a:gd name="T17" fmla="*/ 0 h 275"/>
                        <a:gd name="T18" fmla="*/ 43 w 132"/>
                        <a:gd name="T19" fmla="*/ 0 h 275"/>
                        <a:gd name="T20" fmla="*/ 28 w 132"/>
                        <a:gd name="T21" fmla="*/ 0 h 275"/>
                        <a:gd name="T22" fmla="*/ 15 w 132"/>
                        <a:gd name="T23" fmla="*/ 0 h 275"/>
                        <a:gd name="T24" fmla="*/ 0 w 132"/>
                        <a:gd name="T25" fmla="*/ 0 h 275"/>
                        <a:gd name="T26" fmla="*/ 118 w 132"/>
                        <a:gd name="T27" fmla="*/ 0 h 2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2"/>
                        <a:gd name="T43" fmla="*/ 0 h 275"/>
                        <a:gd name="T44" fmla="*/ 132 w 132"/>
                        <a:gd name="T45" fmla="*/ 275 h 2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2" h="275">
                          <a:moveTo>
                            <a:pt x="118" y="0"/>
                          </a:moveTo>
                          <a:lnTo>
                            <a:pt x="124" y="53"/>
                          </a:lnTo>
                          <a:lnTo>
                            <a:pt x="130" y="97"/>
                          </a:lnTo>
                          <a:lnTo>
                            <a:pt x="132" y="152"/>
                          </a:lnTo>
                          <a:lnTo>
                            <a:pt x="124" y="199"/>
                          </a:lnTo>
                          <a:lnTo>
                            <a:pt x="100" y="167"/>
                          </a:lnTo>
                          <a:lnTo>
                            <a:pt x="99" y="243"/>
                          </a:lnTo>
                          <a:lnTo>
                            <a:pt x="72" y="214"/>
                          </a:lnTo>
                          <a:lnTo>
                            <a:pt x="64" y="275"/>
                          </a:lnTo>
                          <a:lnTo>
                            <a:pt x="43" y="263"/>
                          </a:lnTo>
                          <a:lnTo>
                            <a:pt x="28" y="239"/>
                          </a:lnTo>
                          <a:lnTo>
                            <a:pt x="15" y="203"/>
                          </a:lnTo>
                          <a:lnTo>
                            <a:pt x="0" y="148"/>
                          </a:lnTo>
                          <a:lnTo>
                            <a:pt x="118" y="0"/>
                          </a:lnTo>
                          <a:close/>
                        </a:path>
                      </a:pathLst>
                    </a:custGeom>
                    <a:solidFill>
                      <a:srgbClr val="3F1F00"/>
                    </a:solidFill>
                    <a:ln w="12700">
                      <a:solidFill>
                        <a:srgbClr val="000000"/>
                      </a:solidFill>
                      <a:round/>
                      <a:headEnd/>
                      <a:tailEnd/>
                    </a:ln>
                  </p:spPr>
                  <p:txBody>
                    <a:bodyPr/>
                    <a:lstStyle/>
                    <a:p>
                      <a:endParaRPr lang="id-ID"/>
                    </a:p>
                  </p:txBody>
                </p:sp>
              </p:grpSp>
              <p:sp>
                <p:nvSpPr>
                  <p:cNvPr id="53" name="Arc 85"/>
                  <p:cNvSpPr>
                    <a:spLocks/>
                  </p:cNvSpPr>
                  <p:nvPr/>
                </p:nvSpPr>
                <p:spPr bwMode="auto">
                  <a:xfrm>
                    <a:off x="2281" y="2701"/>
                    <a:ext cx="59" cy="90"/>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3161" y="20315"/>
                        </a:moveTo>
                        <a:cubicBezTo>
                          <a:pt x="43187" y="20742"/>
                          <a:pt x="43200" y="21171"/>
                          <a:pt x="43200" y="21600"/>
                        </a:cubicBezTo>
                        <a:cubicBezTo>
                          <a:pt x="43200" y="33529"/>
                          <a:pt x="33529" y="43200"/>
                          <a:pt x="21600" y="43200"/>
                        </a:cubicBezTo>
                        <a:cubicBezTo>
                          <a:pt x="9670" y="43200"/>
                          <a:pt x="0" y="33529"/>
                          <a:pt x="0" y="21600"/>
                        </a:cubicBezTo>
                        <a:cubicBezTo>
                          <a:pt x="-1" y="9670"/>
                          <a:pt x="9670" y="0"/>
                          <a:pt x="21599" y="0"/>
                        </a:cubicBezTo>
                      </a:path>
                      <a:path w="43200" h="43200" stroke="0" extrusionOk="0">
                        <a:moveTo>
                          <a:pt x="43161" y="20315"/>
                        </a:moveTo>
                        <a:cubicBezTo>
                          <a:pt x="43187" y="20742"/>
                          <a:pt x="43200" y="21171"/>
                          <a:pt x="43200" y="21600"/>
                        </a:cubicBez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52388">
                    <a:solidFill>
                      <a:srgbClr val="FF9F1F"/>
                    </a:solidFill>
                    <a:round/>
                    <a:headEnd/>
                    <a:tailEnd/>
                  </a:ln>
                </p:spPr>
                <p:txBody>
                  <a:bodyPr/>
                  <a:lstStyle/>
                  <a:p>
                    <a:endParaRPr lang="id-ID"/>
                  </a:p>
                </p:txBody>
              </p:sp>
              <p:grpSp>
                <p:nvGrpSpPr>
                  <p:cNvPr id="54" name="Group 89"/>
                  <p:cNvGrpSpPr>
                    <a:grpSpLocks/>
                  </p:cNvGrpSpPr>
                  <p:nvPr/>
                </p:nvGrpSpPr>
                <p:grpSpPr bwMode="auto">
                  <a:xfrm>
                    <a:off x="2506" y="2493"/>
                    <a:ext cx="114" cy="122"/>
                    <a:chOff x="2506" y="2493"/>
                    <a:chExt cx="114" cy="122"/>
                  </a:xfrm>
                </p:grpSpPr>
                <p:sp>
                  <p:nvSpPr>
                    <p:cNvPr id="55" name="Freeform 86"/>
                    <p:cNvSpPr>
                      <a:spLocks/>
                    </p:cNvSpPr>
                    <p:nvPr/>
                  </p:nvSpPr>
                  <p:spPr bwMode="auto">
                    <a:xfrm>
                      <a:off x="2519" y="2504"/>
                      <a:ext cx="101" cy="111"/>
                    </a:xfrm>
                    <a:custGeom>
                      <a:avLst/>
                      <a:gdLst>
                        <a:gd name="T0" fmla="*/ 90 w 101"/>
                        <a:gd name="T1" fmla="*/ 0 h 224"/>
                        <a:gd name="T2" fmla="*/ 99 w 101"/>
                        <a:gd name="T3" fmla="*/ 0 h 224"/>
                        <a:gd name="T4" fmla="*/ 101 w 101"/>
                        <a:gd name="T5" fmla="*/ 0 h 224"/>
                        <a:gd name="T6" fmla="*/ 101 w 101"/>
                        <a:gd name="T7" fmla="*/ 0 h 224"/>
                        <a:gd name="T8" fmla="*/ 99 w 101"/>
                        <a:gd name="T9" fmla="*/ 0 h 224"/>
                        <a:gd name="T10" fmla="*/ 96 w 101"/>
                        <a:gd name="T11" fmla="*/ 0 h 224"/>
                        <a:gd name="T12" fmla="*/ 90 w 101"/>
                        <a:gd name="T13" fmla="*/ 0 h 224"/>
                        <a:gd name="T14" fmla="*/ 82 w 101"/>
                        <a:gd name="T15" fmla="*/ 0 h 224"/>
                        <a:gd name="T16" fmla="*/ 72 w 101"/>
                        <a:gd name="T17" fmla="*/ 0 h 224"/>
                        <a:gd name="T18" fmla="*/ 60 w 101"/>
                        <a:gd name="T19" fmla="*/ 0 h 224"/>
                        <a:gd name="T20" fmla="*/ 46 w 101"/>
                        <a:gd name="T21" fmla="*/ 0 h 224"/>
                        <a:gd name="T22" fmla="*/ 35 w 101"/>
                        <a:gd name="T23" fmla="*/ 0 h 224"/>
                        <a:gd name="T24" fmla="*/ 26 w 101"/>
                        <a:gd name="T25" fmla="*/ 0 h 224"/>
                        <a:gd name="T26" fmla="*/ 18 w 101"/>
                        <a:gd name="T27" fmla="*/ 0 h 224"/>
                        <a:gd name="T28" fmla="*/ 10 w 101"/>
                        <a:gd name="T29" fmla="*/ 0 h 224"/>
                        <a:gd name="T30" fmla="*/ 3 w 101"/>
                        <a:gd name="T31" fmla="*/ 0 h 224"/>
                        <a:gd name="T32" fmla="*/ 0 w 101"/>
                        <a:gd name="T33" fmla="*/ 0 h 224"/>
                        <a:gd name="T34" fmla="*/ 0 w 101"/>
                        <a:gd name="T35" fmla="*/ 0 h 224"/>
                        <a:gd name="T36" fmla="*/ 4 w 101"/>
                        <a:gd name="T37" fmla="*/ 0 h 224"/>
                        <a:gd name="T38" fmla="*/ 6 w 101"/>
                        <a:gd name="T39" fmla="*/ 0 h 224"/>
                        <a:gd name="T40" fmla="*/ 13 w 101"/>
                        <a:gd name="T41" fmla="*/ 0 h 224"/>
                        <a:gd name="T42" fmla="*/ 23 w 101"/>
                        <a:gd name="T43" fmla="*/ 0 h 224"/>
                        <a:gd name="T44" fmla="*/ 38 w 101"/>
                        <a:gd name="T45" fmla="*/ 0 h 224"/>
                        <a:gd name="T46" fmla="*/ 54 w 101"/>
                        <a:gd name="T47" fmla="*/ 0 h 224"/>
                        <a:gd name="T48" fmla="*/ 70 w 101"/>
                        <a:gd name="T49" fmla="*/ 0 h 224"/>
                        <a:gd name="T50" fmla="*/ 80 w 101"/>
                        <a:gd name="T51" fmla="*/ 0 h 224"/>
                        <a:gd name="T52" fmla="*/ 90 w 101"/>
                        <a:gd name="T53" fmla="*/ 0 h 2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1"/>
                        <a:gd name="T82" fmla="*/ 0 h 224"/>
                        <a:gd name="T83" fmla="*/ 101 w 101"/>
                        <a:gd name="T84" fmla="*/ 224 h 2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1" h="224">
                          <a:moveTo>
                            <a:pt x="90" y="33"/>
                          </a:moveTo>
                          <a:lnTo>
                            <a:pt x="99" y="63"/>
                          </a:lnTo>
                          <a:lnTo>
                            <a:pt x="101" y="88"/>
                          </a:lnTo>
                          <a:lnTo>
                            <a:pt x="101" y="112"/>
                          </a:lnTo>
                          <a:lnTo>
                            <a:pt x="99" y="135"/>
                          </a:lnTo>
                          <a:lnTo>
                            <a:pt x="96" y="154"/>
                          </a:lnTo>
                          <a:lnTo>
                            <a:pt x="90" y="178"/>
                          </a:lnTo>
                          <a:lnTo>
                            <a:pt x="82" y="199"/>
                          </a:lnTo>
                          <a:lnTo>
                            <a:pt x="72" y="214"/>
                          </a:lnTo>
                          <a:lnTo>
                            <a:pt x="60" y="224"/>
                          </a:lnTo>
                          <a:lnTo>
                            <a:pt x="46" y="224"/>
                          </a:lnTo>
                          <a:lnTo>
                            <a:pt x="35" y="218"/>
                          </a:lnTo>
                          <a:lnTo>
                            <a:pt x="26" y="209"/>
                          </a:lnTo>
                          <a:lnTo>
                            <a:pt x="18" y="196"/>
                          </a:lnTo>
                          <a:lnTo>
                            <a:pt x="10" y="177"/>
                          </a:lnTo>
                          <a:lnTo>
                            <a:pt x="3" y="154"/>
                          </a:lnTo>
                          <a:lnTo>
                            <a:pt x="0" y="125"/>
                          </a:lnTo>
                          <a:lnTo>
                            <a:pt x="0" y="97"/>
                          </a:lnTo>
                          <a:lnTo>
                            <a:pt x="4" y="72"/>
                          </a:lnTo>
                          <a:lnTo>
                            <a:pt x="6" y="53"/>
                          </a:lnTo>
                          <a:lnTo>
                            <a:pt x="13" y="36"/>
                          </a:lnTo>
                          <a:lnTo>
                            <a:pt x="23" y="18"/>
                          </a:lnTo>
                          <a:lnTo>
                            <a:pt x="38" y="2"/>
                          </a:lnTo>
                          <a:lnTo>
                            <a:pt x="54" y="0"/>
                          </a:lnTo>
                          <a:lnTo>
                            <a:pt x="70" y="4"/>
                          </a:lnTo>
                          <a:lnTo>
                            <a:pt x="80" y="16"/>
                          </a:lnTo>
                          <a:lnTo>
                            <a:pt x="90" y="33"/>
                          </a:lnTo>
                          <a:close/>
                        </a:path>
                      </a:pathLst>
                    </a:custGeom>
                    <a:solidFill>
                      <a:srgbClr val="FFFFFF"/>
                    </a:solidFill>
                    <a:ln w="12700">
                      <a:solidFill>
                        <a:srgbClr val="000000"/>
                      </a:solidFill>
                      <a:round/>
                      <a:headEnd/>
                      <a:tailEnd/>
                    </a:ln>
                  </p:spPr>
                  <p:txBody>
                    <a:bodyPr/>
                    <a:lstStyle/>
                    <a:p>
                      <a:endParaRPr lang="id-ID"/>
                    </a:p>
                  </p:txBody>
                </p:sp>
                <p:sp>
                  <p:nvSpPr>
                    <p:cNvPr id="56" name="Freeform 87"/>
                    <p:cNvSpPr>
                      <a:spLocks/>
                    </p:cNvSpPr>
                    <p:nvPr/>
                  </p:nvSpPr>
                  <p:spPr bwMode="auto">
                    <a:xfrm>
                      <a:off x="2559" y="2565"/>
                      <a:ext cx="41" cy="46"/>
                    </a:xfrm>
                    <a:custGeom>
                      <a:avLst/>
                      <a:gdLst>
                        <a:gd name="T0" fmla="*/ 37 w 41"/>
                        <a:gd name="T1" fmla="*/ 1 h 90"/>
                        <a:gd name="T2" fmla="*/ 41 w 41"/>
                        <a:gd name="T3" fmla="*/ 1 h 90"/>
                        <a:gd name="T4" fmla="*/ 41 w 41"/>
                        <a:gd name="T5" fmla="*/ 1 h 90"/>
                        <a:gd name="T6" fmla="*/ 41 w 41"/>
                        <a:gd name="T7" fmla="*/ 1 h 90"/>
                        <a:gd name="T8" fmla="*/ 41 w 41"/>
                        <a:gd name="T9" fmla="*/ 1 h 90"/>
                        <a:gd name="T10" fmla="*/ 39 w 41"/>
                        <a:gd name="T11" fmla="*/ 1 h 90"/>
                        <a:gd name="T12" fmla="*/ 37 w 41"/>
                        <a:gd name="T13" fmla="*/ 1 h 90"/>
                        <a:gd name="T14" fmla="*/ 33 w 41"/>
                        <a:gd name="T15" fmla="*/ 1 h 90"/>
                        <a:gd name="T16" fmla="*/ 30 w 41"/>
                        <a:gd name="T17" fmla="*/ 1 h 90"/>
                        <a:gd name="T18" fmla="*/ 25 w 41"/>
                        <a:gd name="T19" fmla="*/ 1 h 90"/>
                        <a:gd name="T20" fmla="*/ 18 w 41"/>
                        <a:gd name="T21" fmla="*/ 1 h 90"/>
                        <a:gd name="T22" fmla="*/ 13 w 41"/>
                        <a:gd name="T23" fmla="*/ 1 h 90"/>
                        <a:gd name="T24" fmla="*/ 10 w 41"/>
                        <a:gd name="T25" fmla="*/ 1 h 90"/>
                        <a:gd name="T26" fmla="*/ 7 w 41"/>
                        <a:gd name="T27" fmla="*/ 1 h 90"/>
                        <a:gd name="T28" fmla="*/ 4 w 41"/>
                        <a:gd name="T29" fmla="*/ 1 h 90"/>
                        <a:gd name="T30" fmla="*/ 1 w 41"/>
                        <a:gd name="T31" fmla="*/ 1 h 90"/>
                        <a:gd name="T32" fmla="*/ 0 w 41"/>
                        <a:gd name="T33" fmla="*/ 1 h 90"/>
                        <a:gd name="T34" fmla="*/ 0 w 41"/>
                        <a:gd name="T35" fmla="*/ 1 h 90"/>
                        <a:gd name="T36" fmla="*/ 1 w 41"/>
                        <a:gd name="T37" fmla="*/ 1 h 90"/>
                        <a:gd name="T38" fmla="*/ 3 w 41"/>
                        <a:gd name="T39" fmla="*/ 1 h 90"/>
                        <a:gd name="T40" fmla="*/ 5 w 41"/>
                        <a:gd name="T41" fmla="*/ 1 h 90"/>
                        <a:gd name="T42" fmla="*/ 9 w 41"/>
                        <a:gd name="T43" fmla="*/ 1 h 90"/>
                        <a:gd name="T44" fmla="*/ 15 w 41"/>
                        <a:gd name="T45" fmla="*/ 0 h 90"/>
                        <a:gd name="T46" fmla="*/ 22 w 41"/>
                        <a:gd name="T47" fmla="*/ 0 h 90"/>
                        <a:gd name="T48" fmla="*/ 29 w 41"/>
                        <a:gd name="T49" fmla="*/ 1 h 90"/>
                        <a:gd name="T50" fmla="*/ 32 w 41"/>
                        <a:gd name="T51" fmla="*/ 1 h 90"/>
                        <a:gd name="T52" fmla="*/ 37 w 41"/>
                        <a:gd name="T53" fmla="*/ 1 h 9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1"/>
                        <a:gd name="T82" fmla="*/ 0 h 90"/>
                        <a:gd name="T83" fmla="*/ 41 w 41"/>
                        <a:gd name="T84" fmla="*/ 90 h 9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1" h="90">
                          <a:moveTo>
                            <a:pt x="37" y="13"/>
                          </a:moveTo>
                          <a:lnTo>
                            <a:pt x="41" y="24"/>
                          </a:lnTo>
                          <a:lnTo>
                            <a:pt x="41" y="34"/>
                          </a:lnTo>
                          <a:lnTo>
                            <a:pt x="41" y="45"/>
                          </a:lnTo>
                          <a:lnTo>
                            <a:pt x="41" y="54"/>
                          </a:lnTo>
                          <a:lnTo>
                            <a:pt x="39" y="64"/>
                          </a:lnTo>
                          <a:lnTo>
                            <a:pt x="37" y="72"/>
                          </a:lnTo>
                          <a:lnTo>
                            <a:pt x="33" y="81"/>
                          </a:lnTo>
                          <a:lnTo>
                            <a:pt x="30" y="89"/>
                          </a:lnTo>
                          <a:lnTo>
                            <a:pt x="25" y="90"/>
                          </a:lnTo>
                          <a:lnTo>
                            <a:pt x="18" y="90"/>
                          </a:lnTo>
                          <a:lnTo>
                            <a:pt x="13" y="89"/>
                          </a:lnTo>
                          <a:lnTo>
                            <a:pt x="10" y="85"/>
                          </a:lnTo>
                          <a:lnTo>
                            <a:pt x="7" y="79"/>
                          </a:lnTo>
                          <a:lnTo>
                            <a:pt x="4" y="72"/>
                          </a:lnTo>
                          <a:lnTo>
                            <a:pt x="1" y="64"/>
                          </a:lnTo>
                          <a:lnTo>
                            <a:pt x="0" y="51"/>
                          </a:lnTo>
                          <a:lnTo>
                            <a:pt x="0" y="37"/>
                          </a:lnTo>
                          <a:lnTo>
                            <a:pt x="1" y="28"/>
                          </a:lnTo>
                          <a:lnTo>
                            <a:pt x="3" y="22"/>
                          </a:lnTo>
                          <a:lnTo>
                            <a:pt x="5" y="15"/>
                          </a:lnTo>
                          <a:lnTo>
                            <a:pt x="9" y="5"/>
                          </a:lnTo>
                          <a:lnTo>
                            <a:pt x="15" y="0"/>
                          </a:lnTo>
                          <a:lnTo>
                            <a:pt x="22" y="0"/>
                          </a:lnTo>
                          <a:lnTo>
                            <a:pt x="29" y="1"/>
                          </a:lnTo>
                          <a:lnTo>
                            <a:pt x="32" y="5"/>
                          </a:lnTo>
                          <a:lnTo>
                            <a:pt x="37" y="13"/>
                          </a:lnTo>
                          <a:close/>
                        </a:path>
                      </a:pathLst>
                    </a:custGeom>
                    <a:solidFill>
                      <a:srgbClr val="000000"/>
                    </a:solidFill>
                    <a:ln w="9525">
                      <a:noFill/>
                      <a:round/>
                      <a:headEnd/>
                      <a:tailEnd/>
                    </a:ln>
                  </p:spPr>
                  <p:txBody>
                    <a:bodyPr/>
                    <a:lstStyle/>
                    <a:p>
                      <a:endParaRPr lang="id-ID"/>
                    </a:p>
                  </p:txBody>
                </p:sp>
                <p:sp>
                  <p:nvSpPr>
                    <p:cNvPr id="57" name="Freeform 88"/>
                    <p:cNvSpPr>
                      <a:spLocks/>
                    </p:cNvSpPr>
                    <p:nvPr/>
                  </p:nvSpPr>
                  <p:spPr bwMode="auto">
                    <a:xfrm>
                      <a:off x="2506" y="2493"/>
                      <a:ext cx="109" cy="92"/>
                    </a:xfrm>
                    <a:custGeom>
                      <a:avLst/>
                      <a:gdLst>
                        <a:gd name="T0" fmla="*/ 109 w 109"/>
                        <a:gd name="T1" fmla="*/ 1 h 183"/>
                        <a:gd name="T2" fmla="*/ 95 w 109"/>
                        <a:gd name="T3" fmla="*/ 1 h 183"/>
                        <a:gd name="T4" fmla="*/ 80 w 109"/>
                        <a:gd name="T5" fmla="*/ 1 h 183"/>
                        <a:gd name="T6" fmla="*/ 66 w 109"/>
                        <a:gd name="T7" fmla="*/ 0 h 183"/>
                        <a:gd name="T8" fmla="*/ 53 w 109"/>
                        <a:gd name="T9" fmla="*/ 0 h 183"/>
                        <a:gd name="T10" fmla="*/ 40 w 109"/>
                        <a:gd name="T11" fmla="*/ 1 h 183"/>
                        <a:gd name="T12" fmla="*/ 31 w 109"/>
                        <a:gd name="T13" fmla="*/ 1 h 183"/>
                        <a:gd name="T14" fmla="*/ 22 w 109"/>
                        <a:gd name="T15" fmla="*/ 1 h 183"/>
                        <a:gd name="T16" fmla="*/ 15 w 109"/>
                        <a:gd name="T17" fmla="*/ 1 h 183"/>
                        <a:gd name="T18" fmla="*/ 8 w 109"/>
                        <a:gd name="T19" fmla="*/ 1 h 183"/>
                        <a:gd name="T20" fmla="*/ 6 w 109"/>
                        <a:gd name="T21" fmla="*/ 1 h 183"/>
                        <a:gd name="T22" fmla="*/ 2 w 109"/>
                        <a:gd name="T23" fmla="*/ 1 h 183"/>
                        <a:gd name="T24" fmla="*/ 0 w 109"/>
                        <a:gd name="T25" fmla="*/ 1 h 183"/>
                        <a:gd name="T26" fmla="*/ 0 w 109"/>
                        <a:gd name="T27" fmla="*/ 1 h 183"/>
                        <a:gd name="T28" fmla="*/ 0 w 109"/>
                        <a:gd name="T29" fmla="*/ 1 h 183"/>
                        <a:gd name="T30" fmla="*/ 109 w 109"/>
                        <a:gd name="T31" fmla="*/ 1 h 18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9"/>
                        <a:gd name="T49" fmla="*/ 0 h 183"/>
                        <a:gd name="T50" fmla="*/ 109 w 109"/>
                        <a:gd name="T51" fmla="*/ 183 h 18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9" h="183">
                          <a:moveTo>
                            <a:pt x="109" y="45"/>
                          </a:moveTo>
                          <a:lnTo>
                            <a:pt x="95" y="22"/>
                          </a:lnTo>
                          <a:lnTo>
                            <a:pt x="80" y="7"/>
                          </a:lnTo>
                          <a:lnTo>
                            <a:pt x="66" y="0"/>
                          </a:lnTo>
                          <a:lnTo>
                            <a:pt x="53" y="0"/>
                          </a:lnTo>
                          <a:lnTo>
                            <a:pt x="40" y="5"/>
                          </a:lnTo>
                          <a:lnTo>
                            <a:pt x="31" y="13"/>
                          </a:lnTo>
                          <a:lnTo>
                            <a:pt x="22" y="24"/>
                          </a:lnTo>
                          <a:lnTo>
                            <a:pt x="15" y="41"/>
                          </a:lnTo>
                          <a:lnTo>
                            <a:pt x="8" y="72"/>
                          </a:lnTo>
                          <a:lnTo>
                            <a:pt x="6" y="96"/>
                          </a:lnTo>
                          <a:lnTo>
                            <a:pt x="2" y="119"/>
                          </a:lnTo>
                          <a:lnTo>
                            <a:pt x="0" y="140"/>
                          </a:lnTo>
                          <a:lnTo>
                            <a:pt x="0" y="168"/>
                          </a:lnTo>
                          <a:lnTo>
                            <a:pt x="0" y="183"/>
                          </a:lnTo>
                          <a:lnTo>
                            <a:pt x="109" y="45"/>
                          </a:lnTo>
                          <a:close/>
                        </a:path>
                      </a:pathLst>
                    </a:custGeom>
                    <a:solidFill>
                      <a:srgbClr val="FF9F9F"/>
                    </a:solidFill>
                    <a:ln w="12700">
                      <a:solidFill>
                        <a:srgbClr val="000000"/>
                      </a:solidFill>
                      <a:round/>
                      <a:headEnd/>
                      <a:tailEnd/>
                    </a:ln>
                  </p:spPr>
                  <p:txBody>
                    <a:bodyPr/>
                    <a:lstStyle/>
                    <a:p>
                      <a:endParaRPr lang="id-ID"/>
                    </a:p>
                  </p:txBody>
                </p:sp>
              </p:grpSp>
            </p:grpSp>
          </p:grpSp>
          <p:grpSp>
            <p:nvGrpSpPr>
              <p:cNvPr id="44" name="Group 96"/>
              <p:cNvGrpSpPr>
                <a:grpSpLocks/>
              </p:cNvGrpSpPr>
              <p:nvPr/>
            </p:nvGrpSpPr>
            <p:grpSpPr bwMode="auto">
              <a:xfrm>
                <a:off x="1880" y="2288"/>
                <a:ext cx="713" cy="1092"/>
                <a:chOff x="1880" y="2288"/>
                <a:chExt cx="713" cy="1092"/>
              </a:xfrm>
            </p:grpSpPr>
            <p:sp>
              <p:nvSpPr>
                <p:cNvPr id="45" name="Freeform 92"/>
                <p:cNvSpPr>
                  <a:spLocks/>
                </p:cNvSpPr>
                <p:nvPr/>
              </p:nvSpPr>
              <p:spPr bwMode="auto">
                <a:xfrm>
                  <a:off x="1880" y="2288"/>
                  <a:ext cx="713" cy="1092"/>
                </a:xfrm>
                <a:custGeom>
                  <a:avLst/>
                  <a:gdLst>
                    <a:gd name="T0" fmla="*/ 699 w 713"/>
                    <a:gd name="T1" fmla="*/ 1 h 2183"/>
                    <a:gd name="T2" fmla="*/ 713 w 713"/>
                    <a:gd name="T3" fmla="*/ 1 h 2183"/>
                    <a:gd name="T4" fmla="*/ 710 w 713"/>
                    <a:gd name="T5" fmla="*/ 1 h 2183"/>
                    <a:gd name="T6" fmla="*/ 693 w 713"/>
                    <a:gd name="T7" fmla="*/ 1 h 2183"/>
                    <a:gd name="T8" fmla="*/ 657 w 713"/>
                    <a:gd name="T9" fmla="*/ 1 h 2183"/>
                    <a:gd name="T10" fmla="*/ 605 w 713"/>
                    <a:gd name="T11" fmla="*/ 1 h 2183"/>
                    <a:gd name="T12" fmla="*/ 543 w 713"/>
                    <a:gd name="T13" fmla="*/ 1 h 2183"/>
                    <a:gd name="T14" fmla="*/ 497 w 713"/>
                    <a:gd name="T15" fmla="*/ 0 h 2183"/>
                    <a:gd name="T16" fmla="*/ 439 w 713"/>
                    <a:gd name="T17" fmla="*/ 1 h 2183"/>
                    <a:gd name="T18" fmla="*/ 407 w 713"/>
                    <a:gd name="T19" fmla="*/ 1 h 2183"/>
                    <a:gd name="T20" fmla="*/ 365 w 713"/>
                    <a:gd name="T21" fmla="*/ 1 h 2183"/>
                    <a:gd name="T22" fmla="*/ 332 w 713"/>
                    <a:gd name="T23" fmla="*/ 1 h 2183"/>
                    <a:gd name="T24" fmla="*/ 310 w 713"/>
                    <a:gd name="T25" fmla="*/ 1 h 2183"/>
                    <a:gd name="T26" fmla="*/ 270 w 713"/>
                    <a:gd name="T27" fmla="*/ 1 h 2183"/>
                    <a:gd name="T28" fmla="*/ 222 w 713"/>
                    <a:gd name="T29" fmla="*/ 2 h 2183"/>
                    <a:gd name="T30" fmla="*/ 205 w 713"/>
                    <a:gd name="T31" fmla="*/ 2 h 2183"/>
                    <a:gd name="T32" fmla="*/ 201 w 713"/>
                    <a:gd name="T33" fmla="*/ 2 h 2183"/>
                    <a:gd name="T34" fmla="*/ 225 w 713"/>
                    <a:gd name="T35" fmla="*/ 2 h 2183"/>
                    <a:gd name="T36" fmla="*/ 257 w 713"/>
                    <a:gd name="T37" fmla="*/ 2 h 2183"/>
                    <a:gd name="T38" fmla="*/ 260 w 713"/>
                    <a:gd name="T39" fmla="*/ 3 h 2183"/>
                    <a:gd name="T40" fmla="*/ 247 w 713"/>
                    <a:gd name="T41" fmla="*/ 3 h 2183"/>
                    <a:gd name="T42" fmla="*/ 211 w 713"/>
                    <a:gd name="T43" fmla="*/ 3 h 2183"/>
                    <a:gd name="T44" fmla="*/ 192 w 713"/>
                    <a:gd name="T45" fmla="*/ 3 h 2183"/>
                    <a:gd name="T46" fmla="*/ 110 w 713"/>
                    <a:gd name="T47" fmla="*/ 4 h 2183"/>
                    <a:gd name="T48" fmla="*/ 39 w 713"/>
                    <a:gd name="T49" fmla="*/ 4 h 2183"/>
                    <a:gd name="T50" fmla="*/ 14 w 713"/>
                    <a:gd name="T51" fmla="*/ 4 h 2183"/>
                    <a:gd name="T52" fmla="*/ 0 w 713"/>
                    <a:gd name="T53" fmla="*/ 4 h 2183"/>
                    <a:gd name="T54" fmla="*/ 94 w 713"/>
                    <a:gd name="T55" fmla="*/ 4 h 2183"/>
                    <a:gd name="T56" fmla="*/ 26 w 713"/>
                    <a:gd name="T57" fmla="*/ 4 h 2183"/>
                    <a:gd name="T58" fmla="*/ 0 w 713"/>
                    <a:gd name="T59" fmla="*/ 4 h 2183"/>
                    <a:gd name="T60" fmla="*/ 42 w 713"/>
                    <a:gd name="T61" fmla="*/ 4 h 2183"/>
                    <a:gd name="T62" fmla="*/ 104 w 713"/>
                    <a:gd name="T63" fmla="*/ 4 h 2183"/>
                    <a:gd name="T64" fmla="*/ 146 w 713"/>
                    <a:gd name="T65" fmla="*/ 4 h 2183"/>
                    <a:gd name="T66" fmla="*/ 71 w 713"/>
                    <a:gd name="T67" fmla="*/ 4 h 2183"/>
                    <a:gd name="T68" fmla="*/ 39 w 713"/>
                    <a:gd name="T69" fmla="*/ 5 h 2183"/>
                    <a:gd name="T70" fmla="*/ 113 w 713"/>
                    <a:gd name="T71" fmla="*/ 5 h 2183"/>
                    <a:gd name="T72" fmla="*/ 179 w 713"/>
                    <a:gd name="T73" fmla="*/ 4 h 2183"/>
                    <a:gd name="T74" fmla="*/ 179 w 713"/>
                    <a:gd name="T75" fmla="*/ 4 h 2183"/>
                    <a:gd name="T76" fmla="*/ 241 w 713"/>
                    <a:gd name="T77" fmla="*/ 4 h 2183"/>
                    <a:gd name="T78" fmla="*/ 299 w 713"/>
                    <a:gd name="T79" fmla="*/ 3 h 2183"/>
                    <a:gd name="T80" fmla="*/ 316 w 713"/>
                    <a:gd name="T81" fmla="*/ 3 h 2183"/>
                    <a:gd name="T82" fmla="*/ 338 w 713"/>
                    <a:gd name="T83" fmla="*/ 3 h 2183"/>
                    <a:gd name="T84" fmla="*/ 368 w 713"/>
                    <a:gd name="T85" fmla="*/ 3 h 2183"/>
                    <a:gd name="T86" fmla="*/ 384 w 713"/>
                    <a:gd name="T87" fmla="*/ 2 h 2183"/>
                    <a:gd name="T88" fmla="*/ 387 w 713"/>
                    <a:gd name="T89" fmla="*/ 2 h 2183"/>
                    <a:gd name="T90" fmla="*/ 404 w 713"/>
                    <a:gd name="T91" fmla="*/ 2 h 2183"/>
                    <a:gd name="T92" fmla="*/ 423 w 713"/>
                    <a:gd name="T93" fmla="*/ 2 h 2183"/>
                    <a:gd name="T94" fmla="*/ 443 w 713"/>
                    <a:gd name="T95" fmla="*/ 2 h 2183"/>
                    <a:gd name="T96" fmla="*/ 482 w 713"/>
                    <a:gd name="T97" fmla="*/ 2 h 2183"/>
                    <a:gd name="T98" fmla="*/ 513 w 713"/>
                    <a:gd name="T99" fmla="*/ 2 h 2183"/>
                    <a:gd name="T100" fmla="*/ 556 w 713"/>
                    <a:gd name="T101" fmla="*/ 2 h 2183"/>
                    <a:gd name="T102" fmla="*/ 601 w 713"/>
                    <a:gd name="T103" fmla="*/ 2 h 2183"/>
                    <a:gd name="T104" fmla="*/ 637 w 713"/>
                    <a:gd name="T105" fmla="*/ 1 h 2183"/>
                    <a:gd name="T106" fmla="*/ 686 w 713"/>
                    <a:gd name="T107" fmla="*/ 1 h 2183"/>
                    <a:gd name="T108" fmla="*/ 699 w 713"/>
                    <a:gd name="T109" fmla="*/ 1 h 21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13"/>
                    <a:gd name="T166" fmla="*/ 0 h 2183"/>
                    <a:gd name="T167" fmla="*/ 713 w 713"/>
                    <a:gd name="T168" fmla="*/ 2183 h 21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13" h="2183">
                      <a:moveTo>
                        <a:pt x="699" y="259"/>
                      </a:moveTo>
                      <a:lnTo>
                        <a:pt x="713" y="217"/>
                      </a:lnTo>
                      <a:lnTo>
                        <a:pt x="710" y="176"/>
                      </a:lnTo>
                      <a:lnTo>
                        <a:pt x="693" y="121"/>
                      </a:lnTo>
                      <a:lnTo>
                        <a:pt x="657" y="60"/>
                      </a:lnTo>
                      <a:lnTo>
                        <a:pt x="605" y="24"/>
                      </a:lnTo>
                      <a:lnTo>
                        <a:pt x="543" y="19"/>
                      </a:lnTo>
                      <a:lnTo>
                        <a:pt x="497" y="0"/>
                      </a:lnTo>
                      <a:lnTo>
                        <a:pt x="439" y="24"/>
                      </a:lnTo>
                      <a:lnTo>
                        <a:pt x="407" y="36"/>
                      </a:lnTo>
                      <a:lnTo>
                        <a:pt x="365" y="74"/>
                      </a:lnTo>
                      <a:lnTo>
                        <a:pt x="332" y="110"/>
                      </a:lnTo>
                      <a:lnTo>
                        <a:pt x="310" y="187"/>
                      </a:lnTo>
                      <a:lnTo>
                        <a:pt x="270" y="314"/>
                      </a:lnTo>
                      <a:lnTo>
                        <a:pt x="222" y="513"/>
                      </a:lnTo>
                      <a:lnTo>
                        <a:pt x="205" y="623"/>
                      </a:lnTo>
                      <a:lnTo>
                        <a:pt x="201" y="714"/>
                      </a:lnTo>
                      <a:lnTo>
                        <a:pt x="225" y="839"/>
                      </a:lnTo>
                      <a:lnTo>
                        <a:pt x="257" y="935"/>
                      </a:lnTo>
                      <a:lnTo>
                        <a:pt x="260" y="1073"/>
                      </a:lnTo>
                      <a:lnTo>
                        <a:pt x="247" y="1189"/>
                      </a:lnTo>
                      <a:lnTo>
                        <a:pt x="211" y="1399"/>
                      </a:lnTo>
                      <a:lnTo>
                        <a:pt x="192" y="1454"/>
                      </a:lnTo>
                      <a:lnTo>
                        <a:pt x="110" y="1628"/>
                      </a:lnTo>
                      <a:lnTo>
                        <a:pt x="39" y="1731"/>
                      </a:lnTo>
                      <a:lnTo>
                        <a:pt x="14" y="1778"/>
                      </a:lnTo>
                      <a:lnTo>
                        <a:pt x="0" y="1827"/>
                      </a:lnTo>
                      <a:lnTo>
                        <a:pt x="94" y="1791"/>
                      </a:lnTo>
                      <a:lnTo>
                        <a:pt x="26" y="1893"/>
                      </a:lnTo>
                      <a:lnTo>
                        <a:pt x="0" y="2015"/>
                      </a:lnTo>
                      <a:lnTo>
                        <a:pt x="42" y="1971"/>
                      </a:lnTo>
                      <a:lnTo>
                        <a:pt x="104" y="1863"/>
                      </a:lnTo>
                      <a:lnTo>
                        <a:pt x="146" y="1802"/>
                      </a:lnTo>
                      <a:lnTo>
                        <a:pt x="71" y="2020"/>
                      </a:lnTo>
                      <a:lnTo>
                        <a:pt x="39" y="2183"/>
                      </a:lnTo>
                      <a:lnTo>
                        <a:pt x="113" y="2051"/>
                      </a:lnTo>
                      <a:lnTo>
                        <a:pt x="179" y="1869"/>
                      </a:lnTo>
                      <a:lnTo>
                        <a:pt x="179" y="1996"/>
                      </a:lnTo>
                      <a:lnTo>
                        <a:pt x="241" y="1766"/>
                      </a:lnTo>
                      <a:lnTo>
                        <a:pt x="299" y="1532"/>
                      </a:lnTo>
                      <a:lnTo>
                        <a:pt x="316" y="1448"/>
                      </a:lnTo>
                      <a:lnTo>
                        <a:pt x="338" y="1236"/>
                      </a:lnTo>
                      <a:lnTo>
                        <a:pt x="368" y="1123"/>
                      </a:lnTo>
                      <a:lnTo>
                        <a:pt x="384" y="958"/>
                      </a:lnTo>
                      <a:lnTo>
                        <a:pt x="387" y="922"/>
                      </a:lnTo>
                      <a:lnTo>
                        <a:pt x="404" y="869"/>
                      </a:lnTo>
                      <a:lnTo>
                        <a:pt x="423" y="856"/>
                      </a:lnTo>
                      <a:lnTo>
                        <a:pt x="443" y="839"/>
                      </a:lnTo>
                      <a:lnTo>
                        <a:pt x="482" y="801"/>
                      </a:lnTo>
                      <a:lnTo>
                        <a:pt x="513" y="759"/>
                      </a:lnTo>
                      <a:lnTo>
                        <a:pt x="556" y="700"/>
                      </a:lnTo>
                      <a:lnTo>
                        <a:pt x="601" y="587"/>
                      </a:lnTo>
                      <a:lnTo>
                        <a:pt x="637" y="466"/>
                      </a:lnTo>
                      <a:lnTo>
                        <a:pt x="686" y="333"/>
                      </a:lnTo>
                      <a:lnTo>
                        <a:pt x="699" y="259"/>
                      </a:lnTo>
                      <a:close/>
                    </a:path>
                  </a:pathLst>
                </a:custGeom>
                <a:solidFill>
                  <a:srgbClr val="FF00FF"/>
                </a:solidFill>
                <a:ln w="12700">
                  <a:solidFill>
                    <a:srgbClr val="000000"/>
                  </a:solidFill>
                  <a:round/>
                  <a:headEnd/>
                  <a:tailEnd/>
                </a:ln>
              </p:spPr>
              <p:txBody>
                <a:bodyPr/>
                <a:lstStyle/>
                <a:p>
                  <a:endParaRPr lang="id-ID"/>
                </a:p>
              </p:txBody>
            </p:sp>
            <p:sp>
              <p:nvSpPr>
                <p:cNvPr id="46" name="Oval 93"/>
                <p:cNvSpPr>
                  <a:spLocks noChangeArrowheads="1"/>
                </p:cNvSpPr>
                <p:nvPr/>
              </p:nvSpPr>
              <p:spPr bwMode="auto">
                <a:xfrm>
                  <a:off x="2115" y="2722"/>
                  <a:ext cx="161" cy="148"/>
                </a:xfrm>
                <a:prstGeom prst="ellipse">
                  <a:avLst/>
                </a:prstGeom>
                <a:solidFill>
                  <a:srgbClr val="FF00FF"/>
                </a:solidFill>
                <a:ln w="25400">
                  <a:solidFill>
                    <a:srgbClr val="000000"/>
                  </a:solidFill>
                  <a:round/>
                  <a:headEnd/>
                  <a:tailEnd/>
                </a:ln>
              </p:spPr>
              <p:txBody>
                <a:bodyPr/>
                <a:lstStyle/>
                <a:p>
                  <a:endParaRPr lang="id-ID"/>
                </a:p>
              </p:txBody>
            </p:sp>
            <p:sp>
              <p:nvSpPr>
                <p:cNvPr id="47" name="Freeform 94"/>
                <p:cNvSpPr>
                  <a:spLocks/>
                </p:cNvSpPr>
                <p:nvPr/>
              </p:nvSpPr>
              <p:spPr bwMode="auto">
                <a:xfrm>
                  <a:off x="2209" y="2310"/>
                  <a:ext cx="302" cy="403"/>
                </a:xfrm>
                <a:custGeom>
                  <a:avLst/>
                  <a:gdLst>
                    <a:gd name="T0" fmla="*/ 302 w 302"/>
                    <a:gd name="T1" fmla="*/ 0 h 807"/>
                    <a:gd name="T2" fmla="*/ 279 w 302"/>
                    <a:gd name="T3" fmla="*/ 0 h 807"/>
                    <a:gd name="T4" fmla="*/ 253 w 302"/>
                    <a:gd name="T5" fmla="*/ 0 h 807"/>
                    <a:gd name="T6" fmla="*/ 235 w 302"/>
                    <a:gd name="T7" fmla="*/ 0 h 807"/>
                    <a:gd name="T8" fmla="*/ 220 w 302"/>
                    <a:gd name="T9" fmla="*/ 0 h 807"/>
                    <a:gd name="T10" fmla="*/ 209 w 302"/>
                    <a:gd name="T11" fmla="*/ 0 h 807"/>
                    <a:gd name="T12" fmla="*/ 201 w 302"/>
                    <a:gd name="T13" fmla="*/ 0 h 807"/>
                    <a:gd name="T14" fmla="*/ 192 w 302"/>
                    <a:gd name="T15" fmla="*/ 0 h 807"/>
                    <a:gd name="T16" fmla="*/ 181 w 302"/>
                    <a:gd name="T17" fmla="*/ 0 h 807"/>
                    <a:gd name="T18" fmla="*/ 176 w 302"/>
                    <a:gd name="T19" fmla="*/ 0 h 807"/>
                    <a:gd name="T20" fmla="*/ 168 w 302"/>
                    <a:gd name="T21" fmla="*/ 0 h 807"/>
                    <a:gd name="T22" fmla="*/ 156 w 302"/>
                    <a:gd name="T23" fmla="*/ 1 h 807"/>
                    <a:gd name="T24" fmla="*/ 141 w 302"/>
                    <a:gd name="T25" fmla="*/ 1 h 807"/>
                    <a:gd name="T26" fmla="*/ 125 w 302"/>
                    <a:gd name="T27" fmla="*/ 1 h 807"/>
                    <a:gd name="T28" fmla="*/ 104 w 302"/>
                    <a:gd name="T29" fmla="*/ 1 h 807"/>
                    <a:gd name="T30" fmla="*/ 85 w 302"/>
                    <a:gd name="T31" fmla="*/ 1 h 807"/>
                    <a:gd name="T32" fmla="*/ 60 w 302"/>
                    <a:gd name="T33" fmla="*/ 1 h 807"/>
                    <a:gd name="T34" fmla="*/ 42 w 302"/>
                    <a:gd name="T35" fmla="*/ 1 h 807"/>
                    <a:gd name="T36" fmla="*/ 25 w 302"/>
                    <a:gd name="T37" fmla="*/ 1 h 807"/>
                    <a:gd name="T38" fmla="*/ 9 w 302"/>
                    <a:gd name="T39" fmla="*/ 1 h 807"/>
                    <a:gd name="T40" fmla="*/ 0 w 302"/>
                    <a:gd name="T41" fmla="*/ 1 h 8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2"/>
                    <a:gd name="T64" fmla="*/ 0 h 807"/>
                    <a:gd name="T65" fmla="*/ 302 w 302"/>
                    <a:gd name="T66" fmla="*/ 807 h 80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2" h="807">
                      <a:moveTo>
                        <a:pt x="302" y="0"/>
                      </a:moveTo>
                      <a:lnTo>
                        <a:pt x="279" y="42"/>
                      </a:lnTo>
                      <a:lnTo>
                        <a:pt x="253" y="89"/>
                      </a:lnTo>
                      <a:lnTo>
                        <a:pt x="235" y="125"/>
                      </a:lnTo>
                      <a:lnTo>
                        <a:pt x="220" y="169"/>
                      </a:lnTo>
                      <a:lnTo>
                        <a:pt x="209" y="203"/>
                      </a:lnTo>
                      <a:lnTo>
                        <a:pt x="201" y="246"/>
                      </a:lnTo>
                      <a:lnTo>
                        <a:pt x="192" y="301"/>
                      </a:lnTo>
                      <a:lnTo>
                        <a:pt x="181" y="381"/>
                      </a:lnTo>
                      <a:lnTo>
                        <a:pt x="176" y="430"/>
                      </a:lnTo>
                      <a:lnTo>
                        <a:pt x="168" y="485"/>
                      </a:lnTo>
                      <a:lnTo>
                        <a:pt x="156" y="530"/>
                      </a:lnTo>
                      <a:lnTo>
                        <a:pt x="141" y="576"/>
                      </a:lnTo>
                      <a:lnTo>
                        <a:pt x="125" y="612"/>
                      </a:lnTo>
                      <a:lnTo>
                        <a:pt x="104" y="646"/>
                      </a:lnTo>
                      <a:lnTo>
                        <a:pt x="85" y="678"/>
                      </a:lnTo>
                      <a:lnTo>
                        <a:pt x="60" y="712"/>
                      </a:lnTo>
                      <a:lnTo>
                        <a:pt x="42" y="737"/>
                      </a:lnTo>
                      <a:lnTo>
                        <a:pt x="25" y="758"/>
                      </a:lnTo>
                      <a:lnTo>
                        <a:pt x="9" y="782"/>
                      </a:lnTo>
                      <a:lnTo>
                        <a:pt x="0" y="807"/>
                      </a:lnTo>
                    </a:path>
                  </a:pathLst>
                </a:custGeom>
                <a:noFill/>
                <a:ln w="12700">
                  <a:solidFill>
                    <a:srgbClr val="000000"/>
                  </a:solidFill>
                  <a:round/>
                  <a:headEnd/>
                  <a:tailEnd/>
                </a:ln>
              </p:spPr>
              <p:txBody>
                <a:bodyPr/>
                <a:lstStyle/>
                <a:p>
                  <a:endParaRPr lang="id-ID"/>
                </a:p>
              </p:txBody>
            </p:sp>
            <p:sp>
              <p:nvSpPr>
                <p:cNvPr id="48" name="Freeform 95"/>
                <p:cNvSpPr>
                  <a:spLocks/>
                </p:cNvSpPr>
                <p:nvPr/>
              </p:nvSpPr>
              <p:spPr bwMode="auto">
                <a:xfrm>
                  <a:off x="2157" y="2294"/>
                  <a:ext cx="224" cy="416"/>
                </a:xfrm>
                <a:custGeom>
                  <a:avLst/>
                  <a:gdLst>
                    <a:gd name="T0" fmla="*/ 224 w 224"/>
                    <a:gd name="T1" fmla="*/ 0 h 831"/>
                    <a:gd name="T2" fmla="*/ 177 w 224"/>
                    <a:gd name="T3" fmla="*/ 1 h 831"/>
                    <a:gd name="T4" fmla="*/ 154 w 224"/>
                    <a:gd name="T5" fmla="*/ 1 h 831"/>
                    <a:gd name="T6" fmla="*/ 137 w 224"/>
                    <a:gd name="T7" fmla="*/ 1 h 831"/>
                    <a:gd name="T8" fmla="*/ 125 w 224"/>
                    <a:gd name="T9" fmla="*/ 1 h 831"/>
                    <a:gd name="T10" fmla="*/ 113 w 224"/>
                    <a:gd name="T11" fmla="*/ 1 h 831"/>
                    <a:gd name="T12" fmla="*/ 102 w 224"/>
                    <a:gd name="T13" fmla="*/ 1 h 831"/>
                    <a:gd name="T14" fmla="*/ 96 w 224"/>
                    <a:gd name="T15" fmla="*/ 1 h 831"/>
                    <a:gd name="T16" fmla="*/ 85 w 224"/>
                    <a:gd name="T17" fmla="*/ 1 h 831"/>
                    <a:gd name="T18" fmla="*/ 68 w 224"/>
                    <a:gd name="T19" fmla="*/ 1 h 831"/>
                    <a:gd name="T20" fmla="*/ 55 w 224"/>
                    <a:gd name="T21" fmla="*/ 2 h 831"/>
                    <a:gd name="T22" fmla="*/ 44 w 224"/>
                    <a:gd name="T23" fmla="*/ 2 h 831"/>
                    <a:gd name="T24" fmla="*/ 33 w 224"/>
                    <a:gd name="T25" fmla="*/ 2 h 831"/>
                    <a:gd name="T26" fmla="*/ 19 w 224"/>
                    <a:gd name="T27" fmla="*/ 2 h 831"/>
                    <a:gd name="T28" fmla="*/ 6 w 224"/>
                    <a:gd name="T29" fmla="*/ 2 h 831"/>
                    <a:gd name="T30" fmla="*/ 0 w 224"/>
                    <a:gd name="T31" fmla="*/ 2 h 8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4"/>
                    <a:gd name="T49" fmla="*/ 0 h 831"/>
                    <a:gd name="T50" fmla="*/ 224 w 224"/>
                    <a:gd name="T51" fmla="*/ 831 h 8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4" h="831">
                      <a:moveTo>
                        <a:pt x="224" y="0"/>
                      </a:moveTo>
                      <a:lnTo>
                        <a:pt x="177" y="62"/>
                      </a:lnTo>
                      <a:lnTo>
                        <a:pt x="154" y="104"/>
                      </a:lnTo>
                      <a:lnTo>
                        <a:pt x="137" y="150"/>
                      </a:lnTo>
                      <a:lnTo>
                        <a:pt x="125" y="195"/>
                      </a:lnTo>
                      <a:lnTo>
                        <a:pt x="113" y="248"/>
                      </a:lnTo>
                      <a:lnTo>
                        <a:pt x="102" y="331"/>
                      </a:lnTo>
                      <a:lnTo>
                        <a:pt x="96" y="390"/>
                      </a:lnTo>
                      <a:lnTo>
                        <a:pt x="85" y="443"/>
                      </a:lnTo>
                      <a:lnTo>
                        <a:pt x="68" y="498"/>
                      </a:lnTo>
                      <a:lnTo>
                        <a:pt x="55" y="549"/>
                      </a:lnTo>
                      <a:lnTo>
                        <a:pt x="44" y="587"/>
                      </a:lnTo>
                      <a:lnTo>
                        <a:pt x="33" y="646"/>
                      </a:lnTo>
                      <a:lnTo>
                        <a:pt x="19" y="701"/>
                      </a:lnTo>
                      <a:lnTo>
                        <a:pt x="6" y="771"/>
                      </a:lnTo>
                      <a:lnTo>
                        <a:pt x="0" y="831"/>
                      </a:lnTo>
                    </a:path>
                  </a:pathLst>
                </a:custGeom>
                <a:noFill/>
                <a:ln w="12700">
                  <a:solidFill>
                    <a:srgbClr val="000000"/>
                  </a:solidFill>
                  <a:round/>
                  <a:headEnd/>
                  <a:tailEnd/>
                </a:ln>
              </p:spPr>
              <p:txBody>
                <a:bodyPr/>
                <a:lstStyle/>
                <a:p>
                  <a:endParaRPr lang="id-ID"/>
                </a:p>
              </p:txBody>
            </p:sp>
          </p:grpSp>
        </p:grpSp>
        <p:grpSp>
          <p:nvGrpSpPr>
            <p:cNvPr id="38" name="Group 102"/>
            <p:cNvGrpSpPr>
              <a:grpSpLocks/>
            </p:cNvGrpSpPr>
            <p:nvPr/>
          </p:nvGrpSpPr>
          <p:grpSpPr bwMode="auto">
            <a:xfrm>
              <a:off x="2277" y="2852"/>
              <a:ext cx="174" cy="85"/>
              <a:chOff x="2277" y="2852"/>
              <a:chExt cx="174" cy="85"/>
            </a:xfrm>
          </p:grpSpPr>
          <p:sp>
            <p:nvSpPr>
              <p:cNvPr id="39" name="Oval 98"/>
              <p:cNvSpPr>
                <a:spLocks noChangeArrowheads="1"/>
              </p:cNvSpPr>
              <p:nvPr/>
            </p:nvSpPr>
            <p:spPr bwMode="auto">
              <a:xfrm>
                <a:off x="2277" y="2852"/>
                <a:ext cx="47" cy="44"/>
              </a:xfrm>
              <a:prstGeom prst="ellipse">
                <a:avLst/>
              </a:prstGeom>
              <a:solidFill>
                <a:srgbClr val="FF9F1F"/>
              </a:solidFill>
              <a:ln w="12700">
                <a:solidFill>
                  <a:srgbClr val="000000"/>
                </a:solidFill>
                <a:round/>
                <a:headEnd/>
                <a:tailEnd/>
              </a:ln>
            </p:spPr>
            <p:txBody>
              <a:bodyPr/>
              <a:lstStyle/>
              <a:p>
                <a:endParaRPr lang="id-ID"/>
              </a:p>
            </p:txBody>
          </p:sp>
          <p:sp>
            <p:nvSpPr>
              <p:cNvPr id="40" name="Oval 99"/>
              <p:cNvSpPr>
                <a:spLocks noChangeArrowheads="1"/>
              </p:cNvSpPr>
              <p:nvPr/>
            </p:nvSpPr>
            <p:spPr bwMode="auto">
              <a:xfrm>
                <a:off x="2326" y="2876"/>
                <a:ext cx="46" cy="43"/>
              </a:xfrm>
              <a:prstGeom prst="ellipse">
                <a:avLst/>
              </a:prstGeom>
              <a:solidFill>
                <a:srgbClr val="FF9F1F"/>
              </a:solidFill>
              <a:ln w="12700">
                <a:solidFill>
                  <a:srgbClr val="000000"/>
                </a:solidFill>
                <a:round/>
                <a:headEnd/>
                <a:tailEnd/>
              </a:ln>
            </p:spPr>
            <p:txBody>
              <a:bodyPr/>
              <a:lstStyle/>
              <a:p>
                <a:endParaRPr lang="id-ID"/>
              </a:p>
            </p:txBody>
          </p:sp>
          <p:sp>
            <p:nvSpPr>
              <p:cNvPr id="41" name="Oval 100"/>
              <p:cNvSpPr>
                <a:spLocks noChangeArrowheads="1"/>
              </p:cNvSpPr>
              <p:nvPr/>
            </p:nvSpPr>
            <p:spPr bwMode="auto">
              <a:xfrm>
                <a:off x="2403" y="2865"/>
                <a:ext cx="48" cy="42"/>
              </a:xfrm>
              <a:prstGeom prst="ellipse">
                <a:avLst/>
              </a:prstGeom>
              <a:solidFill>
                <a:srgbClr val="FF9F1F"/>
              </a:solidFill>
              <a:ln w="12700">
                <a:solidFill>
                  <a:srgbClr val="000000"/>
                </a:solidFill>
                <a:round/>
                <a:headEnd/>
                <a:tailEnd/>
              </a:ln>
            </p:spPr>
            <p:txBody>
              <a:bodyPr/>
              <a:lstStyle/>
              <a:p>
                <a:endParaRPr lang="id-ID"/>
              </a:p>
            </p:txBody>
          </p:sp>
          <p:sp>
            <p:nvSpPr>
              <p:cNvPr id="42" name="Oval 101"/>
              <p:cNvSpPr>
                <a:spLocks noChangeArrowheads="1"/>
              </p:cNvSpPr>
              <p:nvPr/>
            </p:nvSpPr>
            <p:spPr bwMode="auto">
              <a:xfrm>
                <a:off x="2374" y="2894"/>
                <a:ext cx="47" cy="43"/>
              </a:xfrm>
              <a:prstGeom prst="ellipse">
                <a:avLst/>
              </a:prstGeom>
              <a:solidFill>
                <a:srgbClr val="FF9F1F"/>
              </a:solidFill>
              <a:ln w="12700">
                <a:solidFill>
                  <a:srgbClr val="000000"/>
                </a:solidFill>
                <a:round/>
                <a:headEnd/>
                <a:tailEnd/>
              </a:ln>
            </p:spPr>
            <p:txBody>
              <a:bodyPr/>
              <a:lstStyle/>
              <a:p>
                <a:endParaRPr lang="id-ID"/>
              </a:p>
            </p:txBody>
          </p:sp>
        </p:gr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685800"/>
          </a:xfrm>
        </p:spPr>
        <p:txBody>
          <a:bodyPr>
            <a:noAutofit/>
          </a:bodyPr>
          <a:lstStyle/>
          <a:p>
            <a:pPr algn="ctr"/>
            <a:r>
              <a:rPr lang="id-ID" dirty="0" smtClean="0">
                <a:solidFill>
                  <a:srgbClr val="FF0000"/>
                </a:solidFill>
                <a:latin typeface="Arial" pitchFamily="34" charset="0"/>
                <a:cs typeface="Arial" pitchFamily="34" charset="0"/>
              </a:rPr>
              <a:t>LATIHAN</a:t>
            </a:r>
            <a:endParaRPr lang="id-ID" dirty="0">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p:nvSpPr>
        <p:spPr>
          <a:xfrm>
            <a:off x="762000" y="1840468"/>
            <a:ext cx="1905000" cy="400110"/>
          </a:xfrm>
          <a:prstGeom prst="rect">
            <a:avLst/>
          </a:prstGeom>
          <a:noFill/>
        </p:spPr>
        <p:txBody>
          <a:bodyPr wrap="square" rtlCol="0">
            <a:spAutoFit/>
          </a:bodyPr>
          <a:lstStyle/>
          <a:p>
            <a:pPr marL="457200" indent="-457200" algn="just"/>
            <a:r>
              <a:rPr lang="id-ID" sz="2000" smtClean="0"/>
              <a:t>SOAL TEORI</a:t>
            </a:r>
          </a:p>
        </p:txBody>
      </p:sp>
      <p:sp>
        <p:nvSpPr>
          <p:cNvPr id="15" name="TextBox 14"/>
          <p:cNvSpPr txBox="1"/>
          <p:nvPr/>
        </p:nvSpPr>
        <p:spPr>
          <a:xfrm>
            <a:off x="762000" y="2297668"/>
            <a:ext cx="5867400" cy="400110"/>
          </a:xfrm>
          <a:prstGeom prst="rect">
            <a:avLst/>
          </a:prstGeom>
          <a:noFill/>
        </p:spPr>
        <p:txBody>
          <a:bodyPr wrap="square" rtlCol="0">
            <a:spAutoFit/>
          </a:bodyPr>
          <a:lstStyle/>
          <a:p>
            <a:pPr marL="457200" indent="-457200" algn="just">
              <a:buAutoNum type="arabicPeriod"/>
            </a:pPr>
            <a:r>
              <a:rPr lang="id-ID" sz="2000" smtClean="0"/>
              <a:t>Jelaskan pengertian Akuntansi Biaya!</a:t>
            </a:r>
          </a:p>
        </p:txBody>
      </p:sp>
      <p:sp>
        <p:nvSpPr>
          <p:cNvPr id="16" name="TextBox 15"/>
          <p:cNvSpPr txBox="1"/>
          <p:nvPr/>
        </p:nvSpPr>
        <p:spPr>
          <a:xfrm>
            <a:off x="762000" y="2971800"/>
            <a:ext cx="7924800" cy="400110"/>
          </a:xfrm>
          <a:prstGeom prst="rect">
            <a:avLst/>
          </a:prstGeom>
          <a:noFill/>
        </p:spPr>
        <p:txBody>
          <a:bodyPr wrap="square" rtlCol="0">
            <a:spAutoFit/>
          </a:bodyPr>
          <a:lstStyle/>
          <a:p>
            <a:pPr marL="457200" indent="-457200" algn="just">
              <a:buFont typeface="+mj-lt"/>
              <a:buAutoNum type="arabicPeriod" startAt="2"/>
            </a:pPr>
            <a:r>
              <a:rPr lang="id-ID" sz="2000" smtClean="0"/>
              <a:t>Jelaskan tujuan Akuntansi Biaya!</a:t>
            </a:r>
            <a:endParaRPr lang="id-ID" smtClean="0"/>
          </a:p>
        </p:txBody>
      </p:sp>
      <p:sp>
        <p:nvSpPr>
          <p:cNvPr id="17" name="TextBox 16"/>
          <p:cNvSpPr txBox="1"/>
          <p:nvPr/>
        </p:nvSpPr>
        <p:spPr>
          <a:xfrm>
            <a:off x="762000" y="3638490"/>
            <a:ext cx="7924800" cy="400110"/>
          </a:xfrm>
          <a:prstGeom prst="rect">
            <a:avLst/>
          </a:prstGeom>
          <a:noFill/>
        </p:spPr>
        <p:txBody>
          <a:bodyPr wrap="square" rtlCol="0">
            <a:spAutoFit/>
          </a:bodyPr>
          <a:lstStyle/>
          <a:p>
            <a:pPr marL="457200" indent="-457200" algn="just">
              <a:buFont typeface="+mj-lt"/>
              <a:buAutoNum type="arabicPeriod" startAt="3"/>
            </a:pPr>
            <a:r>
              <a:rPr lang="id-ID" sz="2000" smtClean="0"/>
              <a:t>Jelaskan penggolongan biaya!</a:t>
            </a:r>
          </a:p>
        </p:txBody>
      </p:sp>
      <p:sp>
        <p:nvSpPr>
          <p:cNvPr id="18" name="Right Arrow 17">
            <a:hlinkClick r:id="rId4" action="ppaction://hlinksldjump"/>
          </p:cNvPr>
          <p:cNvSpPr/>
          <p:nvPr/>
        </p:nvSpPr>
        <p:spPr>
          <a:xfrm>
            <a:off x="5945872" y="2299648"/>
            <a:ext cx="84388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Jawab</a:t>
            </a:r>
            <a:endParaRPr lang="id-ID" sz="1100" dirty="0"/>
          </a:p>
        </p:txBody>
      </p:sp>
      <p:sp>
        <p:nvSpPr>
          <p:cNvPr id="19" name="Right Arrow 18">
            <a:hlinkClick r:id="rId5" action="ppaction://hlinksldjump"/>
          </p:cNvPr>
          <p:cNvSpPr/>
          <p:nvPr/>
        </p:nvSpPr>
        <p:spPr>
          <a:xfrm>
            <a:off x="5451144" y="29718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Jawab</a:t>
            </a:r>
            <a:endParaRPr lang="id-ID" sz="1100" dirty="0"/>
          </a:p>
        </p:txBody>
      </p:sp>
      <p:sp>
        <p:nvSpPr>
          <p:cNvPr id="20" name="Right Arrow 19">
            <a:hlinkClick r:id="rId6" action="ppaction://hlinksldjump"/>
          </p:cNvPr>
          <p:cNvSpPr/>
          <p:nvPr/>
        </p:nvSpPr>
        <p:spPr>
          <a:xfrm>
            <a:off x="5105400" y="3630304"/>
            <a:ext cx="838200" cy="394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Jawab</a:t>
            </a:r>
            <a:endParaRPr lang="id-ID" sz="1100" dirty="0"/>
          </a:p>
        </p:txBody>
      </p:sp>
      <p:sp>
        <p:nvSpPr>
          <p:cNvPr id="12" name="Right Arrow 11">
            <a:hlinkClick r:id="rId7"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92"/>
          <p:cNvGrpSpPr>
            <a:grpSpLocks/>
          </p:cNvGrpSpPr>
          <p:nvPr/>
        </p:nvGrpSpPr>
        <p:grpSpPr bwMode="auto">
          <a:xfrm>
            <a:off x="6807200" y="2185987"/>
            <a:ext cx="1346200" cy="2005013"/>
            <a:chOff x="3087" y="1647"/>
            <a:chExt cx="929" cy="1392"/>
          </a:xfrm>
        </p:grpSpPr>
        <p:grpSp>
          <p:nvGrpSpPr>
            <p:cNvPr id="21" name="Group 45"/>
            <p:cNvGrpSpPr>
              <a:grpSpLocks/>
            </p:cNvGrpSpPr>
            <p:nvPr/>
          </p:nvGrpSpPr>
          <p:grpSpPr bwMode="auto">
            <a:xfrm>
              <a:off x="3468" y="1765"/>
              <a:ext cx="166" cy="266"/>
              <a:chOff x="3468" y="1765"/>
              <a:chExt cx="166" cy="266"/>
            </a:xfrm>
          </p:grpSpPr>
          <p:grpSp>
            <p:nvGrpSpPr>
              <p:cNvPr id="68" name="Group 21"/>
              <p:cNvGrpSpPr>
                <a:grpSpLocks/>
              </p:cNvGrpSpPr>
              <p:nvPr/>
            </p:nvGrpSpPr>
            <p:grpSpPr bwMode="auto">
              <a:xfrm>
                <a:off x="3468" y="1865"/>
                <a:ext cx="162" cy="44"/>
                <a:chOff x="3468" y="1865"/>
                <a:chExt cx="162" cy="44"/>
              </a:xfrm>
            </p:grpSpPr>
            <p:sp>
              <p:nvSpPr>
                <p:cNvPr id="92" name="Freeform 19"/>
                <p:cNvSpPr>
                  <a:spLocks/>
                </p:cNvSpPr>
                <p:nvPr/>
              </p:nvSpPr>
              <p:spPr bwMode="auto">
                <a:xfrm>
                  <a:off x="3616" y="1865"/>
                  <a:ext cx="14" cy="44"/>
                </a:xfrm>
                <a:custGeom>
                  <a:avLst/>
                  <a:gdLst>
                    <a:gd name="T0" fmla="*/ 0 w 43"/>
                    <a:gd name="T1" fmla="*/ 0 h 130"/>
                    <a:gd name="T2" fmla="*/ 0 w 43"/>
                    <a:gd name="T3" fmla="*/ 0 h 130"/>
                    <a:gd name="T4" fmla="*/ 0 w 43"/>
                    <a:gd name="T5" fmla="*/ 0 h 130"/>
                    <a:gd name="T6" fmla="*/ 0 w 43"/>
                    <a:gd name="T7" fmla="*/ 0 h 130"/>
                    <a:gd name="T8" fmla="*/ 0 w 43"/>
                    <a:gd name="T9" fmla="*/ 0 h 130"/>
                    <a:gd name="T10" fmla="*/ 0 w 43"/>
                    <a:gd name="T11" fmla="*/ 0 h 130"/>
                    <a:gd name="T12" fmla="*/ 0 w 43"/>
                    <a:gd name="T13" fmla="*/ 0 h 130"/>
                    <a:gd name="T14" fmla="*/ 0 w 43"/>
                    <a:gd name="T15" fmla="*/ 0 h 130"/>
                    <a:gd name="T16" fmla="*/ 0 w 43"/>
                    <a:gd name="T17" fmla="*/ 0 h 130"/>
                    <a:gd name="T18" fmla="*/ 0 w 43"/>
                    <a:gd name="T19" fmla="*/ 0 h 130"/>
                    <a:gd name="T20" fmla="*/ 0 w 43"/>
                    <a:gd name="T21" fmla="*/ 0 h 130"/>
                    <a:gd name="T22" fmla="*/ 0 w 43"/>
                    <a:gd name="T23" fmla="*/ 0 h 130"/>
                    <a:gd name="T24" fmla="*/ 0 w 43"/>
                    <a:gd name="T25" fmla="*/ 0 h 130"/>
                    <a:gd name="T26" fmla="*/ 0 w 43"/>
                    <a:gd name="T27" fmla="*/ 0 h 130"/>
                    <a:gd name="T28" fmla="*/ 0 w 43"/>
                    <a:gd name="T29" fmla="*/ 0 h 130"/>
                    <a:gd name="T30" fmla="*/ 0 w 43"/>
                    <a:gd name="T31" fmla="*/ 0 h 130"/>
                    <a:gd name="T32" fmla="*/ 0 w 43"/>
                    <a:gd name="T33" fmla="*/ 0 h 130"/>
                    <a:gd name="T34" fmla="*/ 0 w 43"/>
                    <a:gd name="T35" fmla="*/ 0 h 130"/>
                    <a:gd name="T36" fmla="*/ 0 w 43"/>
                    <a:gd name="T37" fmla="*/ 0 h 130"/>
                    <a:gd name="T38" fmla="*/ 0 w 43"/>
                    <a:gd name="T39" fmla="*/ 0 h 130"/>
                    <a:gd name="T40" fmla="*/ 0 w 43"/>
                    <a:gd name="T41" fmla="*/ 0 h 130"/>
                    <a:gd name="T42" fmla="*/ 0 w 43"/>
                    <a:gd name="T43" fmla="*/ 0 h 130"/>
                    <a:gd name="T44" fmla="*/ 0 w 43"/>
                    <a:gd name="T45" fmla="*/ 0 h 130"/>
                    <a:gd name="T46" fmla="*/ 0 w 43"/>
                    <a:gd name="T47" fmla="*/ 0 h 1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
                    <a:gd name="T73" fmla="*/ 0 h 130"/>
                    <a:gd name="T74" fmla="*/ 43 w 43"/>
                    <a:gd name="T75" fmla="*/ 130 h 13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 h="130">
                      <a:moveTo>
                        <a:pt x="1" y="8"/>
                      </a:moveTo>
                      <a:lnTo>
                        <a:pt x="17" y="1"/>
                      </a:lnTo>
                      <a:lnTo>
                        <a:pt x="25" y="0"/>
                      </a:lnTo>
                      <a:lnTo>
                        <a:pt x="31" y="0"/>
                      </a:lnTo>
                      <a:lnTo>
                        <a:pt x="35" y="1"/>
                      </a:lnTo>
                      <a:lnTo>
                        <a:pt x="38" y="4"/>
                      </a:lnTo>
                      <a:lnTo>
                        <a:pt x="42" y="11"/>
                      </a:lnTo>
                      <a:lnTo>
                        <a:pt x="43" y="18"/>
                      </a:lnTo>
                      <a:lnTo>
                        <a:pt x="42" y="28"/>
                      </a:lnTo>
                      <a:lnTo>
                        <a:pt x="41" y="35"/>
                      </a:lnTo>
                      <a:lnTo>
                        <a:pt x="36" y="44"/>
                      </a:lnTo>
                      <a:lnTo>
                        <a:pt x="32" y="50"/>
                      </a:lnTo>
                      <a:lnTo>
                        <a:pt x="28" y="56"/>
                      </a:lnTo>
                      <a:lnTo>
                        <a:pt x="25" y="64"/>
                      </a:lnTo>
                      <a:lnTo>
                        <a:pt x="25" y="70"/>
                      </a:lnTo>
                      <a:lnTo>
                        <a:pt x="25" y="82"/>
                      </a:lnTo>
                      <a:lnTo>
                        <a:pt x="25" y="92"/>
                      </a:lnTo>
                      <a:lnTo>
                        <a:pt x="27" y="101"/>
                      </a:lnTo>
                      <a:lnTo>
                        <a:pt x="25" y="108"/>
                      </a:lnTo>
                      <a:lnTo>
                        <a:pt x="22" y="116"/>
                      </a:lnTo>
                      <a:lnTo>
                        <a:pt x="17" y="121"/>
                      </a:lnTo>
                      <a:lnTo>
                        <a:pt x="10" y="126"/>
                      </a:lnTo>
                      <a:lnTo>
                        <a:pt x="0" y="130"/>
                      </a:lnTo>
                      <a:lnTo>
                        <a:pt x="1" y="8"/>
                      </a:lnTo>
                      <a:close/>
                    </a:path>
                  </a:pathLst>
                </a:custGeom>
                <a:solidFill>
                  <a:srgbClr val="FFC080"/>
                </a:solidFill>
                <a:ln w="4763">
                  <a:solidFill>
                    <a:srgbClr val="000000"/>
                  </a:solidFill>
                  <a:round/>
                  <a:headEnd/>
                  <a:tailEnd/>
                </a:ln>
              </p:spPr>
              <p:txBody>
                <a:bodyPr/>
                <a:lstStyle/>
                <a:p>
                  <a:endParaRPr lang="id-ID"/>
                </a:p>
              </p:txBody>
            </p:sp>
            <p:sp>
              <p:nvSpPr>
                <p:cNvPr id="93" name="Freeform 20"/>
                <p:cNvSpPr>
                  <a:spLocks/>
                </p:cNvSpPr>
                <p:nvPr/>
              </p:nvSpPr>
              <p:spPr bwMode="auto">
                <a:xfrm>
                  <a:off x="3468" y="1865"/>
                  <a:ext cx="14" cy="44"/>
                </a:xfrm>
                <a:custGeom>
                  <a:avLst/>
                  <a:gdLst>
                    <a:gd name="T0" fmla="*/ 0 w 42"/>
                    <a:gd name="T1" fmla="*/ 0 h 130"/>
                    <a:gd name="T2" fmla="*/ 0 w 42"/>
                    <a:gd name="T3" fmla="*/ 0 h 130"/>
                    <a:gd name="T4" fmla="*/ 0 w 42"/>
                    <a:gd name="T5" fmla="*/ 0 h 130"/>
                    <a:gd name="T6" fmla="*/ 0 w 42"/>
                    <a:gd name="T7" fmla="*/ 0 h 130"/>
                    <a:gd name="T8" fmla="*/ 0 w 42"/>
                    <a:gd name="T9" fmla="*/ 0 h 130"/>
                    <a:gd name="T10" fmla="*/ 0 w 42"/>
                    <a:gd name="T11" fmla="*/ 0 h 130"/>
                    <a:gd name="T12" fmla="*/ 0 w 42"/>
                    <a:gd name="T13" fmla="*/ 0 h 130"/>
                    <a:gd name="T14" fmla="*/ 0 w 42"/>
                    <a:gd name="T15" fmla="*/ 0 h 130"/>
                    <a:gd name="T16" fmla="*/ 0 w 42"/>
                    <a:gd name="T17" fmla="*/ 0 h 130"/>
                    <a:gd name="T18" fmla="*/ 0 w 42"/>
                    <a:gd name="T19" fmla="*/ 0 h 130"/>
                    <a:gd name="T20" fmla="*/ 0 w 42"/>
                    <a:gd name="T21" fmla="*/ 0 h 130"/>
                    <a:gd name="T22" fmla="*/ 0 w 42"/>
                    <a:gd name="T23" fmla="*/ 0 h 130"/>
                    <a:gd name="T24" fmla="*/ 0 w 42"/>
                    <a:gd name="T25" fmla="*/ 0 h 130"/>
                    <a:gd name="T26" fmla="*/ 0 w 42"/>
                    <a:gd name="T27" fmla="*/ 0 h 130"/>
                    <a:gd name="T28" fmla="*/ 0 w 42"/>
                    <a:gd name="T29" fmla="*/ 0 h 130"/>
                    <a:gd name="T30" fmla="*/ 0 w 42"/>
                    <a:gd name="T31" fmla="*/ 0 h 130"/>
                    <a:gd name="T32" fmla="*/ 0 w 42"/>
                    <a:gd name="T33" fmla="*/ 0 h 130"/>
                    <a:gd name="T34" fmla="*/ 0 w 42"/>
                    <a:gd name="T35" fmla="*/ 0 h 130"/>
                    <a:gd name="T36" fmla="*/ 0 w 42"/>
                    <a:gd name="T37" fmla="*/ 0 h 130"/>
                    <a:gd name="T38" fmla="*/ 0 w 42"/>
                    <a:gd name="T39" fmla="*/ 0 h 130"/>
                    <a:gd name="T40" fmla="*/ 0 w 42"/>
                    <a:gd name="T41" fmla="*/ 0 h 130"/>
                    <a:gd name="T42" fmla="*/ 0 w 42"/>
                    <a:gd name="T43" fmla="*/ 0 h 130"/>
                    <a:gd name="T44" fmla="*/ 0 w 42"/>
                    <a:gd name="T45" fmla="*/ 0 h 130"/>
                    <a:gd name="T46" fmla="*/ 0 w 42"/>
                    <a:gd name="T47" fmla="*/ 0 h 13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
                    <a:gd name="T73" fmla="*/ 0 h 130"/>
                    <a:gd name="T74" fmla="*/ 42 w 42"/>
                    <a:gd name="T75" fmla="*/ 130 h 13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 h="130">
                      <a:moveTo>
                        <a:pt x="42" y="8"/>
                      </a:moveTo>
                      <a:lnTo>
                        <a:pt x="24" y="1"/>
                      </a:lnTo>
                      <a:lnTo>
                        <a:pt x="17" y="0"/>
                      </a:lnTo>
                      <a:lnTo>
                        <a:pt x="10" y="0"/>
                      </a:lnTo>
                      <a:lnTo>
                        <a:pt x="7" y="1"/>
                      </a:lnTo>
                      <a:lnTo>
                        <a:pt x="3" y="4"/>
                      </a:lnTo>
                      <a:lnTo>
                        <a:pt x="1" y="11"/>
                      </a:lnTo>
                      <a:lnTo>
                        <a:pt x="0" y="18"/>
                      </a:lnTo>
                      <a:lnTo>
                        <a:pt x="0" y="28"/>
                      </a:lnTo>
                      <a:lnTo>
                        <a:pt x="1" y="35"/>
                      </a:lnTo>
                      <a:lnTo>
                        <a:pt x="6" y="44"/>
                      </a:lnTo>
                      <a:lnTo>
                        <a:pt x="10" y="50"/>
                      </a:lnTo>
                      <a:lnTo>
                        <a:pt x="14" y="56"/>
                      </a:lnTo>
                      <a:lnTo>
                        <a:pt x="16" y="64"/>
                      </a:lnTo>
                      <a:lnTo>
                        <a:pt x="17" y="70"/>
                      </a:lnTo>
                      <a:lnTo>
                        <a:pt x="16" y="82"/>
                      </a:lnTo>
                      <a:lnTo>
                        <a:pt x="16" y="92"/>
                      </a:lnTo>
                      <a:lnTo>
                        <a:pt x="15" y="101"/>
                      </a:lnTo>
                      <a:lnTo>
                        <a:pt x="16" y="108"/>
                      </a:lnTo>
                      <a:lnTo>
                        <a:pt x="20" y="116"/>
                      </a:lnTo>
                      <a:lnTo>
                        <a:pt x="24" y="121"/>
                      </a:lnTo>
                      <a:lnTo>
                        <a:pt x="31" y="126"/>
                      </a:lnTo>
                      <a:lnTo>
                        <a:pt x="42" y="130"/>
                      </a:lnTo>
                      <a:lnTo>
                        <a:pt x="42" y="8"/>
                      </a:lnTo>
                      <a:close/>
                    </a:path>
                  </a:pathLst>
                </a:custGeom>
                <a:solidFill>
                  <a:srgbClr val="FFC080"/>
                </a:solidFill>
                <a:ln w="4763">
                  <a:solidFill>
                    <a:srgbClr val="000000"/>
                  </a:solidFill>
                  <a:round/>
                  <a:headEnd/>
                  <a:tailEnd/>
                </a:ln>
              </p:spPr>
              <p:txBody>
                <a:bodyPr/>
                <a:lstStyle/>
                <a:p>
                  <a:endParaRPr lang="id-ID"/>
                </a:p>
              </p:txBody>
            </p:sp>
          </p:grpSp>
          <p:sp>
            <p:nvSpPr>
              <p:cNvPr id="69" name="Rectangle 22"/>
              <p:cNvSpPr>
                <a:spLocks noChangeArrowheads="1"/>
              </p:cNvSpPr>
              <p:nvPr/>
            </p:nvSpPr>
            <p:spPr bwMode="auto">
              <a:xfrm>
                <a:off x="3511" y="1983"/>
                <a:ext cx="79" cy="48"/>
              </a:xfrm>
              <a:prstGeom prst="rect">
                <a:avLst/>
              </a:prstGeom>
              <a:solidFill>
                <a:srgbClr val="FFC080"/>
              </a:solidFill>
              <a:ln w="4763">
                <a:solidFill>
                  <a:srgbClr val="000000"/>
                </a:solidFill>
                <a:miter lim="800000"/>
                <a:headEnd/>
                <a:tailEnd/>
              </a:ln>
            </p:spPr>
            <p:txBody>
              <a:bodyPr/>
              <a:lstStyle/>
              <a:p>
                <a:endParaRPr lang="id-ID"/>
              </a:p>
            </p:txBody>
          </p:sp>
          <p:sp>
            <p:nvSpPr>
              <p:cNvPr id="70" name="Freeform 23"/>
              <p:cNvSpPr>
                <a:spLocks/>
              </p:cNvSpPr>
              <p:nvPr/>
            </p:nvSpPr>
            <p:spPr bwMode="auto">
              <a:xfrm>
                <a:off x="3479" y="1785"/>
                <a:ext cx="142" cy="217"/>
              </a:xfrm>
              <a:custGeom>
                <a:avLst/>
                <a:gdLst>
                  <a:gd name="T0" fmla="*/ 0 w 425"/>
                  <a:gd name="T1" fmla="*/ 0 h 649"/>
                  <a:gd name="T2" fmla="*/ 0 w 425"/>
                  <a:gd name="T3" fmla="*/ 0 h 649"/>
                  <a:gd name="T4" fmla="*/ 0 w 425"/>
                  <a:gd name="T5" fmla="*/ 0 h 649"/>
                  <a:gd name="T6" fmla="*/ 0 w 425"/>
                  <a:gd name="T7" fmla="*/ 0 h 649"/>
                  <a:gd name="T8" fmla="*/ 0 w 425"/>
                  <a:gd name="T9" fmla="*/ 0 h 649"/>
                  <a:gd name="T10" fmla="*/ 0 w 425"/>
                  <a:gd name="T11" fmla="*/ 0 h 649"/>
                  <a:gd name="T12" fmla="*/ 0 w 425"/>
                  <a:gd name="T13" fmla="*/ 0 h 649"/>
                  <a:gd name="T14" fmla="*/ 0 w 425"/>
                  <a:gd name="T15" fmla="*/ 0 h 649"/>
                  <a:gd name="T16" fmla="*/ 0 w 425"/>
                  <a:gd name="T17" fmla="*/ 0 h 649"/>
                  <a:gd name="T18" fmla="*/ 0 w 425"/>
                  <a:gd name="T19" fmla="*/ 0 h 649"/>
                  <a:gd name="T20" fmla="*/ 0 w 425"/>
                  <a:gd name="T21" fmla="*/ 0 h 649"/>
                  <a:gd name="T22" fmla="*/ 0 w 425"/>
                  <a:gd name="T23" fmla="*/ 0 h 649"/>
                  <a:gd name="T24" fmla="*/ 0 w 425"/>
                  <a:gd name="T25" fmla="*/ 0 h 649"/>
                  <a:gd name="T26" fmla="*/ 0 w 425"/>
                  <a:gd name="T27" fmla="*/ 0 h 649"/>
                  <a:gd name="T28" fmla="*/ 0 w 425"/>
                  <a:gd name="T29" fmla="*/ 0 h 649"/>
                  <a:gd name="T30" fmla="*/ 0 w 425"/>
                  <a:gd name="T31" fmla="*/ 0 h 649"/>
                  <a:gd name="T32" fmla="*/ 0 w 425"/>
                  <a:gd name="T33" fmla="*/ 0 h 649"/>
                  <a:gd name="T34" fmla="*/ 0 w 425"/>
                  <a:gd name="T35" fmla="*/ 0 h 649"/>
                  <a:gd name="T36" fmla="*/ 0 w 425"/>
                  <a:gd name="T37" fmla="*/ 0 h 649"/>
                  <a:gd name="T38" fmla="*/ 0 w 425"/>
                  <a:gd name="T39" fmla="*/ 0 h 649"/>
                  <a:gd name="T40" fmla="*/ 0 w 425"/>
                  <a:gd name="T41" fmla="*/ 0 h 649"/>
                  <a:gd name="T42" fmla="*/ 0 w 425"/>
                  <a:gd name="T43" fmla="*/ 0 h 649"/>
                  <a:gd name="T44" fmla="*/ 0 w 425"/>
                  <a:gd name="T45" fmla="*/ 0 h 649"/>
                  <a:gd name="T46" fmla="*/ 0 w 425"/>
                  <a:gd name="T47" fmla="*/ 0 h 649"/>
                  <a:gd name="T48" fmla="*/ 0 w 425"/>
                  <a:gd name="T49" fmla="*/ 0 h 649"/>
                  <a:gd name="T50" fmla="*/ 0 w 425"/>
                  <a:gd name="T51" fmla="*/ 0 h 649"/>
                  <a:gd name="T52" fmla="*/ 0 w 425"/>
                  <a:gd name="T53" fmla="*/ 0 h 649"/>
                  <a:gd name="T54" fmla="*/ 0 w 425"/>
                  <a:gd name="T55" fmla="*/ 0 h 649"/>
                  <a:gd name="T56" fmla="*/ 0 w 425"/>
                  <a:gd name="T57" fmla="*/ 0 h 649"/>
                  <a:gd name="T58" fmla="*/ 0 w 425"/>
                  <a:gd name="T59" fmla="*/ 0 h 649"/>
                  <a:gd name="T60" fmla="*/ 0 w 425"/>
                  <a:gd name="T61" fmla="*/ 0 h 649"/>
                  <a:gd name="T62" fmla="*/ 0 w 425"/>
                  <a:gd name="T63" fmla="*/ 0 h 649"/>
                  <a:gd name="T64" fmla="*/ 0 w 425"/>
                  <a:gd name="T65" fmla="*/ 0 h 649"/>
                  <a:gd name="T66" fmla="*/ 0 w 425"/>
                  <a:gd name="T67" fmla="*/ 0 h 649"/>
                  <a:gd name="T68" fmla="*/ 0 w 425"/>
                  <a:gd name="T69" fmla="*/ 0 h 649"/>
                  <a:gd name="T70" fmla="*/ 0 w 425"/>
                  <a:gd name="T71" fmla="*/ 0 h 649"/>
                  <a:gd name="T72" fmla="*/ 0 w 425"/>
                  <a:gd name="T73" fmla="*/ 0 h 6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25"/>
                  <a:gd name="T112" fmla="*/ 0 h 649"/>
                  <a:gd name="T113" fmla="*/ 425 w 425"/>
                  <a:gd name="T114" fmla="*/ 649 h 64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25" h="649">
                    <a:moveTo>
                      <a:pt x="42" y="104"/>
                    </a:moveTo>
                    <a:lnTo>
                      <a:pt x="28" y="132"/>
                    </a:lnTo>
                    <a:lnTo>
                      <a:pt x="18" y="161"/>
                    </a:lnTo>
                    <a:lnTo>
                      <a:pt x="11" y="189"/>
                    </a:lnTo>
                    <a:lnTo>
                      <a:pt x="6" y="224"/>
                    </a:lnTo>
                    <a:lnTo>
                      <a:pt x="3" y="263"/>
                    </a:lnTo>
                    <a:lnTo>
                      <a:pt x="2" y="298"/>
                    </a:lnTo>
                    <a:lnTo>
                      <a:pt x="0" y="333"/>
                    </a:lnTo>
                    <a:lnTo>
                      <a:pt x="0" y="377"/>
                    </a:lnTo>
                    <a:lnTo>
                      <a:pt x="3" y="412"/>
                    </a:lnTo>
                    <a:lnTo>
                      <a:pt x="7" y="447"/>
                    </a:lnTo>
                    <a:lnTo>
                      <a:pt x="13" y="473"/>
                    </a:lnTo>
                    <a:lnTo>
                      <a:pt x="24" y="503"/>
                    </a:lnTo>
                    <a:lnTo>
                      <a:pt x="38" y="527"/>
                    </a:lnTo>
                    <a:lnTo>
                      <a:pt x="51" y="548"/>
                    </a:lnTo>
                    <a:lnTo>
                      <a:pt x="70" y="572"/>
                    </a:lnTo>
                    <a:lnTo>
                      <a:pt x="91" y="593"/>
                    </a:lnTo>
                    <a:lnTo>
                      <a:pt x="116" y="613"/>
                    </a:lnTo>
                    <a:lnTo>
                      <a:pt x="140" y="627"/>
                    </a:lnTo>
                    <a:lnTo>
                      <a:pt x="165" y="638"/>
                    </a:lnTo>
                    <a:lnTo>
                      <a:pt x="177" y="643"/>
                    </a:lnTo>
                    <a:lnTo>
                      <a:pt x="192" y="647"/>
                    </a:lnTo>
                    <a:lnTo>
                      <a:pt x="212" y="649"/>
                    </a:lnTo>
                    <a:lnTo>
                      <a:pt x="223" y="647"/>
                    </a:lnTo>
                    <a:lnTo>
                      <a:pt x="241" y="645"/>
                    </a:lnTo>
                    <a:lnTo>
                      <a:pt x="260" y="639"/>
                    </a:lnTo>
                    <a:lnTo>
                      <a:pt x="277" y="633"/>
                    </a:lnTo>
                    <a:lnTo>
                      <a:pt x="294" y="623"/>
                    </a:lnTo>
                    <a:lnTo>
                      <a:pt x="312" y="611"/>
                    </a:lnTo>
                    <a:lnTo>
                      <a:pt x="327" y="599"/>
                    </a:lnTo>
                    <a:lnTo>
                      <a:pt x="342" y="584"/>
                    </a:lnTo>
                    <a:lnTo>
                      <a:pt x="355" y="570"/>
                    </a:lnTo>
                    <a:lnTo>
                      <a:pt x="365" y="555"/>
                    </a:lnTo>
                    <a:lnTo>
                      <a:pt x="381" y="537"/>
                    </a:lnTo>
                    <a:lnTo>
                      <a:pt x="390" y="522"/>
                    </a:lnTo>
                    <a:lnTo>
                      <a:pt x="399" y="507"/>
                    </a:lnTo>
                    <a:lnTo>
                      <a:pt x="404" y="495"/>
                    </a:lnTo>
                    <a:lnTo>
                      <a:pt x="409" y="482"/>
                    </a:lnTo>
                    <a:lnTo>
                      <a:pt x="413" y="465"/>
                    </a:lnTo>
                    <a:lnTo>
                      <a:pt x="418" y="445"/>
                    </a:lnTo>
                    <a:lnTo>
                      <a:pt x="421" y="418"/>
                    </a:lnTo>
                    <a:lnTo>
                      <a:pt x="424" y="396"/>
                    </a:lnTo>
                    <a:lnTo>
                      <a:pt x="425" y="372"/>
                    </a:lnTo>
                    <a:lnTo>
                      <a:pt x="425" y="348"/>
                    </a:lnTo>
                    <a:lnTo>
                      <a:pt x="424" y="314"/>
                    </a:lnTo>
                    <a:lnTo>
                      <a:pt x="423" y="288"/>
                    </a:lnTo>
                    <a:lnTo>
                      <a:pt x="420" y="264"/>
                    </a:lnTo>
                    <a:lnTo>
                      <a:pt x="419" y="236"/>
                    </a:lnTo>
                    <a:lnTo>
                      <a:pt x="418" y="216"/>
                    </a:lnTo>
                    <a:lnTo>
                      <a:pt x="414" y="193"/>
                    </a:lnTo>
                    <a:lnTo>
                      <a:pt x="411" y="174"/>
                    </a:lnTo>
                    <a:lnTo>
                      <a:pt x="405" y="155"/>
                    </a:lnTo>
                    <a:lnTo>
                      <a:pt x="399" y="139"/>
                    </a:lnTo>
                    <a:lnTo>
                      <a:pt x="393" y="127"/>
                    </a:lnTo>
                    <a:lnTo>
                      <a:pt x="388" y="116"/>
                    </a:lnTo>
                    <a:lnTo>
                      <a:pt x="377" y="97"/>
                    </a:lnTo>
                    <a:lnTo>
                      <a:pt x="369" y="85"/>
                    </a:lnTo>
                    <a:lnTo>
                      <a:pt x="360" y="74"/>
                    </a:lnTo>
                    <a:lnTo>
                      <a:pt x="348" y="62"/>
                    </a:lnTo>
                    <a:lnTo>
                      <a:pt x="337" y="52"/>
                    </a:lnTo>
                    <a:lnTo>
                      <a:pt x="326" y="42"/>
                    </a:lnTo>
                    <a:lnTo>
                      <a:pt x="311" y="33"/>
                    </a:lnTo>
                    <a:lnTo>
                      <a:pt x="295" y="23"/>
                    </a:lnTo>
                    <a:lnTo>
                      <a:pt x="277" y="14"/>
                    </a:lnTo>
                    <a:lnTo>
                      <a:pt x="257" y="8"/>
                    </a:lnTo>
                    <a:lnTo>
                      <a:pt x="235" y="3"/>
                    </a:lnTo>
                    <a:lnTo>
                      <a:pt x="213" y="0"/>
                    </a:lnTo>
                    <a:lnTo>
                      <a:pt x="181" y="3"/>
                    </a:lnTo>
                    <a:lnTo>
                      <a:pt x="154" y="12"/>
                    </a:lnTo>
                    <a:lnTo>
                      <a:pt x="126" y="24"/>
                    </a:lnTo>
                    <a:lnTo>
                      <a:pt x="103" y="39"/>
                    </a:lnTo>
                    <a:lnTo>
                      <a:pt x="81" y="56"/>
                    </a:lnTo>
                    <a:lnTo>
                      <a:pt x="60" y="79"/>
                    </a:lnTo>
                    <a:lnTo>
                      <a:pt x="42" y="104"/>
                    </a:lnTo>
                    <a:close/>
                  </a:path>
                </a:pathLst>
              </a:custGeom>
              <a:solidFill>
                <a:srgbClr val="FFC080"/>
              </a:solidFill>
              <a:ln w="4763">
                <a:solidFill>
                  <a:srgbClr val="000000"/>
                </a:solidFill>
                <a:round/>
                <a:headEnd/>
                <a:tailEnd/>
              </a:ln>
            </p:spPr>
            <p:txBody>
              <a:bodyPr/>
              <a:lstStyle/>
              <a:p>
                <a:endParaRPr lang="id-ID"/>
              </a:p>
            </p:txBody>
          </p:sp>
          <p:sp>
            <p:nvSpPr>
              <p:cNvPr id="71" name="Freeform 24"/>
              <p:cNvSpPr>
                <a:spLocks/>
              </p:cNvSpPr>
              <p:nvPr/>
            </p:nvSpPr>
            <p:spPr bwMode="auto">
              <a:xfrm>
                <a:off x="3521" y="1949"/>
                <a:ext cx="58" cy="13"/>
              </a:xfrm>
              <a:custGeom>
                <a:avLst/>
                <a:gdLst>
                  <a:gd name="T0" fmla="*/ 0 w 173"/>
                  <a:gd name="T1" fmla="*/ 0 h 39"/>
                  <a:gd name="T2" fmla="*/ 0 w 173"/>
                  <a:gd name="T3" fmla="*/ 0 h 39"/>
                  <a:gd name="T4" fmla="*/ 0 w 173"/>
                  <a:gd name="T5" fmla="*/ 0 h 39"/>
                  <a:gd name="T6" fmla="*/ 0 w 173"/>
                  <a:gd name="T7" fmla="*/ 0 h 39"/>
                  <a:gd name="T8" fmla="*/ 0 w 173"/>
                  <a:gd name="T9" fmla="*/ 0 h 39"/>
                  <a:gd name="T10" fmla="*/ 0 w 173"/>
                  <a:gd name="T11" fmla="*/ 0 h 39"/>
                  <a:gd name="T12" fmla="*/ 0 w 173"/>
                  <a:gd name="T13" fmla="*/ 0 h 39"/>
                  <a:gd name="T14" fmla="*/ 0 w 173"/>
                  <a:gd name="T15" fmla="*/ 0 h 39"/>
                  <a:gd name="T16" fmla="*/ 0 w 173"/>
                  <a:gd name="T17" fmla="*/ 0 h 39"/>
                  <a:gd name="T18" fmla="*/ 0 w 173"/>
                  <a:gd name="T19" fmla="*/ 0 h 39"/>
                  <a:gd name="T20" fmla="*/ 0 w 173"/>
                  <a:gd name="T21" fmla="*/ 0 h 39"/>
                  <a:gd name="T22" fmla="*/ 0 w 173"/>
                  <a:gd name="T23" fmla="*/ 0 h 39"/>
                  <a:gd name="T24" fmla="*/ 0 w 173"/>
                  <a:gd name="T25" fmla="*/ 0 h 39"/>
                  <a:gd name="T26" fmla="*/ 0 w 173"/>
                  <a:gd name="T27" fmla="*/ 0 h 39"/>
                  <a:gd name="T28" fmla="*/ 0 w 173"/>
                  <a:gd name="T29" fmla="*/ 0 h 39"/>
                  <a:gd name="T30" fmla="*/ 0 w 173"/>
                  <a:gd name="T31" fmla="*/ 0 h 39"/>
                  <a:gd name="T32" fmla="*/ 0 w 173"/>
                  <a:gd name="T33" fmla="*/ 0 h 39"/>
                  <a:gd name="T34" fmla="*/ 0 w 173"/>
                  <a:gd name="T35" fmla="*/ 0 h 39"/>
                  <a:gd name="T36" fmla="*/ 0 w 173"/>
                  <a:gd name="T37" fmla="*/ 0 h 39"/>
                  <a:gd name="T38" fmla="*/ 0 w 173"/>
                  <a:gd name="T39" fmla="*/ 0 h 39"/>
                  <a:gd name="T40" fmla="*/ 0 w 173"/>
                  <a:gd name="T41" fmla="*/ 0 h 39"/>
                  <a:gd name="T42" fmla="*/ 0 w 173"/>
                  <a:gd name="T43" fmla="*/ 0 h 39"/>
                  <a:gd name="T44" fmla="*/ 0 w 173"/>
                  <a:gd name="T45" fmla="*/ 0 h 39"/>
                  <a:gd name="T46" fmla="*/ 0 w 173"/>
                  <a:gd name="T47" fmla="*/ 0 h 39"/>
                  <a:gd name="T48" fmla="*/ 0 w 173"/>
                  <a:gd name="T49" fmla="*/ 0 h 39"/>
                  <a:gd name="T50" fmla="*/ 0 w 173"/>
                  <a:gd name="T51" fmla="*/ 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73"/>
                  <a:gd name="T79" fmla="*/ 0 h 39"/>
                  <a:gd name="T80" fmla="*/ 173 w 1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73" h="39">
                    <a:moveTo>
                      <a:pt x="0" y="26"/>
                    </a:moveTo>
                    <a:lnTo>
                      <a:pt x="6" y="22"/>
                    </a:lnTo>
                    <a:lnTo>
                      <a:pt x="14" y="14"/>
                    </a:lnTo>
                    <a:lnTo>
                      <a:pt x="30" y="7"/>
                    </a:lnTo>
                    <a:lnTo>
                      <a:pt x="47" y="2"/>
                    </a:lnTo>
                    <a:lnTo>
                      <a:pt x="65" y="0"/>
                    </a:lnTo>
                    <a:lnTo>
                      <a:pt x="80" y="0"/>
                    </a:lnTo>
                    <a:lnTo>
                      <a:pt x="90" y="1"/>
                    </a:lnTo>
                    <a:lnTo>
                      <a:pt x="98" y="0"/>
                    </a:lnTo>
                    <a:lnTo>
                      <a:pt x="106" y="0"/>
                    </a:lnTo>
                    <a:lnTo>
                      <a:pt x="117" y="1"/>
                    </a:lnTo>
                    <a:lnTo>
                      <a:pt x="130" y="3"/>
                    </a:lnTo>
                    <a:lnTo>
                      <a:pt x="141" y="7"/>
                    </a:lnTo>
                    <a:lnTo>
                      <a:pt x="155" y="12"/>
                    </a:lnTo>
                    <a:lnTo>
                      <a:pt x="162" y="17"/>
                    </a:lnTo>
                    <a:lnTo>
                      <a:pt x="168" y="22"/>
                    </a:lnTo>
                    <a:lnTo>
                      <a:pt x="173" y="29"/>
                    </a:lnTo>
                    <a:lnTo>
                      <a:pt x="172" y="31"/>
                    </a:lnTo>
                    <a:lnTo>
                      <a:pt x="155" y="36"/>
                    </a:lnTo>
                    <a:lnTo>
                      <a:pt x="127" y="39"/>
                    </a:lnTo>
                    <a:lnTo>
                      <a:pt x="101" y="39"/>
                    </a:lnTo>
                    <a:lnTo>
                      <a:pt x="73" y="39"/>
                    </a:lnTo>
                    <a:lnTo>
                      <a:pt x="35" y="36"/>
                    </a:lnTo>
                    <a:lnTo>
                      <a:pt x="11" y="34"/>
                    </a:lnTo>
                    <a:lnTo>
                      <a:pt x="4" y="31"/>
                    </a:lnTo>
                    <a:lnTo>
                      <a:pt x="0" y="26"/>
                    </a:lnTo>
                    <a:close/>
                  </a:path>
                </a:pathLst>
              </a:custGeom>
              <a:solidFill>
                <a:srgbClr val="FFE0C0"/>
              </a:solidFill>
              <a:ln w="4763">
                <a:solidFill>
                  <a:srgbClr val="000000"/>
                </a:solidFill>
                <a:round/>
                <a:headEnd/>
                <a:tailEnd/>
              </a:ln>
            </p:spPr>
            <p:txBody>
              <a:bodyPr/>
              <a:lstStyle/>
              <a:p>
                <a:endParaRPr lang="id-ID"/>
              </a:p>
            </p:txBody>
          </p:sp>
          <p:sp>
            <p:nvSpPr>
              <p:cNvPr id="72" name="Freeform 25"/>
              <p:cNvSpPr>
                <a:spLocks/>
              </p:cNvSpPr>
              <p:nvPr/>
            </p:nvSpPr>
            <p:spPr bwMode="auto">
              <a:xfrm>
                <a:off x="3470" y="1765"/>
                <a:ext cx="164" cy="116"/>
              </a:xfrm>
              <a:custGeom>
                <a:avLst/>
                <a:gdLst>
                  <a:gd name="T0" fmla="*/ 0 w 490"/>
                  <a:gd name="T1" fmla="*/ 0 h 349"/>
                  <a:gd name="T2" fmla="*/ 0 w 490"/>
                  <a:gd name="T3" fmla="*/ 0 h 349"/>
                  <a:gd name="T4" fmla="*/ 0 w 490"/>
                  <a:gd name="T5" fmla="*/ 0 h 349"/>
                  <a:gd name="T6" fmla="*/ 0 w 490"/>
                  <a:gd name="T7" fmla="*/ 0 h 349"/>
                  <a:gd name="T8" fmla="*/ 0 w 490"/>
                  <a:gd name="T9" fmla="*/ 0 h 349"/>
                  <a:gd name="T10" fmla="*/ 0 w 490"/>
                  <a:gd name="T11" fmla="*/ 0 h 349"/>
                  <a:gd name="T12" fmla="*/ 0 w 490"/>
                  <a:gd name="T13" fmla="*/ 0 h 349"/>
                  <a:gd name="T14" fmla="*/ 0 w 490"/>
                  <a:gd name="T15" fmla="*/ 0 h 349"/>
                  <a:gd name="T16" fmla="*/ 0 w 490"/>
                  <a:gd name="T17" fmla="*/ 0 h 349"/>
                  <a:gd name="T18" fmla="*/ 0 w 490"/>
                  <a:gd name="T19" fmla="*/ 0 h 349"/>
                  <a:gd name="T20" fmla="*/ 0 w 490"/>
                  <a:gd name="T21" fmla="*/ 0 h 349"/>
                  <a:gd name="T22" fmla="*/ 0 w 490"/>
                  <a:gd name="T23" fmla="*/ 0 h 349"/>
                  <a:gd name="T24" fmla="*/ 0 w 490"/>
                  <a:gd name="T25" fmla="*/ 0 h 349"/>
                  <a:gd name="T26" fmla="*/ 0 w 490"/>
                  <a:gd name="T27" fmla="*/ 0 h 349"/>
                  <a:gd name="T28" fmla="*/ 0 w 490"/>
                  <a:gd name="T29" fmla="*/ 0 h 349"/>
                  <a:gd name="T30" fmla="*/ 0 w 490"/>
                  <a:gd name="T31" fmla="*/ 0 h 349"/>
                  <a:gd name="T32" fmla="*/ 0 w 490"/>
                  <a:gd name="T33" fmla="*/ 0 h 349"/>
                  <a:gd name="T34" fmla="*/ 0 w 490"/>
                  <a:gd name="T35" fmla="*/ 0 h 349"/>
                  <a:gd name="T36" fmla="*/ 0 w 490"/>
                  <a:gd name="T37" fmla="*/ 0 h 349"/>
                  <a:gd name="T38" fmla="*/ 0 w 490"/>
                  <a:gd name="T39" fmla="*/ 0 h 349"/>
                  <a:gd name="T40" fmla="*/ 0 w 490"/>
                  <a:gd name="T41" fmla="*/ 0 h 349"/>
                  <a:gd name="T42" fmla="*/ 0 w 490"/>
                  <a:gd name="T43" fmla="*/ 0 h 349"/>
                  <a:gd name="T44" fmla="*/ 0 w 490"/>
                  <a:gd name="T45" fmla="*/ 0 h 349"/>
                  <a:gd name="T46" fmla="*/ 0 w 490"/>
                  <a:gd name="T47" fmla="*/ 0 h 349"/>
                  <a:gd name="T48" fmla="*/ 0 w 490"/>
                  <a:gd name="T49" fmla="*/ 0 h 349"/>
                  <a:gd name="T50" fmla="*/ 0 w 490"/>
                  <a:gd name="T51" fmla="*/ 0 h 349"/>
                  <a:gd name="T52" fmla="*/ 0 w 490"/>
                  <a:gd name="T53" fmla="*/ 0 h 349"/>
                  <a:gd name="T54" fmla="*/ 0 w 490"/>
                  <a:gd name="T55" fmla="*/ 0 h 349"/>
                  <a:gd name="T56" fmla="*/ 0 w 490"/>
                  <a:gd name="T57" fmla="*/ 0 h 349"/>
                  <a:gd name="T58" fmla="*/ 0 w 490"/>
                  <a:gd name="T59" fmla="*/ 0 h 349"/>
                  <a:gd name="T60" fmla="*/ 0 w 490"/>
                  <a:gd name="T61" fmla="*/ 0 h 349"/>
                  <a:gd name="T62" fmla="*/ 0 w 490"/>
                  <a:gd name="T63" fmla="*/ 0 h 349"/>
                  <a:gd name="T64" fmla="*/ 0 w 490"/>
                  <a:gd name="T65" fmla="*/ 0 h 349"/>
                  <a:gd name="T66" fmla="*/ 0 w 490"/>
                  <a:gd name="T67" fmla="*/ 0 h 349"/>
                  <a:gd name="T68" fmla="*/ 0 w 490"/>
                  <a:gd name="T69" fmla="*/ 0 h 349"/>
                  <a:gd name="T70" fmla="*/ 0 w 490"/>
                  <a:gd name="T71" fmla="*/ 0 h 349"/>
                  <a:gd name="T72" fmla="*/ 0 w 490"/>
                  <a:gd name="T73" fmla="*/ 0 h 349"/>
                  <a:gd name="T74" fmla="*/ 0 w 490"/>
                  <a:gd name="T75" fmla="*/ 0 h 349"/>
                  <a:gd name="T76" fmla="*/ 0 w 490"/>
                  <a:gd name="T77" fmla="*/ 0 h 349"/>
                  <a:gd name="T78" fmla="*/ 0 w 490"/>
                  <a:gd name="T79" fmla="*/ 0 h 349"/>
                  <a:gd name="T80" fmla="*/ 0 w 490"/>
                  <a:gd name="T81" fmla="*/ 0 h 349"/>
                  <a:gd name="T82" fmla="*/ 0 w 490"/>
                  <a:gd name="T83" fmla="*/ 0 h 349"/>
                  <a:gd name="T84" fmla="*/ 0 w 490"/>
                  <a:gd name="T85" fmla="*/ 0 h 349"/>
                  <a:gd name="T86" fmla="*/ 0 w 490"/>
                  <a:gd name="T87" fmla="*/ 0 h 349"/>
                  <a:gd name="T88" fmla="*/ 0 w 490"/>
                  <a:gd name="T89" fmla="*/ 0 h 349"/>
                  <a:gd name="T90" fmla="*/ 0 w 490"/>
                  <a:gd name="T91" fmla="*/ 0 h 349"/>
                  <a:gd name="T92" fmla="*/ 0 w 490"/>
                  <a:gd name="T93" fmla="*/ 0 h 349"/>
                  <a:gd name="T94" fmla="*/ 0 w 490"/>
                  <a:gd name="T95" fmla="*/ 0 h 34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90"/>
                  <a:gd name="T145" fmla="*/ 0 h 349"/>
                  <a:gd name="T146" fmla="*/ 490 w 490"/>
                  <a:gd name="T147" fmla="*/ 349 h 34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90" h="349">
                    <a:moveTo>
                      <a:pt x="29" y="349"/>
                    </a:moveTo>
                    <a:lnTo>
                      <a:pt x="24" y="343"/>
                    </a:lnTo>
                    <a:lnTo>
                      <a:pt x="15" y="332"/>
                    </a:lnTo>
                    <a:lnTo>
                      <a:pt x="24" y="328"/>
                    </a:lnTo>
                    <a:lnTo>
                      <a:pt x="18" y="318"/>
                    </a:lnTo>
                    <a:lnTo>
                      <a:pt x="13" y="307"/>
                    </a:lnTo>
                    <a:lnTo>
                      <a:pt x="8" y="300"/>
                    </a:lnTo>
                    <a:lnTo>
                      <a:pt x="21" y="300"/>
                    </a:lnTo>
                    <a:lnTo>
                      <a:pt x="17" y="289"/>
                    </a:lnTo>
                    <a:lnTo>
                      <a:pt x="10" y="277"/>
                    </a:lnTo>
                    <a:lnTo>
                      <a:pt x="0" y="266"/>
                    </a:lnTo>
                    <a:lnTo>
                      <a:pt x="14" y="265"/>
                    </a:lnTo>
                    <a:lnTo>
                      <a:pt x="10" y="255"/>
                    </a:lnTo>
                    <a:lnTo>
                      <a:pt x="4" y="243"/>
                    </a:lnTo>
                    <a:lnTo>
                      <a:pt x="13" y="245"/>
                    </a:lnTo>
                    <a:lnTo>
                      <a:pt x="19" y="248"/>
                    </a:lnTo>
                    <a:lnTo>
                      <a:pt x="17" y="240"/>
                    </a:lnTo>
                    <a:lnTo>
                      <a:pt x="11" y="232"/>
                    </a:lnTo>
                    <a:lnTo>
                      <a:pt x="18" y="232"/>
                    </a:lnTo>
                    <a:lnTo>
                      <a:pt x="15" y="218"/>
                    </a:lnTo>
                    <a:lnTo>
                      <a:pt x="22" y="220"/>
                    </a:lnTo>
                    <a:lnTo>
                      <a:pt x="22" y="210"/>
                    </a:lnTo>
                    <a:lnTo>
                      <a:pt x="19" y="201"/>
                    </a:lnTo>
                    <a:lnTo>
                      <a:pt x="14" y="187"/>
                    </a:lnTo>
                    <a:lnTo>
                      <a:pt x="22" y="189"/>
                    </a:lnTo>
                    <a:lnTo>
                      <a:pt x="30" y="192"/>
                    </a:lnTo>
                    <a:lnTo>
                      <a:pt x="24" y="182"/>
                    </a:lnTo>
                    <a:lnTo>
                      <a:pt x="36" y="183"/>
                    </a:lnTo>
                    <a:lnTo>
                      <a:pt x="45" y="184"/>
                    </a:lnTo>
                    <a:lnTo>
                      <a:pt x="37" y="172"/>
                    </a:lnTo>
                    <a:lnTo>
                      <a:pt x="32" y="165"/>
                    </a:lnTo>
                    <a:lnTo>
                      <a:pt x="25" y="155"/>
                    </a:lnTo>
                    <a:lnTo>
                      <a:pt x="35" y="154"/>
                    </a:lnTo>
                    <a:lnTo>
                      <a:pt x="44" y="154"/>
                    </a:lnTo>
                    <a:lnTo>
                      <a:pt x="52" y="153"/>
                    </a:lnTo>
                    <a:lnTo>
                      <a:pt x="45" y="146"/>
                    </a:lnTo>
                    <a:lnTo>
                      <a:pt x="37" y="138"/>
                    </a:lnTo>
                    <a:lnTo>
                      <a:pt x="46" y="135"/>
                    </a:lnTo>
                    <a:lnTo>
                      <a:pt x="42" y="123"/>
                    </a:lnTo>
                    <a:lnTo>
                      <a:pt x="37" y="114"/>
                    </a:lnTo>
                    <a:lnTo>
                      <a:pt x="33" y="107"/>
                    </a:lnTo>
                    <a:lnTo>
                      <a:pt x="44" y="108"/>
                    </a:lnTo>
                    <a:lnTo>
                      <a:pt x="53" y="111"/>
                    </a:lnTo>
                    <a:lnTo>
                      <a:pt x="56" y="98"/>
                    </a:lnTo>
                    <a:lnTo>
                      <a:pt x="54" y="85"/>
                    </a:lnTo>
                    <a:lnTo>
                      <a:pt x="52" y="73"/>
                    </a:lnTo>
                    <a:lnTo>
                      <a:pt x="44" y="58"/>
                    </a:lnTo>
                    <a:lnTo>
                      <a:pt x="60" y="67"/>
                    </a:lnTo>
                    <a:lnTo>
                      <a:pt x="67" y="71"/>
                    </a:lnTo>
                    <a:lnTo>
                      <a:pt x="75" y="77"/>
                    </a:lnTo>
                    <a:lnTo>
                      <a:pt x="85" y="77"/>
                    </a:lnTo>
                    <a:lnTo>
                      <a:pt x="85" y="67"/>
                    </a:lnTo>
                    <a:lnTo>
                      <a:pt x="87" y="57"/>
                    </a:lnTo>
                    <a:lnTo>
                      <a:pt x="93" y="45"/>
                    </a:lnTo>
                    <a:lnTo>
                      <a:pt x="98" y="54"/>
                    </a:lnTo>
                    <a:lnTo>
                      <a:pt x="101" y="58"/>
                    </a:lnTo>
                    <a:lnTo>
                      <a:pt x="108" y="63"/>
                    </a:lnTo>
                    <a:lnTo>
                      <a:pt x="113" y="55"/>
                    </a:lnTo>
                    <a:lnTo>
                      <a:pt x="119" y="46"/>
                    </a:lnTo>
                    <a:lnTo>
                      <a:pt x="129" y="38"/>
                    </a:lnTo>
                    <a:lnTo>
                      <a:pt x="138" y="28"/>
                    </a:lnTo>
                    <a:lnTo>
                      <a:pt x="150" y="21"/>
                    </a:lnTo>
                    <a:lnTo>
                      <a:pt x="164" y="17"/>
                    </a:lnTo>
                    <a:lnTo>
                      <a:pt x="183" y="14"/>
                    </a:lnTo>
                    <a:lnTo>
                      <a:pt x="210" y="6"/>
                    </a:lnTo>
                    <a:lnTo>
                      <a:pt x="227" y="3"/>
                    </a:lnTo>
                    <a:lnTo>
                      <a:pt x="242" y="1"/>
                    </a:lnTo>
                    <a:lnTo>
                      <a:pt x="254" y="0"/>
                    </a:lnTo>
                    <a:lnTo>
                      <a:pt x="271" y="0"/>
                    </a:lnTo>
                    <a:lnTo>
                      <a:pt x="304" y="1"/>
                    </a:lnTo>
                    <a:lnTo>
                      <a:pt x="292" y="6"/>
                    </a:lnTo>
                    <a:lnTo>
                      <a:pt x="285" y="14"/>
                    </a:lnTo>
                    <a:lnTo>
                      <a:pt x="283" y="17"/>
                    </a:lnTo>
                    <a:lnTo>
                      <a:pt x="295" y="21"/>
                    </a:lnTo>
                    <a:lnTo>
                      <a:pt x="309" y="22"/>
                    </a:lnTo>
                    <a:lnTo>
                      <a:pt x="323" y="21"/>
                    </a:lnTo>
                    <a:lnTo>
                      <a:pt x="335" y="20"/>
                    </a:lnTo>
                    <a:lnTo>
                      <a:pt x="346" y="17"/>
                    </a:lnTo>
                    <a:lnTo>
                      <a:pt x="366" y="18"/>
                    </a:lnTo>
                    <a:lnTo>
                      <a:pt x="353" y="23"/>
                    </a:lnTo>
                    <a:lnTo>
                      <a:pt x="342" y="32"/>
                    </a:lnTo>
                    <a:lnTo>
                      <a:pt x="353" y="33"/>
                    </a:lnTo>
                    <a:lnTo>
                      <a:pt x="362" y="32"/>
                    </a:lnTo>
                    <a:lnTo>
                      <a:pt x="376" y="33"/>
                    </a:lnTo>
                    <a:lnTo>
                      <a:pt x="398" y="40"/>
                    </a:lnTo>
                    <a:lnTo>
                      <a:pt x="386" y="43"/>
                    </a:lnTo>
                    <a:lnTo>
                      <a:pt x="374" y="45"/>
                    </a:lnTo>
                    <a:lnTo>
                      <a:pt x="367" y="49"/>
                    </a:lnTo>
                    <a:lnTo>
                      <a:pt x="382" y="51"/>
                    </a:lnTo>
                    <a:lnTo>
                      <a:pt x="394" y="54"/>
                    </a:lnTo>
                    <a:lnTo>
                      <a:pt x="402" y="55"/>
                    </a:lnTo>
                    <a:lnTo>
                      <a:pt x="414" y="60"/>
                    </a:lnTo>
                    <a:lnTo>
                      <a:pt x="428" y="67"/>
                    </a:lnTo>
                    <a:lnTo>
                      <a:pt x="449" y="74"/>
                    </a:lnTo>
                    <a:lnTo>
                      <a:pt x="436" y="78"/>
                    </a:lnTo>
                    <a:lnTo>
                      <a:pt x="426" y="83"/>
                    </a:lnTo>
                    <a:lnTo>
                      <a:pt x="419" y="87"/>
                    </a:lnTo>
                    <a:lnTo>
                      <a:pt x="418" y="94"/>
                    </a:lnTo>
                    <a:lnTo>
                      <a:pt x="428" y="95"/>
                    </a:lnTo>
                    <a:lnTo>
                      <a:pt x="437" y="98"/>
                    </a:lnTo>
                    <a:lnTo>
                      <a:pt x="446" y="103"/>
                    </a:lnTo>
                    <a:lnTo>
                      <a:pt x="460" y="107"/>
                    </a:lnTo>
                    <a:lnTo>
                      <a:pt x="471" y="106"/>
                    </a:lnTo>
                    <a:lnTo>
                      <a:pt x="463" y="115"/>
                    </a:lnTo>
                    <a:lnTo>
                      <a:pt x="460" y="130"/>
                    </a:lnTo>
                    <a:lnTo>
                      <a:pt x="465" y="142"/>
                    </a:lnTo>
                    <a:lnTo>
                      <a:pt x="468" y="153"/>
                    </a:lnTo>
                    <a:lnTo>
                      <a:pt x="471" y="163"/>
                    </a:lnTo>
                    <a:lnTo>
                      <a:pt x="463" y="181"/>
                    </a:lnTo>
                    <a:lnTo>
                      <a:pt x="490" y="180"/>
                    </a:lnTo>
                    <a:lnTo>
                      <a:pt x="466" y="197"/>
                    </a:lnTo>
                    <a:lnTo>
                      <a:pt x="458" y="208"/>
                    </a:lnTo>
                    <a:lnTo>
                      <a:pt x="454" y="227"/>
                    </a:lnTo>
                    <a:lnTo>
                      <a:pt x="466" y="235"/>
                    </a:lnTo>
                    <a:lnTo>
                      <a:pt x="461" y="248"/>
                    </a:lnTo>
                    <a:lnTo>
                      <a:pt x="458" y="263"/>
                    </a:lnTo>
                    <a:lnTo>
                      <a:pt x="466" y="277"/>
                    </a:lnTo>
                    <a:lnTo>
                      <a:pt x="454" y="296"/>
                    </a:lnTo>
                    <a:lnTo>
                      <a:pt x="450" y="308"/>
                    </a:lnTo>
                    <a:lnTo>
                      <a:pt x="444" y="347"/>
                    </a:lnTo>
                    <a:lnTo>
                      <a:pt x="435" y="256"/>
                    </a:lnTo>
                    <a:lnTo>
                      <a:pt x="424" y="222"/>
                    </a:lnTo>
                    <a:lnTo>
                      <a:pt x="402" y="171"/>
                    </a:lnTo>
                    <a:lnTo>
                      <a:pt x="383" y="154"/>
                    </a:lnTo>
                    <a:lnTo>
                      <a:pt x="354" y="146"/>
                    </a:lnTo>
                    <a:lnTo>
                      <a:pt x="323" y="143"/>
                    </a:lnTo>
                    <a:lnTo>
                      <a:pt x="289" y="135"/>
                    </a:lnTo>
                    <a:lnTo>
                      <a:pt x="260" y="128"/>
                    </a:lnTo>
                    <a:lnTo>
                      <a:pt x="226" y="119"/>
                    </a:lnTo>
                    <a:lnTo>
                      <a:pt x="194" y="117"/>
                    </a:lnTo>
                    <a:lnTo>
                      <a:pt x="136" y="114"/>
                    </a:lnTo>
                    <a:lnTo>
                      <a:pt x="129" y="121"/>
                    </a:lnTo>
                    <a:lnTo>
                      <a:pt x="120" y="129"/>
                    </a:lnTo>
                    <a:lnTo>
                      <a:pt x="110" y="135"/>
                    </a:lnTo>
                    <a:lnTo>
                      <a:pt x="103" y="135"/>
                    </a:lnTo>
                    <a:lnTo>
                      <a:pt x="95" y="138"/>
                    </a:lnTo>
                    <a:lnTo>
                      <a:pt x="87" y="154"/>
                    </a:lnTo>
                    <a:lnTo>
                      <a:pt x="78" y="170"/>
                    </a:lnTo>
                    <a:lnTo>
                      <a:pt x="75" y="192"/>
                    </a:lnTo>
                    <a:lnTo>
                      <a:pt x="68" y="206"/>
                    </a:lnTo>
                    <a:lnTo>
                      <a:pt x="61" y="223"/>
                    </a:lnTo>
                    <a:lnTo>
                      <a:pt x="53" y="235"/>
                    </a:lnTo>
                    <a:lnTo>
                      <a:pt x="46" y="249"/>
                    </a:lnTo>
                    <a:lnTo>
                      <a:pt x="42" y="265"/>
                    </a:lnTo>
                    <a:lnTo>
                      <a:pt x="38" y="283"/>
                    </a:lnTo>
                    <a:lnTo>
                      <a:pt x="29" y="349"/>
                    </a:lnTo>
                    <a:close/>
                  </a:path>
                </a:pathLst>
              </a:custGeom>
              <a:solidFill>
                <a:srgbClr val="201000"/>
              </a:solidFill>
              <a:ln w="4763">
                <a:solidFill>
                  <a:srgbClr val="000000"/>
                </a:solidFill>
                <a:round/>
                <a:headEnd/>
                <a:tailEnd/>
              </a:ln>
            </p:spPr>
            <p:txBody>
              <a:bodyPr/>
              <a:lstStyle/>
              <a:p>
                <a:endParaRPr lang="id-ID"/>
              </a:p>
            </p:txBody>
          </p:sp>
          <p:grpSp>
            <p:nvGrpSpPr>
              <p:cNvPr id="73" name="Group 32"/>
              <p:cNvGrpSpPr>
                <a:grpSpLocks/>
              </p:cNvGrpSpPr>
              <p:nvPr/>
            </p:nvGrpSpPr>
            <p:grpSpPr bwMode="auto">
              <a:xfrm>
                <a:off x="3513" y="1878"/>
                <a:ext cx="70" cy="13"/>
                <a:chOff x="3513" y="1878"/>
                <a:chExt cx="70" cy="13"/>
              </a:xfrm>
            </p:grpSpPr>
            <p:grpSp>
              <p:nvGrpSpPr>
                <p:cNvPr id="86" name="Group 28"/>
                <p:cNvGrpSpPr>
                  <a:grpSpLocks/>
                </p:cNvGrpSpPr>
                <p:nvPr/>
              </p:nvGrpSpPr>
              <p:grpSpPr bwMode="auto">
                <a:xfrm>
                  <a:off x="3513" y="1878"/>
                  <a:ext cx="12" cy="13"/>
                  <a:chOff x="3513" y="1878"/>
                  <a:chExt cx="12" cy="13"/>
                </a:xfrm>
              </p:grpSpPr>
              <p:sp>
                <p:nvSpPr>
                  <p:cNvPr id="90" name="Oval 26"/>
                  <p:cNvSpPr>
                    <a:spLocks noChangeArrowheads="1"/>
                  </p:cNvSpPr>
                  <p:nvPr/>
                </p:nvSpPr>
                <p:spPr bwMode="auto">
                  <a:xfrm>
                    <a:off x="3513" y="1878"/>
                    <a:ext cx="12" cy="13"/>
                  </a:xfrm>
                  <a:prstGeom prst="ellipse">
                    <a:avLst/>
                  </a:prstGeom>
                  <a:solidFill>
                    <a:srgbClr val="4040FF"/>
                  </a:solidFill>
                  <a:ln w="4763">
                    <a:solidFill>
                      <a:srgbClr val="000080"/>
                    </a:solidFill>
                    <a:round/>
                    <a:headEnd/>
                    <a:tailEnd/>
                  </a:ln>
                </p:spPr>
                <p:txBody>
                  <a:bodyPr/>
                  <a:lstStyle/>
                  <a:p>
                    <a:endParaRPr lang="id-ID"/>
                  </a:p>
                </p:txBody>
              </p:sp>
              <p:sp>
                <p:nvSpPr>
                  <p:cNvPr id="91" name="Oval 27"/>
                  <p:cNvSpPr>
                    <a:spLocks noChangeArrowheads="1"/>
                  </p:cNvSpPr>
                  <p:nvPr/>
                </p:nvSpPr>
                <p:spPr bwMode="auto">
                  <a:xfrm>
                    <a:off x="3516" y="1881"/>
                    <a:ext cx="6" cy="6"/>
                  </a:xfrm>
                  <a:prstGeom prst="ellipse">
                    <a:avLst/>
                  </a:prstGeom>
                  <a:solidFill>
                    <a:srgbClr val="FFFFFF"/>
                  </a:solidFill>
                  <a:ln w="9525">
                    <a:noFill/>
                    <a:round/>
                    <a:headEnd/>
                    <a:tailEnd/>
                  </a:ln>
                </p:spPr>
                <p:txBody>
                  <a:bodyPr/>
                  <a:lstStyle/>
                  <a:p>
                    <a:endParaRPr lang="id-ID"/>
                  </a:p>
                </p:txBody>
              </p:sp>
            </p:grpSp>
            <p:grpSp>
              <p:nvGrpSpPr>
                <p:cNvPr id="87" name="Group 31"/>
                <p:cNvGrpSpPr>
                  <a:grpSpLocks/>
                </p:cNvGrpSpPr>
                <p:nvPr/>
              </p:nvGrpSpPr>
              <p:grpSpPr bwMode="auto">
                <a:xfrm>
                  <a:off x="3570" y="1878"/>
                  <a:ext cx="13" cy="13"/>
                  <a:chOff x="3570" y="1878"/>
                  <a:chExt cx="13" cy="13"/>
                </a:xfrm>
              </p:grpSpPr>
              <p:sp>
                <p:nvSpPr>
                  <p:cNvPr id="88" name="Oval 29"/>
                  <p:cNvSpPr>
                    <a:spLocks noChangeArrowheads="1"/>
                  </p:cNvSpPr>
                  <p:nvPr/>
                </p:nvSpPr>
                <p:spPr bwMode="auto">
                  <a:xfrm>
                    <a:off x="3570" y="1878"/>
                    <a:ext cx="13" cy="13"/>
                  </a:xfrm>
                  <a:prstGeom prst="ellipse">
                    <a:avLst/>
                  </a:prstGeom>
                  <a:solidFill>
                    <a:srgbClr val="4040FF"/>
                  </a:solidFill>
                  <a:ln w="4763">
                    <a:solidFill>
                      <a:srgbClr val="000080"/>
                    </a:solidFill>
                    <a:round/>
                    <a:headEnd/>
                    <a:tailEnd/>
                  </a:ln>
                </p:spPr>
                <p:txBody>
                  <a:bodyPr/>
                  <a:lstStyle/>
                  <a:p>
                    <a:endParaRPr lang="id-ID"/>
                  </a:p>
                </p:txBody>
              </p:sp>
              <p:sp>
                <p:nvSpPr>
                  <p:cNvPr id="89" name="Oval 30"/>
                  <p:cNvSpPr>
                    <a:spLocks noChangeArrowheads="1"/>
                  </p:cNvSpPr>
                  <p:nvPr/>
                </p:nvSpPr>
                <p:spPr bwMode="auto">
                  <a:xfrm>
                    <a:off x="3574" y="1881"/>
                    <a:ext cx="5" cy="7"/>
                  </a:xfrm>
                  <a:prstGeom prst="ellipse">
                    <a:avLst/>
                  </a:prstGeom>
                  <a:solidFill>
                    <a:srgbClr val="FFFFFF"/>
                  </a:solidFill>
                  <a:ln w="9525">
                    <a:noFill/>
                    <a:round/>
                    <a:headEnd/>
                    <a:tailEnd/>
                  </a:ln>
                </p:spPr>
                <p:txBody>
                  <a:bodyPr/>
                  <a:lstStyle/>
                  <a:p>
                    <a:endParaRPr lang="id-ID"/>
                  </a:p>
                </p:txBody>
              </p:sp>
            </p:grpSp>
          </p:grpSp>
          <p:sp>
            <p:nvSpPr>
              <p:cNvPr id="74" name="Arc 33"/>
              <p:cNvSpPr>
                <a:spLocks/>
              </p:cNvSpPr>
              <p:nvPr/>
            </p:nvSpPr>
            <p:spPr bwMode="auto">
              <a:xfrm>
                <a:off x="3533" y="1918"/>
                <a:ext cx="32" cy="17"/>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43200" y="0"/>
                    </a:moveTo>
                    <a:cubicBezTo>
                      <a:pt x="43200" y="11929"/>
                      <a:pt x="33529" y="21600"/>
                      <a:pt x="21600" y="21600"/>
                    </a:cubicBezTo>
                    <a:cubicBezTo>
                      <a:pt x="9670" y="21600"/>
                      <a:pt x="0" y="11929"/>
                      <a:pt x="0" y="0"/>
                    </a:cubicBezTo>
                  </a:path>
                  <a:path w="43200" h="21600" stroke="0" extrusionOk="0">
                    <a:moveTo>
                      <a:pt x="43200" y="0"/>
                    </a:moveTo>
                    <a:cubicBezTo>
                      <a:pt x="43200" y="11929"/>
                      <a:pt x="33529" y="21600"/>
                      <a:pt x="21600" y="21600"/>
                    </a:cubicBezTo>
                    <a:cubicBezTo>
                      <a:pt x="9670" y="21600"/>
                      <a:pt x="0" y="11929"/>
                      <a:pt x="0" y="0"/>
                    </a:cubicBezTo>
                    <a:lnTo>
                      <a:pt x="21600" y="0"/>
                    </a:lnTo>
                    <a:close/>
                  </a:path>
                </a:pathLst>
              </a:custGeom>
              <a:noFill/>
              <a:ln w="4763">
                <a:solidFill>
                  <a:srgbClr val="000000"/>
                </a:solidFill>
                <a:round/>
                <a:headEnd/>
                <a:tailEnd/>
              </a:ln>
            </p:spPr>
            <p:txBody>
              <a:bodyPr/>
              <a:lstStyle/>
              <a:p>
                <a:endParaRPr lang="id-ID"/>
              </a:p>
            </p:txBody>
          </p:sp>
          <p:grpSp>
            <p:nvGrpSpPr>
              <p:cNvPr id="75" name="Group 36"/>
              <p:cNvGrpSpPr>
                <a:grpSpLocks/>
              </p:cNvGrpSpPr>
              <p:nvPr/>
            </p:nvGrpSpPr>
            <p:grpSpPr bwMode="auto">
              <a:xfrm>
                <a:off x="3501" y="1840"/>
                <a:ext cx="99" cy="29"/>
                <a:chOff x="3501" y="1840"/>
                <a:chExt cx="99" cy="29"/>
              </a:xfrm>
            </p:grpSpPr>
            <p:sp>
              <p:nvSpPr>
                <p:cNvPr id="84" name="Freeform 34"/>
                <p:cNvSpPr>
                  <a:spLocks/>
                </p:cNvSpPr>
                <p:nvPr/>
              </p:nvSpPr>
              <p:spPr bwMode="auto">
                <a:xfrm>
                  <a:off x="3501" y="1840"/>
                  <a:ext cx="30" cy="27"/>
                </a:xfrm>
                <a:custGeom>
                  <a:avLst/>
                  <a:gdLst>
                    <a:gd name="T0" fmla="*/ 0 w 91"/>
                    <a:gd name="T1" fmla="*/ 0 h 80"/>
                    <a:gd name="T2" fmla="*/ 0 w 91"/>
                    <a:gd name="T3" fmla="*/ 0 h 80"/>
                    <a:gd name="T4" fmla="*/ 0 w 91"/>
                    <a:gd name="T5" fmla="*/ 0 h 80"/>
                    <a:gd name="T6" fmla="*/ 0 w 91"/>
                    <a:gd name="T7" fmla="*/ 0 h 80"/>
                    <a:gd name="T8" fmla="*/ 0 w 91"/>
                    <a:gd name="T9" fmla="*/ 0 h 80"/>
                    <a:gd name="T10" fmla="*/ 0 w 91"/>
                    <a:gd name="T11" fmla="*/ 0 h 80"/>
                    <a:gd name="T12" fmla="*/ 0 w 91"/>
                    <a:gd name="T13" fmla="*/ 0 h 80"/>
                    <a:gd name="T14" fmla="*/ 0 w 91"/>
                    <a:gd name="T15" fmla="*/ 0 h 80"/>
                    <a:gd name="T16" fmla="*/ 0 w 91"/>
                    <a:gd name="T17" fmla="*/ 0 h 80"/>
                    <a:gd name="T18" fmla="*/ 0 w 91"/>
                    <a:gd name="T19" fmla="*/ 0 h 80"/>
                    <a:gd name="T20" fmla="*/ 0 w 91"/>
                    <a:gd name="T21" fmla="*/ 0 h 80"/>
                    <a:gd name="T22" fmla="*/ 0 w 91"/>
                    <a:gd name="T23" fmla="*/ 0 h 80"/>
                    <a:gd name="T24" fmla="*/ 0 w 91"/>
                    <a:gd name="T25" fmla="*/ 0 h 80"/>
                    <a:gd name="T26" fmla="*/ 0 w 91"/>
                    <a:gd name="T27" fmla="*/ 0 h 80"/>
                    <a:gd name="T28" fmla="*/ 0 w 91"/>
                    <a:gd name="T29" fmla="*/ 0 h 80"/>
                    <a:gd name="T30" fmla="*/ 0 w 91"/>
                    <a:gd name="T31" fmla="*/ 0 h 80"/>
                    <a:gd name="T32" fmla="*/ 0 w 91"/>
                    <a:gd name="T33" fmla="*/ 0 h 80"/>
                    <a:gd name="T34" fmla="*/ 0 w 91"/>
                    <a:gd name="T35" fmla="*/ 0 h 80"/>
                    <a:gd name="T36" fmla="*/ 0 w 91"/>
                    <a:gd name="T37" fmla="*/ 0 h 80"/>
                    <a:gd name="T38" fmla="*/ 0 w 91"/>
                    <a:gd name="T39" fmla="*/ 0 h 80"/>
                    <a:gd name="T40" fmla="*/ 0 w 91"/>
                    <a:gd name="T41" fmla="*/ 0 h 80"/>
                    <a:gd name="T42" fmla="*/ 0 w 91"/>
                    <a:gd name="T43" fmla="*/ 0 h 80"/>
                    <a:gd name="T44" fmla="*/ 0 w 91"/>
                    <a:gd name="T45" fmla="*/ 0 h 80"/>
                    <a:gd name="T46" fmla="*/ 0 w 91"/>
                    <a:gd name="T47" fmla="*/ 0 h 80"/>
                    <a:gd name="T48" fmla="*/ 0 w 91"/>
                    <a:gd name="T49" fmla="*/ 0 h 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80"/>
                    <a:gd name="T77" fmla="*/ 91 w 91"/>
                    <a:gd name="T78" fmla="*/ 80 h 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80">
                      <a:moveTo>
                        <a:pt x="78" y="6"/>
                      </a:moveTo>
                      <a:lnTo>
                        <a:pt x="69" y="9"/>
                      </a:lnTo>
                      <a:lnTo>
                        <a:pt x="59" y="14"/>
                      </a:lnTo>
                      <a:lnTo>
                        <a:pt x="52" y="19"/>
                      </a:lnTo>
                      <a:lnTo>
                        <a:pt x="46" y="24"/>
                      </a:lnTo>
                      <a:lnTo>
                        <a:pt x="41" y="34"/>
                      </a:lnTo>
                      <a:lnTo>
                        <a:pt x="35" y="45"/>
                      </a:lnTo>
                      <a:lnTo>
                        <a:pt x="30" y="53"/>
                      </a:lnTo>
                      <a:lnTo>
                        <a:pt x="25" y="59"/>
                      </a:lnTo>
                      <a:lnTo>
                        <a:pt x="20" y="66"/>
                      </a:lnTo>
                      <a:lnTo>
                        <a:pt x="0" y="80"/>
                      </a:lnTo>
                      <a:lnTo>
                        <a:pt x="13" y="76"/>
                      </a:lnTo>
                      <a:lnTo>
                        <a:pt x="21" y="74"/>
                      </a:lnTo>
                      <a:lnTo>
                        <a:pt x="29" y="69"/>
                      </a:lnTo>
                      <a:lnTo>
                        <a:pt x="38" y="60"/>
                      </a:lnTo>
                      <a:lnTo>
                        <a:pt x="43" y="54"/>
                      </a:lnTo>
                      <a:lnTo>
                        <a:pt x="50" y="45"/>
                      </a:lnTo>
                      <a:lnTo>
                        <a:pt x="53" y="36"/>
                      </a:lnTo>
                      <a:lnTo>
                        <a:pt x="58" y="29"/>
                      </a:lnTo>
                      <a:lnTo>
                        <a:pt x="64" y="20"/>
                      </a:lnTo>
                      <a:lnTo>
                        <a:pt x="70" y="17"/>
                      </a:lnTo>
                      <a:lnTo>
                        <a:pt x="79" y="12"/>
                      </a:lnTo>
                      <a:lnTo>
                        <a:pt x="86" y="8"/>
                      </a:lnTo>
                      <a:lnTo>
                        <a:pt x="91" y="0"/>
                      </a:lnTo>
                      <a:lnTo>
                        <a:pt x="78" y="6"/>
                      </a:lnTo>
                      <a:close/>
                    </a:path>
                  </a:pathLst>
                </a:custGeom>
                <a:solidFill>
                  <a:srgbClr val="201000"/>
                </a:solidFill>
                <a:ln w="9525">
                  <a:noFill/>
                  <a:round/>
                  <a:headEnd/>
                  <a:tailEnd/>
                </a:ln>
              </p:spPr>
              <p:txBody>
                <a:bodyPr/>
                <a:lstStyle/>
                <a:p>
                  <a:endParaRPr lang="id-ID"/>
                </a:p>
              </p:txBody>
            </p:sp>
            <p:sp>
              <p:nvSpPr>
                <p:cNvPr id="85" name="Freeform 35"/>
                <p:cNvSpPr>
                  <a:spLocks/>
                </p:cNvSpPr>
                <p:nvPr/>
              </p:nvSpPr>
              <p:spPr bwMode="auto">
                <a:xfrm>
                  <a:off x="3570" y="1842"/>
                  <a:ext cx="30" cy="27"/>
                </a:xfrm>
                <a:custGeom>
                  <a:avLst/>
                  <a:gdLst>
                    <a:gd name="T0" fmla="*/ 0 w 91"/>
                    <a:gd name="T1" fmla="*/ 0 h 80"/>
                    <a:gd name="T2" fmla="*/ 0 w 91"/>
                    <a:gd name="T3" fmla="*/ 0 h 80"/>
                    <a:gd name="T4" fmla="*/ 0 w 91"/>
                    <a:gd name="T5" fmla="*/ 0 h 80"/>
                    <a:gd name="T6" fmla="*/ 0 w 91"/>
                    <a:gd name="T7" fmla="*/ 0 h 80"/>
                    <a:gd name="T8" fmla="*/ 0 w 91"/>
                    <a:gd name="T9" fmla="*/ 0 h 80"/>
                    <a:gd name="T10" fmla="*/ 0 w 91"/>
                    <a:gd name="T11" fmla="*/ 0 h 80"/>
                    <a:gd name="T12" fmla="*/ 0 w 91"/>
                    <a:gd name="T13" fmla="*/ 0 h 80"/>
                    <a:gd name="T14" fmla="*/ 0 w 91"/>
                    <a:gd name="T15" fmla="*/ 0 h 80"/>
                    <a:gd name="T16" fmla="*/ 0 w 91"/>
                    <a:gd name="T17" fmla="*/ 0 h 80"/>
                    <a:gd name="T18" fmla="*/ 0 w 91"/>
                    <a:gd name="T19" fmla="*/ 0 h 80"/>
                    <a:gd name="T20" fmla="*/ 0 w 91"/>
                    <a:gd name="T21" fmla="*/ 0 h 80"/>
                    <a:gd name="T22" fmla="*/ 0 w 91"/>
                    <a:gd name="T23" fmla="*/ 0 h 80"/>
                    <a:gd name="T24" fmla="*/ 0 w 91"/>
                    <a:gd name="T25" fmla="*/ 0 h 80"/>
                    <a:gd name="T26" fmla="*/ 0 w 91"/>
                    <a:gd name="T27" fmla="*/ 0 h 80"/>
                    <a:gd name="T28" fmla="*/ 0 w 91"/>
                    <a:gd name="T29" fmla="*/ 0 h 80"/>
                    <a:gd name="T30" fmla="*/ 0 w 91"/>
                    <a:gd name="T31" fmla="*/ 0 h 80"/>
                    <a:gd name="T32" fmla="*/ 0 w 91"/>
                    <a:gd name="T33" fmla="*/ 0 h 80"/>
                    <a:gd name="T34" fmla="*/ 0 w 91"/>
                    <a:gd name="T35" fmla="*/ 0 h 80"/>
                    <a:gd name="T36" fmla="*/ 0 w 91"/>
                    <a:gd name="T37" fmla="*/ 0 h 80"/>
                    <a:gd name="T38" fmla="*/ 0 w 91"/>
                    <a:gd name="T39" fmla="*/ 0 h 80"/>
                    <a:gd name="T40" fmla="*/ 0 w 91"/>
                    <a:gd name="T41" fmla="*/ 0 h 80"/>
                    <a:gd name="T42" fmla="*/ 0 w 91"/>
                    <a:gd name="T43" fmla="*/ 0 h 80"/>
                    <a:gd name="T44" fmla="*/ 0 w 91"/>
                    <a:gd name="T45" fmla="*/ 0 h 80"/>
                    <a:gd name="T46" fmla="*/ 0 w 91"/>
                    <a:gd name="T47" fmla="*/ 0 h 80"/>
                    <a:gd name="T48" fmla="*/ 0 w 91"/>
                    <a:gd name="T49" fmla="*/ 0 h 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80"/>
                    <a:gd name="T77" fmla="*/ 91 w 91"/>
                    <a:gd name="T78" fmla="*/ 80 h 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80">
                      <a:moveTo>
                        <a:pt x="13" y="6"/>
                      </a:moveTo>
                      <a:lnTo>
                        <a:pt x="23" y="9"/>
                      </a:lnTo>
                      <a:lnTo>
                        <a:pt x="32" y="13"/>
                      </a:lnTo>
                      <a:lnTo>
                        <a:pt x="39" y="18"/>
                      </a:lnTo>
                      <a:lnTo>
                        <a:pt x="44" y="24"/>
                      </a:lnTo>
                      <a:lnTo>
                        <a:pt x="50" y="34"/>
                      </a:lnTo>
                      <a:lnTo>
                        <a:pt x="56" y="45"/>
                      </a:lnTo>
                      <a:lnTo>
                        <a:pt x="61" y="53"/>
                      </a:lnTo>
                      <a:lnTo>
                        <a:pt x="65" y="59"/>
                      </a:lnTo>
                      <a:lnTo>
                        <a:pt x="71" y="66"/>
                      </a:lnTo>
                      <a:lnTo>
                        <a:pt x="91" y="80"/>
                      </a:lnTo>
                      <a:lnTo>
                        <a:pt x="78" y="76"/>
                      </a:lnTo>
                      <a:lnTo>
                        <a:pt x="70" y="73"/>
                      </a:lnTo>
                      <a:lnTo>
                        <a:pt x="62" y="68"/>
                      </a:lnTo>
                      <a:lnTo>
                        <a:pt x="53" y="60"/>
                      </a:lnTo>
                      <a:lnTo>
                        <a:pt x="48" y="54"/>
                      </a:lnTo>
                      <a:lnTo>
                        <a:pt x="41" y="43"/>
                      </a:lnTo>
                      <a:lnTo>
                        <a:pt x="37" y="36"/>
                      </a:lnTo>
                      <a:lnTo>
                        <a:pt x="33" y="29"/>
                      </a:lnTo>
                      <a:lnTo>
                        <a:pt x="27" y="20"/>
                      </a:lnTo>
                      <a:lnTo>
                        <a:pt x="21" y="17"/>
                      </a:lnTo>
                      <a:lnTo>
                        <a:pt x="12" y="12"/>
                      </a:lnTo>
                      <a:lnTo>
                        <a:pt x="5" y="8"/>
                      </a:lnTo>
                      <a:lnTo>
                        <a:pt x="0" y="0"/>
                      </a:lnTo>
                      <a:lnTo>
                        <a:pt x="13" y="6"/>
                      </a:lnTo>
                      <a:close/>
                    </a:path>
                  </a:pathLst>
                </a:custGeom>
                <a:solidFill>
                  <a:srgbClr val="201000"/>
                </a:solidFill>
                <a:ln w="9525">
                  <a:noFill/>
                  <a:round/>
                  <a:headEnd/>
                  <a:tailEnd/>
                </a:ln>
              </p:spPr>
              <p:txBody>
                <a:bodyPr/>
                <a:lstStyle/>
                <a:p>
                  <a:endParaRPr lang="id-ID"/>
                </a:p>
              </p:txBody>
            </p:sp>
          </p:grpSp>
          <p:grpSp>
            <p:nvGrpSpPr>
              <p:cNvPr id="76" name="Group 43"/>
              <p:cNvGrpSpPr>
                <a:grpSpLocks/>
              </p:cNvGrpSpPr>
              <p:nvPr/>
            </p:nvGrpSpPr>
            <p:grpSpPr bwMode="auto">
              <a:xfrm>
                <a:off x="3480" y="1864"/>
                <a:ext cx="144" cy="43"/>
                <a:chOff x="3480" y="1864"/>
                <a:chExt cx="144" cy="43"/>
              </a:xfrm>
            </p:grpSpPr>
            <p:grpSp>
              <p:nvGrpSpPr>
                <p:cNvPr id="78" name="Group 39"/>
                <p:cNvGrpSpPr>
                  <a:grpSpLocks/>
                </p:cNvGrpSpPr>
                <p:nvPr/>
              </p:nvGrpSpPr>
              <p:grpSpPr bwMode="auto">
                <a:xfrm>
                  <a:off x="3498" y="1864"/>
                  <a:ext cx="102" cy="43"/>
                  <a:chOff x="3498" y="1864"/>
                  <a:chExt cx="102" cy="43"/>
                </a:xfrm>
              </p:grpSpPr>
              <p:sp>
                <p:nvSpPr>
                  <p:cNvPr id="82" name="Oval 37"/>
                  <p:cNvSpPr>
                    <a:spLocks noChangeArrowheads="1"/>
                  </p:cNvSpPr>
                  <p:nvPr/>
                </p:nvSpPr>
                <p:spPr bwMode="auto">
                  <a:xfrm>
                    <a:off x="3558" y="1864"/>
                    <a:ext cx="42" cy="43"/>
                  </a:xfrm>
                  <a:prstGeom prst="ellipse">
                    <a:avLst/>
                  </a:prstGeom>
                  <a:noFill/>
                  <a:ln w="4763">
                    <a:solidFill>
                      <a:srgbClr val="000000"/>
                    </a:solidFill>
                    <a:round/>
                    <a:headEnd/>
                    <a:tailEnd/>
                  </a:ln>
                </p:spPr>
                <p:txBody>
                  <a:bodyPr/>
                  <a:lstStyle/>
                  <a:p>
                    <a:endParaRPr lang="id-ID"/>
                  </a:p>
                </p:txBody>
              </p:sp>
              <p:sp>
                <p:nvSpPr>
                  <p:cNvPr id="83" name="Oval 38"/>
                  <p:cNvSpPr>
                    <a:spLocks noChangeArrowheads="1"/>
                  </p:cNvSpPr>
                  <p:nvPr/>
                </p:nvSpPr>
                <p:spPr bwMode="auto">
                  <a:xfrm>
                    <a:off x="3498" y="1864"/>
                    <a:ext cx="42" cy="43"/>
                  </a:xfrm>
                  <a:prstGeom prst="ellipse">
                    <a:avLst/>
                  </a:prstGeom>
                  <a:noFill/>
                  <a:ln w="4763">
                    <a:solidFill>
                      <a:srgbClr val="000000"/>
                    </a:solidFill>
                    <a:round/>
                    <a:headEnd/>
                    <a:tailEnd/>
                  </a:ln>
                </p:spPr>
                <p:txBody>
                  <a:bodyPr/>
                  <a:lstStyle/>
                  <a:p>
                    <a:endParaRPr lang="id-ID"/>
                  </a:p>
                </p:txBody>
              </p:sp>
            </p:grpSp>
            <p:sp>
              <p:nvSpPr>
                <p:cNvPr id="79" name="Arc 40"/>
                <p:cNvSpPr>
                  <a:spLocks/>
                </p:cNvSpPr>
                <p:nvPr/>
              </p:nvSpPr>
              <p:spPr bwMode="auto">
                <a:xfrm>
                  <a:off x="3539" y="1876"/>
                  <a:ext cx="19" cy="12"/>
                </a:xfrm>
                <a:custGeom>
                  <a:avLst/>
                  <a:gdLst>
                    <a:gd name="T0" fmla="*/ 0 w 33497"/>
                    <a:gd name="T1" fmla="*/ 0 h 21600"/>
                    <a:gd name="T2" fmla="*/ 0 w 33497"/>
                    <a:gd name="T3" fmla="*/ 0 h 21600"/>
                    <a:gd name="T4" fmla="*/ 0 w 33497"/>
                    <a:gd name="T5" fmla="*/ 0 h 21600"/>
                    <a:gd name="T6" fmla="*/ 0 60000 65536"/>
                    <a:gd name="T7" fmla="*/ 0 60000 65536"/>
                    <a:gd name="T8" fmla="*/ 0 60000 65536"/>
                    <a:gd name="T9" fmla="*/ 0 w 33497"/>
                    <a:gd name="T10" fmla="*/ 0 h 21600"/>
                    <a:gd name="T11" fmla="*/ 33497 w 33497"/>
                    <a:gd name="T12" fmla="*/ 21600 h 21600"/>
                  </a:gdLst>
                  <a:ahLst/>
                  <a:cxnLst>
                    <a:cxn ang="T6">
                      <a:pos x="T0" y="T1"/>
                    </a:cxn>
                    <a:cxn ang="T7">
                      <a:pos x="T2" y="T3"/>
                    </a:cxn>
                    <a:cxn ang="T8">
                      <a:pos x="T4" y="T5"/>
                    </a:cxn>
                  </a:cxnLst>
                  <a:rect l="T9" t="T10" r="T11" b="T12"/>
                  <a:pathLst>
                    <a:path w="33497" h="21600" fill="none" extrusionOk="0">
                      <a:moveTo>
                        <a:pt x="0" y="10003"/>
                      </a:moveTo>
                      <a:cubicBezTo>
                        <a:pt x="3965" y="3772"/>
                        <a:pt x="10838" y="-1"/>
                        <a:pt x="18223" y="0"/>
                      </a:cubicBezTo>
                      <a:cubicBezTo>
                        <a:pt x="23951" y="0"/>
                        <a:pt x="29445" y="2275"/>
                        <a:pt x="33496" y="6326"/>
                      </a:cubicBezTo>
                    </a:path>
                    <a:path w="33497" h="21600" stroke="0" extrusionOk="0">
                      <a:moveTo>
                        <a:pt x="0" y="10003"/>
                      </a:moveTo>
                      <a:cubicBezTo>
                        <a:pt x="3965" y="3772"/>
                        <a:pt x="10838" y="-1"/>
                        <a:pt x="18223" y="0"/>
                      </a:cubicBezTo>
                      <a:cubicBezTo>
                        <a:pt x="23951" y="0"/>
                        <a:pt x="29445" y="2275"/>
                        <a:pt x="33496" y="6326"/>
                      </a:cubicBezTo>
                      <a:lnTo>
                        <a:pt x="18223" y="21600"/>
                      </a:lnTo>
                      <a:close/>
                    </a:path>
                  </a:pathLst>
                </a:custGeom>
                <a:noFill/>
                <a:ln w="4763">
                  <a:solidFill>
                    <a:srgbClr val="000000"/>
                  </a:solidFill>
                  <a:round/>
                  <a:headEnd/>
                  <a:tailEnd/>
                </a:ln>
              </p:spPr>
              <p:txBody>
                <a:bodyPr/>
                <a:lstStyle/>
                <a:p>
                  <a:endParaRPr lang="id-ID"/>
                </a:p>
              </p:txBody>
            </p:sp>
            <p:sp>
              <p:nvSpPr>
                <p:cNvPr id="80" name="Line 41"/>
                <p:cNvSpPr>
                  <a:spLocks noChangeShapeType="1"/>
                </p:cNvSpPr>
                <p:nvPr/>
              </p:nvSpPr>
              <p:spPr bwMode="auto">
                <a:xfrm>
                  <a:off x="3480" y="1875"/>
                  <a:ext cx="22" cy="4"/>
                </a:xfrm>
                <a:prstGeom prst="line">
                  <a:avLst/>
                </a:prstGeom>
                <a:noFill/>
                <a:ln w="4763">
                  <a:solidFill>
                    <a:srgbClr val="000000"/>
                  </a:solidFill>
                  <a:round/>
                  <a:headEnd/>
                  <a:tailEnd/>
                </a:ln>
              </p:spPr>
              <p:txBody>
                <a:bodyPr/>
                <a:lstStyle/>
                <a:p>
                  <a:endParaRPr lang="en-US"/>
                </a:p>
              </p:txBody>
            </p:sp>
            <p:sp>
              <p:nvSpPr>
                <p:cNvPr id="81" name="Line 42"/>
                <p:cNvSpPr>
                  <a:spLocks noChangeShapeType="1"/>
                </p:cNvSpPr>
                <p:nvPr/>
              </p:nvSpPr>
              <p:spPr bwMode="auto">
                <a:xfrm flipV="1">
                  <a:off x="3599" y="1870"/>
                  <a:ext cx="25" cy="9"/>
                </a:xfrm>
                <a:prstGeom prst="line">
                  <a:avLst/>
                </a:prstGeom>
                <a:noFill/>
                <a:ln w="4763">
                  <a:solidFill>
                    <a:srgbClr val="000000"/>
                  </a:solidFill>
                  <a:round/>
                  <a:headEnd/>
                  <a:tailEnd/>
                </a:ln>
              </p:spPr>
              <p:txBody>
                <a:bodyPr/>
                <a:lstStyle/>
                <a:p>
                  <a:endParaRPr lang="en-US"/>
                </a:p>
              </p:txBody>
            </p:sp>
          </p:grpSp>
          <p:sp>
            <p:nvSpPr>
              <p:cNvPr id="77" name="Freeform 44"/>
              <p:cNvSpPr>
                <a:spLocks/>
              </p:cNvSpPr>
              <p:nvPr/>
            </p:nvSpPr>
            <p:spPr bwMode="auto">
              <a:xfrm>
                <a:off x="3546" y="1972"/>
                <a:ext cx="8" cy="1"/>
              </a:xfrm>
              <a:custGeom>
                <a:avLst/>
                <a:gdLst>
                  <a:gd name="T0" fmla="*/ 0 w 24"/>
                  <a:gd name="T1" fmla="*/ 0 h 4"/>
                  <a:gd name="T2" fmla="*/ 0 w 24"/>
                  <a:gd name="T3" fmla="*/ 0 h 4"/>
                  <a:gd name="T4" fmla="*/ 0 w 24"/>
                  <a:gd name="T5" fmla="*/ 0 h 4"/>
                  <a:gd name="T6" fmla="*/ 0 w 24"/>
                  <a:gd name="T7" fmla="*/ 0 h 4"/>
                  <a:gd name="T8" fmla="*/ 0 60000 65536"/>
                  <a:gd name="T9" fmla="*/ 0 60000 65536"/>
                  <a:gd name="T10" fmla="*/ 0 60000 65536"/>
                  <a:gd name="T11" fmla="*/ 0 60000 65536"/>
                  <a:gd name="T12" fmla="*/ 0 w 24"/>
                  <a:gd name="T13" fmla="*/ 0 h 4"/>
                  <a:gd name="T14" fmla="*/ 24 w 24"/>
                  <a:gd name="T15" fmla="*/ 4 h 4"/>
                </a:gdLst>
                <a:ahLst/>
                <a:cxnLst>
                  <a:cxn ang="T8">
                    <a:pos x="T0" y="T1"/>
                  </a:cxn>
                  <a:cxn ang="T9">
                    <a:pos x="T2" y="T3"/>
                  </a:cxn>
                  <a:cxn ang="T10">
                    <a:pos x="T4" y="T5"/>
                  </a:cxn>
                  <a:cxn ang="T11">
                    <a:pos x="T6" y="T7"/>
                  </a:cxn>
                </a:cxnLst>
                <a:rect l="T12" t="T13" r="T14" b="T15"/>
                <a:pathLst>
                  <a:path w="24" h="4">
                    <a:moveTo>
                      <a:pt x="0" y="2"/>
                    </a:moveTo>
                    <a:lnTo>
                      <a:pt x="9" y="0"/>
                    </a:lnTo>
                    <a:lnTo>
                      <a:pt x="18" y="2"/>
                    </a:lnTo>
                    <a:lnTo>
                      <a:pt x="24" y="4"/>
                    </a:lnTo>
                  </a:path>
                </a:pathLst>
              </a:custGeom>
              <a:noFill/>
              <a:ln w="4763">
                <a:solidFill>
                  <a:srgbClr val="000000"/>
                </a:solidFill>
                <a:round/>
                <a:headEnd/>
                <a:tailEnd/>
              </a:ln>
            </p:spPr>
            <p:txBody>
              <a:bodyPr/>
              <a:lstStyle/>
              <a:p>
                <a:endParaRPr lang="id-ID"/>
              </a:p>
            </p:txBody>
          </p:sp>
        </p:grpSp>
        <p:grpSp>
          <p:nvGrpSpPr>
            <p:cNvPr id="22" name="Group 81"/>
            <p:cNvGrpSpPr>
              <a:grpSpLocks/>
            </p:cNvGrpSpPr>
            <p:nvPr/>
          </p:nvGrpSpPr>
          <p:grpSpPr bwMode="auto">
            <a:xfrm>
              <a:off x="3087" y="1988"/>
              <a:ext cx="929" cy="1051"/>
              <a:chOff x="3087" y="1988"/>
              <a:chExt cx="929" cy="1051"/>
            </a:xfrm>
          </p:grpSpPr>
          <p:sp>
            <p:nvSpPr>
              <p:cNvPr id="33" name="Freeform 46"/>
              <p:cNvSpPr>
                <a:spLocks/>
              </p:cNvSpPr>
              <p:nvPr/>
            </p:nvSpPr>
            <p:spPr bwMode="auto">
              <a:xfrm>
                <a:off x="3432" y="1995"/>
                <a:ext cx="243" cy="406"/>
              </a:xfrm>
              <a:custGeom>
                <a:avLst/>
                <a:gdLst>
                  <a:gd name="T0" fmla="*/ 0 w 730"/>
                  <a:gd name="T1" fmla="*/ 0 h 1219"/>
                  <a:gd name="T2" fmla="*/ 0 w 730"/>
                  <a:gd name="T3" fmla="*/ 0 h 1219"/>
                  <a:gd name="T4" fmla="*/ 0 w 730"/>
                  <a:gd name="T5" fmla="*/ 0 h 1219"/>
                  <a:gd name="T6" fmla="*/ 0 w 730"/>
                  <a:gd name="T7" fmla="*/ 0 h 1219"/>
                  <a:gd name="T8" fmla="*/ 0 w 730"/>
                  <a:gd name="T9" fmla="*/ 0 h 1219"/>
                  <a:gd name="T10" fmla="*/ 0 w 730"/>
                  <a:gd name="T11" fmla="*/ 0 h 1219"/>
                  <a:gd name="T12" fmla="*/ 0 w 730"/>
                  <a:gd name="T13" fmla="*/ 0 h 1219"/>
                  <a:gd name="T14" fmla="*/ 0 w 730"/>
                  <a:gd name="T15" fmla="*/ 0 h 1219"/>
                  <a:gd name="T16" fmla="*/ 0 w 730"/>
                  <a:gd name="T17" fmla="*/ 0 h 1219"/>
                  <a:gd name="T18" fmla="*/ 0 w 730"/>
                  <a:gd name="T19" fmla="*/ 0 h 1219"/>
                  <a:gd name="T20" fmla="*/ 0 w 730"/>
                  <a:gd name="T21" fmla="*/ 0 h 1219"/>
                  <a:gd name="T22" fmla="*/ 0 w 730"/>
                  <a:gd name="T23" fmla="*/ 0 h 1219"/>
                  <a:gd name="T24" fmla="*/ 0 w 730"/>
                  <a:gd name="T25" fmla="*/ 0 h 1219"/>
                  <a:gd name="T26" fmla="*/ 0 w 730"/>
                  <a:gd name="T27" fmla="*/ 0 h 1219"/>
                  <a:gd name="T28" fmla="*/ 0 w 730"/>
                  <a:gd name="T29" fmla="*/ 0 h 1219"/>
                  <a:gd name="T30" fmla="*/ 0 w 730"/>
                  <a:gd name="T31" fmla="*/ 0 h 1219"/>
                  <a:gd name="T32" fmla="*/ 0 w 730"/>
                  <a:gd name="T33" fmla="*/ 0 h 1219"/>
                  <a:gd name="T34" fmla="*/ 0 w 730"/>
                  <a:gd name="T35" fmla="*/ 0 h 1219"/>
                  <a:gd name="T36" fmla="*/ 0 w 730"/>
                  <a:gd name="T37" fmla="*/ 0 h 1219"/>
                  <a:gd name="T38" fmla="*/ 0 w 730"/>
                  <a:gd name="T39" fmla="*/ 0 h 1219"/>
                  <a:gd name="T40" fmla="*/ 0 w 730"/>
                  <a:gd name="T41" fmla="*/ 0 h 1219"/>
                  <a:gd name="T42" fmla="*/ 0 w 730"/>
                  <a:gd name="T43" fmla="*/ 0 h 1219"/>
                  <a:gd name="T44" fmla="*/ 0 w 730"/>
                  <a:gd name="T45" fmla="*/ 0 h 1219"/>
                  <a:gd name="T46" fmla="*/ 0 w 730"/>
                  <a:gd name="T47" fmla="*/ 0 h 1219"/>
                  <a:gd name="T48" fmla="*/ 0 w 730"/>
                  <a:gd name="T49" fmla="*/ 0 h 1219"/>
                  <a:gd name="T50" fmla="*/ 0 w 730"/>
                  <a:gd name="T51" fmla="*/ 0 h 1219"/>
                  <a:gd name="T52" fmla="*/ 0 w 730"/>
                  <a:gd name="T53" fmla="*/ 0 h 1219"/>
                  <a:gd name="T54" fmla="*/ 0 w 730"/>
                  <a:gd name="T55" fmla="*/ 0 h 1219"/>
                  <a:gd name="T56" fmla="*/ 0 w 730"/>
                  <a:gd name="T57" fmla="*/ 0 h 1219"/>
                  <a:gd name="T58" fmla="*/ 0 w 730"/>
                  <a:gd name="T59" fmla="*/ 0 h 121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30"/>
                  <a:gd name="T91" fmla="*/ 0 h 1219"/>
                  <a:gd name="T92" fmla="*/ 730 w 730"/>
                  <a:gd name="T93" fmla="*/ 1219 h 121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30" h="1219">
                    <a:moveTo>
                      <a:pt x="217" y="18"/>
                    </a:moveTo>
                    <a:lnTo>
                      <a:pt x="147" y="11"/>
                    </a:lnTo>
                    <a:lnTo>
                      <a:pt x="98" y="4"/>
                    </a:lnTo>
                    <a:lnTo>
                      <a:pt x="70" y="0"/>
                    </a:lnTo>
                    <a:lnTo>
                      <a:pt x="70" y="189"/>
                    </a:lnTo>
                    <a:lnTo>
                      <a:pt x="60" y="357"/>
                    </a:lnTo>
                    <a:lnTo>
                      <a:pt x="53" y="397"/>
                    </a:lnTo>
                    <a:lnTo>
                      <a:pt x="32" y="640"/>
                    </a:lnTo>
                    <a:lnTo>
                      <a:pt x="0" y="785"/>
                    </a:lnTo>
                    <a:lnTo>
                      <a:pt x="25" y="1025"/>
                    </a:lnTo>
                    <a:lnTo>
                      <a:pt x="46" y="1153"/>
                    </a:lnTo>
                    <a:lnTo>
                      <a:pt x="70" y="1186"/>
                    </a:lnTo>
                    <a:lnTo>
                      <a:pt x="119" y="1190"/>
                    </a:lnTo>
                    <a:lnTo>
                      <a:pt x="256" y="1204"/>
                    </a:lnTo>
                    <a:lnTo>
                      <a:pt x="357" y="1219"/>
                    </a:lnTo>
                    <a:lnTo>
                      <a:pt x="506" y="1204"/>
                    </a:lnTo>
                    <a:lnTo>
                      <a:pt x="653" y="1182"/>
                    </a:lnTo>
                    <a:lnTo>
                      <a:pt x="709" y="1168"/>
                    </a:lnTo>
                    <a:lnTo>
                      <a:pt x="706" y="1025"/>
                    </a:lnTo>
                    <a:lnTo>
                      <a:pt x="730" y="763"/>
                    </a:lnTo>
                    <a:lnTo>
                      <a:pt x="723" y="568"/>
                    </a:lnTo>
                    <a:lnTo>
                      <a:pt x="695" y="364"/>
                    </a:lnTo>
                    <a:lnTo>
                      <a:pt x="646" y="178"/>
                    </a:lnTo>
                    <a:lnTo>
                      <a:pt x="629" y="40"/>
                    </a:lnTo>
                    <a:lnTo>
                      <a:pt x="622" y="4"/>
                    </a:lnTo>
                    <a:lnTo>
                      <a:pt x="503" y="36"/>
                    </a:lnTo>
                    <a:lnTo>
                      <a:pt x="436" y="65"/>
                    </a:lnTo>
                    <a:lnTo>
                      <a:pt x="336" y="73"/>
                    </a:lnTo>
                    <a:lnTo>
                      <a:pt x="259" y="58"/>
                    </a:lnTo>
                    <a:lnTo>
                      <a:pt x="217" y="18"/>
                    </a:lnTo>
                    <a:close/>
                  </a:path>
                </a:pathLst>
              </a:custGeom>
              <a:solidFill>
                <a:srgbClr val="E0E0E0"/>
              </a:solidFill>
              <a:ln w="4763">
                <a:solidFill>
                  <a:srgbClr val="000000"/>
                </a:solidFill>
                <a:round/>
                <a:headEnd/>
                <a:tailEnd/>
              </a:ln>
            </p:spPr>
            <p:txBody>
              <a:bodyPr/>
              <a:lstStyle/>
              <a:p>
                <a:endParaRPr lang="id-ID"/>
              </a:p>
            </p:txBody>
          </p:sp>
          <p:grpSp>
            <p:nvGrpSpPr>
              <p:cNvPr id="34" name="Group 51"/>
              <p:cNvGrpSpPr>
                <a:grpSpLocks/>
              </p:cNvGrpSpPr>
              <p:nvPr/>
            </p:nvGrpSpPr>
            <p:grpSpPr bwMode="auto">
              <a:xfrm>
                <a:off x="3340" y="2386"/>
                <a:ext cx="470" cy="653"/>
                <a:chOff x="3340" y="2386"/>
                <a:chExt cx="470" cy="653"/>
              </a:xfrm>
            </p:grpSpPr>
            <p:grpSp>
              <p:nvGrpSpPr>
                <p:cNvPr id="64" name="Group 49"/>
                <p:cNvGrpSpPr>
                  <a:grpSpLocks/>
                </p:cNvGrpSpPr>
                <p:nvPr/>
              </p:nvGrpSpPr>
              <p:grpSpPr bwMode="auto">
                <a:xfrm>
                  <a:off x="3340" y="2909"/>
                  <a:ext cx="470" cy="130"/>
                  <a:chOff x="3340" y="2909"/>
                  <a:chExt cx="470" cy="130"/>
                </a:xfrm>
              </p:grpSpPr>
              <p:sp>
                <p:nvSpPr>
                  <p:cNvPr id="66" name="Freeform 47"/>
                  <p:cNvSpPr>
                    <a:spLocks/>
                  </p:cNvSpPr>
                  <p:nvPr/>
                </p:nvSpPr>
                <p:spPr bwMode="auto">
                  <a:xfrm>
                    <a:off x="3642" y="2932"/>
                    <a:ext cx="168" cy="107"/>
                  </a:xfrm>
                  <a:custGeom>
                    <a:avLst/>
                    <a:gdLst>
                      <a:gd name="T0" fmla="*/ 0 w 505"/>
                      <a:gd name="T1" fmla="*/ 0 h 321"/>
                      <a:gd name="T2" fmla="*/ 0 w 505"/>
                      <a:gd name="T3" fmla="*/ 0 h 321"/>
                      <a:gd name="T4" fmla="*/ 0 w 505"/>
                      <a:gd name="T5" fmla="*/ 0 h 321"/>
                      <a:gd name="T6" fmla="*/ 0 w 505"/>
                      <a:gd name="T7" fmla="*/ 0 h 321"/>
                      <a:gd name="T8" fmla="*/ 0 w 505"/>
                      <a:gd name="T9" fmla="*/ 0 h 321"/>
                      <a:gd name="T10" fmla="*/ 0 w 505"/>
                      <a:gd name="T11" fmla="*/ 0 h 321"/>
                      <a:gd name="T12" fmla="*/ 0 w 505"/>
                      <a:gd name="T13" fmla="*/ 0 h 321"/>
                      <a:gd name="T14" fmla="*/ 0 w 505"/>
                      <a:gd name="T15" fmla="*/ 0 h 321"/>
                      <a:gd name="T16" fmla="*/ 0 w 505"/>
                      <a:gd name="T17" fmla="*/ 0 h 321"/>
                      <a:gd name="T18" fmla="*/ 0 w 505"/>
                      <a:gd name="T19" fmla="*/ 0 h 321"/>
                      <a:gd name="T20" fmla="*/ 0 w 505"/>
                      <a:gd name="T21" fmla="*/ 0 h 321"/>
                      <a:gd name="T22" fmla="*/ 0 w 505"/>
                      <a:gd name="T23" fmla="*/ 0 h 321"/>
                      <a:gd name="T24" fmla="*/ 0 w 505"/>
                      <a:gd name="T25" fmla="*/ 0 h 321"/>
                      <a:gd name="T26" fmla="*/ 0 w 505"/>
                      <a:gd name="T27" fmla="*/ 0 h 321"/>
                      <a:gd name="T28" fmla="*/ 0 w 505"/>
                      <a:gd name="T29" fmla="*/ 0 h 321"/>
                      <a:gd name="T30" fmla="*/ 0 w 505"/>
                      <a:gd name="T31" fmla="*/ 0 h 321"/>
                      <a:gd name="T32" fmla="*/ 0 w 505"/>
                      <a:gd name="T33" fmla="*/ 0 h 321"/>
                      <a:gd name="T34" fmla="*/ 0 w 505"/>
                      <a:gd name="T35" fmla="*/ 0 h 321"/>
                      <a:gd name="T36" fmla="*/ 0 w 505"/>
                      <a:gd name="T37" fmla="*/ 0 h 321"/>
                      <a:gd name="T38" fmla="*/ 0 w 505"/>
                      <a:gd name="T39" fmla="*/ 0 h 321"/>
                      <a:gd name="T40" fmla="*/ 0 w 505"/>
                      <a:gd name="T41" fmla="*/ 0 h 321"/>
                      <a:gd name="T42" fmla="*/ 0 w 505"/>
                      <a:gd name="T43" fmla="*/ 0 h 321"/>
                      <a:gd name="T44" fmla="*/ 0 w 505"/>
                      <a:gd name="T45" fmla="*/ 0 h 321"/>
                      <a:gd name="T46" fmla="*/ 0 w 505"/>
                      <a:gd name="T47" fmla="*/ 0 h 321"/>
                      <a:gd name="T48" fmla="*/ 0 w 505"/>
                      <a:gd name="T49" fmla="*/ 0 h 321"/>
                      <a:gd name="T50" fmla="*/ 0 w 505"/>
                      <a:gd name="T51" fmla="*/ 0 h 321"/>
                      <a:gd name="T52" fmla="*/ 0 w 505"/>
                      <a:gd name="T53" fmla="*/ 0 h 3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05"/>
                      <a:gd name="T82" fmla="*/ 0 h 321"/>
                      <a:gd name="T83" fmla="*/ 505 w 505"/>
                      <a:gd name="T84" fmla="*/ 321 h 32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05" h="321">
                        <a:moveTo>
                          <a:pt x="1" y="40"/>
                        </a:moveTo>
                        <a:lnTo>
                          <a:pt x="0" y="80"/>
                        </a:lnTo>
                        <a:lnTo>
                          <a:pt x="1" y="108"/>
                        </a:lnTo>
                        <a:lnTo>
                          <a:pt x="3" y="133"/>
                        </a:lnTo>
                        <a:lnTo>
                          <a:pt x="15" y="170"/>
                        </a:lnTo>
                        <a:lnTo>
                          <a:pt x="69" y="200"/>
                        </a:lnTo>
                        <a:lnTo>
                          <a:pt x="97" y="199"/>
                        </a:lnTo>
                        <a:lnTo>
                          <a:pt x="103" y="224"/>
                        </a:lnTo>
                        <a:lnTo>
                          <a:pt x="119" y="239"/>
                        </a:lnTo>
                        <a:lnTo>
                          <a:pt x="143" y="256"/>
                        </a:lnTo>
                        <a:lnTo>
                          <a:pt x="181" y="274"/>
                        </a:lnTo>
                        <a:lnTo>
                          <a:pt x="282" y="303"/>
                        </a:lnTo>
                        <a:lnTo>
                          <a:pt x="331" y="315"/>
                        </a:lnTo>
                        <a:lnTo>
                          <a:pt x="387" y="321"/>
                        </a:lnTo>
                        <a:lnTo>
                          <a:pt x="437" y="318"/>
                        </a:lnTo>
                        <a:lnTo>
                          <a:pt x="464" y="309"/>
                        </a:lnTo>
                        <a:lnTo>
                          <a:pt x="487" y="292"/>
                        </a:lnTo>
                        <a:lnTo>
                          <a:pt x="500" y="270"/>
                        </a:lnTo>
                        <a:lnTo>
                          <a:pt x="504" y="245"/>
                        </a:lnTo>
                        <a:lnTo>
                          <a:pt x="505" y="232"/>
                        </a:lnTo>
                        <a:lnTo>
                          <a:pt x="504" y="218"/>
                        </a:lnTo>
                        <a:lnTo>
                          <a:pt x="499" y="207"/>
                        </a:lnTo>
                        <a:lnTo>
                          <a:pt x="491" y="195"/>
                        </a:lnTo>
                        <a:lnTo>
                          <a:pt x="431" y="162"/>
                        </a:lnTo>
                        <a:lnTo>
                          <a:pt x="379" y="126"/>
                        </a:lnTo>
                        <a:lnTo>
                          <a:pt x="272" y="0"/>
                        </a:lnTo>
                        <a:lnTo>
                          <a:pt x="1" y="40"/>
                        </a:lnTo>
                        <a:close/>
                      </a:path>
                    </a:pathLst>
                  </a:custGeom>
                  <a:solidFill>
                    <a:srgbClr val="000000"/>
                  </a:solidFill>
                  <a:ln w="9525">
                    <a:noFill/>
                    <a:round/>
                    <a:headEnd/>
                    <a:tailEnd/>
                  </a:ln>
                </p:spPr>
                <p:txBody>
                  <a:bodyPr/>
                  <a:lstStyle/>
                  <a:p>
                    <a:endParaRPr lang="id-ID"/>
                  </a:p>
                </p:txBody>
              </p:sp>
              <p:sp>
                <p:nvSpPr>
                  <p:cNvPr id="67" name="Freeform 48"/>
                  <p:cNvSpPr>
                    <a:spLocks/>
                  </p:cNvSpPr>
                  <p:nvPr/>
                </p:nvSpPr>
                <p:spPr bwMode="auto">
                  <a:xfrm>
                    <a:off x="3340" y="2909"/>
                    <a:ext cx="197" cy="85"/>
                  </a:xfrm>
                  <a:custGeom>
                    <a:avLst/>
                    <a:gdLst>
                      <a:gd name="T0" fmla="*/ 0 w 591"/>
                      <a:gd name="T1" fmla="*/ 0 h 255"/>
                      <a:gd name="T2" fmla="*/ 0 w 591"/>
                      <a:gd name="T3" fmla="*/ 0 h 255"/>
                      <a:gd name="T4" fmla="*/ 0 w 591"/>
                      <a:gd name="T5" fmla="*/ 0 h 255"/>
                      <a:gd name="T6" fmla="*/ 0 w 591"/>
                      <a:gd name="T7" fmla="*/ 0 h 255"/>
                      <a:gd name="T8" fmla="*/ 0 w 591"/>
                      <a:gd name="T9" fmla="*/ 0 h 255"/>
                      <a:gd name="T10" fmla="*/ 0 w 591"/>
                      <a:gd name="T11" fmla="*/ 0 h 255"/>
                      <a:gd name="T12" fmla="*/ 0 w 591"/>
                      <a:gd name="T13" fmla="*/ 0 h 255"/>
                      <a:gd name="T14" fmla="*/ 0 w 591"/>
                      <a:gd name="T15" fmla="*/ 0 h 255"/>
                      <a:gd name="T16" fmla="*/ 0 w 591"/>
                      <a:gd name="T17" fmla="*/ 0 h 255"/>
                      <a:gd name="T18" fmla="*/ 0 w 591"/>
                      <a:gd name="T19" fmla="*/ 0 h 255"/>
                      <a:gd name="T20" fmla="*/ 0 w 591"/>
                      <a:gd name="T21" fmla="*/ 0 h 255"/>
                      <a:gd name="T22" fmla="*/ 0 w 591"/>
                      <a:gd name="T23" fmla="*/ 0 h 255"/>
                      <a:gd name="T24" fmla="*/ 0 w 591"/>
                      <a:gd name="T25" fmla="*/ 0 h 255"/>
                      <a:gd name="T26" fmla="*/ 0 w 591"/>
                      <a:gd name="T27" fmla="*/ 0 h 255"/>
                      <a:gd name="T28" fmla="*/ 0 w 591"/>
                      <a:gd name="T29" fmla="*/ 0 h 255"/>
                      <a:gd name="T30" fmla="*/ 0 w 591"/>
                      <a:gd name="T31" fmla="*/ 0 h 255"/>
                      <a:gd name="T32" fmla="*/ 0 w 591"/>
                      <a:gd name="T33" fmla="*/ 0 h 255"/>
                      <a:gd name="T34" fmla="*/ 0 w 591"/>
                      <a:gd name="T35" fmla="*/ 0 h 255"/>
                      <a:gd name="T36" fmla="*/ 0 w 591"/>
                      <a:gd name="T37" fmla="*/ 0 h 255"/>
                      <a:gd name="T38" fmla="*/ 0 w 591"/>
                      <a:gd name="T39" fmla="*/ 0 h 255"/>
                      <a:gd name="T40" fmla="*/ 0 w 591"/>
                      <a:gd name="T41" fmla="*/ 0 h 255"/>
                      <a:gd name="T42" fmla="*/ 0 w 591"/>
                      <a:gd name="T43" fmla="*/ 0 h 255"/>
                      <a:gd name="T44" fmla="*/ 0 w 591"/>
                      <a:gd name="T45" fmla="*/ 0 h 255"/>
                      <a:gd name="T46" fmla="*/ 0 w 591"/>
                      <a:gd name="T47" fmla="*/ 0 h 255"/>
                      <a:gd name="T48" fmla="*/ 0 w 591"/>
                      <a:gd name="T49" fmla="*/ 0 h 255"/>
                      <a:gd name="T50" fmla="*/ 0 w 591"/>
                      <a:gd name="T51" fmla="*/ 0 h 255"/>
                      <a:gd name="T52" fmla="*/ 0 w 591"/>
                      <a:gd name="T53" fmla="*/ 0 h 255"/>
                      <a:gd name="T54" fmla="*/ 0 w 591"/>
                      <a:gd name="T55" fmla="*/ 0 h 255"/>
                      <a:gd name="T56" fmla="*/ 0 w 591"/>
                      <a:gd name="T57" fmla="*/ 0 h 255"/>
                      <a:gd name="T58" fmla="*/ 0 w 591"/>
                      <a:gd name="T59" fmla="*/ 0 h 255"/>
                      <a:gd name="T60" fmla="*/ 0 w 591"/>
                      <a:gd name="T61" fmla="*/ 0 h 255"/>
                      <a:gd name="T62" fmla="*/ 0 w 591"/>
                      <a:gd name="T63" fmla="*/ 0 h 255"/>
                      <a:gd name="T64" fmla="*/ 0 w 591"/>
                      <a:gd name="T65" fmla="*/ 0 h 255"/>
                      <a:gd name="T66" fmla="*/ 0 w 591"/>
                      <a:gd name="T67" fmla="*/ 0 h 255"/>
                      <a:gd name="T68" fmla="*/ 0 w 591"/>
                      <a:gd name="T69" fmla="*/ 0 h 255"/>
                      <a:gd name="T70" fmla="*/ 0 w 591"/>
                      <a:gd name="T71" fmla="*/ 0 h 255"/>
                      <a:gd name="T72" fmla="*/ 0 w 591"/>
                      <a:gd name="T73" fmla="*/ 0 h 25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91"/>
                      <a:gd name="T112" fmla="*/ 0 h 255"/>
                      <a:gd name="T113" fmla="*/ 591 w 591"/>
                      <a:gd name="T114" fmla="*/ 255 h 25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91" h="255">
                        <a:moveTo>
                          <a:pt x="291" y="0"/>
                        </a:moveTo>
                        <a:lnTo>
                          <a:pt x="233" y="51"/>
                        </a:lnTo>
                        <a:lnTo>
                          <a:pt x="170" y="89"/>
                        </a:lnTo>
                        <a:lnTo>
                          <a:pt x="117" y="107"/>
                        </a:lnTo>
                        <a:lnTo>
                          <a:pt x="26" y="137"/>
                        </a:lnTo>
                        <a:lnTo>
                          <a:pt x="12" y="146"/>
                        </a:lnTo>
                        <a:lnTo>
                          <a:pt x="5" y="156"/>
                        </a:lnTo>
                        <a:lnTo>
                          <a:pt x="0" y="170"/>
                        </a:lnTo>
                        <a:lnTo>
                          <a:pt x="0" y="187"/>
                        </a:lnTo>
                        <a:lnTo>
                          <a:pt x="5" y="211"/>
                        </a:lnTo>
                        <a:lnTo>
                          <a:pt x="10" y="229"/>
                        </a:lnTo>
                        <a:lnTo>
                          <a:pt x="26" y="239"/>
                        </a:lnTo>
                        <a:lnTo>
                          <a:pt x="50" y="248"/>
                        </a:lnTo>
                        <a:lnTo>
                          <a:pt x="89" y="251"/>
                        </a:lnTo>
                        <a:lnTo>
                          <a:pt x="133" y="254"/>
                        </a:lnTo>
                        <a:lnTo>
                          <a:pt x="171" y="255"/>
                        </a:lnTo>
                        <a:lnTo>
                          <a:pt x="216" y="254"/>
                        </a:lnTo>
                        <a:lnTo>
                          <a:pt x="254" y="251"/>
                        </a:lnTo>
                        <a:lnTo>
                          <a:pt x="293" y="244"/>
                        </a:lnTo>
                        <a:lnTo>
                          <a:pt x="324" y="234"/>
                        </a:lnTo>
                        <a:lnTo>
                          <a:pt x="353" y="222"/>
                        </a:lnTo>
                        <a:lnTo>
                          <a:pt x="393" y="213"/>
                        </a:lnTo>
                        <a:lnTo>
                          <a:pt x="396" y="227"/>
                        </a:lnTo>
                        <a:lnTo>
                          <a:pt x="424" y="228"/>
                        </a:lnTo>
                        <a:lnTo>
                          <a:pt x="451" y="228"/>
                        </a:lnTo>
                        <a:lnTo>
                          <a:pt x="479" y="227"/>
                        </a:lnTo>
                        <a:lnTo>
                          <a:pt x="502" y="225"/>
                        </a:lnTo>
                        <a:lnTo>
                          <a:pt x="525" y="221"/>
                        </a:lnTo>
                        <a:lnTo>
                          <a:pt x="554" y="213"/>
                        </a:lnTo>
                        <a:lnTo>
                          <a:pt x="579" y="200"/>
                        </a:lnTo>
                        <a:lnTo>
                          <a:pt x="579" y="170"/>
                        </a:lnTo>
                        <a:lnTo>
                          <a:pt x="584" y="159"/>
                        </a:lnTo>
                        <a:lnTo>
                          <a:pt x="586" y="149"/>
                        </a:lnTo>
                        <a:lnTo>
                          <a:pt x="588" y="90"/>
                        </a:lnTo>
                        <a:lnTo>
                          <a:pt x="591" y="31"/>
                        </a:lnTo>
                        <a:lnTo>
                          <a:pt x="458" y="44"/>
                        </a:lnTo>
                        <a:lnTo>
                          <a:pt x="291" y="0"/>
                        </a:lnTo>
                        <a:close/>
                      </a:path>
                    </a:pathLst>
                  </a:custGeom>
                  <a:solidFill>
                    <a:srgbClr val="000000"/>
                  </a:solidFill>
                  <a:ln w="9525">
                    <a:noFill/>
                    <a:round/>
                    <a:headEnd/>
                    <a:tailEnd/>
                  </a:ln>
                </p:spPr>
                <p:txBody>
                  <a:bodyPr/>
                  <a:lstStyle/>
                  <a:p>
                    <a:endParaRPr lang="id-ID"/>
                  </a:p>
                </p:txBody>
              </p:sp>
            </p:grpSp>
            <p:sp>
              <p:nvSpPr>
                <p:cNvPr id="65" name="Freeform 50"/>
                <p:cNvSpPr>
                  <a:spLocks/>
                </p:cNvSpPr>
                <p:nvPr/>
              </p:nvSpPr>
              <p:spPr bwMode="auto">
                <a:xfrm>
                  <a:off x="3437" y="2386"/>
                  <a:ext cx="307" cy="571"/>
                </a:xfrm>
                <a:custGeom>
                  <a:avLst/>
                  <a:gdLst>
                    <a:gd name="T0" fmla="*/ 0 w 923"/>
                    <a:gd name="T1" fmla="*/ 0 h 1713"/>
                    <a:gd name="T2" fmla="*/ 0 w 923"/>
                    <a:gd name="T3" fmla="*/ 0 h 1713"/>
                    <a:gd name="T4" fmla="*/ 0 w 923"/>
                    <a:gd name="T5" fmla="*/ 0 h 1713"/>
                    <a:gd name="T6" fmla="*/ 0 w 923"/>
                    <a:gd name="T7" fmla="*/ 0 h 1713"/>
                    <a:gd name="T8" fmla="*/ 0 w 923"/>
                    <a:gd name="T9" fmla="*/ 0 h 1713"/>
                    <a:gd name="T10" fmla="*/ 0 w 923"/>
                    <a:gd name="T11" fmla="*/ 0 h 1713"/>
                    <a:gd name="T12" fmla="*/ 0 w 923"/>
                    <a:gd name="T13" fmla="*/ 0 h 1713"/>
                    <a:gd name="T14" fmla="*/ 0 w 923"/>
                    <a:gd name="T15" fmla="*/ 0 h 1713"/>
                    <a:gd name="T16" fmla="*/ 0 w 923"/>
                    <a:gd name="T17" fmla="*/ 0 h 1713"/>
                    <a:gd name="T18" fmla="*/ 0 w 923"/>
                    <a:gd name="T19" fmla="*/ 0 h 1713"/>
                    <a:gd name="T20" fmla="*/ 0 w 923"/>
                    <a:gd name="T21" fmla="*/ 0 h 1713"/>
                    <a:gd name="T22" fmla="*/ 0 w 923"/>
                    <a:gd name="T23" fmla="*/ 0 h 1713"/>
                    <a:gd name="T24" fmla="*/ 0 w 923"/>
                    <a:gd name="T25" fmla="*/ 0 h 1713"/>
                    <a:gd name="T26" fmla="*/ 0 w 923"/>
                    <a:gd name="T27" fmla="*/ 0 h 1713"/>
                    <a:gd name="T28" fmla="*/ 0 w 923"/>
                    <a:gd name="T29" fmla="*/ 0 h 1713"/>
                    <a:gd name="T30" fmla="*/ 0 w 923"/>
                    <a:gd name="T31" fmla="*/ 0 h 1713"/>
                    <a:gd name="T32" fmla="*/ 0 w 923"/>
                    <a:gd name="T33" fmla="*/ 0 h 1713"/>
                    <a:gd name="T34" fmla="*/ 0 w 923"/>
                    <a:gd name="T35" fmla="*/ 0 h 1713"/>
                    <a:gd name="T36" fmla="*/ 0 w 923"/>
                    <a:gd name="T37" fmla="*/ 0 h 1713"/>
                    <a:gd name="T38" fmla="*/ 0 w 923"/>
                    <a:gd name="T39" fmla="*/ 0 h 1713"/>
                    <a:gd name="T40" fmla="*/ 0 w 923"/>
                    <a:gd name="T41" fmla="*/ 0 h 1713"/>
                    <a:gd name="T42" fmla="*/ 0 w 923"/>
                    <a:gd name="T43" fmla="*/ 0 h 1713"/>
                    <a:gd name="T44" fmla="*/ 0 w 923"/>
                    <a:gd name="T45" fmla="*/ 0 h 1713"/>
                    <a:gd name="T46" fmla="*/ 0 w 923"/>
                    <a:gd name="T47" fmla="*/ 0 h 1713"/>
                    <a:gd name="T48" fmla="*/ 0 w 923"/>
                    <a:gd name="T49" fmla="*/ 0 h 1713"/>
                    <a:gd name="T50" fmla="*/ 0 w 923"/>
                    <a:gd name="T51" fmla="*/ 0 h 1713"/>
                    <a:gd name="T52" fmla="*/ 0 w 923"/>
                    <a:gd name="T53" fmla="*/ 0 h 1713"/>
                    <a:gd name="T54" fmla="*/ 0 w 923"/>
                    <a:gd name="T55" fmla="*/ 0 h 1713"/>
                    <a:gd name="T56" fmla="*/ 0 w 923"/>
                    <a:gd name="T57" fmla="*/ 0 h 1713"/>
                    <a:gd name="T58" fmla="*/ 0 w 923"/>
                    <a:gd name="T59" fmla="*/ 0 h 1713"/>
                    <a:gd name="T60" fmla="*/ 0 w 923"/>
                    <a:gd name="T61" fmla="*/ 0 h 1713"/>
                    <a:gd name="T62" fmla="*/ 0 w 923"/>
                    <a:gd name="T63" fmla="*/ 0 h 1713"/>
                    <a:gd name="T64" fmla="*/ 0 w 923"/>
                    <a:gd name="T65" fmla="*/ 0 h 1713"/>
                    <a:gd name="T66" fmla="*/ 0 w 923"/>
                    <a:gd name="T67" fmla="*/ 0 h 1713"/>
                    <a:gd name="T68" fmla="*/ 0 w 923"/>
                    <a:gd name="T69" fmla="*/ 0 h 1713"/>
                    <a:gd name="T70" fmla="*/ 0 w 923"/>
                    <a:gd name="T71" fmla="*/ 0 h 1713"/>
                    <a:gd name="T72" fmla="*/ 0 w 923"/>
                    <a:gd name="T73" fmla="*/ 0 h 1713"/>
                    <a:gd name="T74" fmla="*/ 0 w 923"/>
                    <a:gd name="T75" fmla="*/ 0 h 1713"/>
                    <a:gd name="T76" fmla="*/ 0 w 923"/>
                    <a:gd name="T77" fmla="*/ 0 h 1713"/>
                    <a:gd name="T78" fmla="*/ 0 w 923"/>
                    <a:gd name="T79" fmla="*/ 0 h 1713"/>
                    <a:gd name="T80" fmla="*/ 0 w 923"/>
                    <a:gd name="T81" fmla="*/ 0 h 1713"/>
                    <a:gd name="T82" fmla="*/ 0 w 923"/>
                    <a:gd name="T83" fmla="*/ 0 h 1713"/>
                    <a:gd name="T84" fmla="*/ 0 w 923"/>
                    <a:gd name="T85" fmla="*/ 0 h 1713"/>
                    <a:gd name="T86" fmla="*/ 0 w 923"/>
                    <a:gd name="T87" fmla="*/ 0 h 1713"/>
                    <a:gd name="T88" fmla="*/ 0 w 923"/>
                    <a:gd name="T89" fmla="*/ 0 h 1713"/>
                    <a:gd name="T90" fmla="*/ 0 w 923"/>
                    <a:gd name="T91" fmla="*/ 0 h 1713"/>
                    <a:gd name="T92" fmla="*/ 0 w 923"/>
                    <a:gd name="T93" fmla="*/ 0 h 1713"/>
                    <a:gd name="T94" fmla="*/ 0 w 923"/>
                    <a:gd name="T95" fmla="*/ 0 h 1713"/>
                    <a:gd name="T96" fmla="*/ 0 w 923"/>
                    <a:gd name="T97" fmla="*/ 0 h 1713"/>
                    <a:gd name="T98" fmla="*/ 0 w 923"/>
                    <a:gd name="T99" fmla="*/ 0 h 1713"/>
                    <a:gd name="T100" fmla="*/ 0 w 923"/>
                    <a:gd name="T101" fmla="*/ 0 h 17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23"/>
                    <a:gd name="T154" fmla="*/ 0 h 1713"/>
                    <a:gd name="T155" fmla="*/ 923 w 923"/>
                    <a:gd name="T156" fmla="*/ 1713 h 17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23" h="1713">
                      <a:moveTo>
                        <a:pt x="35" y="0"/>
                      </a:moveTo>
                      <a:lnTo>
                        <a:pt x="7" y="515"/>
                      </a:lnTo>
                      <a:lnTo>
                        <a:pt x="14" y="929"/>
                      </a:lnTo>
                      <a:lnTo>
                        <a:pt x="28" y="1089"/>
                      </a:lnTo>
                      <a:lnTo>
                        <a:pt x="49" y="1263"/>
                      </a:lnTo>
                      <a:lnTo>
                        <a:pt x="35" y="1431"/>
                      </a:lnTo>
                      <a:lnTo>
                        <a:pt x="0" y="1569"/>
                      </a:lnTo>
                      <a:lnTo>
                        <a:pt x="19" y="1591"/>
                      </a:lnTo>
                      <a:lnTo>
                        <a:pt x="37" y="1605"/>
                      </a:lnTo>
                      <a:lnTo>
                        <a:pt x="65" y="1619"/>
                      </a:lnTo>
                      <a:lnTo>
                        <a:pt x="91" y="1631"/>
                      </a:lnTo>
                      <a:lnTo>
                        <a:pt x="125" y="1643"/>
                      </a:lnTo>
                      <a:lnTo>
                        <a:pt x="161" y="1652"/>
                      </a:lnTo>
                      <a:lnTo>
                        <a:pt x="188" y="1658"/>
                      </a:lnTo>
                      <a:lnTo>
                        <a:pt x="222" y="1662"/>
                      </a:lnTo>
                      <a:lnTo>
                        <a:pt x="264" y="1671"/>
                      </a:lnTo>
                      <a:lnTo>
                        <a:pt x="309" y="1682"/>
                      </a:lnTo>
                      <a:lnTo>
                        <a:pt x="327" y="1686"/>
                      </a:lnTo>
                      <a:lnTo>
                        <a:pt x="334" y="1664"/>
                      </a:lnTo>
                      <a:lnTo>
                        <a:pt x="347" y="1622"/>
                      </a:lnTo>
                      <a:lnTo>
                        <a:pt x="357" y="1591"/>
                      </a:lnTo>
                      <a:lnTo>
                        <a:pt x="366" y="1548"/>
                      </a:lnTo>
                      <a:lnTo>
                        <a:pt x="370" y="1242"/>
                      </a:lnTo>
                      <a:lnTo>
                        <a:pt x="370" y="965"/>
                      </a:lnTo>
                      <a:lnTo>
                        <a:pt x="349" y="654"/>
                      </a:lnTo>
                      <a:lnTo>
                        <a:pt x="356" y="457"/>
                      </a:lnTo>
                      <a:lnTo>
                        <a:pt x="363" y="395"/>
                      </a:lnTo>
                      <a:lnTo>
                        <a:pt x="433" y="690"/>
                      </a:lnTo>
                      <a:lnTo>
                        <a:pt x="496" y="1009"/>
                      </a:lnTo>
                      <a:lnTo>
                        <a:pt x="538" y="1191"/>
                      </a:lnTo>
                      <a:lnTo>
                        <a:pt x="566" y="1511"/>
                      </a:lnTo>
                      <a:lnTo>
                        <a:pt x="605" y="1693"/>
                      </a:lnTo>
                      <a:lnTo>
                        <a:pt x="645" y="1695"/>
                      </a:lnTo>
                      <a:lnTo>
                        <a:pt x="685" y="1699"/>
                      </a:lnTo>
                      <a:lnTo>
                        <a:pt x="724" y="1705"/>
                      </a:lnTo>
                      <a:lnTo>
                        <a:pt x="777" y="1711"/>
                      </a:lnTo>
                      <a:lnTo>
                        <a:pt x="813" y="1713"/>
                      </a:lnTo>
                      <a:lnTo>
                        <a:pt x="849" y="1706"/>
                      </a:lnTo>
                      <a:lnTo>
                        <a:pt x="884" y="1692"/>
                      </a:lnTo>
                      <a:lnTo>
                        <a:pt x="897" y="1681"/>
                      </a:lnTo>
                      <a:lnTo>
                        <a:pt x="911" y="1671"/>
                      </a:lnTo>
                      <a:lnTo>
                        <a:pt x="923" y="1659"/>
                      </a:lnTo>
                      <a:lnTo>
                        <a:pt x="903" y="1442"/>
                      </a:lnTo>
                      <a:lnTo>
                        <a:pt x="851" y="1141"/>
                      </a:lnTo>
                      <a:lnTo>
                        <a:pt x="823" y="909"/>
                      </a:lnTo>
                      <a:lnTo>
                        <a:pt x="727" y="386"/>
                      </a:lnTo>
                      <a:lnTo>
                        <a:pt x="685" y="0"/>
                      </a:lnTo>
                      <a:lnTo>
                        <a:pt x="517" y="31"/>
                      </a:lnTo>
                      <a:lnTo>
                        <a:pt x="358" y="41"/>
                      </a:lnTo>
                      <a:lnTo>
                        <a:pt x="173" y="31"/>
                      </a:lnTo>
                      <a:lnTo>
                        <a:pt x="35" y="0"/>
                      </a:lnTo>
                      <a:close/>
                    </a:path>
                  </a:pathLst>
                </a:custGeom>
                <a:solidFill>
                  <a:srgbClr val="808080"/>
                </a:solidFill>
                <a:ln w="4763">
                  <a:solidFill>
                    <a:srgbClr val="000000"/>
                  </a:solidFill>
                  <a:round/>
                  <a:headEnd/>
                  <a:tailEnd/>
                </a:ln>
              </p:spPr>
              <p:txBody>
                <a:bodyPr/>
                <a:lstStyle/>
                <a:p>
                  <a:endParaRPr lang="id-ID"/>
                </a:p>
              </p:txBody>
            </p:sp>
          </p:grpSp>
          <p:grpSp>
            <p:nvGrpSpPr>
              <p:cNvPr id="35" name="Group 57"/>
              <p:cNvGrpSpPr>
                <a:grpSpLocks/>
              </p:cNvGrpSpPr>
              <p:nvPr/>
            </p:nvGrpSpPr>
            <p:grpSpPr bwMode="auto">
              <a:xfrm>
                <a:off x="3227" y="1988"/>
                <a:ext cx="301" cy="486"/>
                <a:chOff x="3227" y="1988"/>
                <a:chExt cx="301" cy="486"/>
              </a:xfrm>
            </p:grpSpPr>
            <p:grpSp>
              <p:nvGrpSpPr>
                <p:cNvPr id="59" name="Group 54"/>
                <p:cNvGrpSpPr>
                  <a:grpSpLocks/>
                </p:cNvGrpSpPr>
                <p:nvPr/>
              </p:nvGrpSpPr>
              <p:grpSpPr bwMode="auto">
                <a:xfrm>
                  <a:off x="3227" y="1988"/>
                  <a:ext cx="301" cy="486"/>
                  <a:chOff x="3227" y="1988"/>
                  <a:chExt cx="301" cy="486"/>
                </a:xfrm>
              </p:grpSpPr>
              <p:sp>
                <p:nvSpPr>
                  <p:cNvPr id="62" name="Freeform 52"/>
                  <p:cNvSpPr>
                    <a:spLocks/>
                  </p:cNvSpPr>
                  <p:nvPr/>
                </p:nvSpPr>
                <p:spPr bwMode="auto">
                  <a:xfrm>
                    <a:off x="3227" y="1988"/>
                    <a:ext cx="301" cy="486"/>
                  </a:xfrm>
                  <a:custGeom>
                    <a:avLst/>
                    <a:gdLst>
                      <a:gd name="T0" fmla="*/ 0 w 902"/>
                      <a:gd name="T1" fmla="*/ 0 h 1458"/>
                      <a:gd name="T2" fmla="*/ 0 w 902"/>
                      <a:gd name="T3" fmla="*/ 0 h 1458"/>
                      <a:gd name="T4" fmla="*/ 0 w 902"/>
                      <a:gd name="T5" fmla="*/ 0 h 1458"/>
                      <a:gd name="T6" fmla="*/ 0 w 902"/>
                      <a:gd name="T7" fmla="*/ 0 h 1458"/>
                      <a:gd name="T8" fmla="*/ 0 w 902"/>
                      <a:gd name="T9" fmla="*/ 0 h 1458"/>
                      <a:gd name="T10" fmla="*/ 0 w 902"/>
                      <a:gd name="T11" fmla="*/ 0 h 1458"/>
                      <a:gd name="T12" fmla="*/ 0 w 902"/>
                      <a:gd name="T13" fmla="*/ 0 h 1458"/>
                      <a:gd name="T14" fmla="*/ 0 w 902"/>
                      <a:gd name="T15" fmla="*/ 0 h 1458"/>
                      <a:gd name="T16" fmla="*/ 0 w 902"/>
                      <a:gd name="T17" fmla="*/ 0 h 1458"/>
                      <a:gd name="T18" fmla="*/ 0 w 902"/>
                      <a:gd name="T19" fmla="*/ 0 h 1458"/>
                      <a:gd name="T20" fmla="*/ 0 w 902"/>
                      <a:gd name="T21" fmla="*/ 0 h 1458"/>
                      <a:gd name="T22" fmla="*/ 0 w 902"/>
                      <a:gd name="T23" fmla="*/ 0 h 1458"/>
                      <a:gd name="T24" fmla="*/ 0 w 902"/>
                      <a:gd name="T25" fmla="*/ 0 h 1458"/>
                      <a:gd name="T26" fmla="*/ 0 w 902"/>
                      <a:gd name="T27" fmla="*/ 0 h 1458"/>
                      <a:gd name="T28" fmla="*/ 0 w 902"/>
                      <a:gd name="T29" fmla="*/ 0 h 1458"/>
                      <a:gd name="T30" fmla="*/ 0 w 902"/>
                      <a:gd name="T31" fmla="*/ 0 h 1458"/>
                      <a:gd name="T32" fmla="*/ 0 w 902"/>
                      <a:gd name="T33" fmla="*/ 0 h 1458"/>
                      <a:gd name="T34" fmla="*/ 0 w 902"/>
                      <a:gd name="T35" fmla="*/ 0 h 1458"/>
                      <a:gd name="T36" fmla="*/ 0 w 902"/>
                      <a:gd name="T37" fmla="*/ 0 h 1458"/>
                      <a:gd name="T38" fmla="*/ 0 w 902"/>
                      <a:gd name="T39" fmla="*/ 0 h 1458"/>
                      <a:gd name="T40" fmla="*/ 0 w 902"/>
                      <a:gd name="T41" fmla="*/ 0 h 1458"/>
                      <a:gd name="T42" fmla="*/ 0 w 902"/>
                      <a:gd name="T43" fmla="*/ 0 h 1458"/>
                      <a:gd name="T44" fmla="*/ 0 w 902"/>
                      <a:gd name="T45" fmla="*/ 0 h 1458"/>
                      <a:gd name="T46" fmla="*/ 0 w 902"/>
                      <a:gd name="T47" fmla="*/ 0 h 1458"/>
                      <a:gd name="T48" fmla="*/ 0 w 902"/>
                      <a:gd name="T49" fmla="*/ 0 h 1458"/>
                      <a:gd name="T50" fmla="*/ 0 w 902"/>
                      <a:gd name="T51" fmla="*/ 0 h 1458"/>
                      <a:gd name="T52" fmla="*/ 0 w 902"/>
                      <a:gd name="T53" fmla="*/ 0 h 1458"/>
                      <a:gd name="T54" fmla="*/ 0 w 902"/>
                      <a:gd name="T55" fmla="*/ 0 h 1458"/>
                      <a:gd name="T56" fmla="*/ 0 w 902"/>
                      <a:gd name="T57" fmla="*/ 0 h 1458"/>
                      <a:gd name="T58" fmla="*/ 0 w 902"/>
                      <a:gd name="T59" fmla="*/ 0 h 1458"/>
                      <a:gd name="T60" fmla="*/ 0 w 902"/>
                      <a:gd name="T61" fmla="*/ 0 h 1458"/>
                      <a:gd name="T62" fmla="*/ 0 w 902"/>
                      <a:gd name="T63" fmla="*/ 0 h 1458"/>
                      <a:gd name="T64" fmla="*/ 0 w 902"/>
                      <a:gd name="T65" fmla="*/ 0 h 1458"/>
                      <a:gd name="T66" fmla="*/ 0 w 902"/>
                      <a:gd name="T67" fmla="*/ 0 h 1458"/>
                      <a:gd name="T68" fmla="*/ 0 w 902"/>
                      <a:gd name="T69" fmla="*/ 0 h 1458"/>
                      <a:gd name="T70" fmla="*/ 0 w 902"/>
                      <a:gd name="T71" fmla="*/ 0 h 1458"/>
                      <a:gd name="T72" fmla="*/ 0 w 902"/>
                      <a:gd name="T73" fmla="*/ 0 h 1458"/>
                      <a:gd name="T74" fmla="*/ 0 w 902"/>
                      <a:gd name="T75" fmla="*/ 0 h 14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2"/>
                      <a:gd name="T115" fmla="*/ 0 h 1458"/>
                      <a:gd name="T116" fmla="*/ 902 w 902"/>
                      <a:gd name="T117" fmla="*/ 1458 h 145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2" h="1458">
                        <a:moveTo>
                          <a:pt x="373" y="545"/>
                        </a:moveTo>
                        <a:lnTo>
                          <a:pt x="346" y="544"/>
                        </a:lnTo>
                        <a:lnTo>
                          <a:pt x="309" y="538"/>
                        </a:lnTo>
                        <a:lnTo>
                          <a:pt x="246" y="511"/>
                        </a:lnTo>
                        <a:lnTo>
                          <a:pt x="107" y="460"/>
                        </a:lnTo>
                        <a:lnTo>
                          <a:pt x="86" y="464"/>
                        </a:lnTo>
                        <a:lnTo>
                          <a:pt x="66" y="473"/>
                        </a:lnTo>
                        <a:lnTo>
                          <a:pt x="45" y="486"/>
                        </a:lnTo>
                        <a:lnTo>
                          <a:pt x="31" y="500"/>
                        </a:lnTo>
                        <a:lnTo>
                          <a:pt x="19" y="522"/>
                        </a:lnTo>
                        <a:lnTo>
                          <a:pt x="10" y="546"/>
                        </a:lnTo>
                        <a:lnTo>
                          <a:pt x="3" y="579"/>
                        </a:lnTo>
                        <a:lnTo>
                          <a:pt x="1" y="606"/>
                        </a:lnTo>
                        <a:lnTo>
                          <a:pt x="0" y="634"/>
                        </a:lnTo>
                        <a:lnTo>
                          <a:pt x="1" y="667"/>
                        </a:lnTo>
                        <a:lnTo>
                          <a:pt x="5" y="697"/>
                        </a:lnTo>
                        <a:lnTo>
                          <a:pt x="10" y="722"/>
                        </a:lnTo>
                        <a:lnTo>
                          <a:pt x="121" y="758"/>
                        </a:lnTo>
                        <a:lnTo>
                          <a:pt x="168" y="781"/>
                        </a:lnTo>
                        <a:lnTo>
                          <a:pt x="198" y="799"/>
                        </a:lnTo>
                        <a:lnTo>
                          <a:pt x="224" y="813"/>
                        </a:lnTo>
                        <a:lnTo>
                          <a:pt x="246" y="823"/>
                        </a:lnTo>
                        <a:lnTo>
                          <a:pt x="278" y="833"/>
                        </a:lnTo>
                        <a:lnTo>
                          <a:pt x="344" y="852"/>
                        </a:lnTo>
                        <a:lnTo>
                          <a:pt x="453" y="878"/>
                        </a:lnTo>
                        <a:lnTo>
                          <a:pt x="534" y="892"/>
                        </a:lnTo>
                        <a:lnTo>
                          <a:pt x="554" y="886"/>
                        </a:lnTo>
                        <a:lnTo>
                          <a:pt x="566" y="872"/>
                        </a:lnTo>
                        <a:lnTo>
                          <a:pt x="576" y="848"/>
                        </a:lnTo>
                        <a:lnTo>
                          <a:pt x="601" y="790"/>
                        </a:lnTo>
                        <a:lnTo>
                          <a:pt x="607" y="827"/>
                        </a:lnTo>
                        <a:lnTo>
                          <a:pt x="613" y="920"/>
                        </a:lnTo>
                        <a:lnTo>
                          <a:pt x="610" y="993"/>
                        </a:lnTo>
                        <a:lnTo>
                          <a:pt x="601" y="1030"/>
                        </a:lnTo>
                        <a:lnTo>
                          <a:pt x="600" y="1070"/>
                        </a:lnTo>
                        <a:lnTo>
                          <a:pt x="600" y="1109"/>
                        </a:lnTo>
                        <a:lnTo>
                          <a:pt x="596" y="1156"/>
                        </a:lnTo>
                        <a:lnTo>
                          <a:pt x="586" y="1200"/>
                        </a:lnTo>
                        <a:lnTo>
                          <a:pt x="561" y="1329"/>
                        </a:lnTo>
                        <a:lnTo>
                          <a:pt x="578" y="1351"/>
                        </a:lnTo>
                        <a:lnTo>
                          <a:pt x="603" y="1367"/>
                        </a:lnTo>
                        <a:lnTo>
                          <a:pt x="639" y="1382"/>
                        </a:lnTo>
                        <a:lnTo>
                          <a:pt x="676" y="1391"/>
                        </a:lnTo>
                        <a:lnTo>
                          <a:pt x="706" y="1401"/>
                        </a:lnTo>
                        <a:lnTo>
                          <a:pt x="740" y="1414"/>
                        </a:lnTo>
                        <a:lnTo>
                          <a:pt x="770" y="1426"/>
                        </a:lnTo>
                        <a:lnTo>
                          <a:pt x="804" y="1437"/>
                        </a:lnTo>
                        <a:lnTo>
                          <a:pt x="847" y="1450"/>
                        </a:lnTo>
                        <a:lnTo>
                          <a:pt x="902" y="1458"/>
                        </a:lnTo>
                        <a:lnTo>
                          <a:pt x="877" y="1289"/>
                        </a:lnTo>
                        <a:lnTo>
                          <a:pt x="867" y="1234"/>
                        </a:lnTo>
                        <a:lnTo>
                          <a:pt x="863" y="1201"/>
                        </a:lnTo>
                        <a:lnTo>
                          <a:pt x="861" y="1165"/>
                        </a:lnTo>
                        <a:lnTo>
                          <a:pt x="858" y="1087"/>
                        </a:lnTo>
                        <a:lnTo>
                          <a:pt x="860" y="979"/>
                        </a:lnTo>
                        <a:lnTo>
                          <a:pt x="878" y="704"/>
                        </a:lnTo>
                        <a:lnTo>
                          <a:pt x="867" y="275"/>
                        </a:lnTo>
                        <a:lnTo>
                          <a:pt x="826" y="40"/>
                        </a:lnTo>
                        <a:lnTo>
                          <a:pt x="720" y="20"/>
                        </a:lnTo>
                        <a:lnTo>
                          <a:pt x="683" y="12"/>
                        </a:lnTo>
                        <a:lnTo>
                          <a:pt x="657" y="3"/>
                        </a:lnTo>
                        <a:lnTo>
                          <a:pt x="641" y="0"/>
                        </a:lnTo>
                        <a:lnTo>
                          <a:pt x="621" y="0"/>
                        </a:lnTo>
                        <a:lnTo>
                          <a:pt x="605" y="2"/>
                        </a:lnTo>
                        <a:lnTo>
                          <a:pt x="589" y="7"/>
                        </a:lnTo>
                        <a:lnTo>
                          <a:pt x="571" y="15"/>
                        </a:lnTo>
                        <a:lnTo>
                          <a:pt x="554" y="30"/>
                        </a:lnTo>
                        <a:lnTo>
                          <a:pt x="537" y="49"/>
                        </a:lnTo>
                        <a:lnTo>
                          <a:pt x="528" y="67"/>
                        </a:lnTo>
                        <a:lnTo>
                          <a:pt x="522" y="93"/>
                        </a:lnTo>
                        <a:lnTo>
                          <a:pt x="522" y="127"/>
                        </a:lnTo>
                        <a:lnTo>
                          <a:pt x="516" y="172"/>
                        </a:lnTo>
                        <a:lnTo>
                          <a:pt x="498" y="269"/>
                        </a:lnTo>
                        <a:lnTo>
                          <a:pt x="442" y="509"/>
                        </a:lnTo>
                        <a:lnTo>
                          <a:pt x="434" y="542"/>
                        </a:lnTo>
                        <a:lnTo>
                          <a:pt x="408" y="545"/>
                        </a:lnTo>
                        <a:lnTo>
                          <a:pt x="373" y="545"/>
                        </a:lnTo>
                        <a:close/>
                      </a:path>
                    </a:pathLst>
                  </a:custGeom>
                  <a:solidFill>
                    <a:srgbClr val="808080"/>
                  </a:solidFill>
                  <a:ln w="4763">
                    <a:solidFill>
                      <a:srgbClr val="000000"/>
                    </a:solidFill>
                    <a:round/>
                    <a:headEnd/>
                    <a:tailEnd/>
                  </a:ln>
                </p:spPr>
                <p:txBody>
                  <a:bodyPr/>
                  <a:lstStyle/>
                  <a:p>
                    <a:endParaRPr lang="id-ID"/>
                  </a:p>
                </p:txBody>
              </p:sp>
              <p:sp>
                <p:nvSpPr>
                  <p:cNvPr id="63" name="Freeform 53"/>
                  <p:cNvSpPr>
                    <a:spLocks/>
                  </p:cNvSpPr>
                  <p:nvPr/>
                </p:nvSpPr>
                <p:spPr bwMode="auto">
                  <a:xfrm>
                    <a:off x="3430" y="2118"/>
                    <a:ext cx="32" cy="131"/>
                  </a:xfrm>
                  <a:custGeom>
                    <a:avLst/>
                    <a:gdLst>
                      <a:gd name="T0" fmla="*/ 0 w 98"/>
                      <a:gd name="T1" fmla="*/ 0 h 392"/>
                      <a:gd name="T2" fmla="*/ 0 w 98"/>
                      <a:gd name="T3" fmla="*/ 0 h 392"/>
                      <a:gd name="T4" fmla="*/ 0 w 98"/>
                      <a:gd name="T5" fmla="*/ 0 h 392"/>
                      <a:gd name="T6" fmla="*/ 0 w 98"/>
                      <a:gd name="T7" fmla="*/ 0 h 392"/>
                      <a:gd name="T8" fmla="*/ 0 w 98"/>
                      <a:gd name="T9" fmla="*/ 0 h 392"/>
                      <a:gd name="T10" fmla="*/ 0 60000 65536"/>
                      <a:gd name="T11" fmla="*/ 0 60000 65536"/>
                      <a:gd name="T12" fmla="*/ 0 60000 65536"/>
                      <a:gd name="T13" fmla="*/ 0 60000 65536"/>
                      <a:gd name="T14" fmla="*/ 0 60000 65536"/>
                      <a:gd name="T15" fmla="*/ 0 w 98"/>
                      <a:gd name="T16" fmla="*/ 0 h 392"/>
                      <a:gd name="T17" fmla="*/ 98 w 98"/>
                      <a:gd name="T18" fmla="*/ 392 h 392"/>
                    </a:gdLst>
                    <a:ahLst/>
                    <a:cxnLst>
                      <a:cxn ang="T10">
                        <a:pos x="T0" y="T1"/>
                      </a:cxn>
                      <a:cxn ang="T11">
                        <a:pos x="T2" y="T3"/>
                      </a:cxn>
                      <a:cxn ang="T12">
                        <a:pos x="T4" y="T5"/>
                      </a:cxn>
                      <a:cxn ang="T13">
                        <a:pos x="T6" y="T7"/>
                      </a:cxn>
                      <a:cxn ang="T14">
                        <a:pos x="T8" y="T9"/>
                      </a:cxn>
                    </a:cxnLst>
                    <a:rect l="T15" t="T16" r="T17" b="T18"/>
                    <a:pathLst>
                      <a:path w="98" h="392">
                        <a:moveTo>
                          <a:pt x="0" y="392"/>
                        </a:moveTo>
                        <a:lnTo>
                          <a:pt x="35" y="262"/>
                        </a:lnTo>
                        <a:lnTo>
                          <a:pt x="70" y="131"/>
                        </a:lnTo>
                        <a:lnTo>
                          <a:pt x="63" y="22"/>
                        </a:lnTo>
                        <a:lnTo>
                          <a:pt x="98" y="0"/>
                        </a:lnTo>
                      </a:path>
                    </a:pathLst>
                  </a:custGeom>
                  <a:noFill/>
                  <a:ln w="4763">
                    <a:solidFill>
                      <a:srgbClr val="000000"/>
                    </a:solidFill>
                    <a:round/>
                    <a:headEnd/>
                    <a:tailEnd/>
                  </a:ln>
                </p:spPr>
                <p:txBody>
                  <a:bodyPr/>
                  <a:lstStyle/>
                  <a:p>
                    <a:endParaRPr lang="id-ID"/>
                  </a:p>
                </p:txBody>
              </p:sp>
            </p:grpSp>
            <p:sp>
              <p:nvSpPr>
                <p:cNvPr id="60" name="Freeform 55"/>
                <p:cNvSpPr>
                  <a:spLocks/>
                </p:cNvSpPr>
                <p:nvPr/>
              </p:nvSpPr>
              <p:spPr bwMode="auto">
                <a:xfrm>
                  <a:off x="3372" y="2169"/>
                  <a:ext cx="27" cy="27"/>
                </a:xfrm>
                <a:custGeom>
                  <a:avLst/>
                  <a:gdLst>
                    <a:gd name="T0" fmla="*/ 0 w 81"/>
                    <a:gd name="T1" fmla="*/ 0 h 80"/>
                    <a:gd name="T2" fmla="*/ 0 w 81"/>
                    <a:gd name="T3" fmla="*/ 0 h 80"/>
                    <a:gd name="T4" fmla="*/ 0 w 81"/>
                    <a:gd name="T5" fmla="*/ 0 h 80"/>
                    <a:gd name="T6" fmla="*/ 0 w 81"/>
                    <a:gd name="T7" fmla="*/ 0 h 80"/>
                    <a:gd name="T8" fmla="*/ 0 w 81"/>
                    <a:gd name="T9" fmla="*/ 0 h 80"/>
                    <a:gd name="T10" fmla="*/ 0 w 81"/>
                    <a:gd name="T11" fmla="*/ 0 h 80"/>
                    <a:gd name="T12" fmla="*/ 0 60000 65536"/>
                    <a:gd name="T13" fmla="*/ 0 60000 65536"/>
                    <a:gd name="T14" fmla="*/ 0 60000 65536"/>
                    <a:gd name="T15" fmla="*/ 0 60000 65536"/>
                    <a:gd name="T16" fmla="*/ 0 60000 65536"/>
                    <a:gd name="T17" fmla="*/ 0 60000 65536"/>
                    <a:gd name="T18" fmla="*/ 0 w 81"/>
                    <a:gd name="T19" fmla="*/ 0 h 80"/>
                    <a:gd name="T20" fmla="*/ 81 w 81"/>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81" h="80">
                      <a:moveTo>
                        <a:pt x="0" y="2"/>
                      </a:moveTo>
                      <a:lnTo>
                        <a:pt x="38" y="0"/>
                      </a:lnTo>
                      <a:lnTo>
                        <a:pt x="59" y="10"/>
                      </a:lnTo>
                      <a:lnTo>
                        <a:pt x="74" y="29"/>
                      </a:lnTo>
                      <a:lnTo>
                        <a:pt x="81" y="58"/>
                      </a:lnTo>
                      <a:lnTo>
                        <a:pt x="80" y="80"/>
                      </a:lnTo>
                    </a:path>
                  </a:pathLst>
                </a:custGeom>
                <a:noFill/>
                <a:ln w="4763">
                  <a:solidFill>
                    <a:srgbClr val="000000"/>
                  </a:solidFill>
                  <a:round/>
                  <a:headEnd/>
                  <a:tailEnd/>
                </a:ln>
              </p:spPr>
              <p:txBody>
                <a:bodyPr/>
                <a:lstStyle/>
                <a:p>
                  <a:endParaRPr lang="id-ID"/>
                </a:p>
              </p:txBody>
            </p:sp>
            <p:sp>
              <p:nvSpPr>
                <p:cNvPr id="61" name="Freeform 56"/>
                <p:cNvSpPr>
                  <a:spLocks/>
                </p:cNvSpPr>
                <p:nvPr/>
              </p:nvSpPr>
              <p:spPr bwMode="auto">
                <a:xfrm>
                  <a:off x="3464" y="2002"/>
                  <a:ext cx="63" cy="377"/>
                </a:xfrm>
                <a:custGeom>
                  <a:avLst/>
                  <a:gdLst>
                    <a:gd name="T0" fmla="*/ 0 w 189"/>
                    <a:gd name="T1" fmla="*/ 0 h 1132"/>
                    <a:gd name="T2" fmla="*/ 0 w 189"/>
                    <a:gd name="T3" fmla="*/ 0 h 1132"/>
                    <a:gd name="T4" fmla="*/ 0 w 189"/>
                    <a:gd name="T5" fmla="*/ 0 h 1132"/>
                    <a:gd name="T6" fmla="*/ 0 w 189"/>
                    <a:gd name="T7" fmla="*/ 0 h 1132"/>
                    <a:gd name="T8" fmla="*/ 0 w 189"/>
                    <a:gd name="T9" fmla="*/ 0 h 1132"/>
                    <a:gd name="T10" fmla="*/ 0 w 189"/>
                    <a:gd name="T11" fmla="*/ 0 h 1132"/>
                    <a:gd name="T12" fmla="*/ 0 w 189"/>
                    <a:gd name="T13" fmla="*/ 0 h 1132"/>
                    <a:gd name="T14" fmla="*/ 0 w 189"/>
                    <a:gd name="T15" fmla="*/ 0 h 1132"/>
                    <a:gd name="T16" fmla="*/ 0 w 189"/>
                    <a:gd name="T17" fmla="*/ 0 h 1132"/>
                    <a:gd name="T18" fmla="*/ 0 w 189"/>
                    <a:gd name="T19" fmla="*/ 0 h 1132"/>
                    <a:gd name="T20" fmla="*/ 0 w 189"/>
                    <a:gd name="T21" fmla="*/ 0 h 1132"/>
                    <a:gd name="T22" fmla="*/ 0 w 189"/>
                    <a:gd name="T23" fmla="*/ 0 h 1132"/>
                    <a:gd name="T24" fmla="*/ 0 w 189"/>
                    <a:gd name="T25" fmla="*/ 0 h 1132"/>
                    <a:gd name="T26" fmla="*/ 0 w 189"/>
                    <a:gd name="T27" fmla="*/ 0 h 1132"/>
                    <a:gd name="T28" fmla="*/ 0 w 189"/>
                    <a:gd name="T29" fmla="*/ 0 h 1132"/>
                    <a:gd name="T30" fmla="*/ 0 w 189"/>
                    <a:gd name="T31" fmla="*/ 0 h 1132"/>
                    <a:gd name="T32" fmla="*/ 0 w 189"/>
                    <a:gd name="T33" fmla="*/ 0 h 1132"/>
                    <a:gd name="T34" fmla="*/ 0 w 189"/>
                    <a:gd name="T35" fmla="*/ 0 h 1132"/>
                    <a:gd name="T36" fmla="*/ 0 w 189"/>
                    <a:gd name="T37" fmla="*/ 0 h 1132"/>
                    <a:gd name="T38" fmla="*/ 0 w 189"/>
                    <a:gd name="T39" fmla="*/ 0 h 1132"/>
                    <a:gd name="T40" fmla="*/ 0 w 189"/>
                    <a:gd name="T41" fmla="*/ 0 h 1132"/>
                    <a:gd name="T42" fmla="*/ 0 w 189"/>
                    <a:gd name="T43" fmla="*/ 0 h 1132"/>
                    <a:gd name="T44" fmla="*/ 0 w 189"/>
                    <a:gd name="T45" fmla="*/ 0 h 1132"/>
                    <a:gd name="T46" fmla="*/ 0 w 189"/>
                    <a:gd name="T47" fmla="*/ 0 h 1132"/>
                    <a:gd name="T48" fmla="*/ 0 w 189"/>
                    <a:gd name="T49" fmla="*/ 0 h 1132"/>
                    <a:gd name="T50" fmla="*/ 0 w 189"/>
                    <a:gd name="T51" fmla="*/ 0 h 1132"/>
                    <a:gd name="T52" fmla="*/ 0 w 189"/>
                    <a:gd name="T53" fmla="*/ 0 h 1132"/>
                    <a:gd name="T54" fmla="*/ 0 w 189"/>
                    <a:gd name="T55" fmla="*/ 0 h 1132"/>
                    <a:gd name="T56" fmla="*/ 0 w 189"/>
                    <a:gd name="T57" fmla="*/ 0 h 1132"/>
                    <a:gd name="T58" fmla="*/ 0 w 189"/>
                    <a:gd name="T59" fmla="*/ 0 h 1132"/>
                    <a:gd name="T60" fmla="*/ 0 w 189"/>
                    <a:gd name="T61" fmla="*/ 0 h 1132"/>
                    <a:gd name="T62" fmla="*/ 0 w 189"/>
                    <a:gd name="T63" fmla="*/ 0 h 1132"/>
                    <a:gd name="T64" fmla="*/ 0 w 189"/>
                    <a:gd name="T65" fmla="*/ 0 h 1132"/>
                    <a:gd name="T66" fmla="*/ 0 w 189"/>
                    <a:gd name="T67" fmla="*/ 0 h 1132"/>
                    <a:gd name="T68" fmla="*/ 0 w 189"/>
                    <a:gd name="T69" fmla="*/ 0 h 1132"/>
                    <a:gd name="T70" fmla="*/ 0 w 189"/>
                    <a:gd name="T71" fmla="*/ 0 h 1132"/>
                    <a:gd name="T72" fmla="*/ 0 w 189"/>
                    <a:gd name="T73" fmla="*/ 0 h 1132"/>
                    <a:gd name="T74" fmla="*/ 0 w 189"/>
                    <a:gd name="T75" fmla="*/ 0 h 11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9"/>
                    <a:gd name="T115" fmla="*/ 0 h 1132"/>
                    <a:gd name="T116" fmla="*/ 189 w 189"/>
                    <a:gd name="T117" fmla="*/ 1132 h 113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9" h="1132">
                      <a:moveTo>
                        <a:pt x="115" y="0"/>
                      </a:moveTo>
                      <a:lnTo>
                        <a:pt x="86" y="75"/>
                      </a:lnTo>
                      <a:lnTo>
                        <a:pt x="74" y="103"/>
                      </a:lnTo>
                      <a:lnTo>
                        <a:pt x="63" y="127"/>
                      </a:lnTo>
                      <a:lnTo>
                        <a:pt x="42" y="159"/>
                      </a:lnTo>
                      <a:lnTo>
                        <a:pt x="26" y="178"/>
                      </a:lnTo>
                      <a:lnTo>
                        <a:pt x="0" y="207"/>
                      </a:lnTo>
                      <a:lnTo>
                        <a:pt x="87" y="211"/>
                      </a:lnTo>
                      <a:lnTo>
                        <a:pt x="28" y="294"/>
                      </a:lnTo>
                      <a:lnTo>
                        <a:pt x="60" y="379"/>
                      </a:lnTo>
                      <a:lnTo>
                        <a:pt x="73" y="416"/>
                      </a:lnTo>
                      <a:lnTo>
                        <a:pt x="84" y="455"/>
                      </a:lnTo>
                      <a:lnTo>
                        <a:pt x="93" y="503"/>
                      </a:lnTo>
                      <a:lnTo>
                        <a:pt x="111" y="617"/>
                      </a:lnTo>
                      <a:lnTo>
                        <a:pt x="119" y="680"/>
                      </a:lnTo>
                      <a:lnTo>
                        <a:pt x="123" y="746"/>
                      </a:lnTo>
                      <a:lnTo>
                        <a:pt x="126" y="795"/>
                      </a:lnTo>
                      <a:lnTo>
                        <a:pt x="126" y="934"/>
                      </a:lnTo>
                      <a:lnTo>
                        <a:pt x="128" y="971"/>
                      </a:lnTo>
                      <a:lnTo>
                        <a:pt x="134" y="1021"/>
                      </a:lnTo>
                      <a:lnTo>
                        <a:pt x="149" y="1132"/>
                      </a:lnTo>
                      <a:lnTo>
                        <a:pt x="168" y="864"/>
                      </a:lnTo>
                      <a:lnTo>
                        <a:pt x="174" y="795"/>
                      </a:lnTo>
                      <a:lnTo>
                        <a:pt x="182" y="697"/>
                      </a:lnTo>
                      <a:lnTo>
                        <a:pt x="185" y="645"/>
                      </a:lnTo>
                      <a:lnTo>
                        <a:pt x="188" y="594"/>
                      </a:lnTo>
                      <a:lnTo>
                        <a:pt x="188" y="527"/>
                      </a:lnTo>
                      <a:lnTo>
                        <a:pt x="189" y="452"/>
                      </a:lnTo>
                      <a:lnTo>
                        <a:pt x="189" y="378"/>
                      </a:lnTo>
                      <a:lnTo>
                        <a:pt x="188" y="333"/>
                      </a:lnTo>
                      <a:lnTo>
                        <a:pt x="183" y="257"/>
                      </a:lnTo>
                      <a:lnTo>
                        <a:pt x="181" y="217"/>
                      </a:lnTo>
                      <a:lnTo>
                        <a:pt x="175" y="171"/>
                      </a:lnTo>
                      <a:lnTo>
                        <a:pt x="169" y="144"/>
                      </a:lnTo>
                      <a:lnTo>
                        <a:pt x="162" y="115"/>
                      </a:lnTo>
                      <a:lnTo>
                        <a:pt x="155" y="92"/>
                      </a:lnTo>
                      <a:lnTo>
                        <a:pt x="148" y="69"/>
                      </a:lnTo>
                      <a:lnTo>
                        <a:pt x="115" y="0"/>
                      </a:lnTo>
                      <a:close/>
                    </a:path>
                  </a:pathLst>
                </a:custGeom>
                <a:solidFill>
                  <a:srgbClr val="808080"/>
                </a:solidFill>
                <a:ln w="4763">
                  <a:solidFill>
                    <a:srgbClr val="000000"/>
                  </a:solidFill>
                  <a:round/>
                  <a:headEnd/>
                  <a:tailEnd/>
                </a:ln>
              </p:spPr>
              <p:txBody>
                <a:bodyPr/>
                <a:lstStyle/>
                <a:p>
                  <a:endParaRPr lang="id-ID"/>
                </a:p>
              </p:txBody>
            </p:sp>
          </p:grpSp>
          <p:sp>
            <p:nvSpPr>
              <p:cNvPr id="36" name="Freeform 58"/>
              <p:cNvSpPr>
                <a:spLocks/>
              </p:cNvSpPr>
              <p:nvPr/>
            </p:nvSpPr>
            <p:spPr bwMode="auto">
              <a:xfrm>
                <a:off x="3527" y="2034"/>
                <a:ext cx="49" cy="379"/>
              </a:xfrm>
              <a:custGeom>
                <a:avLst/>
                <a:gdLst>
                  <a:gd name="T0" fmla="*/ 0 w 147"/>
                  <a:gd name="T1" fmla="*/ 0 h 1137"/>
                  <a:gd name="T2" fmla="*/ 0 w 147"/>
                  <a:gd name="T3" fmla="*/ 0 h 1137"/>
                  <a:gd name="T4" fmla="*/ 0 w 147"/>
                  <a:gd name="T5" fmla="*/ 0 h 1137"/>
                  <a:gd name="T6" fmla="*/ 0 w 147"/>
                  <a:gd name="T7" fmla="*/ 0 h 1137"/>
                  <a:gd name="T8" fmla="*/ 0 w 147"/>
                  <a:gd name="T9" fmla="*/ 0 h 1137"/>
                  <a:gd name="T10" fmla="*/ 0 w 147"/>
                  <a:gd name="T11" fmla="*/ 0 h 1137"/>
                  <a:gd name="T12" fmla="*/ 0 w 147"/>
                  <a:gd name="T13" fmla="*/ 0 h 1137"/>
                  <a:gd name="T14" fmla="*/ 0 w 147"/>
                  <a:gd name="T15" fmla="*/ 0 h 1137"/>
                  <a:gd name="T16" fmla="*/ 0 w 147"/>
                  <a:gd name="T17" fmla="*/ 0 h 1137"/>
                  <a:gd name="T18" fmla="*/ 0 w 147"/>
                  <a:gd name="T19" fmla="*/ 0 h 1137"/>
                  <a:gd name="T20" fmla="*/ 0 w 147"/>
                  <a:gd name="T21" fmla="*/ 0 h 1137"/>
                  <a:gd name="T22" fmla="*/ 0 w 147"/>
                  <a:gd name="T23" fmla="*/ 0 h 11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
                  <a:gd name="T37" fmla="*/ 0 h 1137"/>
                  <a:gd name="T38" fmla="*/ 147 w 147"/>
                  <a:gd name="T39" fmla="*/ 1137 h 11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 h="1137">
                    <a:moveTo>
                      <a:pt x="47" y="0"/>
                    </a:moveTo>
                    <a:lnTo>
                      <a:pt x="22" y="163"/>
                    </a:lnTo>
                    <a:lnTo>
                      <a:pt x="5" y="378"/>
                    </a:lnTo>
                    <a:lnTo>
                      <a:pt x="8" y="813"/>
                    </a:lnTo>
                    <a:lnTo>
                      <a:pt x="0" y="1017"/>
                    </a:lnTo>
                    <a:lnTo>
                      <a:pt x="70" y="1137"/>
                    </a:lnTo>
                    <a:lnTo>
                      <a:pt x="142" y="1017"/>
                    </a:lnTo>
                    <a:lnTo>
                      <a:pt x="140" y="813"/>
                    </a:lnTo>
                    <a:lnTo>
                      <a:pt x="147" y="374"/>
                    </a:lnTo>
                    <a:lnTo>
                      <a:pt x="119" y="145"/>
                    </a:lnTo>
                    <a:lnTo>
                      <a:pt x="84" y="0"/>
                    </a:lnTo>
                    <a:lnTo>
                      <a:pt x="47" y="0"/>
                    </a:lnTo>
                    <a:close/>
                  </a:path>
                </a:pathLst>
              </a:custGeom>
              <a:solidFill>
                <a:srgbClr val="E00000"/>
              </a:solidFill>
              <a:ln w="4763">
                <a:solidFill>
                  <a:srgbClr val="000000"/>
                </a:solidFill>
                <a:round/>
                <a:headEnd/>
                <a:tailEnd/>
              </a:ln>
            </p:spPr>
            <p:txBody>
              <a:bodyPr/>
              <a:lstStyle/>
              <a:p>
                <a:endParaRPr lang="id-ID"/>
              </a:p>
            </p:txBody>
          </p:sp>
          <p:sp>
            <p:nvSpPr>
              <p:cNvPr id="37" name="Arc 59"/>
              <p:cNvSpPr>
                <a:spLocks/>
              </p:cNvSpPr>
              <p:nvPr/>
            </p:nvSpPr>
            <p:spPr bwMode="auto">
              <a:xfrm>
                <a:off x="3535" y="2008"/>
                <a:ext cx="29" cy="28"/>
              </a:xfrm>
              <a:custGeom>
                <a:avLst/>
                <a:gdLst>
                  <a:gd name="T0" fmla="*/ 0 w 43200"/>
                  <a:gd name="T1" fmla="*/ 0 h 32753"/>
                  <a:gd name="T2" fmla="*/ 0 w 43200"/>
                  <a:gd name="T3" fmla="*/ 0 h 32753"/>
                  <a:gd name="T4" fmla="*/ 0 w 43200"/>
                  <a:gd name="T5" fmla="*/ 0 h 32753"/>
                  <a:gd name="T6" fmla="*/ 0 60000 65536"/>
                  <a:gd name="T7" fmla="*/ 0 60000 65536"/>
                  <a:gd name="T8" fmla="*/ 0 60000 65536"/>
                  <a:gd name="T9" fmla="*/ 0 w 43200"/>
                  <a:gd name="T10" fmla="*/ 0 h 32753"/>
                  <a:gd name="T11" fmla="*/ 43200 w 43200"/>
                  <a:gd name="T12" fmla="*/ 32753 h 32753"/>
                </a:gdLst>
                <a:ahLst/>
                <a:cxnLst>
                  <a:cxn ang="T6">
                    <a:pos x="T0" y="T1"/>
                  </a:cxn>
                  <a:cxn ang="T7">
                    <a:pos x="T2" y="T3"/>
                  </a:cxn>
                  <a:cxn ang="T8">
                    <a:pos x="T4" y="T5"/>
                  </a:cxn>
                </a:cxnLst>
                <a:rect l="T9" t="T10" r="T11" b="T12"/>
                <a:pathLst>
                  <a:path w="43200" h="32753" fill="none" extrusionOk="0">
                    <a:moveTo>
                      <a:pt x="40097" y="0"/>
                    </a:moveTo>
                    <a:cubicBezTo>
                      <a:pt x="42127" y="3366"/>
                      <a:pt x="43200" y="7222"/>
                      <a:pt x="43200" y="11153"/>
                    </a:cubicBezTo>
                    <a:cubicBezTo>
                      <a:pt x="43200" y="23082"/>
                      <a:pt x="33529" y="32753"/>
                      <a:pt x="21600" y="32753"/>
                    </a:cubicBezTo>
                    <a:cubicBezTo>
                      <a:pt x="9670" y="32753"/>
                      <a:pt x="0" y="23082"/>
                      <a:pt x="0" y="11153"/>
                    </a:cubicBezTo>
                    <a:cubicBezTo>
                      <a:pt x="-1" y="8621"/>
                      <a:pt x="444" y="6110"/>
                      <a:pt x="1314" y="3733"/>
                    </a:cubicBezTo>
                  </a:path>
                  <a:path w="43200" h="32753" stroke="0" extrusionOk="0">
                    <a:moveTo>
                      <a:pt x="40097" y="0"/>
                    </a:moveTo>
                    <a:cubicBezTo>
                      <a:pt x="42127" y="3366"/>
                      <a:pt x="43200" y="7222"/>
                      <a:pt x="43200" y="11153"/>
                    </a:cubicBezTo>
                    <a:cubicBezTo>
                      <a:pt x="43200" y="23082"/>
                      <a:pt x="33529" y="32753"/>
                      <a:pt x="21600" y="32753"/>
                    </a:cubicBezTo>
                    <a:cubicBezTo>
                      <a:pt x="9670" y="32753"/>
                      <a:pt x="0" y="23082"/>
                      <a:pt x="0" y="11153"/>
                    </a:cubicBezTo>
                    <a:cubicBezTo>
                      <a:pt x="-1" y="8621"/>
                      <a:pt x="444" y="6110"/>
                      <a:pt x="1314" y="3733"/>
                    </a:cubicBezTo>
                    <a:lnTo>
                      <a:pt x="21600" y="11153"/>
                    </a:lnTo>
                    <a:close/>
                  </a:path>
                </a:pathLst>
              </a:custGeom>
              <a:solidFill>
                <a:srgbClr val="E00000"/>
              </a:solidFill>
              <a:ln w="4763">
                <a:solidFill>
                  <a:srgbClr val="000000"/>
                </a:solidFill>
                <a:round/>
                <a:headEnd/>
                <a:tailEnd/>
              </a:ln>
            </p:spPr>
            <p:txBody>
              <a:bodyPr/>
              <a:lstStyle/>
              <a:p>
                <a:endParaRPr lang="id-ID"/>
              </a:p>
            </p:txBody>
          </p:sp>
          <p:sp>
            <p:nvSpPr>
              <p:cNvPr id="38" name="Freeform 60"/>
              <p:cNvSpPr>
                <a:spLocks/>
              </p:cNvSpPr>
              <p:nvPr/>
            </p:nvSpPr>
            <p:spPr bwMode="auto">
              <a:xfrm>
                <a:off x="3502" y="1991"/>
                <a:ext cx="95" cy="58"/>
              </a:xfrm>
              <a:custGeom>
                <a:avLst/>
                <a:gdLst>
                  <a:gd name="T0" fmla="*/ 0 w 284"/>
                  <a:gd name="T1" fmla="*/ 0 h 174"/>
                  <a:gd name="T2" fmla="*/ 0 w 284"/>
                  <a:gd name="T3" fmla="*/ 0 h 174"/>
                  <a:gd name="T4" fmla="*/ 0 w 284"/>
                  <a:gd name="T5" fmla="*/ 0 h 174"/>
                  <a:gd name="T6" fmla="*/ 0 w 284"/>
                  <a:gd name="T7" fmla="*/ 0 h 174"/>
                  <a:gd name="T8" fmla="*/ 0 w 284"/>
                  <a:gd name="T9" fmla="*/ 0 h 174"/>
                  <a:gd name="T10" fmla="*/ 0 w 284"/>
                  <a:gd name="T11" fmla="*/ 0 h 174"/>
                  <a:gd name="T12" fmla="*/ 0 w 284"/>
                  <a:gd name="T13" fmla="*/ 0 h 174"/>
                  <a:gd name="T14" fmla="*/ 0 w 284"/>
                  <a:gd name="T15" fmla="*/ 0 h 174"/>
                  <a:gd name="T16" fmla="*/ 0 w 284"/>
                  <a:gd name="T17" fmla="*/ 0 h 1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4"/>
                  <a:gd name="T28" fmla="*/ 0 h 174"/>
                  <a:gd name="T29" fmla="*/ 284 w 284"/>
                  <a:gd name="T30" fmla="*/ 174 h 1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4" h="174">
                    <a:moveTo>
                      <a:pt x="27" y="0"/>
                    </a:moveTo>
                    <a:lnTo>
                      <a:pt x="142" y="75"/>
                    </a:lnTo>
                    <a:lnTo>
                      <a:pt x="263" y="0"/>
                    </a:lnTo>
                    <a:lnTo>
                      <a:pt x="284" y="36"/>
                    </a:lnTo>
                    <a:lnTo>
                      <a:pt x="204" y="174"/>
                    </a:lnTo>
                    <a:lnTo>
                      <a:pt x="142" y="80"/>
                    </a:lnTo>
                    <a:lnTo>
                      <a:pt x="81" y="173"/>
                    </a:lnTo>
                    <a:lnTo>
                      <a:pt x="0" y="35"/>
                    </a:lnTo>
                    <a:lnTo>
                      <a:pt x="27" y="0"/>
                    </a:lnTo>
                    <a:close/>
                  </a:path>
                </a:pathLst>
              </a:custGeom>
              <a:solidFill>
                <a:srgbClr val="FFFFFF"/>
              </a:solidFill>
              <a:ln w="4763">
                <a:solidFill>
                  <a:srgbClr val="000000"/>
                </a:solidFill>
                <a:round/>
                <a:headEnd/>
                <a:tailEnd/>
              </a:ln>
            </p:spPr>
            <p:txBody>
              <a:bodyPr/>
              <a:lstStyle/>
              <a:p>
                <a:endParaRPr lang="id-ID"/>
              </a:p>
            </p:txBody>
          </p:sp>
          <p:sp>
            <p:nvSpPr>
              <p:cNvPr id="39" name="Freeform 61"/>
              <p:cNvSpPr>
                <a:spLocks/>
              </p:cNvSpPr>
              <p:nvPr/>
            </p:nvSpPr>
            <p:spPr bwMode="auto">
              <a:xfrm>
                <a:off x="3233" y="2149"/>
                <a:ext cx="27" cy="77"/>
              </a:xfrm>
              <a:custGeom>
                <a:avLst/>
                <a:gdLst>
                  <a:gd name="T0" fmla="*/ 0 w 80"/>
                  <a:gd name="T1" fmla="*/ 0 h 232"/>
                  <a:gd name="T2" fmla="*/ 0 w 80"/>
                  <a:gd name="T3" fmla="*/ 0 h 232"/>
                  <a:gd name="T4" fmla="*/ 0 w 80"/>
                  <a:gd name="T5" fmla="*/ 0 h 232"/>
                  <a:gd name="T6" fmla="*/ 0 w 80"/>
                  <a:gd name="T7" fmla="*/ 0 h 232"/>
                  <a:gd name="T8" fmla="*/ 0 w 80"/>
                  <a:gd name="T9" fmla="*/ 0 h 232"/>
                  <a:gd name="T10" fmla="*/ 0 w 80"/>
                  <a:gd name="T11" fmla="*/ 0 h 232"/>
                  <a:gd name="T12" fmla="*/ 0 w 80"/>
                  <a:gd name="T13" fmla="*/ 0 h 232"/>
                  <a:gd name="T14" fmla="*/ 0 w 80"/>
                  <a:gd name="T15" fmla="*/ 0 h 232"/>
                  <a:gd name="T16" fmla="*/ 0 w 80"/>
                  <a:gd name="T17" fmla="*/ 0 h 232"/>
                  <a:gd name="T18" fmla="*/ 0 w 80"/>
                  <a:gd name="T19" fmla="*/ 0 h 232"/>
                  <a:gd name="T20" fmla="*/ 0 w 80"/>
                  <a:gd name="T21" fmla="*/ 0 h 232"/>
                  <a:gd name="T22" fmla="*/ 0 w 80"/>
                  <a:gd name="T23" fmla="*/ 0 h 232"/>
                  <a:gd name="T24" fmla="*/ 0 w 80"/>
                  <a:gd name="T25" fmla="*/ 0 h 232"/>
                  <a:gd name="T26" fmla="*/ 0 w 80"/>
                  <a:gd name="T27" fmla="*/ 0 h 232"/>
                  <a:gd name="T28" fmla="*/ 0 w 80"/>
                  <a:gd name="T29" fmla="*/ 0 h 232"/>
                  <a:gd name="T30" fmla="*/ 0 w 80"/>
                  <a:gd name="T31" fmla="*/ 0 h 232"/>
                  <a:gd name="T32" fmla="*/ 0 w 80"/>
                  <a:gd name="T33" fmla="*/ 0 h 232"/>
                  <a:gd name="T34" fmla="*/ 0 w 80"/>
                  <a:gd name="T35" fmla="*/ 0 h 232"/>
                  <a:gd name="T36" fmla="*/ 0 w 80"/>
                  <a:gd name="T37" fmla="*/ 0 h 232"/>
                  <a:gd name="T38" fmla="*/ 0 w 80"/>
                  <a:gd name="T39" fmla="*/ 0 h 232"/>
                  <a:gd name="T40" fmla="*/ 0 w 80"/>
                  <a:gd name="T41" fmla="*/ 0 h 2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0"/>
                  <a:gd name="T64" fmla="*/ 0 h 232"/>
                  <a:gd name="T65" fmla="*/ 80 w 80"/>
                  <a:gd name="T66" fmla="*/ 232 h 23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0" h="232">
                    <a:moveTo>
                      <a:pt x="66" y="0"/>
                    </a:moveTo>
                    <a:lnTo>
                      <a:pt x="73" y="23"/>
                    </a:lnTo>
                    <a:lnTo>
                      <a:pt x="76" y="44"/>
                    </a:lnTo>
                    <a:lnTo>
                      <a:pt x="80" y="72"/>
                    </a:lnTo>
                    <a:lnTo>
                      <a:pt x="80" y="90"/>
                    </a:lnTo>
                    <a:lnTo>
                      <a:pt x="80" y="112"/>
                    </a:lnTo>
                    <a:lnTo>
                      <a:pt x="74" y="140"/>
                    </a:lnTo>
                    <a:lnTo>
                      <a:pt x="66" y="170"/>
                    </a:lnTo>
                    <a:lnTo>
                      <a:pt x="58" y="191"/>
                    </a:lnTo>
                    <a:lnTo>
                      <a:pt x="48" y="210"/>
                    </a:lnTo>
                    <a:lnTo>
                      <a:pt x="36" y="223"/>
                    </a:lnTo>
                    <a:lnTo>
                      <a:pt x="20" y="231"/>
                    </a:lnTo>
                    <a:lnTo>
                      <a:pt x="8" y="232"/>
                    </a:lnTo>
                    <a:lnTo>
                      <a:pt x="3" y="217"/>
                    </a:lnTo>
                    <a:lnTo>
                      <a:pt x="2" y="205"/>
                    </a:lnTo>
                    <a:lnTo>
                      <a:pt x="0" y="185"/>
                    </a:lnTo>
                    <a:lnTo>
                      <a:pt x="0" y="166"/>
                    </a:lnTo>
                    <a:lnTo>
                      <a:pt x="4" y="118"/>
                    </a:lnTo>
                    <a:lnTo>
                      <a:pt x="36" y="14"/>
                    </a:lnTo>
                    <a:lnTo>
                      <a:pt x="52" y="3"/>
                    </a:lnTo>
                    <a:lnTo>
                      <a:pt x="66" y="0"/>
                    </a:lnTo>
                    <a:close/>
                  </a:path>
                </a:pathLst>
              </a:custGeom>
              <a:solidFill>
                <a:srgbClr val="202020"/>
              </a:solidFill>
              <a:ln w="4763">
                <a:solidFill>
                  <a:srgbClr val="000000"/>
                </a:solidFill>
                <a:round/>
                <a:headEnd/>
                <a:tailEnd/>
              </a:ln>
            </p:spPr>
            <p:txBody>
              <a:bodyPr/>
              <a:lstStyle/>
              <a:p>
                <a:endParaRPr lang="id-ID"/>
              </a:p>
            </p:txBody>
          </p:sp>
          <p:grpSp>
            <p:nvGrpSpPr>
              <p:cNvPr id="40" name="Group 68"/>
              <p:cNvGrpSpPr>
                <a:grpSpLocks/>
              </p:cNvGrpSpPr>
              <p:nvPr/>
            </p:nvGrpSpPr>
            <p:grpSpPr bwMode="auto">
              <a:xfrm>
                <a:off x="3575" y="1991"/>
                <a:ext cx="301" cy="486"/>
                <a:chOff x="3575" y="1991"/>
                <a:chExt cx="301" cy="486"/>
              </a:xfrm>
            </p:grpSpPr>
            <p:grpSp>
              <p:nvGrpSpPr>
                <p:cNvPr id="53" name="Group 66"/>
                <p:cNvGrpSpPr>
                  <a:grpSpLocks/>
                </p:cNvGrpSpPr>
                <p:nvPr/>
              </p:nvGrpSpPr>
              <p:grpSpPr bwMode="auto">
                <a:xfrm>
                  <a:off x="3575" y="1991"/>
                  <a:ext cx="301" cy="486"/>
                  <a:chOff x="3575" y="1991"/>
                  <a:chExt cx="301" cy="486"/>
                </a:xfrm>
              </p:grpSpPr>
              <p:grpSp>
                <p:nvGrpSpPr>
                  <p:cNvPr id="55" name="Group 64"/>
                  <p:cNvGrpSpPr>
                    <a:grpSpLocks/>
                  </p:cNvGrpSpPr>
                  <p:nvPr/>
                </p:nvGrpSpPr>
                <p:grpSpPr bwMode="auto">
                  <a:xfrm>
                    <a:off x="3575" y="1991"/>
                    <a:ext cx="301" cy="486"/>
                    <a:chOff x="3575" y="1991"/>
                    <a:chExt cx="301" cy="486"/>
                  </a:xfrm>
                </p:grpSpPr>
                <p:sp>
                  <p:nvSpPr>
                    <p:cNvPr id="57" name="Freeform 62"/>
                    <p:cNvSpPr>
                      <a:spLocks/>
                    </p:cNvSpPr>
                    <p:nvPr/>
                  </p:nvSpPr>
                  <p:spPr bwMode="auto">
                    <a:xfrm>
                      <a:off x="3575" y="1991"/>
                      <a:ext cx="301" cy="486"/>
                    </a:xfrm>
                    <a:custGeom>
                      <a:avLst/>
                      <a:gdLst>
                        <a:gd name="T0" fmla="*/ 0 w 903"/>
                        <a:gd name="T1" fmla="*/ 0 h 1459"/>
                        <a:gd name="T2" fmla="*/ 0 w 903"/>
                        <a:gd name="T3" fmla="*/ 0 h 1459"/>
                        <a:gd name="T4" fmla="*/ 0 w 903"/>
                        <a:gd name="T5" fmla="*/ 0 h 1459"/>
                        <a:gd name="T6" fmla="*/ 0 w 903"/>
                        <a:gd name="T7" fmla="*/ 0 h 1459"/>
                        <a:gd name="T8" fmla="*/ 0 w 903"/>
                        <a:gd name="T9" fmla="*/ 0 h 1459"/>
                        <a:gd name="T10" fmla="*/ 0 w 903"/>
                        <a:gd name="T11" fmla="*/ 0 h 1459"/>
                        <a:gd name="T12" fmla="*/ 0 w 903"/>
                        <a:gd name="T13" fmla="*/ 0 h 1459"/>
                        <a:gd name="T14" fmla="*/ 0 w 903"/>
                        <a:gd name="T15" fmla="*/ 0 h 1459"/>
                        <a:gd name="T16" fmla="*/ 0 w 903"/>
                        <a:gd name="T17" fmla="*/ 0 h 1459"/>
                        <a:gd name="T18" fmla="*/ 0 w 903"/>
                        <a:gd name="T19" fmla="*/ 0 h 1459"/>
                        <a:gd name="T20" fmla="*/ 0 w 903"/>
                        <a:gd name="T21" fmla="*/ 0 h 1459"/>
                        <a:gd name="T22" fmla="*/ 0 w 903"/>
                        <a:gd name="T23" fmla="*/ 0 h 1459"/>
                        <a:gd name="T24" fmla="*/ 0 w 903"/>
                        <a:gd name="T25" fmla="*/ 0 h 1459"/>
                        <a:gd name="T26" fmla="*/ 0 w 903"/>
                        <a:gd name="T27" fmla="*/ 0 h 1459"/>
                        <a:gd name="T28" fmla="*/ 0 w 903"/>
                        <a:gd name="T29" fmla="*/ 0 h 1459"/>
                        <a:gd name="T30" fmla="*/ 0 w 903"/>
                        <a:gd name="T31" fmla="*/ 0 h 1459"/>
                        <a:gd name="T32" fmla="*/ 0 w 903"/>
                        <a:gd name="T33" fmla="*/ 0 h 1459"/>
                        <a:gd name="T34" fmla="*/ 0 w 903"/>
                        <a:gd name="T35" fmla="*/ 0 h 1459"/>
                        <a:gd name="T36" fmla="*/ 0 w 903"/>
                        <a:gd name="T37" fmla="*/ 0 h 1459"/>
                        <a:gd name="T38" fmla="*/ 0 w 903"/>
                        <a:gd name="T39" fmla="*/ 0 h 1459"/>
                        <a:gd name="T40" fmla="*/ 0 w 903"/>
                        <a:gd name="T41" fmla="*/ 0 h 1459"/>
                        <a:gd name="T42" fmla="*/ 0 w 903"/>
                        <a:gd name="T43" fmla="*/ 0 h 1459"/>
                        <a:gd name="T44" fmla="*/ 0 w 903"/>
                        <a:gd name="T45" fmla="*/ 0 h 1459"/>
                        <a:gd name="T46" fmla="*/ 0 w 903"/>
                        <a:gd name="T47" fmla="*/ 0 h 1459"/>
                        <a:gd name="T48" fmla="*/ 0 w 903"/>
                        <a:gd name="T49" fmla="*/ 0 h 1459"/>
                        <a:gd name="T50" fmla="*/ 0 w 903"/>
                        <a:gd name="T51" fmla="*/ 0 h 1459"/>
                        <a:gd name="T52" fmla="*/ 0 w 903"/>
                        <a:gd name="T53" fmla="*/ 0 h 1459"/>
                        <a:gd name="T54" fmla="*/ 0 w 903"/>
                        <a:gd name="T55" fmla="*/ 0 h 1459"/>
                        <a:gd name="T56" fmla="*/ 0 w 903"/>
                        <a:gd name="T57" fmla="*/ 0 h 1459"/>
                        <a:gd name="T58" fmla="*/ 0 w 903"/>
                        <a:gd name="T59" fmla="*/ 0 h 1459"/>
                        <a:gd name="T60" fmla="*/ 0 w 903"/>
                        <a:gd name="T61" fmla="*/ 0 h 1459"/>
                        <a:gd name="T62" fmla="*/ 0 w 903"/>
                        <a:gd name="T63" fmla="*/ 0 h 1459"/>
                        <a:gd name="T64" fmla="*/ 0 w 903"/>
                        <a:gd name="T65" fmla="*/ 0 h 1459"/>
                        <a:gd name="T66" fmla="*/ 0 w 903"/>
                        <a:gd name="T67" fmla="*/ 0 h 1459"/>
                        <a:gd name="T68" fmla="*/ 0 w 903"/>
                        <a:gd name="T69" fmla="*/ 0 h 1459"/>
                        <a:gd name="T70" fmla="*/ 0 w 903"/>
                        <a:gd name="T71" fmla="*/ 0 h 1459"/>
                        <a:gd name="T72" fmla="*/ 0 w 903"/>
                        <a:gd name="T73" fmla="*/ 0 h 1459"/>
                        <a:gd name="T74" fmla="*/ 0 w 903"/>
                        <a:gd name="T75" fmla="*/ 0 h 145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3"/>
                        <a:gd name="T115" fmla="*/ 0 h 1459"/>
                        <a:gd name="T116" fmla="*/ 903 w 903"/>
                        <a:gd name="T117" fmla="*/ 1459 h 145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3" h="1459">
                          <a:moveTo>
                            <a:pt x="530" y="546"/>
                          </a:moveTo>
                          <a:lnTo>
                            <a:pt x="556" y="544"/>
                          </a:lnTo>
                          <a:lnTo>
                            <a:pt x="594" y="538"/>
                          </a:lnTo>
                          <a:lnTo>
                            <a:pt x="657" y="512"/>
                          </a:lnTo>
                          <a:lnTo>
                            <a:pt x="795" y="461"/>
                          </a:lnTo>
                          <a:lnTo>
                            <a:pt x="816" y="464"/>
                          </a:lnTo>
                          <a:lnTo>
                            <a:pt x="836" y="473"/>
                          </a:lnTo>
                          <a:lnTo>
                            <a:pt x="857" y="486"/>
                          </a:lnTo>
                          <a:lnTo>
                            <a:pt x="871" y="501"/>
                          </a:lnTo>
                          <a:lnTo>
                            <a:pt x="884" y="523"/>
                          </a:lnTo>
                          <a:lnTo>
                            <a:pt x="892" y="547"/>
                          </a:lnTo>
                          <a:lnTo>
                            <a:pt x="899" y="580"/>
                          </a:lnTo>
                          <a:lnTo>
                            <a:pt x="901" y="606"/>
                          </a:lnTo>
                          <a:lnTo>
                            <a:pt x="903" y="634"/>
                          </a:lnTo>
                          <a:lnTo>
                            <a:pt x="901" y="667"/>
                          </a:lnTo>
                          <a:lnTo>
                            <a:pt x="898" y="697"/>
                          </a:lnTo>
                          <a:lnTo>
                            <a:pt x="892" y="723"/>
                          </a:lnTo>
                          <a:lnTo>
                            <a:pt x="781" y="758"/>
                          </a:lnTo>
                          <a:lnTo>
                            <a:pt x="735" y="781"/>
                          </a:lnTo>
                          <a:lnTo>
                            <a:pt x="704" y="799"/>
                          </a:lnTo>
                          <a:lnTo>
                            <a:pt x="679" y="814"/>
                          </a:lnTo>
                          <a:lnTo>
                            <a:pt x="657" y="823"/>
                          </a:lnTo>
                          <a:lnTo>
                            <a:pt x="624" y="833"/>
                          </a:lnTo>
                          <a:lnTo>
                            <a:pt x="559" y="852"/>
                          </a:lnTo>
                          <a:lnTo>
                            <a:pt x="449" y="878"/>
                          </a:lnTo>
                          <a:lnTo>
                            <a:pt x="369" y="892"/>
                          </a:lnTo>
                          <a:lnTo>
                            <a:pt x="349" y="886"/>
                          </a:lnTo>
                          <a:lnTo>
                            <a:pt x="336" y="872"/>
                          </a:lnTo>
                          <a:lnTo>
                            <a:pt x="327" y="849"/>
                          </a:lnTo>
                          <a:lnTo>
                            <a:pt x="301" y="791"/>
                          </a:lnTo>
                          <a:lnTo>
                            <a:pt x="295" y="827"/>
                          </a:lnTo>
                          <a:lnTo>
                            <a:pt x="289" y="920"/>
                          </a:lnTo>
                          <a:lnTo>
                            <a:pt x="293" y="993"/>
                          </a:lnTo>
                          <a:lnTo>
                            <a:pt x="301" y="1031"/>
                          </a:lnTo>
                          <a:lnTo>
                            <a:pt x="302" y="1071"/>
                          </a:lnTo>
                          <a:lnTo>
                            <a:pt x="302" y="1109"/>
                          </a:lnTo>
                          <a:lnTo>
                            <a:pt x="307" y="1157"/>
                          </a:lnTo>
                          <a:lnTo>
                            <a:pt x="316" y="1200"/>
                          </a:lnTo>
                          <a:lnTo>
                            <a:pt x="342" y="1329"/>
                          </a:lnTo>
                          <a:lnTo>
                            <a:pt x="324" y="1351"/>
                          </a:lnTo>
                          <a:lnTo>
                            <a:pt x="300" y="1368"/>
                          </a:lnTo>
                          <a:lnTo>
                            <a:pt x="264" y="1382"/>
                          </a:lnTo>
                          <a:lnTo>
                            <a:pt x="226" y="1391"/>
                          </a:lnTo>
                          <a:lnTo>
                            <a:pt x="196" y="1402"/>
                          </a:lnTo>
                          <a:lnTo>
                            <a:pt x="162" y="1414"/>
                          </a:lnTo>
                          <a:lnTo>
                            <a:pt x="132" y="1426"/>
                          </a:lnTo>
                          <a:lnTo>
                            <a:pt x="98" y="1437"/>
                          </a:lnTo>
                          <a:lnTo>
                            <a:pt x="55" y="1450"/>
                          </a:lnTo>
                          <a:lnTo>
                            <a:pt x="0" y="1459"/>
                          </a:lnTo>
                          <a:lnTo>
                            <a:pt x="26" y="1289"/>
                          </a:lnTo>
                          <a:lnTo>
                            <a:pt x="35" y="1234"/>
                          </a:lnTo>
                          <a:lnTo>
                            <a:pt x="40" y="1202"/>
                          </a:lnTo>
                          <a:lnTo>
                            <a:pt x="41" y="1165"/>
                          </a:lnTo>
                          <a:lnTo>
                            <a:pt x="45" y="1088"/>
                          </a:lnTo>
                          <a:lnTo>
                            <a:pt x="42" y="980"/>
                          </a:lnTo>
                          <a:lnTo>
                            <a:pt x="25" y="703"/>
                          </a:lnTo>
                          <a:lnTo>
                            <a:pt x="35" y="275"/>
                          </a:lnTo>
                          <a:lnTo>
                            <a:pt x="76" y="40"/>
                          </a:lnTo>
                          <a:lnTo>
                            <a:pt x="182" y="20"/>
                          </a:lnTo>
                          <a:lnTo>
                            <a:pt x="219" y="11"/>
                          </a:lnTo>
                          <a:lnTo>
                            <a:pt x="245" y="3"/>
                          </a:lnTo>
                          <a:lnTo>
                            <a:pt x="261" y="0"/>
                          </a:lnTo>
                          <a:lnTo>
                            <a:pt x="281" y="0"/>
                          </a:lnTo>
                          <a:lnTo>
                            <a:pt x="298" y="2"/>
                          </a:lnTo>
                          <a:lnTo>
                            <a:pt x="314" y="6"/>
                          </a:lnTo>
                          <a:lnTo>
                            <a:pt x="331" y="16"/>
                          </a:lnTo>
                          <a:lnTo>
                            <a:pt x="349" y="30"/>
                          </a:lnTo>
                          <a:lnTo>
                            <a:pt x="365" y="50"/>
                          </a:lnTo>
                          <a:lnTo>
                            <a:pt x="375" y="68"/>
                          </a:lnTo>
                          <a:lnTo>
                            <a:pt x="380" y="93"/>
                          </a:lnTo>
                          <a:lnTo>
                            <a:pt x="380" y="127"/>
                          </a:lnTo>
                          <a:lnTo>
                            <a:pt x="386" y="172"/>
                          </a:lnTo>
                          <a:lnTo>
                            <a:pt x="405" y="269"/>
                          </a:lnTo>
                          <a:lnTo>
                            <a:pt x="461" y="509"/>
                          </a:lnTo>
                          <a:lnTo>
                            <a:pt x="469" y="542"/>
                          </a:lnTo>
                          <a:lnTo>
                            <a:pt x="495" y="546"/>
                          </a:lnTo>
                          <a:lnTo>
                            <a:pt x="530" y="546"/>
                          </a:lnTo>
                          <a:close/>
                        </a:path>
                      </a:pathLst>
                    </a:custGeom>
                    <a:solidFill>
                      <a:srgbClr val="808080"/>
                    </a:solidFill>
                    <a:ln w="4763">
                      <a:solidFill>
                        <a:srgbClr val="000000"/>
                      </a:solidFill>
                      <a:round/>
                      <a:headEnd/>
                      <a:tailEnd/>
                    </a:ln>
                  </p:spPr>
                  <p:txBody>
                    <a:bodyPr/>
                    <a:lstStyle/>
                    <a:p>
                      <a:endParaRPr lang="id-ID"/>
                    </a:p>
                  </p:txBody>
                </p:sp>
                <p:sp>
                  <p:nvSpPr>
                    <p:cNvPr id="58" name="Freeform 63"/>
                    <p:cNvSpPr>
                      <a:spLocks/>
                    </p:cNvSpPr>
                    <p:nvPr/>
                  </p:nvSpPr>
                  <p:spPr bwMode="auto">
                    <a:xfrm>
                      <a:off x="3640" y="2121"/>
                      <a:ext cx="33" cy="130"/>
                    </a:xfrm>
                    <a:custGeom>
                      <a:avLst/>
                      <a:gdLst>
                        <a:gd name="T0" fmla="*/ 0 w 98"/>
                        <a:gd name="T1" fmla="*/ 0 h 392"/>
                        <a:gd name="T2" fmla="*/ 0 w 98"/>
                        <a:gd name="T3" fmla="*/ 0 h 392"/>
                        <a:gd name="T4" fmla="*/ 0 w 98"/>
                        <a:gd name="T5" fmla="*/ 0 h 392"/>
                        <a:gd name="T6" fmla="*/ 0 w 98"/>
                        <a:gd name="T7" fmla="*/ 0 h 392"/>
                        <a:gd name="T8" fmla="*/ 0 w 98"/>
                        <a:gd name="T9" fmla="*/ 0 h 392"/>
                        <a:gd name="T10" fmla="*/ 0 60000 65536"/>
                        <a:gd name="T11" fmla="*/ 0 60000 65536"/>
                        <a:gd name="T12" fmla="*/ 0 60000 65536"/>
                        <a:gd name="T13" fmla="*/ 0 60000 65536"/>
                        <a:gd name="T14" fmla="*/ 0 60000 65536"/>
                        <a:gd name="T15" fmla="*/ 0 w 98"/>
                        <a:gd name="T16" fmla="*/ 0 h 392"/>
                        <a:gd name="T17" fmla="*/ 98 w 98"/>
                        <a:gd name="T18" fmla="*/ 392 h 392"/>
                      </a:gdLst>
                      <a:ahLst/>
                      <a:cxnLst>
                        <a:cxn ang="T10">
                          <a:pos x="T0" y="T1"/>
                        </a:cxn>
                        <a:cxn ang="T11">
                          <a:pos x="T2" y="T3"/>
                        </a:cxn>
                        <a:cxn ang="T12">
                          <a:pos x="T4" y="T5"/>
                        </a:cxn>
                        <a:cxn ang="T13">
                          <a:pos x="T6" y="T7"/>
                        </a:cxn>
                        <a:cxn ang="T14">
                          <a:pos x="T8" y="T9"/>
                        </a:cxn>
                      </a:cxnLst>
                      <a:rect l="T15" t="T16" r="T17" b="T18"/>
                      <a:pathLst>
                        <a:path w="98" h="392">
                          <a:moveTo>
                            <a:pt x="98" y="392"/>
                          </a:moveTo>
                          <a:lnTo>
                            <a:pt x="63" y="262"/>
                          </a:lnTo>
                          <a:lnTo>
                            <a:pt x="28" y="131"/>
                          </a:lnTo>
                          <a:lnTo>
                            <a:pt x="35" y="22"/>
                          </a:lnTo>
                          <a:lnTo>
                            <a:pt x="0" y="0"/>
                          </a:lnTo>
                        </a:path>
                      </a:pathLst>
                    </a:custGeom>
                    <a:noFill/>
                    <a:ln w="4763">
                      <a:solidFill>
                        <a:srgbClr val="000000"/>
                      </a:solidFill>
                      <a:round/>
                      <a:headEnd/>
                      <a:tailEnd/>
                    </a:ln>
                  </p:spPr>
                  <p:txBody>
                    <a:bodyPr/>
                    <a:lstStyle/>
                    <a:p>
                      <a:endParaRPr lang="id-ID"/>
                    </a:p>
                  </p:txBody>
                </p:sp>
              </p:grpSp>
              <p:sp>
                <p:nvSpPr>
                  <p:cNvPr id="56" name="Freeform 65"/>
                  <p:cNvSpPr>
                    <a:spLocks/>
                  </p:cNvSpPr>
                  <p:nvPr/>
                </p:nvSpPr>
                <p:spPr bwMode="auto">
                  <a:xfrm>
                    <a:off x="3703" y="2172"/>
                    <a:ext cx="27" cy="26"/>
                  </a:xfrm>
                  <a:custGeom>
                    <a:avLst/>
                    <a:gdLst>
                      <a:gd name="T0" fmla="*/ 0 w 82"/>
                      <a:gd name="T1" fmla="*/ 0 h 80"/>
                      <a:gd name="T2" fmla="*/ 0 w 82"/>
                      <a:gd name="T3" fmla="*/ 0 h 80"/>
                      <a:gd name="T4" fmla="*/ 0 w 82"/>
                      <a:gd name="T5" fmla="*/ 0 h 80"/>
                      <a:gd name="T6" fmla="*/ 0 w 82"/>
                      <a:gd name="T7" fmla="*/ 0 h 80"/>
                      <a:gd name="T8" fmla="*/ 0 w 82"/>
                      <a:gd name="T9" fmla="*/ 0 h 80"/>
                      <a:gd name="T10" fmla="*/ 0 w 82"/>
                      <a:gd name="T11" fmla="*/ 0 h 80"/>
                      <a:gd name="T12" fmla="*/ 0 60000 65536"/>
                      <a:gd name="T13" fmla="*/ 0 60000 65536"/>
                      <a:gd name="T14" fmla="*/ 0 60000 65536"/>
                      <a:gd name="T15" fmla="*/ 0 60000 65536"/>
                      <a:gd name="T16" fmla="*/ 0 60000 65536"/>
                      <a:gd name="T17" fmla="*/ 0 60000 65536"/>
                      <a:gd name="T18" fmla="*/ 0 w 82"/>
                      <a:gd name="T19" fmla="*/ 0 h 80"/>
                      <a:gd name="T20" fmla="*/ 82 w 82"/>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82" h="80">
                        <a:moveTo>
                          <a:pt x="82" y="3"/>
                        </a:moveTo>
                        <a:lnTo>
                          <a:pt x="43" y="0"/>
                        </a:lnTo>
                        <a:lnTo>
                          <a:pt x="22" y="10"/>
                        </a:lnTo>
                        <a:lnTo>
                          <a:pt x="7" y="29"/>
                        </a:lnTo>
                        <a:lnTo>
                          <a:pt x="0" y="58"/>
                        </a:lnTo>
                        <a:lnTo>
                          <a:pt x="1" y="80"/>
                        </a:lnTo>
                      </a:path>
                    </a:pathLst>
                  </a:custGeom>
                  <a:noFill/>
                  <a:ln w="4763">
                    <a:solidFill>
                      <a:srgbClr val="000000"/>
                    </a:solidFill>
                    <a:round/>
                    <a:headEnd/>
                    <a:tailEnd/>
                  </a:ln>
                </p:spPr>
                <p:txBody>
                  <a:bodyPr/>
                  <a:lstStyle/>
                  <a:p>
                    <a:endParaRPr lang="id-ID"/>
                  </a:p>
                </p:txBody>
              </p:sp>
            </p:grpSp>
            <p:sp>
              <p:nvSpPr>
                <p:cNvPr id="54" name="Freeform 67"/>
                <p:cNvSpPr>
                  <a:spLocks/>
                </p:cNvSpPr>
                <p:nvPr/>
              </p:nvSpPr>
              <p:spPr bwMode="auto">
                <a:xfrm>
                  <a:off x="3576" y="2004"/>
                  <a:ext cx="63" cy="378"/>
                </a:xfrm>
                <a:custGeom>
                  <a:avLst/>
                  <a:gdLst>
                    <a:gd name="T0" fmla="*/ 0 w 189"/>
                    <a:gd name="T1" fmla="*/ 0 h 1133"/>
                    <a:gd name="T2" fmla="*/ 0 w 189"/>
                    <a:gd name="T3" fmla="*/ 0 h 1133"/>
                    <a:gd name="T4" fmla="*/ 0 w 189"/>
                    <a:gd name="T5" fmla="*/ 0 h 1133"/>
                    <a:gd name="T6" fmla="*/ 0 w 189"/>
                    <a:gd name="T7" fmla="*/ 0 h 1133"/>
                    <a:gd name="T8" fmla="*/ 0 w 189"/>
                    <a:gd name="T9" fmla="*/ 0 h 1133"/>
                    <a:gd name="T10" fmla="*/ 0 w 189"/>
                    <a:gd name="T11" fmla="*/ 0 h 1133"/>
                    <a:gd name="T12" fmla="*/ 0 w 189"/>
                    <a:gd name="T13" fmla="*/ 0 h 1133"/>
                    <a:gd name="T14" fmla="*/ 0 w 189"/>
                    <a:gd name="T15" fmla="*/ 0 h 1133"/>
                    <a:gd name="T16" fmla="*/ 0 w 189"/>
                    <a:gd name="T17" fmla="*/ 0 h 1133"/>
                    <a:gd name="T18" fmla="*/ 0 w 189"/>
                    <a:gd name="T19" fmla="*/ 0 h 1133"/>
                    <a:gd name="T20" fmla="*/ 0 w 189"/>
                    <a:gd name="T21" fmla="*/ 0 h 1133"/>
                    <a:gd name="T22" fmla="*/ 0 w 189"/>
                    <a:gd name="T23" fmla="*/ 0 h 1133"/>
                    <a:gd name="T24" fmla="*/ 0 w 189"/>
                    <a:gd name="T25" fmla="*/ 0 h 1133"/>
                    <a:gd name="T26" fmla="*/ 0 w 189"/>
                    <a:gd name="T27" fmla="*/ 0 h 1133"/>
                    <a:gd name="T28" fmla="*/ 0 w 189"/>
                    <a:gd name="T29" fmla="*/ 0 h 1133"/>
                    <a:gd name="T30" fmla="*/ 0 w 189"/>
                    <a:gd name="T31" fmla="*/ 0 h 1133"/>
                    <a:gd name="T32" fmla="*/ 0 w 189"/>
                    <a:gd name="T33" fmla="*/ 0 h 1133"/>
                    <a:gd name="T34" fmla="*/ 0 w 189"/>
                    <a:gd name="T35" fmla="*/ 0 h 1133"/>
                    <a:gd name="T36" fmla="*/ 0 w 189"/>
                    <a:gd name="T37" fmla="*/ 0 h 1133"/>
                    <a:gd name="T38" fmla="*/ 0 w 189"/>
                    <a:gd name="T39" fmla="*/ 0 h 1133"/>
                    <a:gd name="T40" fmla="*/ 0 w 189"/>
                    <a:gd name="T41" fmla="*/ 0 h 1133"/>
                    <a:gd name="T42" fmla="*/ 0 w 189"/>
                    <a:gd name="T43" fmla="*/ 0 h 1133"/>
                    <a:gd name="T44" fmla="*/ 0 w 189"/>
                    <a:gd name="T45" fmla="*/ 0 h 1133"/>
                    <a:gd name="T46" fmla="*/ 0 w 189"/>
                    <a:gd name="T47" fmla="*/ 0 h 1133"/>
                    <a:gd name="T48" fmla="*/ 0 w 189"/>
                    <a:gd name="T49" fmla="*/ 0 h 1133"/>
                    <a:gd name="T50" fmla="*/ 0 w 189"/>
                    <a:gd name="T51" fmla="*/ 0 h 1133"/>
                    <a:gd name="T52" fmla="*/ 0 w 189"/>
                    <a:gd name="T53" fmla="*/ 0 h 1133"/>
                    <a:gd name="T54" fmla="*/ 0 w 189"/>
                    <a:gd name="T55" fmla="*/ 0 h 1133"/>
                    <a:gd name="T56" fmla="*/ 0 w 189"/>
                    <a:gd name="T57" fmla="*/ 0 h 1133"/>
                    <a:gd name="T58" fmla="*/ 0 w 189"/>
                    <a:gd name="T59" fmla="*/ 0 h 1133"/>
                    <a:gd name="T60" fmla="*/ 0 w 189"/>
                    <a:gd name="T61" fmla="*/ 0 h 1133"/>
                    <a:gd name="T62" fmla="*/ 0 w 189"/>
                    <a:gd name="T63" fmla="*/ 0 h 1133"/>
                    <a:gd name="T64" fmla="*/ 0 w 189"/>
                    <a:gd name="T65" fmla="*/ 0 h 1133"/>
                    <a:gd name="T66" fmla="*/ 0 w 189"/>
                    <a:gd name="T67" fmla="*/ 0 h 1133"/>
                    <a:gd name="T68" fmla="*/ 0 w 189"/>
                    <a:gd name="T69" fmla="*/ 0 h 1133"/>
                    <a:gd name="T70" fmla="*/ 0 w 189"/>
                    <a:gd name="T71" fmla="*/ 0 h 1133"/>
                    <a:gd name="T72" fmla="*/ 0 w 189"/>
                    <a:gd name="T73" fmla="*/ 0 h 1133"/>
                    <a:gd name="T74" fmla="*/ 0 w 189"/>
                    <a:gd name="T75" fmla="*/ 0 h 113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9"/>
                    <a:gd name="T115" fmla="*/ 0 h 1133"/>
                    <a:gd name="T116" fmla="*/ 189 w 189"/>
                    <a:gd name="T117" fmla="*/ 1133 h 113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9" h="1133">
                      <a:moveTo>
                        <a:pt x="73" y="0"/>
                      </a:moveTo>
                      <a:lnTo>
                        <a:pt x="102" y="75"/>
                      </a:lnTo>
                      <a:lnTo>
                        <a:pt x="114" y="103"/>
                      </a:lnTo>
                      <a:lnTo>
                        <a:pt x="126" y="127"/>
                      </a:lnTo>
                      <a:lnTo>
                        <a:pt x="147" y="159"/>
                      </a:lnTo>
                      <a:lnTo>
                        <a:pt x="163" y="178"/>
                      </a:lnTo>
                      <a:lnTo>
                        <a:pt x="189" y="207"/>
                      </a:lnTo>
                      <a:lnTo>
                        <a:pt x="101" y="211"/>
                      </a:lnTo>
                      <a:lnTo>
                        <a:pt x="161" y="295"/>
                      </a:lnTo>
                      <a:lnTo>
                        <a:pt x="128" y="380"/>
                      </a:lnTo>
                      <a:lnTo>
                        <a:pt x="115" y="416"/>
                      </a:lnTo>
                      <a:lnTo>
                        <a:pt x="105" y="455"/>
                      </a:lnTo>
                      <a:lnTo>
                        <a:pt x="95" y="503"/>
                      </a:lnTo>
                      <a:lnTo>
                        <a:pt x="78" y="617"/>
                      </a:lnTo>
                      <a:lnTo>
                        <a:pt x="70" y="680"/>
                      </a:lnTo>
                      <a:lnTo>
                        <a:pt x="65" y="746"/>
                      </a:lnTo>
                      <a:lnTo>
                        <a:pt x="63" y="796"/>
                      </a:lnTo>
                      <a:lnTo>
                        <a:pt x="63" y="934"/>
                      </a:lnTo>
                      <a:lnTo>
                        <a:pt x="60" y="971"/>
                      </a:lnTo>
                      <a:lnTo>
                        <a:pt x="55" y="1021"/>
                      </a:lnTo>
                      <a:lnTo>
                        <a:pt x="39" y="1133"/>
                      </a:lnTo>
                      <a:lnTo>
                        <a:pt x="21" y="865"/>
                      </a:lnTo>
                      <a:lnTo>
                        <a:pt x="15" y="796"/>
                      </a:lnTo>
                      <a:lnTo>
                        <a:pt x="7" y="697"/>
                      </a:lnTo>
                      <a:lnTo>
                        <a:pt x="3" y="645"/>
                      </a:lnTo>
                      <a:lnTo>
                        <a:pt x="1" y="594"/>
                      </a:lnTo>
                      <a:lnTo>
                        <a:pt x="1" y="528"/>
                      </a:lnTo>
                      <a:lnTo>
                        <a:pt x="0" y="452"/>
                      </a:lnTo>
                      <a:lnTo>
                        <a:pt x="0" y="378"/>
                      </a:lnTo>
                      <a:lnTo>
                        <a:pt x="1" y="334"/>
                      </a:lnTo>
                      <a:lnTo>
                        <a:pt x="6" y="257"/>
                      </a:lnTo>
                      <a:lnTo>
                        <a:pt x="8" y="217"/>
                      </a:lnTo>
                      <a:lnTo>
                        <a:pt x="14" y="171"/>
                      </a:lnTo>
                      <a:lnTo>
                        <a:pt x="20" y="144"/>
                      </a:lnTo>
                      <a:lnTo>
                        <a:pt x="27" y="115"/>
                      </a:lnTo>
                      <a:lnTo>
                        <a:pt x="34" y="92"/>
                      </a:lnTo>
                      <a:lnTo>
                        <a:pt x="41" y="69"/>
                      </a:lnTo>
                      <a:lnTo>
                        <a:pt x="73" y="0"/>
                      </a:lnTo>
                      <a:close/>
                    </a:path>
                  </a:pathLst>
                </a:custGeom>
                <a:solidFill>
                  <a:srgbClr val="808080"/>
                </a:solidFill>
                <a:ln w="4763">
                  <a:solidFill>
                    <a:srgbClr val="000000"/>
                  </a:solidFill>
                  <a:round/>
                  <a:headEnd/>
                  <a:tailEnd/>
                </a:ln>
              </p:spPr>
              <p:txBody>
                <a:bodyPr/>
                <a:lstStyle/>
                <a:p>
                  <a:endParaRPr lang="id-ID"/>
                </a:p>
              </p:txBody>
            </p:sp>
          </p:grpSp>
          <p:grpSp>
            <p:nvGrpSpPr>
              <p:cNvPr id="41" name="Group 73"/>
              <p:cNvGrpSpPr>
                <a:grpSpLocks/>
              </p:cNvGrpSpPr>
              <p:nvPr/>
            </p:nvGrpSpPr>
            <p:grpSpPr bwMode="auto">
              <a:xfrm>
                <a:off x="3087" y="2120"/>
                <a:ext cx="173" cy="137"/>
                <a:chOff x="3087" y="2120"/>
                <a:chExt cx="173" cy="137"/>
              </a:xfrm>
            </p:grpSpPr>
            <p:grpSp>
              <p:nvGrpSpPr>
                <p:cNvPr id="49" name="Group 71"/>
                <p:cNvGrpSpPr>
                  <a:grpSpLocks/>
                </p:cNvGrpSpPr>
                <p:nvPr/>
              </p:nvGrpSpPr>
              <p:grpSpPr bwMode="auto">
                <a:xfrm>
                  <a:off x="3087" y="2120"/>
                  <a:ext cx="173" cy="137"/>
                  <a:chOff x="3087" y="2120"/>
                  <a:chExt cx="173" cy="137"/>
                </a:xfrm>
              </p:grpSpPr>
              <p:sp>
                <p:nvSpPr>
                  <p:cNvPr id="51" name="Freeform 69"/>
                  <p:cNvSpPr>
                    <a:spLocks/>
                  </p:cNvSpPr>
                  <p:nvPr/>
                </p:nvSpPr>
                <p:spPr bwMode="auto">
                  <a:xfrm>
                    <a:off x="3178" y="2125"/>
                    <a:ext cx="82" cy="90"/>
                  </a:xfrm>
                  <a:custGeom>
                    <a:avLst/>
                    <a:gdLst>
                      <a:gd name="T0" fmla="*/ 0 w 248"/>
                      <a:gd name="T1" fmla="*/ 0 h 270"/>
                      <a:gd name="T2" fmla="*/ 0 w 248"/>
                      <a:gd name="T3" fmla="*/ 0 h 270"/>
                      <a:gd name="T4" fmla="*/ 0 w 248"/>
                      <a:gd name="T5" fmla="*/ 0 h 270"/>
                      <a:gd name="T6" fmla="*/ 0 w 248"/>
                      <a:gd name="T7" fmla="*/ 0 h 270"/>
                      <a:gd name="T8" fmla="*/ 0 w 248"/>
                      <a:gd name="T9" fmla="*/ 0 h 270"/>
                      <a:gd name="T10" fmla="*/ 0 w 248"/>
                      <a:gd name="T11" fmla="*/ 0 h 270"/>
                      <a:gd name="T12" fmla="*/ 0 w 248"/>
                      <a:gd name="T13" fmla="*/ 0 h 270"/>
                      <a:gd name="T14" fmla="*/ 0 w 248"/>
                      <a:gd name="T15" fmla="*/ 0 h 270"/>
                      <a:gd name="T16" fmla="*/ 0 w 248"/>
                      <a:gd name="T17" fmla="*/ 0 h 2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8"/>
                      <a:gd name="T28" fmla="*/ 0 h 270"/>
                      <a:gd name="T29" fmla="*/ 248 w 248"/>
                      <a:gd name="T30" fmla="*/ 270 h 2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8" h="270">
                        <a:moveTo>
                          <a:pt x="0" y="0"/>
                        </a:moveTo>
                        <a:lnTo>
                          <a:pt x="236" y="84"/>
                        </a:lnTo>
                        <a:lnTo>
                          <a:pt x="245" y="131"/>
                        </a:lnTo>
                        <a:lnTo>
                          <a:pt x="248" y="175"/>
                        </a:lnTo>
                        <a:lnTo>
                          <a:pt x="238" y="226"/>
                        </a:lnTo>
                        <a:lnTo>
                          <a:pt x="217" y="270"/>
                        </a:lnTo>
                        <a:lnTo>
                          <a:pt x="133" y="208"/>
                        </a:lnTo>
                        <a:lnTo>
                          <a:pt x="38" y="190"/>
                        </a:lnTo>
                        <a:lnTo>
                          <a:pt x="0" y="0"/>
                        </a:lnTo>
                        <a:close/>
                      </a:path>
                    </a:pathLst>
                  </a:custGeom>
                  <a:solidFill>
                    <a:srgbClr val="FFC080"/>
                  </a:solidFill>
                  <a:ln w="4763">
                    <a:solidFill>
                      <a:srgbClr val="000000"/>
                    </a:solidFill>
                    <a:round/>
                    <a:headEnd/>
                    <a:tailEnd/>
                  </a:ln>
                </p:spPr>
                <p:txBody>
                  <a:bodyPr/>
                  <a:lstStyle/>
                  <a:p>
                    <a:endParaRPr lang="id-ID"/>
                  </a:p>
                </p:txBody>
              </p:sp>
              <p:sp>
                <p:nvSpPr>
                  <p:cNvPr id="52" name="Freeform 70"/>
                  <p:cNvSpPr>
                    <a:spLocks/>
                  </p:cNvSpPr>
                  <p:nvPr/>
                </p:nvSpPr>
                <p:spPr bwMode="auto">
                  <a:xfrm>
                    <a:off x="3087" y="2120"/>
                    <a:ext cx="135" cy="137"/>
                  </a:xfrm>
                  <a:custGeom>
                    <a:avLst/>
                    <a:gdLst>
                      <a:gd name="T0" fmla="*/ 0 w 405"/>
                      <a:gd name="T1" fmla="*/ 0 h 412"/>
                      <a:gd name="T2" fmla="*/ 0 w 405"/>
                      <a:gd name="T3" fmla="*/ 0 h 412"/>
                      <a:gd name="T4" fmla="*/ 0 w 405"/>
                      <a:gd name="T5" fmla="*/ 0 h 412"/>
                      <a:gd name="T6" fmla="*/ 0 w 405"/>
                      <a:gd name="T7" fmla="*/ 0 h 412"/>
                      <a:gd name="T8" fmla="*/ 0 w 405"/>
                      <a:gd name="T9" fmla="*/ 0 h 412"/>
                      <a:gd name="T10" fmla="*/ 0 w 405"/>
                      <a:gd name="T11" fmla="*/ 0 h 412"/>
                      <a:gd name="T12" fmla="*/ 0 w 405"/>
                      <a:gd name="T13" fmla="*/ 0 h 412"/>
                      <a:gd name="T14" fmla="*/ 0 w 405"/>
                      <a:gd name="T15" fmla="*/ 0 h 412"/>
                      <a:gd name="T16" fmla="*/ 0 w 405"/>
                      <a:gd name="T17" fmla="*/ 0 h 412"/>
                      <a:gd name="T18" fmla="*/ 0 w 405"/>
                      <a:gd name="T19" fmla="*/ 0 h 412"/>
                      <a:gd name="T20" fmla="*/ 0 w 405"/>
                      <a:gd name="T21" fmla="*/ 0 h 412"/>
                      <a:gd name="T22" fmla="*/ 0 w 405"/>
                      <a:gd name="T23" fmla="*/ 0 h 412"/>
                      <a:gd name="T24" fmla="*/ 0 w 405"/>
                      <a:gd name="T25" fmla="*/ 0 h 412"/>
                      <a:gd name="T26" fmla="*/ 0 w 405"/>
                      <a:gd name="T27" fmla="*/ 0 h 412"/>
                      <a:gd name="T28" fmla="*/ 0 w 405"/>
                      <a:gd name="T29" fmla="*/ 0 h 412"/>
                      <a:gd name="T30" fmla="*/ 0 w 405"/>
                      <a:gd name="T31" fmla="*/ 0 h 412"/>
                      <a:gd name="T32" fmla="*/ 0 w 405"/>
                      <a:gd name="T33" fmla="*/ 0 h 412"/>
                      <a:gd name="T34" fmla="*/ 0 w 405"/>
                      <a:gd name="T35" fmla="*/ 0 h 412"/>
                      <a:gd name="T36" fmla="*/ 0 w 405"/>
                      <a:gd name="T37" fmla="*/ 0 h 412"/>
                      <a:gd name="T38" fmla="*/ 0 w 405"/>
                      <a:gd name="T39" fmla="*/ 0 h 412"/>
                      <a:gd name="T40" fmla="*/ 0 w 405"/>
                      <a:gd name="T41" fmla="*/ 0 h 412"/>
                      <a:gd name="T42" fmla="*/ 0 w 405"/>
                      <a:gd name="T43" fmla="*/ 0 h 412"/>
                      <a:gd name="T44" fmla="*/ 0 w 405"/>
                      <a:gd name="T45" fmla="*/ 0 h 412"/>
                      <a:gd name="T46" fmla="*/ 0 w 405"/>
                      <a:gd name="T47" fmla="*/ 0 h 412"/>
                      <a:gd name="T48" fmla="*/ 0 w 405"/>
                      <a:gd name="T49" fmla="*/ 0 h 412"/>
                      <a:gd name="T50" fmla="*/ 0 w 405"/>
                      <a:gd name="T51" fmla="*/ 0 h 412"/>
                      <a:gd name="T52" fmla="*/ 0 w 405"/>
                      <a:gd name="T53" fmla="*/ 0 h 412"/>
                      <a:gd name="T54" fmla="*/ 0 w 405"/>
                      <a:gd name="T55" fmla="*/ 0 h 412"/>
                      <a:gd name="T56" fmla="*/ 0 w 405"/>
                      <a:gd name="T57" fmla="*/ 0 h 412"/>
                      <a:gd name="T58" fmla="*/ 0 w 405"/>
                      <a:gd name="T59" fmla="*/ 0 h 412"/>
                      <a:gd name="T60" fmla="*/ 0 w 405"/>
                      <a:gd name="T61" fmla="*/ 0 h 412"/>
                      <a:gd name="T62" fmla="*/ 0 w 405"/>
                      <a:gd name="T63" fmla="*/ 0 h 412"/>
                      <a:gd name="T64" fmla="*/ 0 w 405"/>
                      <a:gd name="T65" fmla="*/ 0 h 412"/>
                      <a:gd name="T66" fmla="*/ 0 w 405"/>
                      <a:gd name="T67" fmla="*/ 0 h 412"/>
                      <a:gd name="T68" fmla="*/ 0 w 405"/>
                      <a:gd name="T69" fmla="*/ 0 h 412"/>
                      <a:gd name="T70" fmla="*/ 0 w 405"/>
                      <a:gd name="T71" fmla="*/ 0 h 412"/>
                      <a:gd name="T72" fmla="*/ 0 w 405"/>
                      <a:gd name="T73" fmla="*/ 0 h 412"/>
                      <a:gd name="T74" fmla="*/ 0 w 405"/>
                      <a:gd name="T75" fmla="*/ 0 h 412"/>
                      <a:gd name="T76" fmla="*/ 0 w 405"/>
                      <a:gd name="T77" fmla="*/ 0 h 412"/>
                      <a:gd name="T78" fmla="*/ 0 w 405"/>
                      <a:gd name="T79" fmla="*/ 0 h 412"/>
                      <a:gd name="T80" fmla="*/ 0 w 405"/>
                      <a:gd name="T81" fmla="*/ 0 h 412"/>
                      <a:gd name="T82" fmla="*/ 0 w 405"/>
                      <a:gd name="T83" fmla="*/ 0 h 412"/>
                      <a:gd name="T84" fmla="*/ 0 w 405"/>
                      <a:gd name="T85" fmla="*/ 0 h 412"/>
                      <a:gd name="T86" fmla="*/ 0 w 405"/>
                      <a:gd name="T87" fmla="*/ 0 h 412"/>
                      <a:gd name="T88" fmla="*/ 0 w 405"/>
                      <a:gd name="T89" fmla="*/ 0 h 412"/>
                      <a:gd name="T90" fmla="*/ 0 w 405"/>
                      <a:gd name="T91" fmla="*/ 0 h 412"/>
                      <a:gd name="T92" fmla="*/ 0 w 405"/>
                      <a:gd name="T93" fmla="*/ 0 h 412"/>
                      <a:gd name="T94" fmla="*/ 0 w 405"/>
                      <a:gd name="T95" fmla="*/ 0 h 412"/>
                      <a:gd name="T96" fmla="*/ 0 w 405"/>
                      <a:gd name="T97" fmla="*/ 0 h 412"/>
                      <a:gd name="T98" fmla="*/ 0 w 405"/>
                      <a:gd name="T99" fmla="*/ 0 h 412"/>
                      <a:gd name="T100" fmla="*/ 0 w 405"/>
                      <a:gd name="T101" fmla="*/ 0 h 412"/>
                      <a:gd name="T102" fmla="*/ 0 w 405"/>
                      <a:gd name="T103" fmla="*/ 0 h 412"/>
                      <a:gd name="T104" fmla="*/ 0 w 405"/>
                      <a:gd name="T105" fmla="*/ 0 h 412"/>
                      <a:gd name="T106" fmla="*/ 0 w 405"/>
                      <a:gd name="T107" fmla="*/ 0 h 4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05"/>
                      <a:gd name="T163" fmla="*/ 0 h 412"/>
                      <a:gd name="T164" fmla="*/ 405 w 405"/>
                      <a:gd name="T165" fmla="*/ 412 h 4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05" h="412">
                        <a:moveTo>
                          <a:pt x="385" y="79"/>
                        </a:moveTo>
                        <a:lnTo>
                          <a:pt x="373" y="65"/>
                        </a:lnTo>
                        <a:lnTo>
                          <a:pt x="358" y="54"/>
                        </a:lnTo>
                        <a:lnTo>
                          <a:pt x="340" y="48"/>
                        </a:lnTo>
                        <a:lnTo>
                          <a:pt x="317" y="43"/>
                        </a:lnTo>
                        <a:lnTo>
                          <a:pt x="307" y="36"/>
                        </a:lnTo>
                        <a:lnTo>
                          <a:pt x="290" y="24"/>
                        </a:lnTo>
                        <a:lnTo>
                          <a:pt x="268" y="9"/>
                        </a:lnTo>
                        <a:lnTo>
                          <a:pt x="245" y="1"/>
                        </a:lnTo>
                        <a:lnTo>
                          <a:pt x="232" y="0"/>
                        </a:lnTo>
                        <a:lnTo>
                          <a:pt x="219" y="2"/>
                        </a:lnTo>
                        <a:lnTo>
                          <a:pt x="202" y="9"/>
                        </a:lnTo>
                        <a:lnTo>
                          <a:pt x="187" y="17"/>
                        </a:lnTo>
                        <a:lnTo>
                          <a:pt x="173" y="22"/>
                        </a:lnTo>
                        <a:lnTo>
                          <a:pt x="153" y="25"/>
                        </a:lnTo>
                        <a:lnTo>
                          <a:pt x="121" y="25"/>
                        </a:lnTo>
                        <a:lnTo>
                          <a:pt x="100" y="24"/>
                        </a:lnTo>
                        <a:lnTo>
                          <a:pt x="78" y="19"/>
                        </a:lnTo>
                        <a:lnTo>
                          <a:pt x="57" y="14"/>
                        </a:lnTo>
                        <a:lnTo>
                          <a:pt x="44" y="14"/>
                        </a:lnTo>
                        <a:lnTo>
                          <a:pt x="29" y="18"/>
                        </a:lnTo>
                        <a:lnTo>
                          <a:pt x="15" y="25"/>
                        </a:lnTo>
                        <a:lnTo>
                          <a:pt x="12" y="32"/>
                        </a:lnTo>
                        <a:lnTo>
                          <a:pt x="12" y="41"/>
                        </a:lnTo>
                        <a:lnTo>
                          <a:pt x="13" y="53"/>
                        </a:lnTo>
                        <a:lnTo>
                          <a:pt x="22" y="60"/>
                        </a:lnTo>
                        <a:lnTo>
                          <a:pt x="58" y="63"/>
                        </a:lnTo>
                        <a:lnTo>
                          <a:pt x="87" y="74"/>
                        </a:lnTo>
                        <a:lnTo>
                          <a:pt x="135" y="83"/>
                        </a:lnTo>
                        <a:lnTo>
                          <a:pt x="143" y="87"/>
                        </a:lnTo>
                        <a:lnTo>
                          <a:pt x="152" y="100"/>
                        </a:lnTo>
                        <a:lnTo>
                          <a:pt x="152" y="112"/>
                        </a:lnTo>
                        <a:lnTo>
                          <a:pt x="139" y="149"/>
                        </a:lnTo>
                        <a:lnTo>
                          <a:pt x="121" y="179"/>
                        </a:lnTo>
                        <a:lnTo>
                          <a:pt x="98" y="207"/>
                        </a:lnTo>
                        <a:lnTo>
                          <a:pt x="62" y="237"/>
                        </a:lnTo>
                        <a:lnTo>
                          <a:pt x="36" y="259"/>
                        </a:lnTo>
                        <a:lnTo>
                          <a:pt x="26" y="265"/>
                        </a:lnTo>
                        <a:lnTo>
                          <a:pt x="15" y="273"/>
                        </a:lnTo>
                        <a:lnTo>
                          <a:pt x="6" y="281"/>
                        </a:lnTo>
                        <a:lnTo>
                          <a:pt x="0" y="291"/>
                        </a:lnTo>
                        <a:lnTo>
                          <a:pt x="0" y="300"/>
                        </a:lnTo>
                        <a:lnTo>
                          <a:pt x="3" y="311"/>
                        </a:lnTo>
                        <a:lnTo>
                          <a:pt x="9" y="316"/>
                        </a:lnTo>
                        <a:lnTo>
                          <a:pt x="21" y="319"/>
                        </a:lnTo>
                        <a:lnTo>
                          <a:pt x="35" y="317"/>
                        </a:lnTo>
                        <a:lnTo>
                          <a:pt x="48" y="311"/>
                        </a:lnTo>
                        <a:lnTo>
                          <a:pt x="72" y="291"/>
                        </a:lnTo>
                        <a:lnTo>
                          <a:pt x="117" y="263"/>
                        </a:lnTo>
                        <a:lnTo>
                          <a:pt x="152" y="229"/>
                        </a:lnTo>
                        <a:lnTo>
                          <a:pt x="156" y="224"/>
                        </a:lnTo>
                        <a:lnTo>
                          <a:pt x="162" y="225"/>
                        </a:lnTo>
                        <a:lnTo>
                          <a:pt x="160" y="235"/>
                        </a:lnTo>
                        <a:lnTo>
                          <a:pt x="125" y="271"/>
                        </a:lnTo>
                        <a:lnTo>
                          <a:pt x="113" y="283"/>
                        </a:lnTo>
                        <a:lnTo>
                          <a:pt x="100" y="298"/>
                        </a:lnTo>
                        <a:lnTo>
                          <a:pt x="73" y="317"/>
                        </a:lnTo>
                        <a:lnTo>
                          <a:pt x="59" y="331"/>
                        </a:lnTo>
                        <a:lnTo>
                          <a:pt x="55" y="342"/>
                        </a:lnTo>
                        <a:lnTo>
                          <a:pt x="56" y="354"/>
                        </a:lnTo>
                        <a:lnTo>
                          <a:pt x="62" y="362"/>
                        </a:lnTo>
                        <a:lnTo>
                          <a:pt x="70" y="368"/>
                        </a:lnTo>
                        <a:lnTo>
                          <a:pt x="83" y="371"/>
                        </a:lnTo>
                        <a:lnTo>
                          <a:pt x="97" y="368"/>
                        </a:lnTo>
                        <a:lnTo>
                          <a:pt x="107" y="362"/>
                        </a:lnTo>
                        <a:lnTo>
                          <a:pt x="140" y="333"/>
                        </a:lnTo>
                        <a:lnTo>
                          <a:pt x="161" y="310"/>
                        </a:lnTo>
                        <a:lnTo>
                          <a:pt x="215" y="246"/>
                        </a:lnTo>
                        <a:lnTo>
                          <a:pt x="196" y="273"/>
                        </a:lnTo>
                        <a:lnTo>
                          <a:pt x="188" y="294"/>
                        </a:lnTo>
                        <a:lnTo>
                          <a:pt x="183" y="305"/>
                        </a:lnTo>
                        <a:lnTo>
                          <a:pt x="174" y="326"/>
                        </a:lnTo>
                        <a:lnTo>
                          <a:pt x="150" y="359"/>
                        </a:lnTo>
                        <a:lnTo>
                          <a:pt x="142" y="370"/>
                        </a:lnTo>
                        <a:lnTo>
                          <a:pt x="138" y="380"/>
                        </a:lnTo>
                        <a:lnTo>
                          <a:pt x="136" y="390"/>
                        </a:lnTo>
                        <a:lnTo>
                          <a:pt x="139" y="399"/>
                        </a:lnTo>
                        <a:lnTo>
                          <a:pt x="146" y="407"/>
                        </a:lnTo>
                        <a:lnTo>
                          <a:pt x="155" y="412"/>
                        </a:lnTo>
                        <a:lnTo>
                          <a:pt x="169" y="411"/>
                        </a:lnTo>
                        <a:lnTo>
                          <a:pt x="180" y="407"/>
                        </a:lnTo>
                        <a:lnTo>
                          <a:pt x="223" y="344"/>
                        </a:lnTo>
                        <a:lnTo>
                          <a:pt x="247" y="293"/>
                        </a:lnTo>
                        <a:lnTo>
                          <a:pt x="267" y="253"/>
                        </a:lnTo>
                        <a:lnTo>
                          <a:pt x="270" y="247"/>
                        </a:lnTo>
                        <a:lnTo>
                          <a:pt x="277" y="247"/>
                        </a:lnTo>
                        <a:lnTo>
                          <a:pt x="280" y="252"/>
                        </a:lnTo>
                        <a:lnTo>
                          <a:pt x="276" y="281"/>
                        </a:lnTo>
                        <a:lnTo>
                          <a:pt x="274" y="304"/>
                        </a:lnTo>
                        <a:lnTo>
                          <a:pt x="275" y="334"/>
                        </a:lnTo>
                        <a:lnTo>
                          <a:pt x="275" y="374"/>
                        </a:lnTo>
                        <a:lnTo>
                          <a:pt x="276" y="382"/>
                        </a:lnTo>
                        <a:lnTo>
                          <a:pt x="281" y="389"/>
                        </a:lnTo>
                        <a:lnTo>
                          <a:pt x="289" y="396"/>
                        </a:lnTo>
                        <a:lnTo>
                          <a:pt x="300" y="399"/>
                        </a:lnTo>
                        <a:lnTo>
                          <a:pt x="310" y="397"/>
                        </a:lnTo>
                        <a:lnTo>
                          <a:pt x="317" y="393"/>
                        </a:lnTo>
                        <a:lnTo>
                          <a:pt x="322" y="383"/>
                        </a:lnTo>
                        <a:lnTo>
                          <a:pt x="323" y="360"/>
                        </a:lnTo>
                        <a:lnTo>
                          <a:pt x="321" y="330"/>
                        </a:lnTo>
                        <a:lnTo>
                          <a:pt x="321" y="304"/>
                        </a:lnTo>
                        <a:lnTo>
                          <a:pt x="325" y="263"/>
                        </a:lnTo>
                        <a:lnTo>
                          <a:pt x="329" y="247"/>
                        </a:lnTo>
                        <a:lnTo>
                          <a:pt x="335" y="234"/>
                        </a:lnTo>
                        <a:lnTo>
                          <a:pt x="375" y="176"/>
                        </a:lnTo>
                        <a:lnTo>
                          <a:pt x="403" y="133"/>
                        </a:lnTo>
                        <a:lnTo>
                          <a:pt x="405" y="116"/>
                        </a:lnTo>
                        <a:lnTo>
                          <a:pt x="398" y="96"/>
                        </a:lnTo>
                        <a:lnTo>
                          <a:pt x="385" y="79"/>
                        </a:lnTo>
                        <a:close/>
                      </a:path>
                    </a:pathLst>
                  </a:custGeom>
                  <a:solidFill>
                    <a:srgbClr val="FFC080"/>
                  </a:solidFill>
                  <a:ln w="4763">
                    <a:solidFill>
                      <a:srgbClr val="000000"/>
                    </a:solidFill>
                    <a:round/>
                    <a:headEnd/>
                    <a:tailEnd/>
                  </a:ln>
                </p:spPr>
                <p:txBody>
                  <a:bodyPr/>
                  <a:lstStyle/>
                  <a:p>
                    <a:endParaRPr lang="id-ID"/>
                  </a:p>
                </p:txBody>
              </p:sp>
            </p:grpSp>
            <p:sp>
              <p:nvSpPr>
                <p:cNvPr id="50" name="Arc 72"/>
                <p:cNvSpPr>
                  <a:spLocks/>
                </p:cNvSpPr>
                <p:nvPr/>
              </p:nvSpPr>
              <p:spPr bwMode="auto">
                <a:xfrm>
                  <a:off x="3165" y="2141"/>
                  <a:ext cx="15" cy="26"/>
                </a:xfrm>
                <a:custGeom>
                  <a:avLst/>
                  <a:gdLst>
                    <a:gd name="T0" fmla="*/ 0 w 26839"/>
                    <a:gd name="T1" fmla="*/ 0 h 25464"/>
                    <a:gd name="T2" fmla="*/ 0 w 26839"/>
                    <a:gd name="T3" fmla="*/ 0 h 25464"/>
                    <a:gd name="T4" fmla="*/ 0 w 26839"/>
                    <a:gd name="T5" fmla="*/ 0 h 25464"/>
                    <a:gd name="T6" fmla="*/ 0 60000 65536"/>
                    <a:gd name="T7" fmla="*/ 0 60000 65536"/>
                    <a:gd name="T8" fmla="*/ 0 60000 65536"/>
                    <a:gd name="T9" fmla="*/ 0 w 26839"/>
                    <a:gd name="T10" fmla="*/ 0 h 25464"/>
                    <a:gd name="T11" fmla="*/ 26839 w 26839"/>
                    <a:gd name="T12" fmla="*/ 25464 h 25464"/>
                  </a:gdLst>
                  <a:ahLst/>
                  <a:cxnLst>
                    <a:cxn ang="T6">
                      <a:pos x="T0" y="T1"/>
                    </a:cxn>
                    <a:cxn ang="T7">
                      <a:pos x="T2" y="T3"/>
                    </a:cxn>
                    <a:cxn ang="T8">
                      <a:pos x="T4" y="T5"/>
                    </a:cxn>
                  </a:cxnLst>
                  <a:rect l="T9" t="T10" r="T11" b="T12"/>
                  <a:pathLst>
                    <a:path w="26839" h="25464" fill="none" extrusionOk="0">
                      <a:moveTo>
                        <a:pt x="26490" y="0"/>
                      </a:moveTo>
                      <a:cubicBezTo>
                        <a:pt x="26722" y="1274"/>
                        <a:pt x="26839" y="2568"/>
                        <a:pt x="26839" y="3864"/>
                      </a:cubicBezTo>
                      <a:cubicBezTo>
                        <a:pt x="26839" y="15793"/>
                        <a:pt x="17168" y="25464"/>
                        <a:pt x="5239" y="25464"/>
                      </a:cubicBezTo>
                      <a:cubicBezTo>
                        <a:pt x="3472" y="25464"/>
                        <a:pt x="1713" y="25247"/>
                        <a:pt x="-1" y="24819"/>
                      </a:cubicBezTo>
                    </a:path>
                    <a:path w="26839" h="25464" stroke="0" extrusionOk="0">
                      <a:moveTo>
                        <a:pt x="26490" y="0"/>
                      </a:moveTo>
                      <a:cubicBezTo>
                        <a:pt x="26722" y="1274"/>
                        <a:pt x="26839" y="2568"/>
                        <a:pt x="26839" y="3864"/>
                      </a:cubicBezTo>
                      <a:cubicBezTo>
                        <a:pt x="26839" y="15793"/>
                        <a:pt x="17168" y="25464"/>
                        <a:pt x="5239" y="25464"/>
                      </a:cubicBezTo>
                      <a:cubicBezTo>
                        <a:pt x="3472" y="25464"/>
                        <a:pt x="1713" y="25247"/>
                        <a:pt x="-1" y="24819"/>
                      </a:cubicBezTo>
                      <a:lnTo>
                        <a:pt x="5239" y="3864"/>
                      </a:lnTo>
                      <a:close/>
                    </a:path>
                  </a:pathLst>
                </a:custGeom>
                <a:noFill/>
                <a:ln w="4763">
                  <a:solidFill>
                    <a:srgbClr val="000000"/>
                  </a:solidFill>
                  <a:round/>
                  <a:headEnd/>
                  <a:tailEnd/>
                </a:ln>
              </p:spPr>
              <p:txBody>
                <a:bodyPr/>
                <a:lstStyle/>
                <a:p>
                  <a:endParaRPr lang="id-ID"/>
                </a:p>
              </p:txBody>
            </p:sp>
          </p:grpSp>
          <p:grpSp>
            <p:nvGrpSpPr>
              <p:cNvPr id="42" name="Group 80"/>
              <p:cNvGrpSpPr>
                <a:grpSpLocks/>
              </p:cNvGrpSpPr>
              <p:nvPr/>
            </p:nvGrpSpPr>
            <p:grpSpPr bwMode="auto">
              <a:xfrm>
                <a:off x="3842" y="2122"/>
                <a:ext cx="174" cy="137"/>
                <a:chOff x="3842" y="2122"/>
                <a:chExt cx="174" cy="137"/>
              </a:xfrm>
            </p:grpSpPr>
            <p:grpSp>
              <p:nvGrpSpPr>
                <p:cNvPr id="43" name="Group 78"/>
                <p:cNvGrpSpPr>
                  <a:grpSpLocks/>
                </p:cNvGrpSpPr>
                <p:nvPr/>
              </p:nvGrpSpPr>
              <p:grpSpPr bwMode="auto">
                <a:xfrm>
                  <a:off x="3842" y="2122"/>
                  <a:ext cx="174" cy="137"/>
                  <a:chOff x="3842" y="2122"/>
                  <a:chExt cx="174" cy="137"/>
                </a:xfrm>
              </p:grpSpPr>
              <p:sp>
                <p:nvSpPr>
                  <p:cNvPr id="45" name="Freeform 74"/>
                  <p:cNvSpPr>
                    <a:spLocks/>
                  </p:cNvSpPr>
                  <p:nvPr/>
                </p:nvSpPr>
                <p:spPr bwMode="auto">
                  <a:xfrm>
                    <a:off x="3843" y="2152"/>
                    <a:ext cx="26" cy="77"/>
                  </a:xfrm>
                  <a:custGeom>
                    <a:avLst/>
                    <a:gdLst>
                      <a:gd name="T0" fmla="*/ 0 w 80"/>
                      <a:gd name="T1" fmla="*/ 0 h 231"/>
                      <a:gd name="T2" fmla="*/ 0 w 80"/>
                      <a:gd name="T3" fmla="*/ 0 h 231"/>
                      <a:gd name="T4" fmla="*/ 0 w 80"/>
                      <a:gd name="T5" fmla="*/ 0 h 231"/>
                      <a:gd name="T6" fmla="*/ 0 w 80"/>
                      <a:gd name="T7" fmla="*/ 0 h 231"/>
                      <a:gd name="T8" fmla="*/ 0 w 80"/>
                      <a:gd name="T9" fmla="*/ 0 h 231"/>
                      <a:gd name="T10" fmla="*/ 0 w 80"/>
                      <a:gd name="T11" fmla="*/ 0 h 231"/>
                      <a:gd name="T12" fmla="*/ 0 w 80"/>
                      <a:gd name="T13" fmla="*/ 0 h 231"/>
                      <a:gd name="T14" fmla="*/ 0 w 80"/>
                      <a:gd name="T15" fmla="*/ 0 h 231"/>
                      <a:gd name="T16" fmla="*/ 0 w 80"/>
                      <a:gd name="T17" fmla="*/ 0 h 231"/>
                      <a:gd name="T18" fmla="*/ 0 w 80"/>
                      <a:gd name="T19" fmla="*/ 0 h 231"/>
                      <a:gd name="T20" fmla="*/ 0 w 80"/>
                      <a:gd name="T21" fmla="*/ 0 h 231"/>
                      <a:gd name="T22" fmla="*/ 0 w 80"/>
                      <a:gd name="T23" fmla="*/ 0 h 231"/>
                      <a:gd name="T24" fmla="*/ 0 w 80"/>
                      <a:gd name="T25" fmla="*/ 0 h 231"/>
                      <a:gd name="T26" fmla="*/ 0 w 80"/>
                      <a:gd name="T27" fmla="*/ 0 h 231"/>
                      <a:gd name="T28" fmla="*/ 0 w 80"/>
                      <a:gd name="T29" fmla="*/ 0 h 231"/>
                      <a:gd name="T30" fmla="*/ 0 w 80"/>
                      <a:gd name="T31" fmla="*/ 0 h 231"/>
                      <a:gd name="T32" fmla="*/ 0 w 80"/>
                      <a:gd name="T33" fmla="*/ 0 h 231"/>
                      <a:gd name="T34" fmla="*/ 0 w 80"/>
                      <a:gd name="T35" fmla="*/ 0 h 231"/>
                      <a:gd name="T36" fmla="*/ 0 w 80"/>
                      <a:gd name="T37" fmla="*/ 0 h 231"/>
                      <a:gd name="T38" fmla="*/ 0 w 80"/>
                      <a:gd name="T39" fmla="*/ 0 h 231"/>
                      <a:gd name="T40" fmla="*/ 0 w 80"/>
                      <a:gd name="T41" fmla="*/ 0 h 2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0"/>
                      <a:gd name="T64" fmla="*/ 0 h 231"/>
                      <a:gd name="T65" fmla="*/ 80 w 80"/>
                      <a:gd name="T66" fmla="*/ 231 h 2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0" h="231">
                        <a:moveTo>
                          <a:pt x="14" y="0"/>
                        </a:moveTo>
                        <a:lnTo>
                          <a:pt x="7" y="23"/>
                        </a:lnTo>
                        <a:lnTo>
                          <a:pt x="3" y="43"/>
                        </a:lnTo>
                        <a:lnTo>
                          <a:pt x="0" y="71"/>
                        </a:lnTo>
                        <a:lnTo>
                          <a:pt x="0" y="89"/>
                        </a:lnTo>
                        <a:lnTo>
                          <a:pt x="0" y="111"/>
                        </a:lnTo>
                        <a:lnTo>
                          <a:pt x="5" y="139"/>
                        </a:lnTo>
                        <a:lnTo>
                          <a:pt x="14" y="169"/>
                        </a:lnTo>
                        <a:lnTo>
                          <a:pt x="22" y="190"/>
                        </a:lnTo>
                        <a:lnTo>
                          <a:pt x="31" y="209"/>
                        </a:lnTo>
                        <a:lnTo>
                          <a:pt x="44" y="221"/>
                        </a:lnTo>
                        <a:lnTo>
                          <a:pt x="59" y="230"/>
                        </a:lnTo>
                        <a:lnTo>
                          <a:pt x="72" y="231"/>
                        </a:lnTo>
                        <a:lnTo>
                          <a:pt x="76" y="217"/>
                        </a:lnTo>
                        <a:lnTo>
                          <a:pt x="78" y="204"/>
                        </a:lnTo>
                        <a:lnTo>
                          <a:pt x="80" y="184"/>
                        </a:lnTo>
                        <a:lnTo>
                          <a:pt x="80" y="166"/>
                        </a:lnTo>
                        <a:lnTo>
                          <a:pt x="75" y="117"/>
                        </a:lnTo>
                        <a:lnTo>
                          <a:pt x="44" y="13"/>
                        </a:lnTo>
                        <a:lnTo>
                          <a:pt x="28" y="2"/>
                        </a:lnTo>
                        <a:lnTo>
                          <a:pt x="14" y="0"/>
                        </a:lnTo>
                        <a:close/>
                      </a:path>
                    </a:pathLst>
                  </a:custGeom>
                  <a:solidFill>
                    <a:srgbClr val="202020"/>
                  </a:solidFill>
                  <a:ln w="4763">
                    <a:solidFill>
                      <a:srgbClr val="000000"/>
                    </a:solidFill>
                    <a:round/>
                    <a:headEnd/>
                    <a:tailEnd/>
                  </a:ln>
                </p:spPr>
                <p:txBody>
                  <a:bodyPr/>
                  <a:lstStyle/>
                  <a:p>
                    <a:endParaRPr lang="id-ID"/>
                  </a:p>
                </p:txBody>
              </p:sp>
              <p:grpSp>
                <p:nvGrpSpPr>
                  <p:cNvPr id="46" name="Group 77"/>
                  <p:cNvGrpSpPr>
                    <a:grpSpLocks/>
                  </p:cNvGrpSpPr>
                  <p:nvPr/>
                </p:nvGrpSpPr>
                <p:grpSpPr bwMode="auto">
                  <a:xfrm>
                    <a:off x="3842" y="2122"/>
                    <a:ext cx="174" cy="137"/>
                    <a:chOff x="3842" y="2122"/>
                    <a:chExt cx="174" cy="137"/>
                  </a:xfrm>
                </p:grpSpPr>
                <p:sp>
                  <p:nvSpPr>
                    <p:cNvPr id="47" name="Freeform 75"/>
                    <p:cNvSpPr>
                      <a:spLocks/>
                    </p:cNvSpPr>
                    <p:nvPr/>
                  </p:nvSpPr>
                  <p:spPr bwMode="auto">
                    <a:xfrm>
                      <a:off x="3842" y="2127"/>
                      <a:ext cx="83" cy="90"/>
                    </a:xfrm>
                    <a:custGeom>
                      <a:avLst/>
                      <a:gdLst>
                        <a:gd name="T0" fmla="*/ 0 w 249"/>
                        <a:gd name="T1" fmla="*/ 0 h 269"/>
                        <a:gd name="T2" fmla="*/ 0 w 249"/>
                        <a:gd name="T3" fmla="*/ 0 h 269"/>
                        <a:gd name="T4" fmla="*/ 0 w 249"/>
                        <a:gd name="T5" fmla="*/ 0 h 269"/>
                        <a:gd name="T6" fmla="*/ 0 w 249"/>
                        <a:gd name="T7" fmla="*/ 0 h 269"/>
                        <a:gd name="T8" fmla="*/ 0 w 249"/>
                        <a:gd name="T9" fmla="*/ 0 h 269"/>
                        <a:gd name="T10" fmla="*/ 0 w 249"/>
                        <a:gd name="T11" fmla="*/ 0 h 269"/>
                        <a:gd name="T12" fmla="*/ 0 w 249"/>
                        <a:gd name="T13" fmla="*/ 0 h 269"/>
                        <a:gd name="T14" fmla="*/ 0 w 249"/>
                        <a:gd name="T15" fmla="*/ 0 h 269"/>
                        <a:gd name="T16" fmla="*/ 0 w 249"/>
                        <a:gd name="T17" fmla="*/ 0 h 2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9"/>
                        <a:gd name="T28" fmla="*/ 0 h 269"/>
                        <a:gd name="T29" fmla="*/ 249 w 249"/>
                        <a:gd name="T30" fmla="*/ 269 h 2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9" h="269">
                          <a:moveTo>
                            <a:pt x="249" y="0"/>
                          </a:moveTo>
                          <a:lnTo>
                            <a:pt x="12" y="83"/>
                          </a:lnTo>
                          <a:lnTo>
                            <a:pt x="4" y="131"/>
                          </a:lnTo>
                          <a:lnTo>
                            <a:pt x="0" y="174"/>
                          </a:lnTo>
                          <a:lnTo>
                            <a:pt x="11" y="225"/>
                          </a:lnTo>
                          <a:lnTo>
                            <a:pt x="32" y="269"/>
                          </a:lnTo>
                          <a:lnTo>
                            <a:pt x="116" y="207"/>
                          </a:lnTo>
                          <a:lnTo>
                            <a:pt x="210" y="189"/>
                          </a:lnTo>
                          <a:lnTo>
                            <a:pt x="249" y="0"/>
                          </a:lnTo>
                          <a:close/>
                        </a:path>
                      </a:pathLst>
                    </a:custGeom>
                    <a:solidFill>
                      <a:srgbClr val="FFC080"/>
                    </a:solidFill>
                    <a:ln w="4763">
                      <a:solidFill>
                        <a:srgbClr val="000000"/>
                      </a:solidFill>
                      <a:round/>
                      <a:headEnd/>
                      <a:tailEnd/>
                    </a:ln>
                  </p:spPr>
                  <p:txBody>
                    <a:bodyPr/>
                    <a:lstStyle/>
                    <a:p>
                      <a:endParaRPr lang="id-ID"/>
                    </a:p>
                  </p:txBody>
                </p:sp>
                <p:sp>
                  <p:nvSpPr>
                    <p:cNvPr id="48" name="Freeform 76"/>
                    <p:cNvSpPr>
                      <a:spLocks/>
                    </p:cNvSpPr>
                    <p:nvPr/>
                  </p:nvSpPr>
                  <p:spPr bwMode="auto">
                    <a:xfrm>
                      <a:off x="3881" y="2122"/>
                      <a:ext cx="135" cy="137"/>
                    </a:xfrm>
                    <a:custGeom>
                      <a:avLst/>
                      <a:gdLst>
                        <a:gd name="T0" fmla="*/ 0 w 405"/>
                        <a:gd name="T1" fmla="*/ 0 h 412"/>
                        <a:gd name="T2" fmla="*/ 0 w 405"/>
                        <a:gd name="T3" fmla="*/ 0 h 412"/>
                        <a:gd name="T4" fmla="*/ 0 w 405"/>
                        <a:gd name="T5" fmla="*/ 0 h 412"/>
                        <a:gd name="T6" fmla="*/ 0 w 405"/>
                        <a:gd name="T7" fmla="*/ 0 h 412"/>
                        <a:gd name="T8" fmla="*/ 0 w 405"/>
                        <a:gd name="T9" fmla="*/ 0 h 412"/>
                        <a:gd name="T10" fmla="*/ 0 w 405"/>
                        <a:gd name="T11" fmla="*/ 0 h 412"/>
                        <a:gd name="T12" fmla="*/ 0 w 405"/>
                        <a:gd name="T13" fmla="*/ 0 h 412"/>
                        <a:gd name="T14" fmla="*/ 0 w 405"/>
                        <a:gd name="T15" fmla="*/ 0 h 412"/>
                        <a:gd name="T16" fmla="*/ 0 w 405"/>
                        <a:gd name="T17" fmla="*/ 0 h 412"/>
                        <a:gd name="T18" fmla="*/ 0 w 405"/>
                        <a:gd name="T19" fmla="*/ 0 h 412"/>
                        <a:gd name="T20" fmla="*/ 0 w 405"/>
                        <a:gd name="T21" fmla="*/ 0 h 412"/>
                        <a:gd name="T22" fmla="*/ 0 w 405"/>
                        <a:gd name="T23" fmla="*/ 0 h 412"/>
                        <a:gd name="T24" fmla="*/ 0 w 405"/>
                        <a:gd name="T25" fmla="*/ 0 h 412"/>
                        <a:gd name="T26" fmla="*/ 0 w 405"/>
                        <a:gd name="T27" fmla="*/ 0 h 412"/>
                        <a:gd name="T28" fmla="*/ 0 w 405"/>
                        <a:gd name="T29" fmla="*/ 0 h 412"/>
                        <a:gd name="T30" fmla="*/ 0 w 405"/>
                        <a:gd name="T31" fmla="*/ 0 h 412"/>
                        <a:gd name="T32" fmla="*/ 0 w 405"/>
                        <a:gd name="T33" fmla="*/ 0 h 412"/>
                        <a:gd name="T34" fmla="*/ 0 w 405"/>
                        <a:gd name="T35" fmla="*/ 0 h 412"/>
                        <a:gd name="T36" fmla="*/ 0 w 405"/>
                        <a:gd name="T37" fmla="*/ 0 h 412"/>
                        <a:gd name="T38" fmla="*/ 0 w 405"/>
                        <a:gd name="T39" fmla="*/ 0 h 412"/>
                        <a:gd name="T40" fmla="*/ 0 w 405"/>
                        <a:gd name="T41" fmla="*/ 0 h 412"/>
                        <a:gd name="T42" fmla="*/ 0 w 405"/>
                        <a:gd name="T43" fmla="*/ 0 h 412"/>
                        <a:gd name="T44" fmla="*/ 0 w 405"/>
                        <a:gd name="T45" fmla="*/ 0 h 412"/>
                        <a:gd name="T46" fmla="*/ 0 w 405"/>
                        <a:gd name="T47" fmla="*/ 0 h 412"/>
                        <a:gd name="T48" fmla="*/ 0 w 405"/>
                        <a:gd name="T49" fmla="*/ 0 h 412"/>
                        <a:gd name="T50" fmla="*/ 0 w 405"/>
                        <a:gd name="T51" fmla="*/ 0 h 412"/>
                        <a:gd name="T52" fmla="*/ 0 w 405"/>
                        <a:gd name="T53" fmla="*/ 0 h 412"/>
                        <a:gd name="T54" fmla="*/ 0 w 405"/>
                        <a:gd name="T55" fmla="*/ 0 h 412"/>
                        <a:gd name="T56" fmla="*/ 0 w 405"/>
                        <a:gd name="T57" fmla="*/ 0 h 412"/>
                        <a:gd name="T58" fmla="*/ 0 w 405"/>
                        <a:gd name="T59" fmla="*/ 0 h 412"/>
                        <a:gd name="T60" fmla="*/ 0 w 405"/>
                        <a:gd name="T61" fmla="*/ 0 h 412"/>
                        <a:gd name="T62" fmla="*/ 0 w 405"/>
                        <a:gd name="T63" fmla="*/ 0 h 412"/>
                        <a:gd name="T64" fmla="*/ 0 w 405"/>
                        <a:gd name="T65" fmla="*/ 0 h 412"/>
                        <a:gd name="T66" fmla="*/ 0 w 405"/>
                        <a:gd name="T67" fmla="*/ 0 h 412"/>
                        <a:gd name="T68" fmla="*/ 0 w 405"/>
                        <a:gd name="T69" fmla="*/ 0 h 412"/>
                        <a:gd name="T70" fmla="*/ 0 w 405"/>
                        <a:gd name="T71" fmla="*/ 0 h 412"/>
                        <a:gd name="T72" fmla="*/ 0 w 405"/>
                        <a:gd name="T73" fmla="*/ 0 h 412"/>
                        <a:gd name="T74" fmla="*/ 0 w 405"/>
                        <a:gd name="T75" fmla="*/ 0 h 412"/>
                        <a:gd name="T76" fmla="*/ 0 w 405"/>
                        <a:gd name="T77" fmla="*/ 0 h 412"/>
                        <a:gd name="T78" fmla="*/ 0 w 405"/>
                        <a:gd name="T79" fmla="*/ 0 h 412"/>
                        <a:gd name="T80" fmla="*/ 0 w 405"/>
                        <a:gd name="T81" fmla="*/ 0 h 412"/>
                        <a:gd name="T82" fmla="*/ 0 w 405"/>
                        <a:gd name="T83" fmla="*/ 0 h 412"/>
                        <a:gd name="T84" fmla="*/ 0 w 405"/>
                        <a:gd name="T85" fmla="*/ 0 h 412"/>
                        <a:gd name="T86" fmla="*/ 0 w 405"/>
                        <a:gd name="T87" fmla="*/ 0 h 412"/>
                        <a:gd name="T88" fmla="*/ 0 w 405"/>
                        <a:gd name="T89" fmla="*/ 0 h 412"/>
                        <a:gd name="T90" fmla="*/ 0 w 405"/>
                        <a:gd name="T91" fmla="*/ 0 h 412"/>
                        <a:gd name="T92" fmla="*/ 0 w 405"/>
                        <a:gd name="T93" fmla="*/ 0 h 412"/>
                        <a:gd name="T94" fmla="*/ 0 w 405"/>
                        <a:gd name="T95" fmla="*/ 0 h 412"/>
                        <a:gd name="T96" fmla="*/ 0 w 405"/>
                        <a:gd name="T97" fmla="*/ 0 h 412"/>
                        <a:gd name="T98" fmla="*/ 0 w 405"/>
                        <a:gd name="T99" fmla="*/ 0 h 412"/>
                        <a:gd name="T100" fmla="*/ 0 w 405"/>
                        <a:gd name="T101" fmla="*/ 0 h 412"/>
                        <a:gd name="T102" fmla="*/ 0 w 405"/>
                        <a:gd name="T103" fmla="*/ 0 h 412"/>
                        <a:gd name="T104" fmla="*/ 0 w 405"/>
                        <a:gd name="T105" fmla="*/ 0 h 412"/>
                        <a:gd name="T106" fmla="*/ 0 w 405"/>
                        <a:gd name="T107" fmla="*/ 0 h 41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05"/>
                        <a:gd name="T163" fmla="*/ 0 h 412"/>
                        <a:gd name="T164" fmla="*/ 405 w 405"/>
                        <a:gd name="T165" fmla="*/ 412 h 41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05" h="412">
                          <a:moveTo>
                            <a:pt x="20" y="79"/>
                          </a:moveTo>
                          <a:lnTo>
                            <a:pt x="31" y="65"/>
                          </a:lnTo>
                          <a:lnTo>
                            <a:pt x="47" y="55"/>
                          </a:lnTo>
                          <a:lnTo>
                            <a:pt x="64" y="48"/>
                          </a:lnTo>
                          <a:lnTo>
                            <a:pt x="87" y="44"/>
                          </a:lnTo>
                          <a:lnTo>
                            <a:pt x="98" y="36"/>
                          </a:lnTo>
                          <a:lnTo>
                            <a:pt x="114" y="24"/>
                          </a:lnTo>
                          <a:lnTo>
                            <a:pt x="136" y="10"/>
                          </a:lnTo>
                          <a:lnTo>
                            <a:pt x="160" y="1"/>
                          </a:lnTo>
                          <a:lnTo>
                            <a:pt x="173" y="0"/>
                          </a:lnTo>
                          <a:lnTo>
                            <a:pt x="185" y="2"/>
                          </a:lnTo>
                          <a:lnTo>
                            <a:pt x="203" y="10"/>
                          </a:lnTo>
                          <a:lnTo>
                            <a:pt x="218" y="17"/>
                          </a:lnTo>
                          <a:lnTo>
                            <a:pt x="232" y="22"/>
                          </a:lnTo>
                          <a:lnTo>
                            <a:pt x="252" y="25"/>
                          </a:lnTo>
                          <a:lnTo>
                            <a:pt x="283" y="25"/>
                          </a:lnTo>
                          <a:lnTo>
                            <a:pt x="304" y="24"/>
                          </a:lnTo>
                          <a:lnTo>
                            <a:pt x="326" y="19"/>
                          </a:lnTo>
                          <a:lnTo>
                            <a:pt x="347" y="15"/>
                          </a:lnTo>
                          <a:lnTo>
                            <a:pt x="360" y="15"/>
                          </a:lnTo>
                          <a:lnTo>
                            <a:pt x="375" y="18"/>
                          </a:lnTo>
                          <a:lnTo>
                            <a:pt x="389" y="25"/>
                          </a:lnTo>
                          <a:lnTo>
                            <a:pt x="393" y="33"/>
                          </a:lnTo>
                          <a:lnTo>
                            <a:pt x="393" y="41"/>
                          </a:lnTo>
                          <a:lnTo>
                            <a:pt x="392" y="53"/>
                          </a:lnTo>
                          <a:lnTo>
                            <a:pt x="382" y="61"/>
                          </a:lnTo>
                          <a:lnTo>
                            <a:pt x="346" y="63"/>
                          </a:lnTo>
                          <a:lnTo>
                            <a:pt x="317" y="74"/>
                          </a:lnTo>
                          <a:lnTo>
                            <a:pt x="269" y="84"/>
                          </a:lnTo>
                          <a:lnTo>
                            <a:pt x="261" y="87"/>
                          </a:lnTo>
                          <a:lnTo>
                            <a:pt x="253" y="101"/>
                          </a:lnTo>
                          <a:lnTo>
                            <a:pt x="253" y="113"/>
                          </a:lnTo>
                          <a:lnTo>
                            <a:pt x="266" y="149"/>
                          </a:lnTo>
                          <a:lnTo>
                            <a:pt x="283" y="179"/>
                          </a:lnTo>
                          <a:lnTo>
                            <a:pt x="307" y="207"/>
                          </a:lnTo>
                          <a:lnTo>
                            <a:pt x="343" y="238"/>
                          </a:lnTo>
                          <a:lnTo>
                            <a:pt x="368" y="259"/>
                          </a:lnTo>
                          <a:lnTo>
                            <a:pt x="379" y="266"/>
                          </a:lnTo>
                          <a:lnTo>
                            <a:pt x="389" y="273"/>
                          </a:lnTo>
                          <a:lnTo>
                            <a:pt x="399" y="281"/>
                          </a:lnTo>
                          <a:lnTo>
                            <a:pt x="405" y="291"/>
                          </a:lnTo>
                          <a:lnTo>
                            <a:pt x="405" y="301"/>
                          </a:lnTo>
                          <a:lnTo>
                            <a:pt x="401" y="310"/>
                          </a:lnTo>
                          <a:lnTo>
                            <a:pt x="395" y="315"/>
                          </a:lnTo>
                          <a:lnTo>
                            <a:pt x="384" y="319"/>
                          </a:lnTo>
                          <a:lnTo>
                            <a:pt x="370" y="318"/>
                          </a:lnTo>
                          <a:lnTo>
                            <a:pt x="357" y="310"/>
                          </a:lnTo>
                          <a:lnTo>
                            <a:pt x="332" y="291"/>
                          </a:lnTo>
                          <a:lnTo>
                            <a:pt x="288" y="263"/>
                          </a:lnTo>
                          <a:lnTo>
                            <a:pt x="253" y="229"/>
                          </a:lnTo>
                          <a:lnTo>
                            <a:pt x="248" y="224"/>
                          </a:lnTo>
                          <a:lnTo>
                            <a:pt x="242" y="226"/>
                          </a:lnTo>
                          <a:lnTo>
                            <a:pt x="245" y="235"/>
                          </a:lnTo>
                          <a:lnTo>
                            <a:pt x="280" y="272"/>
                          </a:lnTo>
                          <a:lnTo>
                            <a:pt x="291" y="284"/>
                          </a:lnTo>
                          <a:lnTo>
                            <a:pt x="304" y="298"/>
                          </a:lnTo>
                          <a:lnTo>
                            <a:pt x="331" y="318"/>
                          </a:lnTo>
                          <a:lnTo>
                            <a:pt x="345" y="331"/>
                          </a:lnTo>
                          <a:lnTo>
                            <a:pt x="350" y="342"/>
                          </a:lnTo>
                          <a:lnTo>
                            <a:pt x="349" y="354"/>
                          </a:lnTo>
                          <a:lnTo>
                            <a:pt x="343" y="363"/>
                          </a:lnTo>
                          <a:lnTo>
                            <a:pt x="335" y="369"/>
                          </a:lnTo>
                          <a:lnTo>
                            <a:pt x="322" y="371"/>
                          </a:lnTo>
                          <a:lnTo>
                            <a:pt x="308" y="369"/>
                          </a:lnTo>
                          <a:lnTo>
                            <a:pt x="297" y="363"/>
                          </a:lnTo>
                          <a:lnTo>
                            <a:pt x="265" y="333"/>
                          </a:lnTo>
                          <a:lnTo>
                            <a:pt x="244" y="309"/>
                          </a:lnTo>
                          <a:lnTo>
                            <a:pt x="190" y="246"/>
                          </a:lnTo>
                          <a:lnTo>
                            <a:pt x="209" y="273"/>
                          </a:lnTo>
                          <a:lnTo>
                            <a:pt x="217" y="295"/>
                          </a:lnTo>
                          <a:lnTo>
                            <a:pt x="221" y="306"/>
                          </a:lnTo>
                          <a:lnTo>
                            <a:pt x="231" y="326"/>
                          </a:lnTo>
                          <a:lnTo>
                            <a:pt x="254" y="359"/>
                          </a:lnTo>
                          <a:lnTo>
                            <a:pt x="262" y="370"/>
                          </a:lnTo>
                          <a:lnTo>
                            <a:pt x="267" y="381"/>
                          </a:lnTo>
                          <a:lnTo>
                            <a:pt x="268" y="390"/>
                          </a:lnTo>
                          <a:lnTo>
                            <a:pt x="266" y="399"/>
                          </a:lnTo>
                          <a:lnTo>
                            <a:pt x="259" y="407"/>
                          </a:lnTo>
                          <a:lnTo>
                            <a:pt x="249" y="412"/>
                          </a:lnTo>
                          <a:lnTo>
                            <a:pt x="235" y="411"/>
                          </a:lnTo>
                          <a:lnTo>
                            <a:pt x="225" y="407"/>
                          </a:lnTo>
                          <a:lnTo>
                            <a:pt x="182" y="344"/>
                          </a:lnTo>
                          <a:lnTo>
                            <a:pt x="157" y="293"/>
                          </a:lnTo>
                          <a:lnTo>
                            <a:pt x="138" y="253"/>
                          </a:lnTo>
                          <a:lnTo>
                            <a:pt x="134" y="247"/>
                          </a:lnTo>
                          <a:lnTo>
                            <a:pt x="127" y="247"/>
                          </a:lnTo>
                          <a:lnTo>
                            <a:pt x="125" y="252"/>
                          </a:lnTo>
                          <a:lnTo>
                            <a:pt x="128" y="281"/>
                          </a:lnTo>
                          <a:lnTo>
                            <a:pt x="131" y="304"/>
                          </a:lnTo>
                          <a:lnTo>
                            <a:pt x="129" y="335"/>
                          </a:lnTo>
                          <a:lnTo>
                            <a:pt x="129" y="375"/>
                          </a:lnTo>
                          <a:lnTo>
                            <a:pt x="128" y="382"/>
                          </a:lnTo>
                          <a:lnTo>
                            <a:pt x="124" y="389"/>
                          </a:lnTo>
                          <a:lnTo>
                            <a:pt x="115" y="397"/>
                          </a:lnTo>
                          <a:lnTo>
                            <a:pt x="105" y="399"/>
                          </a:lnTo>
                          <a:lnTo>
                            <a:pt x="94" y="398"/>
                          </a:lnTo>
                          <a:lnTo>
                            <a:pt x="87" y="393"/>
                          </a:lnTo>
                          <a:lnTo>
                            <a:pt x="83" y="383"/>
                          </a:lnTo>
                          <a:lnTo>
                            <a:pt x="82" y="360"/>
                          </a:lnTo>
                          <a:lnTo>
                            <a:pt x="84" y="330"/>
                          </a:lnTo>
                          <a:lnTo>
                            <a:pt x="84" y="304"/>
                          </a:lnTo>
                          <a:lnTo>
                            <a:pt x="79" y="263"/>
                          </a:lnTo>
                          <a:lnTo>
                            <a:pt x="76" y="247"/>
                          </a:lnTo>
                          <a:lnTo>
                            <a:pt x="70" y="234"/>
                          </a:lnTo>
                          <a:lnTo>
                            <a:pt x="29" y="176"/>
                          </a:lnTo>
                          <a:lnTo>
                            <a:pt x="1" y="133"/>
                          </a:lnTo>
                          <a:lnTo>
                            <a:pt x="0" y="116"/>
                          </a:lnTo>
                          <a:lnTo>
                            <a:pt x="7" y="96"/>
                          </a:lnTo>
                          <a:lnTo>
                            <a:pt x="20" y="79"/>
                          </a:lnTo>
                          <a:close/>
                        </a:path>
                      </a:pathLst>
                    </a:custGeom>
                    <a:solidFill>
                      <a:srgbClr val="FFC080"/>
                    </a:solidFill>
                    <a:ln w="4763">
                      <a:solidFill>
                        <a:srgbClr val="000000"/>
                      </a:solidFill>
                      <a:round/>
                      <a:headEnd/>
                      <a:tailEnd/>
                    </a:ln>
                  </p:spPr>
                  <p:txBody>
                    <a:bodyPr/>
                    <a:lstStyle/>
                    <a:p>
                      <a:endParaRPr lang="id-ID"/>
                    </a:p>
                  </p:txBody>
                </p:sp>
              </p:grpSp>
            </p:grpSp>
            <p:sp>
              <p:nvSpPr>
                <p:cNvPr id="44" name="Arc 79"/>
                <p:cNvSpPr>
                  <a:spLocks/>
                </p:cNvSpPr>
                <p:nvPr/>
              </p:nvSpPr>
              <p:spPr bwMode="auto">
                <a:xfrm>
                  <a:off x="3920" y="2142"/>
                  <a:ext cx="13" cy="25"/>
                </a:xfrm>
                <a:custGeom>
                  <a:avLst/>
                  <a:gdLst>
                    <a:gd name="T0" fmla="*/ 0 w 25301"/>
                    <a:gd name="T1" fmla="*/ 0 h 25030"/>
                    <a:gd name="T2" fmla="*/ 0 w 25301"/>
                    <a:gd name="T3" fmla="*/ 0 h 25030"/>
                    <a:gd name="T4" fmla="*/ 0 w 25301"/>
                    <a:gd name="T5" fmla="*/ 0 h 25030"/>
                    <a:gd name="T6" fmla="*/ 0 60000 65536"/>
                    <a:gd name="T7" fmla="*/ 0 60000 65536"/>
                    <a:gd name="T8" fmla="*/ 0 60000 65536"/>
                    <a:gd name="T9" fmla="*/ 0 w 25301"/>
                    <a:gd name="T10" fmla="*/ 0 h 25030"/>
                    <a:gd name="T11" fmla="*/ 25301 w 25301"/>
                    <a:gd name="T12" fmla="*/ 25030 h 25030"/>
                  </a:gdLst>
                  <a:ahLst/>
                  <a:cxnLst>
                    <a:cxn ang="T6">
                      <a:pos x="T0" y="T1"/>
                    </a:cxn>
                    <a:cxn ang="T7">
                      <a:pos x="T2" y="T3"/>
                    </a:cxn>
                    <a:cxn ang="T8">
                      <a:pos x="T4" y="T5"/>
                    </a:cxn>
                  </a:cxnLst>
                  <a:rect l="T9" t="T10" r="T11" b="T12"/>
                  <a:pathLst>
                    <a:path w="25301" h="25030" fill="none" extrusionOk="0">
                      <a:moveTo>
                        <a:pt x="25300" y="24710"/>
                      </a:moveTo>
                      <a:cubicBezTo>
                        <a:pt x="24078" y="24923"/>
                        <a:pt x="22840" y="25029"/>
                        <a:pt x="21600" y="25030"/>
                      </a:cubicBezTo>
                      <a:cubicBezTo>
                        <a:pt x="9670" y="25030"/>
                        <a:pt x="0" y="15359"/>
                        <a:pt x="0" y="3430"/>
                      </a:cubicBezTo>
                      <a:cubicBezTo>
                        <a:pt x="-1" y="2281"/>
                        <a:pt x="91" y="1134"/>
                        <a:pt x="274" y="0"/>
                      </a:cubicBezTo>
                    </a:path>
                    <a:path w="25301" h="25030" stroke="0" extrusionOk="0">
                      <a:moveTo>
                        <a:pt x="25300" y="24710"/>
                      </a:moveTo>
                      <a:cubicBezTo>
                        <a:pt x="24078" y="24923"/>
                        <a:pt x="22840" y="25029"/>
                        <a:pt x="21600" y="25030"/>
                      </a:cubicBezTo>
                      <a:cubicBezTo>
                        <a:pt x="9670" y="25030"/>
                        <a:pt x="0" y="15359"/>
                        <a:pt x="0" y="3430"/>
                      </a:cubicBezTo>
                      <a:cubicBezTo>
                        <a:pt x="-1" y="2281"/>
                        <a:pt x="91" y="1134"/>
                        <a:pt x="274" y="0"/>
                      </a:cubicBezTo>
                      <a:lnTo>
                        <a:pt x="21600" y="3430"/>
                      </a:lnTo>
                      <a:close/>
                    </a:path>
                  </a:pathLst>
                </a:custGeom>
                <a:noFill/>
                <a:ln w="4763">
                  <a:solidFill>
                    <a:srgbClr val="000000"/>
                  </a:solidFill>
                  <a:round/>
                  <a:headEnd/>
                  <a:tailEnd/>
                </a:ln>
              </p:spPr>
              <p:txBody>
                <a:bodyPr/>
                <a:lstStyle/>
                <a:p>
                  <a:endParaRPr lang="id-ID"/>
                </a:p>
              </p:txBody>
            </p:sp>
          </p:grpSp>
        </p:grpSp>
        <p:grpSp>
          <p:nvGrpSpPr>
            <p:cNvPr id="23" name="Group 91"/>
            <p:cNvGrpSpPr>
              <a:grpSpLocks/>
            </p:cNvGrpSpPr>
            <p:nvPr/>
          </p:nvGrpSpPr>
          <p:grpSpPr bwMode="auto">
            <a:xfrm>
              <a:off x="3378" y="1647"/>
              <a:ext cx="341" cy="270"/>
              <a:chOff x="3378" y="1647"/>
              <a:chExt cx="341" cy="270"/>
            </a:xfrm>
          </p:grpSpPr>
          <p:sp>
            <p:nvSpPr>
              <p:cNvPr id="24" name="Line 82"/>
              <p:cNvSpPr>
                <a:spLocks noChangeShapeType="1"/>
              </p:cNvSpPr>
              <p:nvPr/>
            </p:nvSpPr>
            <p:spPr bwMode="auto">
              <a:xfrm>
                <a:off x="3378" y="1820"/>
                <a:ext cx="37" cy="13"/>
              </a:xfrm>
              <a:prstGeom prst="line">
                <a:avLst/>
              </a:prstGeom>
              <a:noFill/>
              <a:ln w="4763">
                <a:solidFill>
                  <a:srgbClr val="000000"/>
                </a:solidFill>
                <a:round/>
                <a:headEnd/>
                <a:tailEnd/>
              </a:ln>
            </p:spPr>
            <p:txBody>
              <a:bodyPr/>
              <a:lstStyle/>
              <a:p>
                <a:endParaRPr lang="en-US"/>
              </a:p>
            </p:txBody>
          </p:sp>
          <p:sp>
            <p:nvSpPr>
              <p:cNvPr id="25" name="Line 83"/>
              <p:cNvSpPr>
                <a:spLocks noChangeShapeType="1"/>
              </p:cNvSpPr>
              <p:nvPr/>
            </p:nvSpPr>
            <p:spPr bwMode="auto">
              <a:xfrm flipV="1">
                <a:off x="3685" y="1839"/>
                <a:ext cx="34" cy="7"/>
              </a:xfrm>
              <a:prstGeom prst="line">
                <a:avLst/>
              </a:prstGeom>
              <a:noFill/>
              <a:ln w="4763">
                <a:solidFill>
                  <a:srgbClr val="000000"/>
                </a:solidFill>
                <a:round/>
                <a:headEnd/>
                <a:tailEnd/>
              </a:ln>
            </p:spPr>
            <p:txBody>
              <a:bodyPr/>
              <a:lstStyle/>
              <a:p>
                <a:endParaRPr lang="en-US"/>
              </a:p>
            </p:txBody>
          </p:sp>
          <p:sp>
            <p:nvSpPr>
              <p:cNvPr id="26" name="Line 84"/>
              <p:cNvSpPr>
                <a:spLocks noChangeShapeType="1"/>
              </p:cNvSpPr>
              <p:nvPr/>
            </p:nvSpPr>
            <p:spPr bwMode="auto">
              <a:xfrm>
                <a:off x="3444" y="1673"/>
                <a:ext cx="19" cy="25"/>
              </a:xfrm>
              <a:prstGeom prst="line">
                <a:avLst/>
              </a:prstGeom>
              <a:noFill/>
              <a:ln w="4763">
                <a:solidFill>
                  <a:srgbClr val="000000"/>
                </a:solidFill>
                <a:round/>
                <a:headEnd/>
                <a:tailEnd/>
              </a:ln>
            </p:spPr>
            <p:txBody>
              <a:bodyPr/>
              <a:lstStyle/>
              <a:p>
                <a:endParaRPr lang="en-US"/>
              </a:p>
            </p:txBody>
          </p:sp>
          <p:sp>
            <p:nvSpPr>
              <p:cNvPr id="27" name="Line 85"/>
              <p:cNvSpPr>
                <a:spLocks noChangeShapeType="1"/>
              </p:cNvSpPr>
              <p:nvPr/>
            </p:nvSpPr>
            <p:spPr bwMode="auto">
              <a:xfrm flipH="1">
                <a:off x="3638" y="1682"/>
                <a:ext cx="17" cy="21"/>
              </a:xfrm>
              <a:prstGeom prst="line">
                <a:avLst/>
              </a:prstGeom>
              <a:noFill/>
              <a:ln w="4763">
                <a:solidFill>
                  <a:srgbClr val="000000"/>
                </a:solidFill>
                <a:round/>
                <a:headEnd/>
                <a:tailEnd/>
              </a:ln>
            </p:spPr>
            <p:txBody>
              <a:bodyPr/>
              <a:lstStyle/>
              <a:p>
                <a:endParaRPr lang="en-US"/>
              </a:p>
            </p:txBody>
          </p:sp>
          <p:sp>
            <p:nvSpPr>
              <p:cNvPr id="28" name="Line 86"/>
              <p:cNvSpPr>
                <a:spLocks noChangeShapeType="1"/>
              </p:cNvSpPr>
              <p:nvPr/>
            </p:nvSpPr>
            <p:spPr bwMode="auto">
              <a:xfrm>
                <a:off x="3551" y="1647"/>
                <a:ext cx="1" cy="34"/>
              </a:xfrm>
              <a:prstGeom prst="line">
                <a:avLst/>
              </a:prstGeom>
              <a:noFill/>
              <a:ln w="4763">
                <a:solidFill>
                  <a:srgbClr val="000000"/>
                </a:solidFill>
                <a:round/>
                <a:headEnd/>
                <a:tailEnd/>
              </a:ln>
            </p:spPr>
            <p:txBody>
              <a:bodyPr/>
              <a:lstStyle/>
              <a:p>
                <a:endParaRPr lang="en-US"/>
              </a:p>
            </p:txBody>
          </p:sp>
          <p:sp>
            <p:nvSpPr>
              <p:cNvPr id="29" name="Line 87"/>
              <p:cNvSpPr>
                <a:spLocks noChangeShapeType="1"/>
              </p:cNvSpPr>
              <p:nvPr/>
            </p:nvSpPr>
            <p:spPr bwMode="auto">
              <a:xfrm>
                <a:off x="3397" y="1747"/>
                <a:ext cx="27" cy="9"/>
              </a:xfrm>
              <a:prstGeom prst="line">
                <a:avLst/>
              </a:prstGeom>
              <a:noFill/>
              <a:ln w="4763">
                <a:solidFill>
                  <a:srgbClr val="000000"/>
                </a:solidFill>
                <a:round/>
                <a:headEnd/>
                <a:tailEnd/>
              </a:ln>
            </p:spPr>
            <p:txBody>
              <a:bodyPr/>
              <a:lstStyle/>
              <a:p>
                <a:endParaRPr lang="en-US"/>
              </a:p>
            </p:txBody>
          </p:sp>
          <p:sp>
            <p:nvSpPr>
              <p:cNvPr id="30" name="Line 88"/>
              <p:cNvSpPr>
                <a:spLocks noChangeShapeType="1"/>
              </p:cNvSpPr>
              <p:nvPr/>
            </p:nvSpPr>
            <p:spPr bwMode="auto">
              <a:xfrm flipH="1">
                <a:off x="3689" y="1756"/>
                <a:ext cx="27" cy="5"/>
              </a:xfrm>
              <a:prstGeom prst="line">
                <a:avLst/>
              </a:prstGeom>
              <a:noFill/>
              <a:ln w="4763">
                <a:solidFill>
                  <a:srgbClr val="000000"/>
                </a:solidFill>
                <a:round/>
                <a:headEnd/>
                <a:tailEnd/>
              </a:ln>
            </p:spPr>
            <p:txBody>
              <a:bodyPr/>
              <a:lstStyle/>
              <a:p>
                <a:endParaRPr lang="en-US"/>
              </a:p>
            </p:txBody>
          </p:sp>
          <p:sp>
            <p:nvSpPr>
              <p:cNvPr id="31" name="Line 89"/>
              <p:cNvSpPr>
                <a:spLocks noChangeShapeType="1"/>
              </p:cNvSpPr>
              <p:nvPr/>
            </p:nvSpPr>
            <p:spPr bwMode="auto">
              <a:xfrm flipH="1">
                <a:off x="3400" y="1909"/>
                <a:ext cx="25" cy="8"/>
              </a:xfrm>
              <a:prstGeom prst="line">
                <a:avLst/>
              </a:prstGeom>
              <a:noFill/>
              <a:ln w="4763">
                <a:solidFill>
                  <a:srgbClr val="000000"/>
                </a:solidFill>
                <a:round/>
                <a:headEnd/>
                <a:tailEnd/>
              </a:ln>
            </p:spPr>
            <p:txBody>
              <a:bodyPr/>
              <a:lstStyle/>
              <a:p>
                <a:endParaRPr lang="en-US"/>
              </a:p>
            </p:txBody>
          </p:sp>
          <p:sp>
            <p:nvSpPr>
              <p:cNvPr id="32" name="Line 90"/>
              <p:cNvSpPr>
                <a:spLocks noChangeShapeType="1"/>
              </p:cNvSpPr>
              <p:nvPr/>
            </p:nvSpPr>
            <p:spPr bwMode="auto">
              <a:xfrm>
                <a:off x="3682" y="1908"/>
                <a:ext cx="30" cy="9"/>
              </a:xfrm>
              <a:prstGeom prst="line">
                <a:avLst/>
              </a:prstGeom>
              <a:noFill/>
              <a:ln w="4763">
                <a:solidFill>
                  <a:srgbClr val="000000"/>
                </a:solidFill>
                <a:round/>
                <a:headEnd/>
                <a:tailEnd/>
              </a:ln>
            </p:spPr>
            <p:txBody>
              <a:bodyPr/>
              <a:lstStyle/>
              <a:p>
                <a:endParaRPr lang="en-US"/>
              </a:p>
            </p:txBody>
          </p:sp>
        </p:gr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85800"/>
          </a:xfrm>
        </p:spPr>
        <p:txBody>
          <a:bodyPr>
            <a:noAutofit/>
          </a:bodyPr>
          <a:lstStyle/>
          <a:p>
            <a:pPr algn="ctr"/>
            <a:r>
              <a:rPr lang="id-ID" dirty="0" smtClean="0">
                <a:solidFill>
                  <a:srgbClr val="FF0000"/>
                </a:solidFill>
                <a:latin typeface="Arial" pitchFamily="34" charset="0"/>
                <a:cs typeface="Arial" pitchFamily="34" charset="0"/>
              </a:rPr>
              <a:t>LATIHAN</a:t>
            </a:r>
            <a:endParaRPr lang="id-ID" dirty="0">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762000" y="1905000"/>
            <a:ext cx="7924800" cy="4016484"/>
          </a:xfrm>
          <a:prstGeom prst="rect">
            <a:avLst/>
          </a:prstGeom>
          <a:noFill/>
        </p:spPr>
        <p:txBody>
          <a:bodyPr wrap="square" rtlCol="0">
            <a:spAutoFit/>
          </a:bodyPr>
          <a:lstStyle/>
          <a:p>
            <a:pPr algn="just"/>
            <a:r>
              <a:rPr lang="id-ID" sz="1700" dirty="0" smtClean="0"/>
              <a:t>Perusahaan meubel NINA menggunakan metoda harga pokok pesanan, memiliki transaksi sebagai berikut:</a:t>
            </a:r>
          </a:p>
          <a:p>
            <a:pPr algn="just"/>
            <a:r>
              <a:rPr lang="id-ID" sz="1700" dirty="0" smtClean="0"/>
              <a:t>Awal bulan Februari 2009 menerima pesanan meja dari Muadz seharga Rp12.000.000 dan almari dari Ali seharga Rp10.000.000. masing-masing memberi uang muka sebesar 50% dari harga produk. Membeli bahan baku kayu seharga Rp8.000.000. Persediaan bahan baku awal perioda Rp3.000.000, persediaan akhir Rp1.000.000. Pemakaian untuk meja 60% dan untuk almari 40%. Membeli bahan pelolong plitur, paku, amplas seharga Rp1.000.000. Biaya tenaga kerja langsung untuk meja Rp2.400.000 dan almari Rp2.000.000. BOP yang dibebankan untuk meja 50% dan almari 60% dari BTKL. BOP sesungguhnya: biaya penyusutan alat Rp200.000, BTKTL Rp600.000. Akhir bulan pesanan meja dan almari sudah jadi dan sudah diambil pemesan.</a:t>
            </a:r>
          </a:p>
          <a:p>
            <a:pPr algn="just"/>
            <a:r>
              <a:rPr lang="id-ID" sz="1700" dirty="0" smtClean="0"/>
              <a:t>Hitunglah harga pokok meja dan almari yang dibebankan dan laba yang diinginkan serta buatlah jurnal yang diperlukan!</a:t>
            </a:r>
          </a:p>
        </p:txBody>
      </p:sp>
      <p:sp>
        <p:nvSpPr>
          <p:cNvPr id="8" name="TextBox 7"/>
          <p:cNvSpPr txBox="1"/>
          <p:nvPr/>
        </p:nvSpPr>
        <p:spPr>
          <a:xfrm>
            <a:off x="762000" y="1447800"/>
            <a:ext cx="2209800" cy="400110"/>
          </a:xfrm>
          <a:prstGeom prst="rect">
            <a:avLst/>
          </a:prstGeom>
          <a:noFill/>
        </p:spPr>
        <p:txBody>
          <a:bodyPr wrap="square" rtlCol="0">
            <a:spAutoFit/>
          </a:bodyPr>
          <a:lstStyle/>
          <a:p>
            <a:pPr marL="457200" indent="-457200" algn="just"/>
            <a:r>
              <a:rPr lang="id-ID" sz="2000" dirty="0" smtClean="0"/>
              <a:t>SOAL PRAKT</a:t>
            </a:r>
            <a:r>
              <a:rPr lang="en-US" sz="2000" dirty="0" smtClean="0"/>
              <a:t>EK</a:t>
            </a:r>
            <a:endParaRPr lang="id-ID" sz="2000" dirty="0" smtClean="0"/>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hlinkClick r:id="rId5" action="ppaction://hlinksldjump"/>
          </p:cNvPr>
          <p:cNvSpPr/>
          <p:nvPr/>
        </p:nvSpPr>
        <p:spPr>
          <a:xfrm>
            <a:off x="5812808" y="5584208"/>
            <a:ext cx="838200" cy="2695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00" dirty="0" smtClean="0"/>
              <a:t>Jawab</a:t>
            </a:r>
            <a:endParaRPr lang="id-ID"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52400"/>
            <a:ext cx="8305800" cy="1143000"/>
          </a:xfrm>
        </p:spPr>
        <p:txBody>
          <a:bodyPr>
            <a:noAutofit/>
          </a:bodyPr>
          <a:lstStyle/>
          <a:p>
            <a:pPr algn="ctr"/>
            <a:r>
              <a:rPr lang="id-ID" dirty="0" smtClean="0">
                <a:solidFill>
                  <a:srgbClr val="FF0000"/>
                </a:solidFill>
                <a:latin typeface="Bodoni MT Black" pitchFamily="18" charset="0"/>
              </a:rPr>
              <a:t>PERHATIKAN VIDEO BERIKUT</a:t>
            </a:r>
            <a:endParaRPr lang="id-ID" dirty="0">
              <a:solidFill>
                <a:srgbClr val="FF0000"/>
              </a:solidFill>
              <a:latin typeface="Bodoni MT Black" pitchFamily="18" charset="0"/>
            </a:endParaRPr>
          </a:p>
        </p:txBody>
      </p:sp>
      <p:pic>
        <p:nvPicPr>
          <p:cNvPr id="6" name="Mr. Bean Video - Mr. Bean driving on roof of a car.mp4">
            <a:hlinkClick r:id="" action="ppaction://media"/>
          </p:cNvPr>
          <p:cNvPicPr>
            <a:picLocks noRot="1" noChangeAspect="1"/>
          </p:cNvPicPr>
          <p:nvPr>
            <a:videoFile r:link="rId1"/>
          </p:nvPr>
        </p:nvPicPr>
        <p:blipFill>
          <a:blip r:embed="rId3"/>
          <a:stretch>
            <a:fillRect/>
          </a:stretch>
        </p:blipFill>
        <p:spPr>
          <a:xfrm>
            <a:off x="1066800" y="1285460"/>
            <a:ext cx="6934200" cy="4531260"/>
          </a:xfrm>
          <a:prstGeom prst="rect">
            <a:avLst/>
          </a:prstGeom>
        </p:spPr>
      </p:pic>
      <p:sp>
        <p:nvSpPr>
          <p:cNvPr id="7" name="Right Arrow 6">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a:hlinkClick r:id="rId5"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762000" y="1905000"/>
            <a:ext cx="7620000" cy="1785104"/>
          </a:xfrm>
          <a:prstGeom prst="rect">
            <a:avLst/>
          </a:prstGeom>
          <a:noFill/>
        </p:spPr>
        <p:txBody>
          <a:bodyPr wrap="square" rtlCol="0">
            <a:spAutoFit/>
          </a:bodyPr>
          <a:lstStyle/>
          <a:p>
            <a:pPr algn="just"/>
            <a:r>
              <a:rPr lang="id-ID" sz="2200" smtClean="0"/>
              <a:t>Akuntansi biaya merupakan proses pencatatan, penggolongan, peringkasan, dan penyajian biaya-biaya pembuatan dan penjualan produk atau penyerahan jasa dengan cara-cara tertentu, serta penafsiran terhadap hasilnya.</a:t>
            </a:r>
          </a:p>
        </p:txBody>
      </p:sp>
      <p:sp>
        <p:nvSpPr>
          <p:cNvPr id="8" name="TextBox 7"/>
          <p:cNvSpPr txBox="1"/>
          <p:nvPr/>
        </p:nvSpPr>
        <p:spPr>
          <a:xfrm>
            <a:off x="762000" y="1447800"/>
            <a:ext cx="2209800" cy="400110"/>
          </a:xfrm>
          <a:prstGeom prst="rect">
            <a:avLst/>
          </a:prstGeom>
          <a:noFill/>
        </p:spPr>
        <p:txBody>
          <a:bodyPr wrap="square" rtlCol="0">
            <a:spAutoFit/>
          </a:bodyPr>
          <a:lstStyle/>
          <a:p>
            <a:pPr marL="457200" indent="-457200" algn="just"/>
            <a:r>
              <a:rPr lang="id-ID" sz="2000" smtClean="0"/>
              <a:t>SOAL TEORI 1</a:t>
            </a:r>
          </a:p>
        </p:txBody>
      </p:sp>
      <p:sp>
        <p:nvSpPr>
          <p:cNvPr id="12" name="Rectangle 11">
            <a:hlinkClick r:id="rId4" action="ppaction://hlinksldjump"/>
          </p:cNvPr>
          <p:cNvSpPr/>
          <p:nvPr/>
        </p:nvSpPr>
        <p:spPr>
          <a:xfrm>
            <a:off x="762000" y="3654623"/>
            <a:ext cx="1537600" cy="307777"/>
          </a:xfrm>
          <a:prstGeom prst="rect">
            <a:avLst/>
          </a:prstGeom>
          <a:noFill/>
        </p:spPr>
        <p:txBody>
          <a:bodyPr wrap="none" lIns="91440" tIns="45720" rIns="91440" bIns="45720">
            <a:spAutoFit/>
          </a:bodyPr>
          <a:lstStyle/>
          <a:p>
            <a:pPr algn="ctr"/>
            <a:r>
              <a:rPr lang="id-ID" sz="1400" b="1" cap="none" spc="0" dirty="0" smtClean="0">
                <a:ln w="10541" cmpd="sng">
                  <a:solidFill>
                    <a:srgbClr val="7D7D7D">
                      <a:tint val="100000"/>
                      <a:shade val="100000"/>
                      <a:satMod val="110000"/>
                    </a:srgbClr>
                  </a:solidFill>
                  <a:prstDash val="solid"/>
                </a:ln>
                <a:solidFill>
                  <a:schemeClr val="tx1">
                    <a:lumMod val="85000"/>
                    <a:lumOff val="15000"/>
                  </a:schemeClr>
                </a:solidFill>
                <a:effectLst/>
              </a:rPr>
              <a:t>Kembali ke soal</a:t>
            </a:r>
            <a:endParaRPr lang="id-ID" sz="1400" b="1" cap="none" spc="0" dirty="0">
              <a:ln w="10541" cmpd="sng">
                <a:solidFill>
                  <a:srgbClr val="7D7D7D">
                    <a:tint val="100000"/>
                    <a:shade val="100000"/>
                    <a:satMod val="110000"/>
                  </a:srgbClr>
                </a:solidFill>
                <a:prstDash val="solid"/>
              </a:ln>
              <a:solidFill>
                <a:schemeClr val="tx1">
                  <a:lumMod val="85000"/>
                  <a:lumOff val="15000"/>
                </a:schemeClr>
              </a:solidFill>
              <a:effectLst/>
            </a:endParaRPr>
          </a:p>
        </p:txBody>
      </p:sp>
      <p:sp>
        <p:nvSpPr>
          <p:cNvPr id="13" name="Right Arrow 12">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762000" y="1905000"/>
            <a:ext cx="7620000" cy="3477875"/>
          </a:xfrm>
          <a:prstGeom prst="rect">
            <a:avLst/>
          </a:prstGeom>
          <a:noFill/>
        </p:spPr>
        <p:txBody>
          <a:bodyPr wrap="square" rtlCol="0">
            <a:spAutoFit/>
          </a:bodyPr>
          <a:lstStyle/>
          <a:p>
            <a:pPr algn="just"/>
            <a:r>
              <a:rPr lang="id-ID" sz="2200" smtClean="0"/>
              <a:t>Tujuan akuntansi biaya adalah menyediakan informasi biaya untuk kepentingan manajemen guna membantu mereka didalam mengelola perusahaan atau bagiannya. Agar akuntansi biaya dapat mencapai tujuan tersebut, biaya yang dikeluarkan oleh atau yang terjadi di dalam perusahaan harus dicatat dan digolongkan sedemikian rupa sehingga memungkinkan:</a:t>
            </a:r>
          </a:p>
          <a:p>
            <a:pPr marL="457200" indent="-457200" algn="just">
              <a:buAutoNum type="arabicPeriod"/>
            </a:pPr>
            <a:r>
              <a:rPr lang="id-ID" sz="2200" smtClean="0"/>
              <a:t>Untuk penentuan harga pokok produk secara teliti;</a:t>
            </a:r>
          </a:p>
          <a:p>
            <a:pPr marL="457200" indent="-457200" algn="just">
              <a:buAutoNum type="arabicPeriod"/>
            </a:pPr>
            <a:r>
              <a:rPr lang="id-ID" sz="2200" smtClean="0"/>
              <a:t>Pengendalian biaya; dan</a:t>
            </a:r>
          </a:p>
          <a:p>
            <a:pPr marL="457200" indent="-457200" algn="just">
              <a:buAutoNum type="arabicPeriod"/>
            </a:pPr>
            <a:r>
              <a:rPr lang="id-ID" sz="2200" smtClean="0"/>
              <a:t>Analisis biaya.</a:t>
            </a:r>
          </a:p>
        </p:txBody>
      </p:sp>
      <p:sp>
        <p:nvSpPr>
          <p:cNvPr id="8" name="TextBox 7"/>
          <p:cNvSpPr txBox="1"/>
          <p:nvPr/>
        </p:nvSpPr>
        <p:spPr>
          <a:xfrm>
            <a:off x="762000" y="1447800"/>
            <a:ext cx="2209800" cy="400110"/>
          </a:xfrm>
          <a:prstGeom prst="rect">
            <a:avLst/>
          </a:prstGeom>
          <a:noFill/>
        </p:spPr>
        <p:txBody>
          <a:bodyPr wrap="square" rtlCol="0">
            <a:spAutoFit/>
          </a:bodyPr>
          <a:lstStyle/>
          <a:p>
            <a:pPr marL="457200" indent="-457200" algn="just"/>
            <a:r>
              <a:rPr lang="id-ID" sz="2000" smtClean="0"/>
              <a:t>SOAL TEORI 2</a:t>
            </a:r>
          </a:p>
        </p:txBody>
      </p:sp>
      <p:sp>
        <p:nvSpPr>
          <p:cNvPr id="9" name="Rectangle 8">
            <a:hlinkClick r:id="rId4" action="ppaction://hlinksldjump"/>
          </p:cNvPr>
          <p:cNvSpPr/>
          <p:nvPr/>
        </p:nvSpPr>
        <p:spPr>
          <a:xfrm>
            <a:off x="775648" y="5338983"/>
            <a:ext cx="1537600" cy="307777"/>
          </a:xfrm>
          <a:prstGeom prst="rect">
            <a:avLst/>
          </a:prstGeom>
          <a:noFill/>
        </p:spPr>
        <p:txBody>
          <a:bodyPr wrap="none" lIns="91440" tIns="45720" rIns="91440" bIns="45720">
            <a:spAutoFit/>
          </a:bodyPr>
          <a:lstStyle/>
          <a:p>
            <a:pPr algn="ctr"/>
            <a:r>
              <a:rPr lang="id-ID" sz="1400" b="1" cap="none" spc="0" dirty="0" smtClean="0">
                <a:ln w="10541" cmpd="sng">
                  <a:solidFill>
                    <a:srgbClr val="7D7D7D">
                      <a:tint val="100000"/>
                      <a:shade val="100000"/>
                      <a:satMod val="110000"/>
                    </a:srgbClr>
                  </a:solidFill>
                  <a:prstDash val="solid"/>
                </a:ln>
                <a:solidFill>
                  <a:schemeClr val="tx1">
                    <a:lumMod val="85000"/>
                    <a:lumOff val="15000"/>
                  </a:schemeClr>
                </a:solidFill>
                <a:effectLst/>
              </a:rPr>
              <a:t>Kembali ke soal</a:t>
            </a:r>
            <a:endParaRPr lang="id-ID" sz="1400" b="1" cap="none" spc="0" dirty="0">
              <a:ln w="10541" cmpd="sng">
                <a:solidFill>
                  <a:srgbClr val="7D7D7D">
                    <a:tint val="100000"/>
                    <a:shade val="100000"/>
                    <a:satMod val="110000"/>
                  </a:srgbClr>
                </a:solidFill>
                <a:prstDash val="solid"/>
              </a:ln>
              <a:solidFill>
                <a:schemeClr val="tx1">
                  <a:lumMod val="85000"/>
                  <a:lumOff val="15000"/>
                </a:schemeClr>
              </a:solidFill>
              <a:effectLst/>
            </a:endParaRPr>
          </a:p>
        </p:txBody>
      </p:sp>
      <p:sp>
        <p:nvSpPr>
          <p:cNvPr id="12" name="Right Arrow 11">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762000" y="1905000"/>
            <a:ext cx="7620000" cy="3139321"/>
          </a:xfrm>
          <a:prstGeom prst="rect">
            <a:avLst/>
          </a:prstGeom>
          <a:noFill/>
        </p:spPr>
        <p:txBody>
          <a:bodyPr wrap="square" rtlCol="0">
            <a:spAutoFit/>
          </a:bodyPr>
          <a:lstStyle/>
          <a:p>
            <a:pPr algn="just"/>
            <a:r>
              <a:rPr lang="id-ID" sz="2200" dirty="0" smtClean="0"/>
              <a:t>Penggolongan biaya:</a:t>
            </a:r>
          </a:p>
          <a:p>
            <a:pPr marL="457200" indent="-457200" algn="just">
              <a:buAutoNum type="arabicPeriod"/>
            </a:pPr>
            <a:r>
              <a:rPr lang="id-ID" sz="2200" dirty="0" smtClean="0"/>
              <a:t>Penggolongan biaya atas dasar obyek pengeluaran.</a:t>
            </a:r>
          </a:p>
          <a:p>
            <a:pPr marL="457200" indent="-457200" algn="just">
              <a:buAutoNum type="arabicPeriod"/>
            </a:pPr>
            <a:r>
              <a:rPr lang="id-ID" sz="2200" dirty="0" smtClean="0"/>
              <a:t>Penggolongan biaya atas dasar fungsi-fungsi pokok dalam perusahaan (</a:t>
            </a:r>
            <a:r>
              <a:rPr lang="id-ID" sz="2200" i="1" dirty="0" smtClean="0"/>
              <a:t>functional cost classification</a:t>
            </a:r>
            <a:r>
              <a:rPr lang="id-ID" sz="2200" dirty="0" smtClean="0"/>
              <a:t>).</a:t>
            </a:r>
          </a:p>
          <a:p>
            <a:pPr marL="457200" indent="-457200" algn="just">
              <a:buAutoNum type="arabicPeriod"/>
            </a:pPr>
            <a:r>
              <a:rPr lang="id-ID" sz="2200" dirty="0" smtClean="0"/>
              <a:t>Penggolongan biaya atas dasar hubungan biaya dengan sesuatu yang dibiayai.</a:t>
            </a:r>
          </a:p>
          <a:p>
            <a:pPr marL="457200" indent="-457200" algn="just">
              <a:buAutoNum type="arabicPeriod"/>
            </a:pPr>
            <a:r>
              <a:rPr lang="id-ID" sz="2200" dirty="0" smtClean="0"/>
              <a:t>Penggolongan biaya sesuai dengan tingkahlakunya terhadap perubahan volume kegiatan.</a:t>
            </a:r>
          </a:p>
          <a:p>
            <a:pPr marL="457200" indent="-457200" algn="just">
              <a:buAutoNum type="arabicPeriod"/>
            </a:pPr>
            <a:r>
              <a:rPr lang="id-ID" sz="2200" dirty="0" smtClean="0"/>
              <a:t>Penggolongan biaya atas dasar waktu.</a:t>
            </a:r>
          </a:p>
        </p:txBody>
      </p:sp>
      <p:sp>
        <p:nvSpPr>
          <p:cNvPr id="8" name="TextBox 7"/>
          <p:cNvSpPr txBox="1"/>
          <p:nvPr/>
        </p:nvSpPr>
        <p:spPr>
          <a:xfrm>
            <a:off x="762000" y="1447800"/>
            <a:ext cx="2209800" cy="400110"/>
          </a:xfrm>
          <a:prstGeom prst="rect">
            <a:avLst/>
          </a:prstGeom>
          <a:noFill/>
        </p:spPr>
        <p:txBody>
          <a:bodyPr wrap="square" rtlCol="0">
            <a:spAutoFit/>
          </a:bodyPr>
          <a:lstStyle/>
          <a:p>
            <a:pPr marL="457200" indent="-457200" algn="just"/>
            <a:r>
              <a:rPr lang="id-ID" sz="2000" smtClean="0"/>
              <a:t>SOAL TEORI 3</a:t>
            </a:r>
          </a:p>
        </p:txBody>
      </p:sp>
      <p:sp>
        <p:nvSpPr>
          <p:cNvPr id="9" name="Rectangle 8">
            <a:hlinkClick r:id="rId4" action="ppaction://hlinksldjump"/>
          </p:cNvPr>
          <p:cNvSpPr/>
          <p:nvPr/>
        </p:nvSpPr>
        <p:spPr>
          <a:xfrm>
            <a:off x="775648" y="5034183"/>
            <a:ext cx="1537600" cy="307777"/>
          </a:xfrm>
          <a:prstGeom prst="rect">
            <a:avLst/>
          </a:prstGeom>
          <a:noFill/>
        </p:spPr>
        <p:txBody>
          <a:bodyPr wrap="none" lIns="91440" tIns="45720" rIns="91440" bIns="45720">
            <a:spAutoFit/>
          </a:bodyPr>
          <a:lstStyle/>
          <a:p>
            <a:pPr algn="ctr"/>
            <a:r>
              <a:rPr lang="id-ID" sz="1400" b="1" cap="none" spc="0" dirty="0" smtClean="0">
                <a:ln w="10541" cmpd="sng">
                  <a:solidFill>
                    <a:srgbClr val="7D7D7D">
                      <a:tint val="100000"/>
                      <a:shade val="100000"/>
                      <a:satMod val="110000"/>
                    </a:srgbClr>
                  </a:solidFill>
                  <a:prstDash val="solid"/>
                </a:ln>
                <a:solidFill>
                  <a:schemeClr val="tx1">
                    <a:lumMod val="85000"/>
                    <a:lumOff val="15000"/>
                  </a:schemeClr>
                </a:solidFill>
                <a:effectLst/>
              </a:rPr>
              <a:t>Kembali ke soal</a:t>
            </a:r>
            <a:endParaRPr lang="id-ID" sz="1400" b="1" cap="none" spc="0" dirty="0">
              <a:ln w="10541" cmpd="sng">
                <a:solidFill>
                  <a:srgbClr val="7D7D7D">
                    <a:tint val="100000"/>
                    <a:shade val="100000"/>
                    <a:satMod val="110000"/>
                  </a:srgbClr>
                </a:solidFill>
                <a:prstDash val="solid"/>
              </a:ln>
              <a:solidFill>
                <a:schemeClr val="tx1">
                  <a:lumMod val="85000"/>
                  <a:lumOff val="15000"/>
                </a:schemeClr>
              </a:solidFill>
              <a:effectLst/>
            </a:endParaRPr>
          </a:p>
        </p:txBody>
      </p:sp>
      <p:sp>
        <p:nvSpPr>
          <p:cNvPr id="12" name="Right Arrow 11">
            <a:hlinkClick r:id="rId5"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685800"/>
          </a:xfrm>
        </p:spPr>
        <p:txBody>
          <a:bodyPr>
            <a:noAutofit/>
          </a:bodyPr>
          <a:lstStyle/>
          <a:p>
            <a:pPr algn="ctr"/>
            <a:r>
              <a:rPr lang="id-ID" dirty="0" smtClean="0">
                <a:solidFill>
                  <a:srgbClr val="FF0000"/>
                </a:solidFill>
                <a:latin typeface="Arial" pitchFamily="34" charset="0"/>
                <a:cs typeface="Arial" pitchFamily="34" charset="0"/>
              </a:rPr>
              <a:t>JAWABAN</a:t>
            </a:r>
            <a:endParaRPr lang="id-ID" dirty="0">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762000" y="2451318"/>
            <a:ext cx="7620000" cy="1815882"/>
          </a:xfrm>
          <a:prstGeom prst="rect">
            <a:avLst/>
          </a:prstGeom>
          <a:noFill/>
        </p:spPr>
        <p:txBody>
          <a:bodyPr wrap="square" rtlCol="0">
            <a:spAutoFit/>
          </a:bodyPr>
          <a:lstStyle/>
          <a:p>
            <a:pPr algn="just"/>
            <a:r>
              <a:rPr lang="id-ID" sz="2000" dirty="0" smtClean="0">
                <a:solidFill>
                  <a:srgbClr val="7030A0"/>
                </a:solidFill>
              </a:rPr>
              <a:t>Harga pokok meja:</a:t>
            </a:r>
          </a:p>
          <a:p>
            <a:pPr algn="just"/>
            <a:r>
              <a:rPr lang="id-ID" dirty="0" smtClean="0"/>
              <a:t>Bahan baku kayu 60% x Rp10.000.000	= Rp6.000.000</a:t>
            </a:r>
          </a:p>
          <a:p>
            <a:pPr algn="just"/>
            <a:r>
              <a:rPr lang="id-ID" dirty="0" smtClean="0"/>
              <a:t>Biaya Tenaga Kerja Langsung		= Rp2.400.000</a:t>
            </a:r>
          </a:p>
          <a:p>
            <a:pPr algn="just"/>
            <a:r>
              <a:rPr lang="id-ID" dirty="0" smtClean="0"/>
              <a:t>BOP 50% X Rp2.400.000			= </a:t>
            </a:r>
            <a:r>
              <a:rPr lang="id-ID" u="sng" dirty="0" smtClean="0"/>
              <a:t>Rp1.200.000</a:t>
            </a:r>
          </a:p>
          <a:p>
            <a:pPr algn="just"/>
            <a:r>
              <a:rPr lang="id-ID" dirty="0" smtClean="0"/>
              <a:t>Harga Pokok Penjualan			   Rp9.600.000</a:t>
            </a:r>
          </a:p>
          <a:p>
            <a:pPr algn="just"/>
            <a:r>
              <a:rPr lang="id-ID" dirty="0" smtClean="0"/>
              <a:t>Laba = Rp12.000.000 – Rp9.600.000 = Rp2.400.000</a:t>
            </a:r>
          </a:p>
        </p:txBody>
      </p:sp>
      <p:sp>
        <p:nvSpPr>
          <p:cNvPr id="8" name="TextBox 7"/>
          <p:cNvSpPr txBox="1"/>
          <p:nvPr/>
        </p:nvSpPr>
        <p:spPr>
          <a:xfrm>
            <a:off x="762000" y="1295400"/>
            <a:ext cx="2209800" cy="400110"/>
          </a:xfrm>
          <a:prstGeom prst="rect">
            <a:avLst/>
          </a:prstGeom>
          <a:noFill/>
        </p:spPr>
        <p:txBody>
          <a:bodyPr wrap="square" rtlCol="0">
            <a:spAutoFit/>
          </a:bodyPr>
          <a:lstStyle/>
          <a:p>
            <a:pPr marL="457200" indent="-457200" algn="just"/>
            <a:r>
              <a:rPr lang="id-ID" sz="2000" smtClean="0"/>
              <a:t>SOAL PRAKTEK</a:t>
            </a:r>
          </a:p>
        </p:txBody>
      </p:sp>
      <p:sp>
        <p:nvSpPr>
          <p:cNvPr id="9" name="TextBox 8"/>
          <p:cNvSpPr txBox="1"/>
          <p:nvPr/>
        </p:nvSpPr>
        <p:spPr>
          <a:xfrm>
            <a:off x="762000" y="4203918"/>
            <a:ext cx="7620000" cy="1815882"/>
          </a:xfrm>
          <a:prstGeom prst="rect">
            <a:avLst/>
          </a:prstGeom>
          <a:noFill/>
        </p:spPr>
        <p:txBody>
          <a:bodyPr wrap="square" rtlCol="0">
            <a:spAutoFit/>
          </a:bodyPr>
          <a:lstStyle/>
          <a:p>
            <a:pPr algn="just"/>
            <a:r>
              <a:rPr lang="id-ID" sz="2000" dirty="0" smtClean="0">
                <a:solidFill>
                  <a:srgbClr val="7030A0"/>
                </a:solidFill>
              </a:rPr>
              <a:t>Harga pokok almari:</a:t>
            </a:r>
          </a:p>
          <a:p>
            <a:pPr algn="just"/>
            <a:r>
              <a:rPr lang="id-ID" dirty="0" smtClean="0"/>
              <a:t>Bahan baku kayu 40% x Rp10.000.000	= Rp4.000.000</a:t>
            </a:r>
          </a:p>
          <a:p>
            <a:pPr algn="just"/>
            <a:r>
              <a:rPr lang="id-ID" dirty="0" smtClean="0"/>
              <a:t>Biaya Tenaga Kerja Langsung		= Rp2.000.000</a:t>
            </a:r>
          </a:p>
          <a:p>
            <a:pPr algn="just"/>
            <a:r>
              <a:rPr lang="id-ID" dirty="0" smtClean="0"/>
              <a:t>BOP 60% X Rp2.000.000			= </a:t>
            </a:r>
            <a:r>
              <a:rPr lang="id-ID" u="sng" dirty="0" smtClean="0"/>
              <a:t>Rp1.200.000</a:t>
            </a:r>
          </a:p>
          <a:p>
            <a:pPr algn="just"/>
            <a:r>
              <a:rPr lang="id-ID" dirty="0" smtClean="0"/>
              <a:t>Harga Pokok Penjualan			   Rp7.200.000</a:t>
            </a:r>
          </a:p>
          <a:p>
            <a:pPr algn="just"/>
            <a:r>
              <a:rPr lang="id-ID" dirty="0" smtClean="0"/>
              <a:t>Laba = Rp10.000.000 – Rp7.200.000 = Rp2.800.000</a:t>
            </a:r>
          </a:p>
        </p:txBody>
      </p:sp>
      <p:sp>
        <p:nvSpPr>
          <p:cNvPr id="12" name="TextBox 11"/>
          <p:cNvSpPr txBox="1"/>
          <p:nvPr/>
        </p:nvSpPr>
        <p:spPr>
          <a:xfrm>
            <a:off x="762000" y="1733490"/>
            <a:ext cx="7924800" cy="861774"/>
          </a:xfrm>
          <a:prstGeom prst="rect">
            <a:avLst/>
          </a:prstGeom>
          <a:noFill/>
        </p:spPr>
        <p:txBody>
          <a:bodyPr wrap="square" rtlCol="0">
            <a:spAutoFit/>
          </a:bodyPr>
          <a:lstStyle/>
          <a:p>
            <a:pPr algn="just"/>
            <a:r>
              <a:rPr lang="id-ID" dirty="0" smtClean="0">
                <a:solidFill>
                  <a:srgbClr val="7030A0"/>
                </a:solidFill>
              </a:rPr>
              <a:t>Pemakaian biaya bahan baku </a:t>
            </a:r>
            <a:r>
              <a:rPr lang="id-ID" sz="1600" dirty="0" smtClean="0">
                <a:solidFill>
                  <a:srgbClr val="7030A0"/>
                </a:solidFill>
              </a:rPr>
              <a:t>= </a:t>
            </a:r>
            <a:r>
              <a:rPr lang="id-ID" sz="1600" dirty="0" smtClean="0"/>
              <a:t>persd awal + pembelian – persd akhir</a:t>
            </a:r>
          </a:p>
          <a:p>
            <a:pPr algn="just"/>
            <a:r>
              <a:rPr lang="id-ID" sz="1600" dirty="0" smtClean="0"/>
              <a:t>                                                        = Rp3.000.000+Rp8.000.000-Rp1.000.000</a:t>
            </a:r>
          </a:p>
          <a:p>
            <a:pPr algn="just"/>
            <a:r>
              <a:rPr lang="id-ID" sz="1600" dirty="0" smtClean="0"/>
              <a:t>			        = Rp10.000.000 </a:t>
            </a:r>
          </a:p>
        </p:txBody>
      </p:sp>
      <p:sp>
        <p:nvSpPr>
          <p:cNvPr id="13" name="Right Arrow 12">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dirty="0" smtClean="0">
                <a:solidFill>
                  <a:srgbClr val="FF0000"/>
                </a:solidFill>
                <a:latin typeface="Arial" pitchFamily="34" charset="0"/>
                <a:cs typeface="Arial" pitchFamily="34" charset="0"/>
              </a:rPr>
              <a:t>JAWABAN</a:t>
            </a:r>
            <a:endParaRPr lang="id-ID" dirty="0">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809690"/>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235875"/>
            <a:ext cx="8077200" cy="923330"/>
          </a:xfrm>
          <a:prstGeom prst="rect">
            <a:avLst/>
          </a:prstGeom>
          <a:noFill/>
        </p:spPr>
        <p:txBody>
          <a:bodyPr wrap="square" rtlCol="0">
            <a:spAutoFit/>
          </a:bodyPr>
          <a:lstStyle/>
          <a:p>
            <a:pPr algn="just"/>
            <a:r>
              <a:rPr lang="id-ID" smtClean="0">
                <a:solidFill>
                  <a:srgbClr val="7030A0"/>
                </a:solidFill>
              </a:rPr>
              <a:t>Jurnal penerimaan uang muka: </a:t>
            </a:r>
          </a:p>
          <a:p>
            <a:pPr marL="342900" indent="-342900" algn="just"/>
            <a:r>
              <a:rPr lang="id-ID" smtClean="0"/>
              <a:t>Kas					Rp10.000.000	           -</a:t>
            </a:r>
          </a:p>
          <a:p>
            <a:pPr marL="342900" indent="-342900" algn="just"/>
            <a:r>
              <a:rPr lang="id-ID" smtClean="0"/>
              <a:t>	Utang Dagang			            -		Rp10.000.000</a:t>
            </a:r>
          </a:p>
        </p:txBody>
      </p:sp>
      <p:sp>
        <p:nvSpPr>
          <p:cNvPr id="9" name="TextBox 8"/>
          <p:cNvSpPr txBox="1"/>
          <p:nvPr/>
        </p:nvSpPr>
        <p:spPr>
          <a:xfrm>
            <a:off x="533400" y="3433718"/>
            <a:ext cx="8077200" cy="923330"/>
          </a:xfrm>
          <a:prstGeom prst="rect">
            <a:avLst/>
          </a:prstGeom>
          <a:noFill/>
        </p:spPr>
        <p:txBody>
          <a:bodyPr wrap="square" rtlCol="0">
            <a:spAutoFit/>
          </a:bodyPr>
          <a:lstStyle/>
          <a:p>
            <a:pPr algn="just"/>
            <a:r>
              <a:rPr lang="id-ID" smtClean="0">
                <a:solidFill>
                  <a:srgbClr val="7030A0"/>
                </a:solidFill>
              </a:rPr>
              <a:t>Jurnal pembelian bahan baku dan bahan penolong: </a:t>
            </a:r>
          </a:p>
          <a:p>
            <a:pPr marL="342900" indent="-342900" algn="just"/>
            <a:r>
              <a:rPr lang="id-ID" smtClean="0"/>
              <a:t>Persd. Bahan Baku dan Bahan Penolong	Rp9.000.000	           -</a:t>
            </a:r>
          </a:p>
          <a:p>
            <a:pPr marL="342900" indent="-342900" algn="just"/>
            <a:r>
              <a:rPr lang="id-ID" smtClean="0"/>
              <a:t>	Utang dagang			            -		Rp9.000.000</a:t>
            </a:r>
          </a:p>
        </p:txBody>
      </p:sp>
      <p:sp>
        <p:nvSpPr>
          <p:cNvPr id="13" name="TextBox 12"/>
          <p:cNvSpPr txBox="1"/>
          <p:nvPr/>
        </p:nvSpPr>
        <p:spPr>
          <a:xfrm>
            <a:off x="533400" y="4563070"/>
            <a:ext cx="8077200" cy="923330"/>
          </a:xfrm>
          <a:prstGeom prst="rect">
            <a:avLst/>
          </a:prstGeom>
          <a:noFill/>
        </p:spPr>
        <p:txBody>
          <a:bodyPr wrap="square" rtlCol="0">
            <a:spAutoFit/>
          </a:bodyPr>
          <a:lstStyle/>
          <a:p>
            <a:pPr algn="just"/>
            <a:r>
              <a:rPr lang="id-ID" smtClean="0">
                <a:solidFill>
                  <a:srgbClr val="7030A0"/>
                </a:solidFill>
              </a:rPr>
              <a:t>Jurnal pemakaian bahan baku: </a:t>
            </a:r>
          </a:p>
          <a:p>
            <a:pPr marL="342900" indent="-342900" algn="just"/>
            <a:r>
              <a:rPr lang="id-ID" smtClean="0"/>
              <a:t>BDP-Biaya Bahan Baku			Rp10.000.000	           -</a:t>
            </a:r>
          </a:p>
          <a:p>
            <a:pPr marL="342900" indent="-342900" algn="just"/>
            <a:r>
              <a:rPr lang="id-ID" smtClean="0"/>
              <a:t>	Persediaan Bahan Baku		            -		Rp10.000.000</a:t>
            </a:r>
          </a:p>
        </p:txBody>
      </p:sp>
      <p:sp>
        <p:nvSpPr>
          <p:cNvPr id="14" name="Right Arrow 13">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524000"/>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1981200"/>
            <a:ext cx="8077200" cy="923330"/>
          </a:xfrm>
          <a:prstGeom prst="rect">
            <a:avLst/>
          </a:prstGeom>
          <a:noFill/>
        </p:spPr>
        <p:txBody>
          <a:bodyPr wrap="square" rtlCol="0">
            <a:spAutoFit/>
          </a:bodyPr>
          <a:lstStyle/>
          <a:p>
            <a:pPr algn="just"/>
            <a:r>
              <a:rPr lang="id-ID" smtClean="0">
                <a:solidFill>
                  <a:srgbClr val="7030A0"/>
                </a:solidFill>
              </a:rPr>
              <a:t>Jurnal pemakaian biaya tenaga kerja langsung: </a:t>
            </a:r>
          </a:p>
          <a:p>
            <a:pPr marL="342900" indent="-342900" algn="just"/>
            <a:r>
              <a:rPr lang="id-ID" smtClean="0"/>
              <a:t>BDP-Biaya Tenaga Kerja Langsung	Rp4.400.000	           -</a:t>
            </a:r>
          </a:p>
          <a:p>
            <a:pPr marL="342900" indent="-342900" algn="just"/>
            <a:r>
              <a:rPr lang="id-ID" smtClean="0"/>
              <a:t>	Biaya Gaji dan Upah			            -		Rp4.400.000</a:t>
            </a:r>
          </a:p>
        </p:txBody>
      </p:sp>
      <p:sp>
        <p:nvSpPr>
          <p:cNvPr id="9" name="TextBox 8"/>
          <p:cNvSpPr txBox="1"/>
          <p:nvPr/>
        </p:nvSpPr>
        <p:spPr>
          <a:xfrm>
            <a:off x="533400" y="3060678"/>
            <a:ext cx="8077200" cy="923330"/>
          </a:xfrm>
          <a:prstGeom prst="rect">
            <a:avLst/>
          </a:prstGeom>
          <a:noFill/>
        </p:spPr>
        <p:txBody>
          <a:bodyPr wrap="square" rtlCol="0">
            <a:spAutoFit/>
          </a:bodyPr>
          <a:lstStyle/>
          <a:p>
            <a:pPr algn="just"/>
            <a:r>
              <a:rPr lang="id-ID" smtClean="0">
                <a:solidFill>
                  <a:srgbClr val="7030A0"/>
                </a:solidFill>
              </a:rPr>
              <a:t>Jurnal BOP yang dibebankan: </a:t>
            </a:r>
          </a:p>
          <a:p>
            <a:pPr marL="342900" indent="-342900" algn="just"/>
            <a:r>
              <a:rPr lang="id-ID" smtClean="0"/>
              <a:t>BDP-BOP				Rp2.400.000	           -</a:t>
            </a:r>
          </a:p>
          <a:p>
            <a:pPr marL="342900" indent="-342900" algn="just"/>
            <a:r>
              <a:rPr lang="id-ID" smtClean="0"/>
              <a:t>	BOP yang Dibebankan		            -		Rp2.400.000</a:t>
            </a:r>
          </a:p>
        </p:txBody>
      </p:sp>
      <p:sp>
        <p:nvSpPr>
          <p:cNvPr id="13" name="TextBox 12"/>
          <p:cNvSpPr txBox="1"/>
          <p:nvPr/>
        </p:nvSpPr>
        <p:spPr>
          <a:xfrm>
            <a:off x="533400" y="4114800"/>
            <a:ext cx="8077200" cy="1754326"/>
          </a:xfrm>
          <a:prstGeom prst="rect">
            <a:avLst/>
          </a:prstGeom>
          <a:noFill/>
        </p:spPr>
        <p:txBody>
          <a:bodyPr wrap="square" rtlCol="0">
            <a:spAutoFit/>
          </a:bodyPr>
          <a:lstStyle/>
          <a:p>
            <a:pPr algn="just"/>
            <a:r>
              <a:rPr lang="id-ID" smtClean="0">
                <a:solidFill>
                  <a:srgbClr val="7030A0"/>
                </a:solidFill>
              </a:rPr>
              <a:t>Jurnal BOP sesungguhnya: </a:t>
            </a:r>
          </a:p>
          <a:p>
            <a:pPr marL="342900" indent="-342900" algn="just"/>
            <a:r>
              <a:rPr lang="id-ID" smtClean="0"/>
              <a:t>BOP-Sesungguhnya			Rp1.300.000	           -</a:t>
            </a:r>
          </a:p>
          <a:p>
            <a:pPr marL="342900" indent="-342900" algn="just"/>
            <a:r>
              <a:rPr lang="id-ID" smtClean="0"/>
              <a:t>	Biaya Penyusutan			            -		Rp200.000</a:t>
            </a:r>
          </a:p>
          <a:p>
            <a:pPr marL="342900" indent="-342900" algn="just"/>
            <a:r>
              <a:rPr lang="id-ID" smtClean="0"/>
              <a:t>	Biaya Bahan Penolong		            -		Rp300.000</a:t>
            </a:r>
          </a:p>
          <a:p>
            <a:pPr marL="342900" indent="-342900" algn="just"/>
            <a:r>
              <a:rPr lang="id-ID" smtClean="0"/>
              <a:t>	Biaya Listrik				            -		Rp200.000</a:t>
            </a:r>
          </a:p>
          <a:p>
            <a:pPr marL="342900" indent="-342900" algn="just"/>
            <a:r>
              <a:rPr lang="id-ID" smtClean="0"/>
              <a:t>	Biaya Tenaga Kerja Tidak Langsung	            -		Rp600.000</a:t>
            </a:r>
          </a:p>
        </p:txBody>
      </p:sp>
      <p:sp>
        <p:nvSpPr>
          <p:cNvPr id="14" name="Right Arrow 13">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646832"/>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111527"/>
            <a:ext cx="8077200" cy="1200329"/>
          </a:xfrm>
          <a:prstGeom prst="rect">
            <a:avLst/>
          </a:prstGeom>
          <a:noFill/>
        </p:spPr>
        <p:txBody>
          <a:bodyPr wrap="square" rtlCol="0">
            <a:spAutoFit/>
          </a:bodyPr>
          <a:lstStyle/>
          <a:p>
            <a:pPr algn="just"/>
            <a:r>
              <a:rPr lang="id-ID" smtClean="0">
                <a:solidFill>
                  <a:srgbClr val="7030A0"/>
                </a:solidFill>
              </a:rPr>
              <a:t>Jurnal penutupan BOP: </a:t>
            </a:r>
          </a:p>
          <a:p>
            <a:pPr marL="342900" indent="-342900" algn="just"/>
            <a:r>
              <a:rPr lang="id-ID" smtClean="0"/>
              <a:t>BOP-Dibebankan			Rp2.400.000	           -</a:t>
            </a:r>
          </a:p>
          <a:p>
            <a:pPr marL="342900" indent="-342900" algn="just"/>
            <a:r>
              <a:rPr lang="id-ID" smtClean="0"/>
              <a:t>	Selisih BOP				            -		Rp   900.000</a:t>
            </a:r>
          </a:p>
          <a:p>
            <a:pPr marL="342900" indent="-342900" algn="just"/>
            <a:r>
              <a:rPr lang="id-ID" smtClean="0"/>
              <a:t>	BOP-Sesungguhnya			            -		Rp1.300.000</a:t>
            </a:r>
          </a:p>
        </p:txBody>
      </p:sp>
      <p:sp>
        <p:nvSpPr>
          <p:cNvPr id="9" name="TextBox 8"/>
          <p:cNvSpPr txBox="1"/>
          <p:nvPr/>
        </p:nvSpPr>
        <p:spPr>
          <a:xfrm>
            <a:off x="533400" y="3399472"/>
            <a:ext cx="8077200" cy="1477328"/>
          </a:xfrm>
          <a:prstGeom prst="rect">
            <a:avLst/>
          </a:prstGeom>
          <a:noFill/>
        </p:spPr>
        <p:txBody>
          <a:bodyPr wrap="square" rtlCol="0">
            <a:spAutoFit/>
          </a:bodyPr>
          <a:lstStyle/>
          <a:p>
            <a:pPr algn="just"/>
            <a:r>
              <a:rPr lang="id-ID" smtClean="0">
                <a:solidFill>
                  <a:srgbClr val="7030A0"/>
                </a:solidFill>
              </a:rPr>
              <a:t>Jurnal persediaan produk jadi: </a:t>
            </a:r>
          </a:p>
          <a:p>
            <a:pPr marL="342900" indent="-342900" algn="just"/>
            <a:r>
              <a:rPr lang="id-ID" smtClean="0"/>
              <a:t>Persediaan Produk Jadi			Rp16.800.000	           -</a:t>
            </a:r>
          </a:p>
          <a:p>
            <a:pPr marL="342900" indent="-342900" algn="just"/>
            <a:r>
              <a:rPr lang="id-ID" smtClean="0"/>
              <a:t>	BDP-BBB				            -		Rp10.000.000</a:t>
            </a:r>
          </a:p>
          <a:p>
            <a:pPr marL="342900" indent="-342900" algn="just"/>
            <a:r>
              <a:rPr lang="id-ID" smtClean="0"/>
              <a:t>	BDP-BTKL				            -		Rp  4.400.000</a:t>
            </a:r>
          </a:p>
          <a:p>
            <a:pPr marL="342900" indent="-342900" algn="just"/>
            <a:r>
              <a:rPr lang="id-ID" smtClean="0"/>
              <a:t>	BDP-BOP				            -		Rp  2.400.000</a:t>
            </a:r>
          </a:p>
        </p:txBody>
      </p:sp>
      <p:sp>
        <p:nvSpPr>
          <p:cNvPr id="14" name="TextBox 13"/>
          <p:cNvSpPr txBox="1"/>
          <p:nvPr/>
        </p:nvSpPr>
        <p:spPr>
          <a:xfrm>
            <a:off x="533400" y="4867870"/>
            <a:ext cx="8077200" cy="923330"/>
          </a:xfrm>
          <a:prstGeom prst="rect">
            <a:avLst/>
          </a:prstGeom>
          <a:noFill/>
        </p:spPr>
        <p:txBody>
          <a:bodyPr wrap="square" rtlCol="0">
            <a:spAutoFit/>
          </a:bodyPr>
          <a:lstStyle/>
          <a:p>
            <a:pPr algn="just"/>
            <a:r>
              <a:rPr lang="id-ID" smtClean="0">
                <a:solidFill>
                  <a:srgbClr val="7030A0"/>
                </a:solidFill>
              </a:rPr>
              <a:t>Jurnal pembentukan harga pokok penjualan: </a:t>
            </a:r>
          </a:p>
          <a:p>
            <a:pPr marL="342900" indent="-342900" algn="just"/>
            <a:r>
              <a:rPr lang="id-ID" smtClean="0"/>
              <a:t>Harga Pokok Penjualan			Rp9.600.000	           -</a:t>
            </a:r>
          </a:p>
          <a:p>
            <a:pPr marL="342900" indent="-342900" algn="just"/>
            <a:r>
              <a:rPr lang="id-ID" smtClean="0"/>
              <a:t>	Persediaan Produk Jadi		            -		Rp9.600.000</a:t>
            </a:r>
          </a:p>
        </p:txBody>
      </p:sp>
      <p:sp>
        <p:nvSpPr>
          <p:cNvPr id="13" name="Right Arrow 12">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JAWABAN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646832"/>
            <a:ext cx="4191000" cy="400110"/>
          </a:xfrm>
          <a:prstGeom prst="rect">
            <a:avLst/>
          </a:prstGeom>
          <a:noFill/>
        </p:spPr>
        <p:txBody>
          <a:bodyPr wrap="square" rtlCol="0">
            <a:spAutoFit/>
          </a:bodyPr>
          <a:lstStyle/>
          <a:p>
            <a:pPr marL="342900" indent="-342900" algn="just"/>
            <a:r>
              <a:rPr lang="id-ID" sz="2000" smtClean="0"/>
              <a:t>Jurnal-jurnal yang diperlukan.</a:t>
            </a:r>
          </a:p>
        </p:txBody>
      </p:sp>
      <p:sp>
        <p:nvSpPr>
          <p:cNvPr id="12" name="TextBox 11"/>
          <p:cNvSpPr txBox="1"/>
          <p:nvPr/>
        </p:nvSpPr>
        <p:spPr>
          <a:xfrm>
            <a:off x="533400" y="2304871"/>
            <a:ext cx="8077200" cy="1200329"/>
          </a:xfrm>
          <a:prstGeom prst="rect">
            <a:avLst/>
          </a:prstGeom>
          <a:noFill/>
        </p:spPr>
        <p:txBody>
          <a:bodyPr wrap="square" rtlCol="0">
            <a:spAutoFit/>
          </a:bodyPr>
          <a:lstStyle/>
          <a:p>
            <a:pPr algn="just"/>
            <a:r>
              <a:rPr lang="id-ID" smtClean="0">
                <a:solidFill>
                  <a:srgbClr val="7030A0"/>
                </a:solidFill>
              </a:rPr>
              <a:t>Jurnal penjualan: </a:t>
            </a:r>
          </a:p>
          <a:p>
            <a:pPr marL="342900" indent="-342900" algn="just"/>
            <a:r>
              <a:rPr lang="id-ID" smtClean="0"/>
              <a:t>Penjualan				Rp12.000.000	           -</a:t>
            </a:r>
          </a:p>
          <a:p>
            <a:pPr marL="342900" indent="-342900" algn="just"/>
            <a:r>
              <a:rPr lang="id-ID" smtClean="0"/>
              <a:t>	Selisih Laba				            -		Rp2.400.000</a:t>
            </a:r>
          </a:p>
          <a:p>
            <a:pPr marL="342900" indent="-342900" algn="just"/>
            <a:r>
              <a:rPr lang="id-ID" smtClean="0"/>
              <a:t>	Harga Pokok Penjualan		            -		Rp9.600.000</a:t>
            </a:r>
          </a:p>
        </p:txBody>
      </p:sp>
      <p:sp>
        <p:nvSpPr>
          <p:cNvPr id="9" name="TextBox 8"/>
          <p:cNvSpPr txBox="1"/>
          <p:nvPr/>
        </p:nvSpPr>
        <p:spPr>
          <a:xfrm>
            <a:off x="533400" y="3676471"/>
            <a:ext cx="8077200" cy="1200329"/>
          </a:xfrm>
          <a:prstGeom prst="rect">
            <a:avLst/>
          </a:prstGeom>
          <a:noFill/>
        </p:spPr>
        <p:txBody>
          <a:bodyPr wrap="square" rtlCol="0">
            <a:spAutoFit/>
          </a:bodyPr>
          <a:lstStyle/>
          <a:p>
            <a:pPr algn="just"/>
            <a:r>
              <a:rPr lang="id-ID" smtClean="0">
                <a:solidFill>
                  <a:srgbClr val="7030A0"/>
                </a:solidFill>
              </a:rPr>
              <a:t>Jurnal pelunasan harga/pengambilan meja: </a:t>
            </a:r>
          </a:p>
          <a:p>
            <a:pPr marL="342900" indent="-342900" algn="just"/>
            <a:r>
              <a:rPr lang="id-ID" smtClean="0"/>
              <a:t>Kas					Rp6.000.000	           -</a:t>
            </a:r>
          </a:p>
          <a:p>
            <a:pPr marL="342900" indent="-342900" algn="just"/>
            <a:r>
              <a:rPr lang="id-ID" smtClean="0"/>
              <a:t>Utang Dagang				Rp6.000.000	           -</a:t>
            </a:r>
          </a:p>
          <a:p>
            <a:pPr marL="342900" indent="-342900" algn="just"/>
            <a:r>
              <a:rPr lang="id-ID" smtClean="0"/>
              <a:t>	Penjualan				            -		Rp12.000.000</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hlinkClick r:id="rId5" action="ppaction://hlinksldjump"/>
          </p:cNvPr>
          <p:cNvSpPr/>
          <p:nvPr/>
        </p:nvSpPr>
        <p:spPr>
          <a:xfrm>
            <a:off x="533400" y="4938647"/>
            <a:ext cx="1537600" cy="307777"/>
          </a:xfrm>
          <a:prstGeom prst="rect">
            <a:avLst/>
          </a:prstGeom>
          <a:noFill/>
        </p:spPr>
        <p:txBody>
          <a:bodyPr wrap="none" lIns="91440" tIns="45720" rIns="91440" bIns="45720">
            <a:spAutoFit/>
          </a:bodyPr>
          <a:lstStyle/>
          <a:p>
            <a:pPr algn="ctr"/>
            <a:r>
              <a:rPr lang="id-ID" sz="1400" b="1" cap="none" spc="0" dirty="0" smtClean="0">
                <a:ln w="10541" cmpd="sng">
                  <a:solidFill>
                    <a:srgbClr val="7D7D7D">
                      <a:tint val="100000"/>
                      <a:shade val="100000"/>
                      <a:satMod val="110000"/>
                    </a:srgbClr>
                  </a:solidFill>
                  <a:prstDash val="solid"/>
                </a:ln>
                <a:solidFill>
                  <a:schemeClr val="tx1">
                    <a:lumMod val="85000"/>
                    <a:lumOff val="15000"/>
                  </a:schemeClr>
                </a:solidFill>
                <a:effectLst/>
              </a:rPr>
              <a:t>Kembali ke soal</a:t>
            </a:r>
            <a:endParaRPr lang="id-ID" sz="1400" b="1" cap="none" spc="0" dirty="0">
              <a:ln w="10541" cmpd="sng">
                <a:solidFill>
                  <a:srgbClr val="7D7D7D">
                    <a:tint val="100000"/>
                    <a:shade val="100000"/>
                    <a:satMod val="110000"/>
                  </a:srgbClr>
                </a:solidFill>
                <a:prstDash val="solid"/>
              </a:ln>
              <a:solidFill>
                <a:schemeClr val="tx1">
                  <a:lumMod val="85000"/>
                  <a:lumOff val="15000"/>
                </a:schemeClr>
              </a:solidFill>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6" name="Group 46"/>
          <p:cNvGrpSpPr>
            <a:grpSpLocks/>
          </p:cNvGrpSpPr>
          <p:nvPr/>
        </p:nvGrpSpPr>
        <p:grpSpPr bwMode="auto">
          <a:xfrm>
            <a:off x="1439863" y="762000"/>
            <a:ext cx="6176962" cy="4800600"/>
            <a:chOff x="907" y="947"/>
            <a:chExt cx="3891" cy="3024"/>
          </a:xfrm>
        </p:grpSpPr>
        <p:sp>
          <p:nvSpPr>
            <p:cNvPr id="8" name="Freeform 5"/>
            <p:cNvSpPr>
              <a:spLocks/>
            </p:cNvSpPr>
            <p:nvPr/>
          </p:nvSpPr>
          <p:spPr bwMode="auto">
            <a:xfrm>
              <a:off x="2550" y="1561"/>
              <a:ext cx="2248" cy="2397"/>
            </a:xfrm>
            <a:custGeom>
              <a:avLst/>
              <a:gdLst>
                <a:gd name="T0" fmla="*/ 0 w 6745"/>
                <a:gd name="T1" fmla="*/ 0 h 9589"/>
                <a:gd name="T2" fmla="*/ 0 w 6745"/>
                <a:gd name="T3" fmla="*/ 0 h 9589"/>
                <a:gd name="T4" fmla="*/ 0 w 6745"/>
                <a:gd name="T5" fmla="*/ 0 h 9589"/>
                <a:gd name="T6" fmla="*/ 0 w 6745"/>
                <a:gd name="T7" fmla="*/ 0 h 9589"/>
                <a:gd name="T8" fmla="*/ 0 w 6745"/>
                <a:gd name="T9" fmla="*/ 0 h 9589"/>
                <a:gd name="T10" fmla="*/ 0 w 6745"/>
                <a:gd name="T11" fmla="*/ 0 h 9589"/>
                <a:gd name="T12" fmla="*/ 0 w 6745"/>
                <a:gd name="T13" fmla="*/ 0 h 9589"/>
                <a:gd name="T14" fmla="*/ 0 w 6745"/>
                <a:gd name="T15" fmla="*/ 0 h 9589"/>
                <a:gd name="T16" fmla="*/ 0 w 6745"/>
                <a:gd name="T17" fmla="*/ 0 h 9589"/>
                <a:gd name="T18" fmla="*/ 0 w 6745"/>
                <a:gd name="T19" fmla="*/ 0 h 9589"/>
                <a:gd name="T20" fmla="*/ 0 w 6745"/>
                <a:gd name="T21" fmla="*/ 0 h 9589"/>
                <a:gd name="T22" fmla="*/ 0 w 6745"/>
                <a:gd name="T23" fmla="*/ 0 h 9589"/>
                <a:gd name="T24" fmla="*/ 0 w 6745"/>
                <a:gd name="T25" fmla="*/ 0 h 9589"/>
                <a:gd name="T26" fmla="*/ 0 w 6745"/>
                <a:gd name="T27" fmla="*/ 0 h 9589"/>
                <a:gd name="T28" fmla="*/ 0 w 6745"/>
                <a:gd name="T29" fmla="*/ 0 h 9589"/>
                <a:gd name="T30" fmla="*/ 0 w 6745"/>
                <a:gd name="T31" fmla="*/ 0 h 9589"/>
                <a:gd name="T32" fmla="*/ 0 w 6745"/>
                <a:gd name="T33" fmla="*/ 0 h 9589"/>
                <a:gd name="T34" fmla="*/ 0 w 6745"/>
                <a:gd name="T35" fmla="*/ 0 h 9589"/>
                <a:gd name="T36" fmla="*/ 0 w 6745"/>
                <a:gd name="T37" fmla="*/ 0 h 9589"/>
                <a:gd name="T38" fmla="*/ 0 w 6745"/>
                <a:gd name="T39" fmla="*/ 0 h 9589"/>
                <a:gd name="T40" fmla="*/ 0 w 6745"/>
                <a:gd name="T41" fmla="*/ 0 h 9589"/>
                <a:gd name="T42" fmla="*/ 0 w 6745"/>
                <a:gd name="T43" fmla="*/ 0 h 9589"/>
                <a:gd name="T44" fmla="*/ 0 w 6745"/>
                <a:gd name="T45" fmla="*/ 0 h 9589"/>
                <a:gd name="T46" fmla="*/ 0 w 6745"/>
                <a:gd name="T47" fmla="*/ 0 h 9589"/>
                <a:gd name="T48" fmla="*/ 0 w 6745"/>
                <a:gd name="T49" fmla="*/ 0 h 9589"/>
                <a:gd name="T50" fmla="*/ 0 w 6745"/>
                <a:gd name="T51" fmla="*/ 0 h 9589"/>
                <a:gd name="T52" fmla="*/ 0 w 6745"/>
                <a:gd name="T53" fmla="*/ 0 h 9589"/>
                <a:gd name="T54" fmla="*/ 0 w 6745"/>
                <a:gd name="T55" fmla="*/ 0 h 9589"/>
                <a:gd name="T56" fmla="*/ 0 w 6745"/>
                <a:gd name="T57" fmla="*/ 0 h 9589"/>
                <a:gd name="T58" fmla="*/ 0 w 6745"/>
                <a:gd name="T59" fmla="*/ 0 h 9589"/>
                <a:gd name="T60" fmla="*/ 0 w 6745"/>
                <a:gd name="T61" fmla="*/ 0 h 958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745"/>
                <a:gd name="T94" fmla="*/ 0 h 9589"/>
                <a:gd name="T95" fmla="*/ 6745 w 6745"/>
                <a:gd name="T96" fmla="*/ 9589 h 958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745" h="9589">
                  <a:moveTo>
                    <a:pt x="79" y="740"/>
                  </a:moveTo>
                  <a:lnTo>
                    <a:pt x="0" y="999"/>
                  </a:lnTo>
                  <a:lnTo>
                    <a:pt x="99" y="1480"/>
                  </a:lnTo>
                  <a:lnTo>
                    <a:pt x="174" y="3223"/>
                  </a:lnTo>
                  <a:lnTo>
                    <a:pt x="174" y="4520"/>
                  </a:lnTo>
                  <a:lnTo>
                    <a:pt x="145" y="6168"/>
                  </a:lnTo>
                  <a:lnTo>
                    <a:pt x="79" y="8199"/>
                  </a:lnTo>
                  <a:lnTo>
                    <a:pt x="0" y="9363"/>
                  </a:lnTo>
                  <a:lnTo>
                    <a:pt x="1548" y="9523"/>
                  </a:lnTo>
                  <a:lnTo>
                    <a:pt x="2315" y="9589"/>
                  </a:lnTo>
                  <a:lnTo>
                    <a:pt x="3973" y="9589"/>
                  </a:lnTo>
                  <a:lnTo>
                    <a:pt x="5254" y="9523"/>
                  </a:lnTo>
                  <a:lnTo>
                    <a:pt x="6292" y="9424"/>
                  </a:lnTo>
                  <a:lnTo>
                    <a:pt x="6745" y="9363"/>
                  </a:lnTo>
                  <a:lnTo>
                    <a:pt x="6579" y="7909"/>
                  </a:lnTo>
                  <a:lnTo>
                    <a:pt x="6484" y="6390"/>
                  </a:lnTo>
                  <a:lnTo>
                    <a:pt x="6434" y="4453"/>
                  </a:lnTo>
                  <a:lnTo>
                    <a:pt x="6458" y="3260"/>
                  </a:lnTo>
                  <a:lnTo>
                    <a:pt x="6556" y="2321"/>
                  </a:lnTo>
                  <a:lnTo>
                    <a:pt x="6626" y="1417"/>
                  </a:lnTo>
                  <a:lnTo>
                    <a:pt x="6626" y="1102"/>
                  </a:lnTo>
                  <a:lnTo>
                    <a:pt x="6556" y="965"/>
                  </a:lnTo>
                  <a:lnTo>
                    <a:pt x="5324" y="383"/>
                  </a:lnTo>
                  <a:lnTo>
                    <a:pt x="4601" y="123"/>
                  </a:lnTo>
                  <a:lnTo>
                    <a:pt x="4218" y="30"/>
                  </a:lnTo>
                  <a:lnTo>
                    <a:pt x="3834" y="0"/>
                  </a:lnTo>
                  <a:lnTo>
                    <a:pt x="2629" y="30"/>
                  </a:lnTo>
                  <a:lnTo>
                    <a:pt x="1955" y="189"/>
                  </a:lnTo>
                  <a:lnTo>
                    <a:pt x="1229" y="353"/>
                  </a:lnTo>
                  <a:lnTo>
                    <a:pt x="367" y="641"/>
                  </a:lnTo>
                  <a:lnTo>
                    <a:pt x="79" y="740"/>
                  </a:lnTo>
                  <a:close/>
                </a:path>
              </a:pathLst>
            </a:custGeom>
            <a:solidFill>
              <a:srgbClr val="FFFFFF"/>
            </a:solidFill>
            <a:ln w="0">
              <a:solidFill>
                <a:srgbClr val="FFFFFF"/>
              </a:solidFill>
              <a:round/>
              <a:headEnd/>
              <a:tailEnd/>
            </a:ln>
          </p:spPr>
          <p:txBody>
            <a:bodyPr/>
            <a:lstStyle/>
            <a:p>
              <a:endParaRPr lang="id-ID"/>
            </a:p>
          </p:txBody>
        </p:sp>
        <p:sp>
          <p:nvSpPr>
            <p:cNvPr id="9" name="Freeform 6"/>
            <p:cNvSpPr>
              <a:spLocks/>
            </p:cNvSpPr>
            <p:nvPr/>
          </p:nvSpPr>
          <p:spPr bwMode="auto">
            <a:xfrm>
              <a:off x="925" y="1798"/>
              <a:ext cx="2242" cy="2165"/>
            </a:xfrm>
            <a:custGeom>
              <a:avLst/>
              <a:gdLst>
                <a:gd name="T0" fmla="*/ 0 w 6726"/>
                <a:gd name="T1" fmla="*/ 0 h 8661"/>
                <a:gd name="T2" fmla="*/ 0 w 6726"/>
                <a:gd name="T3" fmla="*/ 0 h 8661"/>
                <a:gd name="T4" fmla="*/ 0 w 6726"/>
                <a:gd name="T5" fmla="*/ 0 h 8661"/>
                <a:gd name="T6" fmla="*/ 0 w 6726"/>
                <a:gd name="T7" fmla="*/ 0 h 8661"/>
                <a:gd name="T8" fmla="*/ 0 w 6726"/>
                <a:gd name="T9" fmla="*/ 0 h 8661"/>
                <a:gd name="T10" fmla="*/ 0 w 6726"/>
                <a:gd name="T11" fmla="*/ 0 h 8661"/>
                <a:gd name="T12" fmla="*/ 0 w 6726"/>
                <a:gd name="T13" fmla="*/ 0 h 8661"/>
                <a:gd name="T14" fmla="*/ 0 w 6726"/>
                <a:gd name="T15" fmla="*/ 0 h 8661"/>
                <a:gd name="T16" fmla="*/ 0 w 6726"/>
                <a:gd name="T17" fmla="*/ 0 h 8661"/>
                <a:gd name="T18" fmla="*/ 0 w 6726"/>
                <a:gd name="T19" fmla="*/ 0 h 8661"/>
                <a:gd name="T20" fmla="*/ 0 w 6726"/>
                <a:gd name="T21" fmla="*/ 0 h 8661"/>
                <a:gd name="T22" fmla="*/ 0 w 6726"/>
                <a:gd name="T23" fmla="*/ 0 h 8661"/>
                <a:gd name="T24" fmla="*/ 0 w 6726"/>
                <a:gd name="T25" fmla="*/ 0 h 8661"/>
                <a:gd name="T26" fmla="*/ 0 w 6726"/>
                <a:gd name="T27" fmla="*/ 0 h 8661"/>
                <a:gd name="T28" fmla="*/ 0 w 6726"/>
                <a:gd name="T29" fmla="*/ 0 h 8661"/>
                <a:gd name="T30" fmla="*/ 0 w 6726"/>
                <a:gd name="T31" fmla="*/ 0 h 8661"/>
                <a:gd name="T32" fmla="*/ 0 w 6726"/>
                <a:gd name="T33" fmla="*/ 0 h 8661"/>
                <a:gd name="T34" fmla="*/ 0 w 6726"/>
                <a:gd name="T35" fmla="*/ 0 h 8661"/>
                <a:gd name="T36" fmla="*/ 0 w 6726"/>
                <a:gd name="T37" fmla="*/ 0 h 8661"/>
                <a:gd name="T38" fmla="*/ 0 w 6726"/>
                <a:gd name="T39" fmla="*/ 0 h 8661"/>
                <a:gd name="T40" fmla="*/ 0 w 6726"/>
                <a:gd name="T41" fmla="*/ 0 h 8661"/>
                <a:gd name="T42" fmla="*/ 0 w 6726"/>
                <a:gd name="T43" fmla="*/ 0 h 8661"/>
                <a:gd name="T44" fmla="*/ 0 w 6726"/>
                <a:gd name="T45" fmla="*/ 0 h 8661"/>
                <a:gd name="T46" fmla="*/ 0 w 6726"/>
                <a:gd name="T47" fmla="*/ 0 h 8661"/>
                <a:gd name="T48" fmla="*/ 0 w 6726"/>
                <a:gd name="T49" fmla="*/ 0 h 8661"/>
                <a:gd name="T50" fmla="*/ 0 w 6726"/>
                <a:gd name="T51" fmla="*/ 0 h 8661"/>
                <a:gd name="T52" fmla="*/ 0 w 6726"/>
                <a:gd name="T53" fmla="*/ 0 h 8661"/>
                <a:gd name="T54" fmla="*/ 0 w 6726"/>
                <a:gd name="T55" fmla="*/ 0 h 8661"/>
                <a:gd name="T56" fmla="*/ 0 w 6726"/>
                <a:gd name="T57" fmla="*/ 0 h 8661"/>
                <a:gd name="T58" fmla="*/ 0 w 6726"/>
                <a:gd name="T59" fmla="*/ 0 h 8661"/>
                <a:gd name="T60" fmla="*/ 0 w 6726"/>
                <a:gd name="T61" fmla="*/ 0 h 866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6726"/>
                <a:gd name="T94" fmla="*/ 0 h 8661"/>
                <a:gd name="T95" fmla="*/ 6726 w 6726"/>
                <a:gd name="T96" fmla="*/ 8661 h 866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6726" h="8661">
                  <a:moveTo>
                    <a:pt x="4698" y="0"/>
                  </a:moveTo>
                  <a:lnTo>
                    <a:pt x="4899" y="31"/>
                  </a:lnTo>
                  <a:lnTo>
                    <a:pt x="5009" y="456"/>
                  </a:lnTo>
                  <a:lnTo>
                    <a:pt x="5051" y="1635"/>
                  </a:lnTo>
                  <a:lnTo>
                    <a:pt x="5079" y="3330"/>
                  </a:lnTo>
                  <a:lnTo>
                    <a:pt x="5035" y="4875"/>
                  </a:lnTo>
                  <a:lnTo>
                    <a:pt x="5009" y="6814"/>
                  </a:lnTo>
                  <a:lnTo>
                    <a:pt x="4922" y="7930"/>
                  </a:lnTo>
                  <a:lnTo>
                    <a:pt x="4899" y="8476"/>
                  </a:lnTo>
                  <a:lnTo>
                    <a:pt x="6726" y="8661"/>
                  </a:lnTo>
                  <a:lnTo>
                    <a:pt x="2416" y="8661"/>
                  </a:lnTo>
                  <a:lnTo>
                    <a:pt x="2505" y="8267"/>
                  </a:lnTo>
                  <a:lnTo>
                    <a:pt x="2553" y="7750"/>
                  </a:lnTo>
                  <a:lnTo>
                    <a:pt x="1853" y="7626"/>
                  </a:lnTo>
                  <a:lnTo>
                    <a:pt x="1624" y="7264"/>
                  </a:lnTo>
                  <a:lnTo>
                    <a:pt x="1853" y="6661"/>
                  </a:lnTo>
                  <a:lnTo>
                    <a:pt x="1873" y="6058"/>
                  </a:lnTo>
                  <a:lnTo>
                    <a:pt x="447" y="5662"/>
                  </a:lnTo>
                  <a:lnTo>
                    <a:pt x="0" y="4810"/>
                  </a:lnTo>
                  <a:lnTo>
                    <a:pt x="0" y="4329"/>
                  </a:lnTo>
                  <a:lnTo>
                    <a:pt x="179" y="4119"/>
                  </a:lnTo>
                  <a:lnTo>
                    <a:pt x="109" y="3967"/>
                  </a:lnTo>
                  <a:lnTo>
                    <a:pt x="476" y="3151"/>
                  </a:lnTo>
                  <a:lnTo>
                    <a:pt x="272" y="2326"/>
                  </a:lnTo>
                  <a:lnTo>
                    <a:pt x="427" y="1722"/>
                  </a:lnTo>
                  <a:lnTo>
                    <a:pt x="633" y="1602"/>
                  </a:lnTo>
                  <a:lnTo>
                    <a:pt x="718" y="1303"/>
                  </a:lnTo>
                  <a:lnTo>
                    <a:pt x="1148" y="1154"/>
                  </a:lnTo>
                  <a:lnTo>
                    <a:pt x="1828" y="576"/>
                  </a:lnTo>
                  <a:lnTo>
                    <a:pt x="2664" y="244"/>
                  </a:lnTo>
                  <a:lnTo>
                    <a:pt x="4698" y="0"/>
                  </a:lnTo>
                  <a:close/>
                </a:path>
              </a:pathLst>
            </a:custGeom>
            <a:solidFill>
              <a:srgbClr val="515151"/>
            </a:solidFill>
            <a:ln w="0">
              <a:solidFill>
                <a:srgbClr val="515151"/>
              </a:solidFill>
              <a:round/>
              <a:headEnd/>
              <a:tailEnd/>
            </a:ln>
          </p:spPr>
          <p:txBody>
            <a:bodyPr/>
            <a:lstStyle/>
            <a:p>
              <a:endParaRPr lang="id-ID"/>
            </a:p>
          </p:txBody>
        </p:sp>
        <p:sp>
          <p:nvSpPr>
            <p:cNvPr id="11" name="Freeform 7"/>
            <p:cNvSpPr>
              <a:spLocks/>
            </p:cNvSpPr>
            <p:nvPr/>
          </p:nvSpPr>
          <p:spPr bwMode="auto">
            <a:xfrm>
              <a:off x="1846" y="1935"/>
              <a:ext cx="756" cy="766"/>
            </a:xfrm>
            <a:custGeom>
              <a:avLst/>
              <a:gdLst>
                <a:gd name="T0" fmla="*/ 0 w 2268"/>
                <a:gd name="T1" fmla="*/ 0 h 3067"/>
                <a:gd name="T2" fmla="*/ 0 w 2268"/>
                <a:gd name="T3" fmla="*/ 0 h 3067"/>
                <a:gd name="T4" fmla="*/ 0 w 2268"/>
                <a:gd name="T5" fmla="*/ 0 h 3067"/>
                <a:gd name="T6" fmla="*/ 0 w 2268"/>
                <a:gd name="T7" fmla="*/ 0 h 3067"/>
                <a:gd name="T8" fmla="*/ 0 w 2268"/>
                <a:gd name="T9" fmla="*/ 0 h 3067"/>
                <a:gd name="T10" fmla="*/ 0 w 2268"/>
                <a:gd name="T11" fmla="*/ 0 h 3067"/>
                <a:gd name="T12" fmla="*/ 0 w 2268"/>
                <a:gd name="T13" fmla="*/ 0 h 3067"/>
                <a:gd name="T14" fmla="*/ 0 w 2268"/>
                <a:gd name="T15" fmla="*/ 0 h 3067"/>
                <a:gd name="T16" fmla="*/ 0 w 2268"/>
                <a:gd name="T17" fmla="*/ 0 h 3067"/>
                <a:gd name="T18" fmla="*/ 0 w 2268"/>
                <a:gd name="T19" fmla="*/ 0 h 3067"/>
                <a:gd name="T20" fmla="*/ 0 w 2268"/>
                <a:gd name="T21" fmla="*/ 0 h 3067"/>
                <a:gd name="T22" fmla="*/ 0 w 2268"/>
                <a:gd name="T23" fmla="*/ 0 h 3067"/>
                <a:gd name="T24" fmla="*/ 0 w 2268"/>
                <a:gd name="T25" fmla="*/ 0 h 30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68"/>
                <a:gd name="T40" fmla="*/ 0 h 3067"/>
                <a:gd name="T41" fmla="*/ 2268 w 2268"/>
                <a:gd name="T42" fmla="*/ 3067 h 30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68" h="3067">
                  <a:moveTo>
                    <a:pt x="1951" y="0"/>
                  </a:moveTo>
                  <a:lnTo>
                    <a:pt x="2101" y="279"/>
                  </a:lnTo>
                  <a:lnTo>
                    <a:pt x="2230" y="731"/>
                  </a:lnTo>
                  <a:lnTo>
                    <a:pt x="2268" y="2053"/>
                  </a:lnTo>
                  <a:lnTo>
                    <a:pt x="2147" y="2378"/>
                  </a:lnTo>
                  <a:lnTo>
                    <a:pt x="1781" y="3067"/>
                  </a:lnTo>
                  <a:lnTo>
                    <a:pt x="1156" y="2694"/>
                  </a:lnTo>
                  <a:lnTo>
                    <a:pt x="726" y="2283"/>
                  </a:lnTo>
                  <a:lnTo>
                    <a:pt x="383" y="1672"/>
                  </a:lnTo>
                  <a:lnTo>
                    <a:pt x="191" y="1231"/>
                  </a:lnTo>
                  <a:lnTo>
                    <a:pt x="38" y="649"/>
                  </a:lnTo>
                  <a:lnTo>
                    <a:pt x="0" y="317"/>
                  </a:lnTo>
                  <a:lnTo>
                    <a:pt x="1951" y="0"/>
                  </a:lnTo>
                  <a:close/>
                </a:path>
              </a:pathLst>
            </a:custGeom>
            <a:solidFill>
              <a:srgbClr val="FFFFFF"/>
            </a:solidFill>
            <a:ln w="0">
              <a:solidFill>
                <a:srgbClr val="FFFFFF"/>
              </a:solidFill>
              <a:round/>
              <a:headEnd/>
              <a:tailEnd/>
            </a:ln>
          </p:spPr>
          <p:txBody>
            <a:bodyPr/>
            <a:lstStyle/>
            <a:p>
              <a:endParaRPr lang="id-ID"/>
            </a:p>
          </p:txBody>
        </p:sp>
        <p:sp>
          <p:nvSpPr>
            <p:cNvPr id="12" name="Freeform 8"/>
            <p:cNvSpPr>
              <a:spLocks/>
            </p:cNvSpPr>
            <p:nvPr/>
          </p:nvSpPr>
          <p:spPr bwMode="auto">
            <a:xfrm>
              <a:off x="2146" y="2116"/>
              <a:ext cx="376" cy="596"/>
            </a:xfrm>
            <a:custGeom>
              <a:avLst/>
              <a:gdLst>
                <a:gd name="T0" fmla="*/ 0 w 1129"/>
                <a:gd name="T1" fmla="*/ 0 h 2386"/>
                <a:gd name="T2" fmla="*/ 0 w 1129"/>
                <a:gd name="T3" fmla="*/ 0 h 2386"/>
                <a:gd name="T4" fmla="*/ 0 w 1129"/>
                <a:gd name="T5" fmla="*/ 0 h 2386"/>
                <a:gd name="T6" fmla="*/ 0 w 1129"/>
                <a:gd name="T7" fmla="*/ 0 h 2386"/>
                <a:gd name="T8" fmla="*/ 0 w 1129"/>
                <a:gd name="T9" fmla="*/ 0 h 2386"/>
                <a:gd name="T10" fmla="*/ 0 w 1129"/>
                <a:gd name="T11" fmla="*/ 0 h 2386"/>
                <a:gd name="T12" fmla="*/ 0 w 1129"/>
                <a:gd name="T13" fmla="*/ 0 h 2386"/>
                <a:gd name="T14" fmla="*/ 0 w 1129"/>
                <a:gd name="T15" fmla="*/ 0 h 2386"/>
                <a:gd name="T16" fmla="*/ 0 w 1129"/>
                <a:gd name="T17" fmla="*/ 0 h 2386"/>
                <a:gd name="T18" fmla="*/ 0 w 1129"/>
                <a:gd name="T19" fmla="*/ 0 h 2386"/>
                <a:gd name="T20" fmla="*/ 0 w 1129"/>
                <a:gd name="T21" fmla="*/ 0 h 23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9"/>
                <a:gd name="T34" fmla="*/ 0 h 2386"/>
                <a:gd name="T35" fmla="*/ 1129 w 1129"/>
                <a:gd name="T36" fmla="*/ 2386 h 23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9" h="2386">
                  <a:moveTo>
                    <a:pt x="0" y="132"/>
                  </a:moveTo>
                  <a:lnTo>
                    <a:pt x="249" y="0"/>
                  </a:lnTo>
                  <a:lnTo>
                    <a:pt x="574" y="42"/>
                  </a:lnTo>
                  <a:lnTo>
                    <a:pt x="540" y="682"/>
                  </a:lnTo>
                  <a:lnTo>
                    <a:pt x="1129" y="1960"/>
                  </a:lnTo>
                  <a:lnTo>
                    <a:pt x="862" y="2386"/>
                  </a:lnTo>
                  <a:lnTo>
                    <a:pt x="461" y="2000"/>
                  </a:lnTo>
                  <a:lnTo>
                    <a:pt x="399" y="673"/>
                  </a:lnTo>
                  <a:lnTo>
                    <a:pt x="307" y="673"/>
                  </a:lnTo>
                  <a:lnTo>
                    <a:pt x="59" y="258"/>
                  </a:lnTo>
                  <a:lnTo>
                    <a:pt x="0" y="132"/>
                  </a:lnTo>
                  <a:close/>
                </a:path>
              </a:pathLst>
            </a:custGeom>
            <a:solidFill>
              <a:srgbClr val="FFEA00"/>
            </a:solidFill>
            <a:ln w="0">
              <a:solidFill>
                <a:srgbClr val="FFEA00"/>
              </a:solidFill>
              <a:round/>
              <a:headEnd/>
              <a:tailEnd/>
            </a:ln>
          </p:spPr>
          <p:txBody>
            <a:bodyPr/>
            <a:lstStyle/>
            <a:p>
              <a:endParaRPr lang="id-ID"/>
            </a:p>
          </p:txBody>
        </p:sp>
        <p:sp>
          <p:nvSpPr>
            <p:cNvPr id="13" name="Freeform 9"/>
            <p:cNvSpPr>
              <a:spLocks/>
            </p:cNvSpPr>
            <p:nvPr/>
          </p:nvSpPr>
          <p:spPr bwMode="auto">
            <a:xfrm>
              <a:off x="1694" y="2563"/>
              <a:ext cx="873" cy="718"/>
            </a:xfrm>
            <a:custGeom>
              <a:avLst/>
              <a:gdLst>
                <a:gd name="T0" fmla="*/ 0 w 2619"/>
                <a:gd name="T1" fmla="*/ 0 h 2871"/>
                <a:gd name="T2" fmla="*/ 0 w 2619"/>
                <a:gd name="T3" fmla="*/ 0 h 2871"/>
                <a:gd name="T4" fmla="*/ 0 w 2619"/>
                <a:gd name="T5" fmla="*/ 0 h 2871"/>
                <a:gd name="T6" fmla="*/ 0 w 2619"/>
                <a:gd name="T7" fmla="*/ 0 h 2871"/>
                <a:gd name="T8" fmla="*/ 0 w 2619"/>
                <a:gd name="T9" fmla="*/ 0 h 2871"/>
                <a:gd name="T10" fmla="*/ 0 w 2619"/>
                <a:gd name="T11" fmla="*/ 0 h 2871"/>
                <a:gd name="T12" fmla="*/ 0 w 2619"/>
                <a:gd name="T13" fmla="*/ 0 h 2871"/>
                <a:gd name="T14" fmla="*/ 0 w 2619"/>
                <a:gd name="T15" fmla="*/ 0 h 2871"/>
                <a:gd name="T16" fmla="*/ 0 w 2619"/>
                <a:gd name="T17" fmla="*/ 0 h 2871"/>
                <a:gd name="T18" fmla="*/ 0 w 2619"/>
                <a:gd name="T19" fmla="*/ 0 h 2871"/>
                <a:gd name="T20" fmla="*/ 0 w 2619"/>
                <a:gd name="T21" fmla="*/ 0 h 2871"/>
                <a:gd name="T22" fmla="*/ 0 w 2619"/>
                <a:gd name="T23" fmla="*/ 0 h 2871"/>
                <a:gd name="T24" fmla="*/ 0 w 2619"/>
                <a:gd name="T25" fmla="*/ 0 h 2871"/>
                <a:gd name="T26" fmla="*/ 0 w 2619"/>
                <a:gd name="T27" fmla="*/ 0 h 2871"/>
                <a:gd name="T28" fmla="*/ 0 w 2619"/>
                <a:gd name="T29" fmla="*/ 0 h 2871"/>
                <a:gd name="T30" fmla="*/ 0 w 2619"/>
                <a:gd name="T31" fmla="*/ 0 h 2871"/>
                <a:gd name="T32" fmla="*/ 0 w 2619"/>
                <a:gd name="T33" fmla="*/ 0 h 2871"/>
                <a:gd name="T34" fmla="*/ 0 w 2619"/>
                <a:gd name="T35" fmla="*/ 0 h 2871"/>
                <a:gd name="T36" fmla="*/ 0 w 2619"/>
                <a:gd name="T37" fmla="*/ 0 h 2871"/>
                <a:gd name="T38" fmla="*/ 0 w 2619"/>
                <a:gd name="T39" fmla="*/ 0 h 2871"/>
                <a:gd name="T40" fmla="*/ 0 w 2619"/>
                <a:gd name="T41" fmla="*/ 0 h 2871"/>
                <a:gd name="T42" fmla="*/ 0 w 2619"/>
                <a:gd name="T43" fmla="*/ 0 h 2871"/>
                <a:gd name="T44" fmla="*/ 0 w 2619"/>
                <a:gd name="T45" fmla="*/ 0 h 2871"/>
                <a:gd name="T46" fmla="*/ 0 w 2619"/>
                <a:gd name="T47" fmla="*/ 0 h 2871"/>
                <a:gd name="T48" fmla="*/ 0 w 2619"/>
                <a:gd name="T49" fmla="*/ 0 h 28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619"/>
                <a:gd name="T76" fmla="*/ 0 h 2871"/>
                <a:gd name="T77" fmla="*/ 2619 w 2619"/>
                <a:gd name="T78" fmla="*/ 2871 h 28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619" h="2871">
                  <a:moveTo>
                    <a:pt x="793" y="0"/>
                  </a:moveTo>
                  <a:lnTo>
                    <a:pt x="922" y="0"/>
                  </a:lnTo>
                  <a:lnTo>
                    <a:pt x="1136" y="211"/>
                  </a:lnTo>
                  <a:lnTo>
                    <a:pt x="1178" y="568"/>
                  </a:lnTo>
                  <a:lnTo>
                    <a:pt x="1073" y="942"/>
                  </a:lnTo>
                  <a:lnTo>
                    <a:pt x="1073" y="1089"/>
                  </a:lnTo>
                  <a:lnTo>
                    <a:pt x="1178" y="1171"/>
                  </a:lnTo>
                  <a:lnTo>
                    <a:pt x="2382" y="1089"/>
                  </a:lnTo>
                  <a:lnTo>
                    <a:pt x="2615" y="1205"/>
                  </a:lnTo>
                  <a:lnTo>
                    <a:pt x="2619" y="1514"/>
                  </a:lnTo>
                  <a:lnTo>
                    <a:pt x="2509" y="1619"/>
                  </a:lnTo>
                  <a:lnTo>
                    <a:pt x="1832" y="1644"/>
                  </a:lnTo>
                  <a:lnTo>
                    <a:pt x="1427" y="1767"/>
                  </a:lnTo>
                  <a:lnTo>
                    <a:pt x="1340" y="2514"/>
                  </a:lnTo>
                  <a:lnTo>
                    <a:pt x="1172" y="2671"/>
                  </a:lnTo>
                  <a:lnTo>
                    <a:pt x="1127" y="2801"/>
                  </a:lnTo>
                  <a:lnTo>
                    <a:pt x="954" y="2871"/>
                  </a:lnTo>
                  <a:lnTo>
                    <a:pt x="518" y="2871"/>
                  </a:lnTo>
                  <a:lnTo>
                    <a:pt x="76" y="2740"/>
                  </a:lnTo>
                  <a:lnTo>
                    <a:pt x="0" y="2318"/>
                  </a:lnTo>
                  <a:lnTo>
                    <a:pt x="62" y="1783"/>
                  </a:lnTo>
                  <a:lnTo>
                    <a:pt x="250" y="1278"/>
                  </a:lnTo>
                  <a:lnTo>
                    <a:pt x="452" y="961"/>
                  </a:lnTo>
                  <a:lnTo>
                    <a:pt x="742" y="667"/>
                  </a:lnTo>
                  <a:lnTo>
                    <a:pt x="793" y="0"/>
                  </a:lnTo>
                  <a:close/>
                </a:path>
              </a:pathLst>
            </a:custGeom>
            <a:solidFill>
              <a:srgbClr val="FFC98E"/>
            </a:solidFill>
            <a:ln w="0">
              <a:solidFill>
                <a:srgbClr val="FFC98E"/>
              </a:solidFill>
              <a:round/>
              <a:headEnd/>
              <a:tailEnd/>
            </a:ln>
          </p:spPr>
          <p:txBody>
            <a:bodyPr/>
            <a:lstStyle/>
            <a:p>
              <a:endParaRPr lang="id-ID"/>
            </a:p>
          </p:txBody>
        </p:sp>
        <p:sp>
          <p:nvSpPr>
            <p:cNvPr id="14" name="Freeform 10"/>
            <p:cNvSpPr>
              <a:spLocks/>
            </p:cNvSpPr>
            <p:nvPr/>
          </p:nvSpPr>
          <p:spPr bwMode="auto">
            <a:xfrm>
              <a:off x="3219" y="1475"/>
              <a:ext cx="645" cy="316"/>
            </a:xfrm>
            <a:custGeom>
              <a:avLst/>
              <a:gdLst>
                <a:gd name="T0" fmla="*/ 0 w 1935"/>
                <a:gd name="T1" fmla="*/ 0 h 1267"/>
                <a:gd name="T2" fmla="*/ 0 w 1935"/>
                <a:gd name="T3" fmla="*/ 0 h 1267"/>
                <a:gd name="T4" fmla="*/ 0 w 1935"/>
                <a:gd name="T5" fmla="*/ 0 h 1267"/>
                <a:gd name="T6" fmla="*/ 0 w 1935"/>
                <a:gd name="T7" fmla="*/ 0 h 1267"/>
                <a:gd name="T8" fmla="*/ 0 w 1935"/>
                <a:gd name="T9" fmla="*/ 0 h 1267"/>
                <a:gd name="T10" fmla="*/ 0 w 1935"/>
                <a:gd name="T11" fmla="*/ 0 h 1267"/>
                <a:gd name="T12" fmla="*/ 0 w 1935"/>
                <a:gd name="T13" fmla="*/ 0 h 1267"/>
                <a:gd name="T14" fmla="*/ 0 w 1935"/>
                <a:gd name="T15" fmla="*/ 0 h 1267"/>
                <a:gd name="T16" fmla="*/ 0 w 1935"/>
                <a:gd name="T17" fmla="*/ 0 h 1267"/>
                <a:gd name="T18" fmla="*/ 0 w 1935"/>
                <a:gd name="T19" fmla="*/ 0 h 1267"/>
                <a:gd name="T20" fmla="*/ 0 w 1935"/>
                <a:gd name="T21" fmla="*/ 0 h 1267"/>
                <a:gd name="T22" fmla="*/ 0 w 1935"/>
                <a:gd name="T23" fmla="*/ 0 h 1267"/>
                <a:gd name="T24" fmla="*/ 0 w 1935"/>
                <a:gd name="T25" fmla="*/ 0 h 1267"/>
                <a:gd name="T26" fmla="*/ 0 w 1935"/>
                <a:gd name="T27" fmla="*/ 0 h 1267"/>
                <a:gd name="T28" fmla="*/ 0 w 1935"/>
                <a:gd name="T29" fmla="*/ 0 h 1267"/>
                <a:gd name="T30" fmla="*/ 0 w 1935"/>
                <a:gd name="T31" fmla="*/ 0 h 1267"/>
                <a:gd name="T32" fmla="*/ 0 w 1935"/>
                <a:gd name="T33" fmla="*/ 0 h 1267"/>
                <a:gd name="T34" fmla="*/ 0 w 1935"/>
                <a:gd name="T35" fmla="*/ 0 h 1267"/>
                <a:gd name="T36" fmla="*/ 0 w 1935"/>
                <a:gd name="T37" fmla="*/ 0 h 1267"/>
                <a:gd name="T38" fmla="*/ 0 w 1935"/>
                <a:gd name="T39" fmla="*/ 0 h 1267"/>
                <a:gd name="T40" fmla="*/ 0 w 1935"/>
                <a:gd name="T41" fmla="*/ 0 h 1267"/>
                <a:gd name="T42" fmla="*/ 0 w 1935"/>
                <a:gd name="T43" fmla="*/ 0 h 1267"/>
                <a:gd name="T44" fmla="*/ 0 w 1935"/>
                <a:gd name="T45" fmla="*/ 0 h 1267"/>
                <a:gd name="T46" fmla="*/ 0 w 1935"/>
                <a:gd name="T47" fmla="*/ 0 h 12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35"/>
                <a:gd name="T73" fmla="*/ 0 h 1267"/>
                <a:gd name="T74" fmla="*/ 1935 w 1935"/>
                <a:gd name="T75" fmla="*/ 1267 h 12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35" h="1267">
                  <a:moveTo>
                    <a:pt x="59" y="482"/>
                  </a:moveTo>
                  <a:lnTo>
                    <a:pt x="377" y="396"/>
                  </a:lnTo>
                  <a:lnTo>
                    <a:pt x="716" y="376"/>
                  </a:lnTo>
                  <a:lnTo>
                    <a:pt x="693" y="555"/>
                  </a:lnTo>
                  <a:lnTo>
                    <a:pt x="636" y="962"/>
                  </a:lnTo>
                  <a:lnTo>
                    <a:pt x="747" y="1192"/>
                  </a:lnTo>
                  <a:lnTo>
                    <a:pt x="944" y="1267"/>
                  </a:lnTo>
                  <a:lnTo>
                    <a:pt x="1189" y="1123"/>
                  </a:lnTo>
                  <a:lnTo>
                    <a:pt x="1275" y="1011"/>
                  </a:lnTo>
                  <a:lnTo>
                    <a:pt x="1506" y="1052"/>
                  </a:lnTo>
                  <a:lnTo>
                    <a:pt x="1625" y="970"/>
                  </a:lnTo>
                  <a:lnTo>
                    <a:pt x="1687" y="791"/>
                  </a:lnTo>
                  <a:lnTo>
                    <a:pt x="1727" y="729"/>
                  </a:lnTo>
                  <a:lnTo>
                    <a:pt x="1935" y="520"/>
                  </a:lnTo>
                  <a:lnTo>
                    <a:pt x="1790" y="99"/>
                  </a:lnTo>
                  <a:lnTo>
                    <a:pt x="1251" y="0"/>
                  </a:lnTo>
                  <a:lnTo>
                    <a:pt x="1003" y="68"/>
                  </a:lnTo>
                  <a:lnTo>
                    <a:pt x="912" y="10"/>
                  </a:lnTo>
                  <a:lnTo>
                    <a:pt x="656" y="68"/>
                  </a:lnTo>
                  <a:lnTo>
                    <a:pt x="515" y="227"/>
                  </a:lnTo>
                  <a:lnTo>
                    <a:pt x="331" y="68"/>
                  </a:lnTo>
                  <a:lnTo>
                    <a:pt x="93" y="51"/>
                  </a:lnTo>
                  <a:lnTo>
                    <a:pt x="0" y="109"/>
                  </a:lnTo>
                  <a:lnTo>
                    <a:pt x="59" y="482"/>
                  </a:lnTo>
                  <a:close/>
                </a:path>
              </a:pathLst>
            </a:custGeom>
            <a:solidFill>
              <a:srgbClr val="FFC98E"/>
            </a:solidFill>
            <a:ln w="0">
              <a:solidFill>
                <a:srgbClr val="FFC98E"/>
              </a:solidFill>
              <a:round/>
              <a:headEnd/>
              <a:tailEnd/>
            </a:ln>
          </p:spPr>
          <p:txBody>
            <a:bodyPr/>
            <a:lstStyle/>
            <a:p>
              <a:endParaRPr lang="id-ID"/>
            </a:p>
          </p:txBody>
        </p:sp>
        <p:sp>
          <p:nvSpPr>
            <p:cNvPr id="15" name="Freeform 11"/>
            <p:cNvSpPr>
              <a:spLocks/>
            </p:cNvSpPr>
            <p:nvPr/>
          </p:nvSpPr>
          <p:spPr bwMode="auto">
            <a:xfrm>
              <a:off x="1523" y="1063"/>
              <a:ext cx="1069" cy="1066"/>
            </a:xfrm>
            <a:custGeom>
              <a:avLst/>
              <a:gdLst>
                <a:gd name="T0" fmla="*/ 0 w 3207"/>
                <a:gd name="T1" fmla="*/ 0 h 4261"/>
                <a:gd name="T2" fmla="*/ 0 w 3207"/>
                <a:gd name="T3" fmla="*/ 0 h 4261"/>
                <a:gd name="T4" fmla="*/ 0 w 3207"/>
                <a:gd name="T5" fmla="*/ 0 h 4261"/>
                <a:gd name="T6" fmla="*/ 0 w 3207"/>
                <a:gd name="T7" fmla="*/ 0 h 4261"/>
                <a:gd name="T8" fmla="*/ 0 w 3207"/>
                <a:gd name="T9" fmla="*/ 0 h 4261"/>
                <a:gd name="T10" fmla="*/ 0 w 3207"/>
                <a:gd name="T11" fmla="*/ 0 h 4261"/>
                <a:gd name="T12" fmla="*/ 0 w 3207"/>
                <a:gd name="T13" fmla="*/ 0 h 4261"/>
                <a:gd name="T14" fmla="*/ 0 w 3207"/>
                <a:gd name="T15" fmla="*/ 0 h 4261"/>
                <a:gd name="T16" fmla="*/ 0 w 3207"/>
                <a:gd name="T17" fmla="*/ 0 h 4261"/>
                <a:gd name="T18" fmla="*/ 0 w 3207"/>
                <a:gd name="T19" fmla="*/ 0 h 4261"/>
                <a:gd name="T20" fmla="*/ 0 w 3207"/>
                <a:gd name="T21" fmla="*/ 0 h 4261"/>
                <a:gd name="T22" fmla="*/ 0 w 3207"/>
                <a:gd name="T23" fmla="*/ 0 h 4261"/>
                <a:gd name="T24" fmla="*/ 0 w 3207"/>
                <a:gd name="T25" fmla="*/ 0 h 4261"/>
                <a:gd name="T26" fmla="*/ 0 w 3207"/>
                <a:gd name="T27" fmla="*/ 0 h 4261"/>
                <a:gd name="T28" fmla="*/ 0 w 3207"/>
                <a:gd name="T29" fmla="*/ 0 h 4261"/>
                <a:gd name="T30" fmla="*/ 0 w 3207"/>
                <a:gd name="T31" fmla="*/ 0 h 4261"/>
                <a:gd name="T32" fmla="*/ 0 w 3207"/>
                <a:gd name="T33" fmla="*/ 0 h 4261"/>
                <a:gd name="T34" fmla="*/ 0 w 3207"/>
                <a:gd name="T35" fmla="*/ 0 h 4261"/>
                <a:gd name="T36" fmla="*/ 0 w 3207"/>
                <a:gd name="T37" fmla="*/ 0 h 4261"/>
                <a:gd name="T38" fmla="*/ 0 w 3207"/>
                <a:gd name="T39" fmla="*/ 0 h 4261"/>
                <a:gd name="T40" fmla="*/ 0 w 3207"/>
                <a:gd name="T41" fmla="*/ 0 h 4261"/>
                <a:gd name="T42" fmla="*/ 0 w 3207"/>
                <a:gd name="T43" fmla="*/ 0 h 4261"/>
                <a:gd name="T44" fmla="*/ 0 w 3207"/>
                <a:gd name="T45" fmla="*/ 0 h 4261"/>
                <a:gd name="T46" fmla="*/ 0 w 3207"/>
                <a:gd name="T47" fmla="*/ 0 h 4261"/>
                <a:gd name="T48" fmla="*/ 0 w 3207"/>
                <a:gd name="T49" fmla="*/ 0 h 4261"/>
                <a:gd name="T50" fmla="*/ 0 w 3207"/>
                <a:gd name="T51" fmla="*/ 0 h 4261"/>
                <a:gd name="T52" fmla="*/ 0 w 3207"/>
                <a:gd name="T53" fmla="*/ 0 h 4261"/>
                <a:gd name="T54" fmla="*/ 0 w 3207"/>
                <a:gd name="T55" fmla="*/ 0 h 4261"/>
                <a:gd name="T56" fmla="*/ 0 w 3207"/>
                <a:gd name="T57" fmla="*/ 0 h 426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07"/>
                <a:gd name="T88" fmla="*/ 0 h 4261"/>
                <a:gd name="T89" fmla="*/ 3207 w 3207"/>
                <a:gd name="T90" fmla="*/ 4261 h 426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07" h="4261">
                  <a:moveTo>
                    <a:pt x="35" y="1532"/>
                  </a:moveTo>
                  <a:lnTo>
                    <a:pt x="184" y="1401"/>
                  </a:lnTo>
                  <a:lnTo>
                    <a:pt x="362" y="426"/>
                  </a:lnTo>
                  <a:lnTo>
                    <a:pt x="485" y="262"/>
                  </a:lnTo>
                  <a:lnTo>
                    <a:pt x="2192" y="0"/>
                  </a:lnTo>
                  <a:lnTo>
                    <a:pt x="2711" y="1059"/>
                  </a:lnTo>
                  <a:lnTo>
                    <a:pt x="2747" y="1334"/>
                  </a:lnTo>
                  <a:lnTo>
                    <a:pt x="3042" y="1355"/>
                  </a:lnTo>
                  <a:lnTo>
                    <a:pt x="3187" y="1566"/>
                  </a:lnTo>
                  <a:lnTo>
                    <a:pt x="3207" y="1872"/>
                  </a:lnTo>
                  <a:lnTo>
                    <a:pt x="2906" y="2213"/>
                  </a:lnTo>
                  <a:lnTo>
                    <a:pt x="2919" y="3231"/>
                  </a:lnTo>
                  <a:lnTo>
                    <a:pt x="2761" y="3742"/>
                  </a:lnTo>
                  <a:lnTo>
                    <a:pt x="2349" y="4036"/>
                  </a:lnTo>
                  <a:lnTo>
                    <a:pt x="2230" y="4196"/>
                  </a:lnTo>
                  <a:lnTo>
                    <a:pt x="1952" y="4261"/>
                  </a:lnTo>
                  <a:lnTo>
                    <a:pt x="1875" y="4196"/>
                  </a:lnTo>
                  <a:lnTo>
                    <a:pt x="1777" y="4261"/>
                  </a:lnTo>
                  <a:lnTo>
                    <a:pt x="1549" y="4143"/>
                  </a:lnTo>
                  <a:lnTo>
                    <a:pt x="1413" y="4036"/>
                  </a:lnTo>
                  <a:lnTo>
                    <a:pt x="1207" y="3988"/>
                  </a:lnTo>
                  <a:lnTo>
                    <a:pt x="917" y="3757"/>
                  </a:lnTo>
                  <a:lnTo>
                    <a:pt x="783" y="3576"/>
                  </a:lnTo>
                  <a:lnTo>
                    <a:pt x="664" y="3105"/>
                  </a:lnTo>
                  <a:lnTo>
                    <a:pt x="542" y="2230"/>
                  </a:lnTo>
                  <a:lnTo>
                    <a:pt x="327" y="2312"/>
                  </a:lnTo>
                  <a:lnTo>
                    <a:pt x="169" y="2213"/>
                  </a:lnTo>
                  <a:lnTo>
                    <a:pt x="0" y="1757"/>
                  </a:lnTo>
                  <a:lnTo>
                    <a:pt x="35" y="1532"/>
                  </a:lnTo>
                  <a:close/>
                </a:path>
              </a:pathLst>
            </a:custGeom>
            <a:solidFill>
              <a:srgbClr val="FFC98E"/>
            </a:solidFill>
            <a:ln w="0">
              <a:solidFill>
                <a:srgbClr val="FFC98E"/>
              </a:solidFill>
              <a:round/>
              <a:headEnd/>
              <a:tailEnd/>
            </a:ln>
          </p:spPr>
          <p:txBody>
            <a:bodyPr/>
            <a:lstStyle/>
            <a:p>
              <a:endParaRPr lang="id-ID"/>
            </a:p>
          </p:txBody>
        </p:sp>
        <p:sp>
          <p:nvSpPr>
            <p:cNvPr id="16" name="Freeform 12"/>
            <p:cNvSpPr>
              <a:spLocks/>
            </p:cNvSpPr>
            <p:nvPr/>
          </p:nvSpPr>
          <p:spPr bwMode="auto">
            <a:xfrm>
              <a:off x="2253" y="1076"/>
              <a:ext cx="193" cy="252"/>
            </a:xfrm>
            <a:custGeom>
              <a:avLst/>
              <a:gdLst>
                <a:gd name="T0" fmla="*/ 0 w 581"/>
                <a:gd name="T1" fmla="*/ 0 h 1009"/>
                <a:gd name="T2" fmla="*/ 0 w 581"/>
                <a:gd name="T3" fmla="*/ 0 h 1009"/>
                <a:gd name="T4" fmla="*/ 0 w 581"/>
                <a:gd name="T5" fmla="*/ 0 h 1009"/>
                <a:gd name="T6" fmla="*/ 0 w 581"/>
                <a:gd name="T7" fmla="*/ 0 h 1009"/>
                <a:gd name="T8" fmla="*/ 0 w 581"/>
                <a:gd name="T9" fmla="*/ 0 h 1009"/>
                <a:gd name="T10" fmla="*/ 0 w 581"/>
                <a:gd name="T11" fmla="*/ 0 h 1009"/>
                <a:gd name="T12" fmla="*/ 0 w 581"/>
                <a:gd name="T13" fmla="*/ 0 h 1009"/>
                <a:gd name="T14" fmla="*/ 0 60000 65536"/>
                <a:gd name="T15" fmla="*/ 0 60000 65536"/>
                <a:gd name="T16" fmla="*/ 0 60000 65536"/>
                <a:gd name="T17" fmla="*/ 0 60000 65536"/>
                <a:gd name="T18" fmla="*/ 0 60000 65536"/>
                <a:gd name="T19" fmla="*/ 0 60000 65536"/>
                <a:gd name="T20" fmla="*/ 0 60000 65536"/>
                <a:gd name="T21" fmla="*/ 0 w 581"/>
                <a:gd name="T22" fmla="*/ 0 h 1009"/>
                <a:gd name="T23" fmla="*/ 581 w 581"/>
                <a:gd name="T24" fmla="*/ 1009 h 10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1" h="1009">
                  <a:moveTo>
                    <a:pt x="36" y="0"/>
                  </a:moveTo>
                  <a:lnTo>
                    <a:pt x="0" y="362"/>
                  </a:lnTo>
                  <a:lnTo>
                    <a:pt x="58" y="648"/>
                  </a:lnTo>
                  <a:lnTo>
                    <a:pt x="581" y="1009"/>
                  </a:lnTo>
                  <a:lnTo>
                    <a:pt x="507" y="410"/>
                  </a:lnTo>
                  <a:lnTo>
                    <a:pt x="362" y="164"/>
                  </a:lnTo>
                  <a:lnTo>
                    <a:pt x="36" y="0"/>
                  </a:lnTo>
                  <a:close/>
                </a:path>
              </a:pathLst>
            </a:custGeom>
            <a:solidFill>
              <a:srgbClr val="70230C"/>
            </a:solidFill>
            <a:ln w="0">
              <a:solidFill>
                <a:srgbClr val="70230C"/>
              </a:solidFill>
              <a:round/>
              <a:headEnd/>
              <a:tailEnd/>
            </a:ln>
          </p:spPr>
          <p:txBody>
            <a:bodyPr/>
            <a:lstStyle/>
            <a:p>
              <a:endParaRPr lang="id-ID"/>
            </a:p>
          </p:txBody>
        </p:sp>
        <p:sp>
          <p:nvSpPr>
            <p:cNvPr id="17" name="Freeform 13"/>
            <p:cNvSpPr>
              <a:spLocks/>
            </p:cNvSpPr>
            <p:nvPr/>
          </p:nvSpPr>
          <p:spPr bwMode="auto">
            <a:xfrm>
              <a:off x="1691" y="957"/>
              <a:ext cx="566" cy="167"/>
            </a:xfrm>
            <a:custGeom>
              <a:avLst/>
              <a:gdLst>
                <a:gd name="T0" fmla="*/ 0 w 1697"/>
                <a:gd name="T1" fmla="*/ 0 h 664"/>
                <a:gd name="T2" fmla="*/ 0 w 1697"/>
                <a:gd name="T3" fmla="*/ 0 h 664"/>
                <a:gd name="T4" fmla="*/ 0 w 1697"/>
                <a:gd name="T5" fmla="*/ 0 h 664"/>
                <a:gd name="T6" fmla="*/ 0 w 1697"/>
                <a:gd name="T7" fmla="*/ 0 h 664"/>
                <a:gd name="T8" fmla="*/ 0 w 1697"/>
                <a:gd name="T9" fmla="*/ 0 h 664"/>
                <a:gd name="T10" fmla="*/ 0 w 1697"/>
                <a:gd name="T11" fmla="*/ 0 h 664"/>
                <a:gd name="T12" fmla="*/ 0 w 1697"/>
                <a:gd name="T13" fmla="*/ 0 h 664"/>
                <a:gd name="T14" fmla="*/ 0 w 1697"/>
                <a:gd name="T15" fmla="*/ 0 h 664"/>
                <a:gd name="T16" fmla="*/ 0 60000 65536"/>
                <a:gd name="T17" fmla="*/ 0 60000 65536"/>
                <a:gd name="T18" fmla="*/ 0 60000 65536"/>
                <a:gd name="T19" fmla="*/ 0 60000 65536"/>
                <a:gd name="T20" fmla="*/ 0 60000 65536"/>
                <a:gd name="T21" fmla="*/ 0 60000 65536"/>
                <a:gd name="T22" fmla="*/ 0 60000 65536"/>
                <a:gd name="T23" fmla="*/ 0 60000 65536"/>
                <a:gd name="T24" fmla="*/ 0 w 1697"/>
                <a:gd name="T25" fmla="*/ 0 h 664"/>
                <a:gd name="T26" fmla="*/ 1697 w 1697"/>
                <a:gd name="T27" fmla="*/ 664 h 6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97" h="664">
                  <a:moveTo>
                    <a:pt x="0" y="664"/>
                  </a:moveTo>
                  <a:lnTo>
                    <a:pt x="268" y="116"/>
                  </a:lnTo>
                  <a:lnTo>
                    <a:pt x="548" y="0"/>
                  </a:lnTo>
                  <a:lnTo>
                    <a:pt x="1212" y="0"/>
                  </a:lnTo>
                  <a:lnTo>
                    <a:pt x="1527" y="86"/>
                  </a:lnTo>
                  <a:lnTo>
                    <a:pt x="1697" y="297"/>
                  </a:lnTo>
                  <a:lnTo>
                    <a:pt x="373" y="664"/>
                  </a:lnTo>
                  <a:lnTo>
                    <a:pt x="0" y="664"/>
                  </a:lnTo>
                  <a:close/>
                </a:path>
              </a:pathLst>
            </a:custGeom>
            <a:solidFill>
              <a:srgbClr val="70230C"/>
            </a:solidFill>
            <a:ln w="0">
              <a:solidFill>
                <a:srgbClr val="70230C"/>
              </a:solidFill>
              <a:round/>
              <a:headEnd/>
              <a:tailEnd/>
            </a:ln>
          </p:spPr>
          <p:txBody>
            <a:bodyPr/>
            <a:lstStyle/>
            <a:p>
              <a:endParaRPr lang="id-ID"/>
            </a:p>
          </p:txBody>
        </p:sp>
        <p:sp>
          <p:nvSpPr>
            <p:cNvPr id="18" name="Freeform 14"/>
            <p:cNvSpPr>
              <a:spLocks/>
            </p:cNvSpPr>
            <p:nvPr/>
          </p:nvSpPr>
          <p:spPr bwMode="auto">
            <a:xfrm>
              <a:off x="1942" y="1730"/>
              <a:ext cx="315" cy="119"/>
            </a:xfrm>
            <a:custGeom>
              <a:avLst/>
              <a:gdLst>
                <a:gd name="T0" fmla="*/ 0 w 945"/>
                <a:gd name="T1" fmla="*/ 0 h 476"/>
                <a:gd name="T2" fmla="*/ 0 w 945"/>
                <a:gd name="T3" fmla="*/ 0 h 476"/>
                <a:gd name="T4" fmla="*/ 0 w 945"/>
                <a:gd name="T5" fmla="*/ 0 h 476"/>
                <a:gd name="T6" fmla="*/ 0 w 945"/>
                <a:gd name="T7" fmla="*/ 0 h 476"/>
                <a:gd name="T8" fmla="*/ 0 w 945"/>
                <a:gd name="T9" fmla="*/ 0 h 476"/>
                <a:gd name="T10" fmla="*/ 0 w 945"/>
                <a:gd name="T11" fmla="*/ 0 h 476"/>
                <a:gd name="T12" fmla="*/ 0 w 945"/>
                <a:gd name="T13" fmla="*/ 0 h 476"/>
                <a:gd name="T14" fmla="*/ 0 w 945"/>
                <a:gd name="T15" fmla="*/ 0 h 476"/>
                <a:gd name="T16" fmla="*/ 0 w 945"/>
                <a:gd name="T17" fmla="*/ 0 h 476"/>
                <a:gd name="T18" fmla="*/ 0 w 945"/>
                <a:gd name="T19" fmla="*/ 0 h 476"/>
                <a:gd name="T20" fmla="*/ 0 w 945"/>
                <a:gd name="T21" fmla="*/ 0 h 4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5"/>
                <a:gd name="T34" fmla="*/ 0 h 476"/>
                <a:gd name="T35" fmla="*/ 945 w 945"/>
                <a:gd name="T36" fmla="*/ 476 h 4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5" h="476">
                  <a:moveTo>
                    <a:pt x="0" y="17"/>
                  </a:moveTo>
                  <a:lnTo>
                    <a:pt x="87" y="182"/>
                  </a:lnTo>
                  <a:lnTo>
                    <a:pt x="180" y="407"/>
                  </a:lnTo>
                  <a:lnTo>
                    <a:pt x="315" y="476"/>
                  </a:lnTo>
                  <a:lnTo>
                    <a:pt x="646" y="476"/>
                  </a:lnTo>
                  <a:lnTo>
                    <a:pt x="705" y="407"/>
                  </a:lnTo>
                  <a:lnTo>
                    <a:pt x="945" y="0"/>
                  </a:lnTo>
                  <a:lnTo>
                    <a:pt x="444" y="148"/>
                  </a:lnTo>
                  <a:lnTo>
                    <a:pt x="212" y="148"/>
                  </a:lnTo>
                  <a:lnTo>
                    <a:pt x="87" y="66"/>
                  </a:lnTo>
                  <a:lnTo>
                    <a:pt x="0" y="17"/>
                  </a:lnTo>
                  <a:close/>
                </a:path>
              </a:pathLst>
            </a:custGeom>
            <a:solidFill>
              <a:srgbClr val="FFFFFF"/>
            </a:solidFill>
            <a:ln w="0">
              <a:solidFill>
                <a:srgbClr val="FFFFFF"/>
              </a:solidFill>
              <a:round/>
              <a:headEnd/>
              <a:tailEnd/>
            </a:ln>
          </p:spPr>
          <p:txBody>
            <a:bodyPr/>
            <a:lstStyle/>
            <a:p>
              <a:endParaRPr lang="id-ID"/>
            </a:p>
          </p:txBody>
        </p:sp>
        <p:sp>
          <p:nvSpPr>
            <p:cNvPr id="19" name="Freeform 15"/>
            <p:cNvSpPr>
              <a:spLocks/>
            </p:cNvSpPr>
            <p:nvPr/>
          </p:nvSpPr>
          <p:spPr bwMode="auto">
            <a:xfrm>
              <a:off x="1525" y="947"/>
              <a:ext cx="928" cy="577"/>
            </a:xfrm>
            <a:custGeom>
              <a:avLst/>
              <a:gdLst>
                <a:gd name="T0" fmla="*/ 0 w 2785"/>
                <a:gd name="T1" fmla="*/ 0 h 2307"/>
                <a:gd name="T2" fmla="*/ 0 w 2785"/>
                <a:gd name="T3" fmla="*/ 0 h 2307"/>
                <a:gd name="T4" fmla="*/ 0 w 2785"/>
                <a:gd name="T5" fmla="*/ 0 h 2307"/>
                <a:gd name="T6" fmla="*/ 0 w 2785"/>
                <a:gd name="T7" fmla="*/ 0 h 2307"/>
                <a:gd name="T8" fmla="*/ 0 w 2785"/>
                <a:gd name="T9" fmla="*/ 0 h 2307"/>
                <a:gd name="T10" fmla="*/ 0 w 2785"/>
                <a:gd name="T11" fmla="*/ 0 h 2307"/>
                <a:gd name="T12" fmla="*/ 0 w 2785"/>
                <a:gd name="T13" fmla="*/ 0 h 2307"/>
                <a:gd name="T14" fmla="*/ 0 w 2785"/>
                <a:gd name="T15" fmla="*/ 0 h 2307"/>
                <a:gd name="T16" fmla="*/ 0 w 2785"/>
                <a:gd name="T17" fmla="*/ 0 h 2307"/>
                <a:gd name="T18" fmla="*/ 0 w 2785"/>
                <a:gd name="T19" fmla="*/ 0 h 2307"/>
                <a:gd name="T20" fmla="*/ 0 w 2785"/>
                <a:gd name="T21" fmla="*/ 0 h 2307"/>
                <a:gd name="T22" fmla="*/ 0 w 2785"/>
                <a:gd name="T23" fmla="*/ 0 h 2307"/>
                <a:gd name="T24" fmla="*/ 0 w 2785"/>
                <a:gd name="T25" fmla="*/ 0 h 2307"/>
                <a:gd name="T26" fmla="*/ 0 w 2785"/>
                <a:gd name="T27" fmla="*/ 0 h 2307"/>
                <a:gd name="T28" fmla="*/ 0 w 2785"/>
                <a:gd name="T29" fmla="*/ 0 h 2307"/>
                <a:gd name="T30" fmla="*/ 0 w 2785"/>
                <a:gd name="T31" fmla="*/ 0 h 2307"/>
                <a:gd name="T32" fmla="*/ 0 w 2785"/>
                <a:gd name="T33" fmla="*/ 0 h 2307"/>
                <a:gd name="T34" fmla="*/ 0 w 2785"/>
                <a:gd name="T35" fmla="*/ 0 h 2307"/>
                <a:gd name="T36" fmla="*/ 0 w 2785"/>
                <a:gd name="T37" fmla="*/ 0 h 2307"/>
                <a:gd name="T38" fmla="*/ 0 w 2785"/>
                <a:gd name="T39" fmla="*/ 0 h 2307"/>
                <a:gd name="T40" fmla="*/ 0 w 2785"/>
                <a:gd name="T41" fmla="*/ 0 h 2307"/>
                <a:gd name="T42" fmla="*/ 0 w 2785"/>
                <a:gd name="T43" fmla="*/ 0 h 2307"/>
                <a:gd name="T44" fmla="*/ 0 w 2785"/>
                <a:gd name="T45" fmla="*/ 0 h 2307"/>
                <a:gd name="T46" fmla="*/ 0 w 2785"/>
                <a:gd name="T47" fmla="*/ 0 h 2307"/>
                <a:gd name="T48" fmla="*/ 0 w 2785"/>
                <a:gd name="T49" fmla="*/ 0 h 2307"/>
                <a:gd name="T50" fmla="*/ 0 w 2785"/>
                <a:gd name="T51" fmla="*/ 0 h 2307"/>
                <a:gd name="T52" fmla="*/ 0 w 2785"/>
                <a:gd name="T53" fmla="*/ 0 h 2307"/>
                <a:gd name="T54" fmla="*/ 0 w 2785"/>
                <a:gd name="T55" fmla="*/ 0 h 2307"/>
                <a:gd name="T56" fmla="*/ 0 w 2785"/>
                <a:gd name="T57" fmla="*/ 0 h 2307"/>
                <a:gd name="T58" fmla="*/ 0 w 2785"/>
                <a:gd name="T59" fmla="*/ 0 h 2307"/>
                <a:gd name="T60" fmla="*/ 0 w 2785"/>
                <a:gd name="T61" fmla="*/ 0 h 2307"/>
                <a:gd name="T62" fmla="*/ 0 w 2785"/>
                <a:gd name="T63" fmla="*/ 0 h 2307"/>
                <a:gd name="T64" fmla="*/ 0 w 2785"/>
                <a:gd name="T65" fmla="*/ 0 h 2307"/>
                <a:gd name="T66" fmla="*/ 0 w 2785"/>
                <a:gd name="T67" fmla="*/ 0 h 2307"/>
                <a:gd name="T68" fmla="*/ 0 w 2785"/>
                <a:gd name="T69" fmla="*/ 0 h 2307"/>
                <a:gd name="T70" fmla="*/ 0 w 2785"/>
                <a:gd name="T71" fmla="*/ 0 h 2307"/>
                <a:gd name="T72" fmla="*/ 0 w 2785"/>
                <a:gd name="T73" fmla="*/ 0 h 2307"/>
                <a:gd name="T74" fmla="*/ 0 w 2785"/>
                <a:gd name="T75" fmla="*/ 0 h 2307"/>
                <a:gd name="T76" fmla="*/ 0 w 2785"/>
                <a:gd name="T77" fmla="*/ 0 h 2307"/>
                <a:gd name="T78" fmla="*/ 0 w 2785"/>
                <a:gd name="T79" fmla="*/ 0 h 2307"/>
                <a:gd name="T80" fmla="*/ 0 w 2785"/>
                <a:gd name="T81" fmla="*/ 0 h 2307"/>
                <a:gd name="T82" fmla="*/ 0 w 2785"/>
                <a:gd name="T83" fmla="*/ 0 h 2307"/>
                <a:gd name="T84" fmla="*/ 0 w 2785"/>
                <a:gd name="T85" fmla="*/ 0 h 2307"/>
                <a:gd name="T86" fmla="*/ 0 w 2785"/>
                <a:gd name="T87" fmla="*/ 0 h 2307"/>
                <a:gd name="T88" fmla="*/ 0 w 2785"/>
                <a:gd name="T89" fmla="*/ 0 h 2307"/>
                <a:gd name="T90" fmla="*/ 0 w 2785"/>
                <a:gd name="T91" fmla="*/ 0 h 2307"/>
                <a:gd name="T92" fmla="*/ 0 w 2785"/>
                <a:gd name="T93" fmla="*/ 0 h 2307"/>
                <a:gd name="T94" fmla="*/ 0 w 2785"/>
                <a:gd name="T95" fmla="*/ 0 h 2307"/>
                <a:gd name="T96" fmla="*/ 0 w 2785"/>
                <a:gd name="T97" fmla="*/ 0 h 2307"/>
                <a:gd name="T98" fmla="*/ 0 w 2785"/>
                <a:gd name="T99" fmla="*/ 0 h 2307"/>
                <a:gd name="T100" fmla="*/ 0 w 2785"/>
                <a:gd name="T101" fmla="*/ 0 h 2307"/>
                <a:gd name="T102" fmla="*/ 0 w 2785"/>
                <a:gd name="T103" fmla="*/ 0 h 2307"/>
                <a:gd name="T104" fmla="*/ 0 w 2785"/>
                <a:gd name="T105" fmla="*/ 0 h 2307"/>
                <a:gd name="T106" fmla="*/ 0 w 2785"/>
                <a:gd name="T107" fmla="*/ 0 h 2307"/>
                <a:gd name="T108" fmla="*/ 0 w 2785"/>
                <a:gd name="T109" fmla="*/ 0 h 2307"/>
                <a:gd name="T110" fmla="*/ 0 w 2785"/>
                <a:gd name="T111" fmla="*/ 0 h 230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85"/>
                <a:gd name="T169" fmla="*/ 0 h 2307"/>
                <a:gd name="T170" fmla="*/ 2785 w 2785"/>
                <a:gd name="T171" fmla="*/ 2307 h 230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85" h="2307">
                  <a:moveTo>
                    <a:pt x="496" y="773"/>
                  </a:moveTo>
                  <a:lnTo>
                    <a:pt x="945" y="800"/>
                  </a:lnTo>
                  <a:lnTo>
                    <a:pt x="1476" y="752"/>
                  </a:lnTo>
                  <a:lnTo>
                    <a:pt x="1869" y="649"/>
                  </a:lnTo>
                  <a:lnTo>
                    <a:pt x="2147" y="533"/>
                  </a:lnTo>
                  <a:lnTo>
                    <a:pt x="2121" y="825"/>
                  </a:lnTo>
                  <a:lnTo>
                    <a:pt x="2160" y="1080"/>
                  </a:lnTo>
                  <a:lnTo>
                    <a:pt x="2279" y="1248"/>
                  </a:lnTo>
                  <a:lnTo>
                    <a:pt x="2483" y="1351"/>
                  </a:lnTo>
                  <a:lnTo>
                    <a:pt x="2632" y="1588"/>
                  </a:lnTo>
                  <a:lnTo>
                    <a:pt x="2695" y="1950"/>
                  </a:lnTo>
                  <a:lnTo>
                    <a:pt x="2785" y="1950"/>
                  </a:lnTo>
                  <a:lnTo>
                    <a:pt x="2761" y="1742"/>
                  </a:lnTo>
                  <a:lnTo>
                    <a:pt x="2735" y="1351"/>
                  </a:lnTo>
                  <a:lnTo>
                    <a:pt x="2656" y="941"/>
                  </a:lnTo>
                  <a:lnTo>
                    <a:pt x="2695" y="1399"/>
                  </a:lnTo>
                  <a:lnTo>
                    <a:pt x="2419" y="1233"/>
                  </a:lnTo>
                  <a:lnTo>
                    <a:pt x="2250" y="1063"/>
                  </a:lnTo>
                  <a:lnTo>
                    <a:pt x="2190" y="890"/>
                  </a:lnTo>
                  <a:lnTo>
                    <a:pt x="2180" y="739"/>
                  </a:lnTo>
                  <a:lnTo>
                    <a:pt x="2341" y="941"/>
                  </a:lnTo>
                  <a:lnTo>
                    <a:pt x="2180" y="562"/>
                  </a:lnTo>
                  <a:lnTo>
                    <a:pt x="2303" y="600"/>
                  </a:lnTo>
                  <a:lnTo>
                    <a:pt x="2521" y="701"/>
                  </a:lnTo>
                  <a:lnTo>
                    <a:pt x="2632" y="855"/>
                  </a:lnTo>
                  <a:lnTo>
                    <a:pt x="2521" y="632"/>
                  </a:lnTo>
                  <a:lnTo>
                    <a:pt x="2226" y="342"/>
                  </a:lnTo>
                  <a:lnTo>
                    <a:pt x="2057" y="102"/>
                  </a:lnTo>
                  <a:lnTo>
                    <a:pt x="1681" y="0"/>
                  </a:lnTo>
                  <a:lnTo>
                    <a:pt x="1259" y="20"/>
                  </a:lnTo>
                  <a:lnTo>
                    <a:pt x="1578" y="37"/>
                  </a:lnTo>
                  <a:lnTo>
                    <a:pt x="1909" y="102"/>
                  </a:lnTo>
                  <a:lnTo>
                    <a:pt x="2073" y="218"/>
                  </a:lnTo>
                  <a:lnTo>
                    <a:pt x="1728" y="188"/>
                  </a:lnTo>
                  <a:lnTo>
                    <a:pt x="1322" y="276"/>
                  </a:lnTo>
                  <a:lnTo>
                    <a:pt x="965" y="448"/>
                  </a:lnTo>
                  <a:lnTo>
                    <a:pt x="1017" y="276"/>
                  </a:lnTo>
                  <a:lnTo>
                    <a:pt x="826" y="359"/>
                  </a:lnTo>
                  <a:lnTo>
                    <a:pt x="673" y="550"/>
                  </a:lnTo>
                  <a:lnTo>
                    <a:pt x="688" y="359"/>
                  </a:lnTo>
                  <a:lnTo>
                    <a:pt x="763" y="157"/>
                  </a:lnTo>
                  <a:lnTo>
                    <a:pt x="1017" y="20"/>
                  </a:lnTo>
                  <a:lnTo>
                    <a:pt x="688" y="157"/>
                  </a:lnTo>
                  <a:lnTo>
                    <a:pt x="496" y="430"/>
                  </a:lnTo>
                  <a:lnTo>
                    <a:pt x="393" y="752"/>
                  </a:lnTo>
                  <a:lnTo>
                    <a:pt x="86" y="1044"/>
                  </a:lnTo>
                  <a:lnTo>
                    <a:pt x="0" y="1298"/>
                  </a:lnTo>
                  <a:lnTo>
                    <a:pt x="10" y="1674"/>
                  </a:lnTo>
                  <a:lnTo>
                    <a:pt x="121" y="1897"/>
                  </a:lnTo>
                  <a:lnTo>
                    <a:pt x="291" y="1983"/>
                  </a:lnTo>
                  <a:lnTo>
                    <a:pt x="440" y="2307"/>
                  </a:lnTo>
                  <a:lnTo>
                    <a:pt x="440" y="2151"/>
                  </a:lnTo>
                  <a:lnTo>
                    <a:pt x="406" y="1756"/>
                  </a:lnTo>
                  <a:lnTo>
                    <a:pt x="381" y="941"/>
                  </a:lnTo>
                  <a:lnTo>
                    <a:pt x="432" y="787"/>
                  </a:lnTo>
                  <a:lnTo>
                    <a:pt x="496" y="773"/>
                  </a:lnTo>
                  <a:close/>
                </a:path>
              </a:pathLst>
            </a:custGeom>
            <a:solidFill>
              <a:srgbClr val="000000"/>
            </a:solidFill>
            <a:ln w="0">
              <a:solidFill>
                <a:srgbClr val="000000"/>
              </a:solidFill>
              <a:round/>
              <a:headEnd/>
              <a:tailEnd/>
            </a:ln>
          </p:spPr>
          <p:txBody>
            <a:bodyPr/>
            <a:lstStyle/>
            <a:p>
              <a:endParaRPr lang="id-ID"/>
            </a:p>
          </p:txBody>
        </p:sp>
        <p:sp>
          <p:nvSpPr>
            <p:cNvPr id="20" name="Freeform 16"/>
            <p:cNvSpPr>
              <a:spLocks/>
            </p:cNvSpPr>
            <p:nvPr/>
          </p:nvSpPr>
          <p:spPr bwMode="auto">
            <a:xfrm>
              <a:off x="1804" y="1242"/>
              <a:ext cx="153" cy="86"/>
            </a:xfrm>
            <a:custGeom>
              <a:avLst/>
              <a:gdLst>
                <a:gd name="T0" fmla="*/ 0 w 460"/>
                <a:gd name="T1" fmla="*/ 0 h 345"/>
                <a:gd name="T2" fmla="*/ 0 w 460"/>
                <a:gd name="T3" fmla="*/ 0 h 345"/>
                <a:gd name="T4" fmla="*/ 0 w 460"/>
                <a:gd name="T5" fmla="*/ 0 h 345"/>
                <a:gd name="T6" fmla="*/ 0 w 460"/>
                <a:gd name="T7" fmla="*/ 0 h 345"/>
                <a:gd name="T8" fmla="*/ 0 w 460"/>
                <a:gd name="T9" fmla="*/ 0 h 345"/>
                <a:gd name="T10" fmla="*/ 0 w 460"/>
                <a:gd name="T11" fmla="*/ 0 h 345"/>
                <a:gd name="T12" fmla="*/ 0 w 460"/>
                <a:gd name="T13" fmla="*/ 0 h 345"/>
                <a:gd name="T14" fmla="*/ 0 w 460"/>
                <a:gd name="T15" fmla="*/ 0 h 345"/>
                <a:gd name="T16" fmla="*/ 0 w 460"/>
                <a:gd name="T17" fmla="*/ 0 h 345"/>
                <a:gd name="T18" fmla="*/ 0 w 460"/>
                <a:gd name="T19" fmla="*/ 0 h 3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0"/>
                <a:gd name="T31" fmla="*/ 0 h 345"/>
                <a:gd name="T32" fmla="*/ 460 w 460"/>
                <a:gd name="T33" fmla="*/ 345 h 3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0" h="345">
                  <a:moveTo>
                    <a:pt x="50" y="345"/>
                  </a:moveTo>
                  <a:lnTo>
                    <a:pt x="272" y="271"/>
                  </a:lnTo>
                  <a:lnTo>
                    <a:pt x="437" y="173"/>
                  </a:lnTo>
                  <a:lnTo>
                    <a:pt x="460" y="55"/>
                  </a:lnTo>
                  <a:lnTo>
                    <a:pt x="397" y="0"/>
                  </a:lnTo>
                  <a:lnTo>
                    <a:pt x="307" y="34"/>
                  </a:lnTo>
                  <a:lnTo>
                    <a:pt x="206" y="173"/>
                  </a:lnTo>
                  <a:lnTo>
                    <a:pt x="15" y="271"/>
                  </a:lnTo>
                  <a:lnTo>
                    <a:pt x="0" y="345"/>
                  </a:lnTo>
                  <a:lnTo>
                    <a:pt x="50" y="345"/>
                  </a:lnTo>
                  <a:close/>
                </a:path>
              </a:pathLst>
            </a:custGeom>
            <a:solidFill>
              <a:srgbClr val="000000"/>
            </a:solidFill>
            <a:ln w="0">
              <a:solidFill>
                <a:srgbClr val="000000"/>
              </a:solidFill>
              <a:round/>
              <a:headEnd/>
              <a:tailEnd/>
            </a:ln>
          </p:spPr>
          <p:txBody>
            <a:bodyPr/>
            <a:lstStyle/>
            <a:p>
              <a:endParaRPr lang="id-ID"/>
            </a:p>
          </p:txBody>
        </p:sp>
        <p:sp>
          <p:nvSpPr>
            <p:cNvPr id="21" name="Freeform 17"/>
            <p:cNvSpPr>
              <a:spLocks/>
            </p:cNvSpPr>
            <p:nvPr/>
          </p:nvSpPr>
          <p:spPr bwMode="auto">
            <a:xfrm>
              <a:off x="2007" y="1225"/>
              <a:ext cx="150" cy="78"/>
            </a:xfrm>
            <a:custGeom>
              <a:avLst/>
              <a:gdLst>
                <a:gd name="T0" fmla="*/ 0 w 450"/>
                <a:gd name="T1" fmla="*/ 0 h 311"/>
                <a:gd name="T2" fmla="*/ 0 w 450"/>
                <a:gd name="T3" fmla="*/ 0 h 311"/>
                <a:gd name="T4" fmla="*/ 0 w 450"/>
                <a:gd name="T5" fmla="*/ 0 h 311"/>
                <a:gd name="T6" fmla="*/ 0 w 450"/>
                <a:gd name="T7" fmla="*/ 0 h 311"/>
                <a:gd name="T8" fmla="*/ 0 w 450"/>
                <a:gd name="T9" fmla="*/ 0 h 311"/>
                <a:gd name="T10" fmla="*/ 0 w 450"/>
                <a:gd name="T11" fmla="*/ 0 h 311"/>
                <a:gd name="T12" fmla="*/ 0 w 450"/>
                <a:gd name="T13" fmla="*/ 0 h 311"/>
                <a:gd name="T14" fmla="*/ 0 w 450"/>
                <a:gd name="T15" fmla="*/ 0 h 311"/>
                <a:gd name="T16" fmla="*/ 0 w 450"/>
                <a:gd name="T17" fmla="*/ 0 h 311"/>
                <a:gd name="T18" fmla="*/ 0 w 450"/>
                <a:gd name="T19" fmla="*/ 0 h 311"/>
                <a:gd name="T20" fmla="*/ 0 w 450"/>
                <a:gd name="T21" fmla="*/ 0 h 311"/>
                <a:gd name="T22" fmla="*/ 0 w 450"/>
                <a:gd name="T23" fmla="*/ 0 h 3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50"/>
                <a:gd name="T37" fmla="*/ 0 h 311"/>
                <a:gd name="T38" fmla="*/ 450 w 450"/>
                <a:gd name="T39" fmla="*/ 311 h 3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50" h="311">
                  <a:moveTo>
                    <a:pt x="79" y="0"/>
                  </a:moveTo>
                  <a:lnTo>
                    <a:pt x="0" y="21"/>
                  </a:lnTo>
                  <a:lnTo>
                    <a:pt x="0" y="135"/>
                  </a:lnTo>
                  <a:lnTo>
                    <a:pt x="119" y="200"/>
                  </a:lnTo>
                  <a:lnTo>
                    <a:pt x="291" y="238"/>
                  </a:lnTo>
                  <a:lnTo>
                    <a:pt x="410" y="311"/>
                  </a:lnTo>
                  <a:lnTo>
                    <a:pt x="450" y="271"/>
                  </a:lnTo>
                  <a:lnTo>
                    <a:pt x="432" y="221"/>
                  </a:lnTo>
                  <a:lnTo>
                    <a:pt x="343" y="99"/>
                  </a:lnTo>
                  <a:lnTo>
                    <a:pt x="202" y="82"/>
                  </a:lnTo>
                  <a:lnTo>
                    <a:pt x="142" y="34"/>
                  </a:lnTo>
                  <a:lnTo>
                    <a:pt x="79" y="0"/>
                  </a:lnTo>
                  <a:close/>
                </a:path>
              </a:pathLst>
            </a:custGeom>
            <a:solidFill>
              <a:srgbClr val="000000"/>
            </a:solidFill>
            <a:ln w="0">
              <a:solidFill>
                <a:srgbClr val="000000"/>
              </a:solidFill>
              <a:round/>
              <a:headEnd/>
              <a:tailEnd/>
            </a:ln>
          </p:spPr>
          <p:txBody>
            <a:bodyPr/>
            <a:lstStyle/>
            <a:p>
              <a:endParaRPr lang="id-ID"/>
            </a:p>
          </p:txBody>
        </p:sp>
        <p:sp>
          <p:nvSpPr>
            <p:cNvPr id="22" name="Freeform 18"/>
            <p:cNvSpPr>
              <a:spLocks/>
            </p:cNvSpPr>
            <p:nvPr/>
          </p:nvSpPr>
          <p:spPr bwMode="auto">
            <a:xfrm>
              <a:off x="1910" y="1349"/>
              <a:ext cx="34" cy="31"/>
            </a:xfrm>
            <a:custGeom>
              <a:avLst/>
              <a:gdLst>
                <a:gd name="T0" fmla="*/ 0 w 103"/>
                <a:gd name="T1" fmla="*/ 0 h 124"/>
                <a:gd name="T2" fmla="*/ 0 w 103"/>
                <a:gd name="T3" fmla="*/ 0 h 124"/>
                <a:gd name="T4" fmla="*/ 0 w 103"/>
                <a:gd name="T5" fmla="*/ 0 h 124"/>
                <a:gd name="T6" fmla="*/ 0 w 103"/>
                <a:gd name="T7" fmla="*/ 0 h 124"/>
                <a:gd name="T8" fmla="*/ 0 w 103"/>
                <a:gd name="T9" fmla="*/ 0 h 124"/>
                <a:gd name="T10" fmla="*/ 0 w 103"/>
                <a:gd name="T11" fmla="*/ 0 h 124"/>
                <a:gd name="T12" fmla="*/ 0 60000 65536"/>
                <a:gd name="T13" fmla="*/ 0 60000 65536"/>
                <a:gd name="T14" fmla="*/ 0 60000 65536"/>
                <a:gd name="T15" fmla="*/ 0 60000 65536"/>
                <a:gd name="T16" fmla="*/ 0 60000 65536"/>
                <a:gd name="T17" fmla="*/ 0 60000 65536"/>
                <a:gd name="T18" fmla="*/ 0 w 103"/>
                <a:gd name="T19" fmla="*/ 0 h 124"/>
                <a:gd name="T20" fmla="*/ 103 w 103"/>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103" h="124">
                  <a:moveTo>
                    <a:pt x="103" y="38"/>
                  </a:moveTo>
                  <a:lnTo>
                    <a:pt x="52" y="0"/>
                  </a:lnTo>
                  <a:lnTo>
                    <a:pt x="0" y="69"/>
                  </a:lnTo>
                  <a:lnTo>
                    <a:pt x="39" y="124"/>
                  </a:lnTo>
                  <a:lnTo>
                    <a:pt x="90" y="124"/>
                  </a:lnTo>
                  <a:lnTo>
                    <a:pt x="103" y="38"/>
                  </a:lnTo>
                  <a:close/>
                </a:path>
              </a:pathLst>
            </a:custGeom>
            <a:solidFill>
              <a:srgbClr val="000000"/>
            </a:solidFill>
            <a:ln w="0">
              <a:solidFill>
                <a:srgbClr val="000000"/>
              </a:solidFill>
              <a:round/>
              <a:headEnd/>
              <a:tailEnd/>
            </a:ln>
          </p:spPr>
          <p:txBody>
            <a:bodyPr/>
            <a:lstStyle/>
            <a:p>
              <a:endParaRPr lang="id-ID"/>
            </a:p>
          </p:txBody>
        </p:sp>
        <p:sp>
          <p:nvSpPr>
            <p:cNvPr id="23" name="Freeform 19"/>
            <p:cNvSpPr>
              <a:spLocks/>
            </p:cNvSpPr>
            <p:nvPr/>
          </p:nvSpPr>
          <p:spPr bwMode="auto">
            <a:xfrm>
              <a:off x="2037" y="1337"/>
              <a:ext cx="35" cy="29"/>
            </a:xfrm>
            <a:custGeom>
              <a:avLst/>
              <a:gdLst>
                <a:gd name="T0" fmla="*/ 0 w 103"/>
                <a:gd name="T1" fmla="*/ 0 h 117"/>
                <a:gd name="T2" fmla="*/ 0 w 103"/>
                <a:gd name="T3" fmla="*/ 0 h 117"/>
                <a:gd name="T4" fmla="*/ 0 w 103"/>
                <a:gd name="T5" fmla="*/ 0 h 117"/>
                <a:gd name="T6" fmla="*/ 0 w 103"/>
                <a:gd name="T7" fmla="*/ 0 h 117"/>
                <a:gd name="T8" fmla="*/ 0 w 103"/>
                <a:gd name="T9" fmla="*/ 0 h 117"/>
                <a:gd name="T10" fmla="*/ 0 w 103"/>
                <a:gd name="T11" fmla="*/ 0 h 117"/>
                <a:gd name="T12" fmla="*/ 0 60000 65536"/>
                <a:gd name="T13" fmla="*/ 0 60000 65536"/>
                <a:gd name="T14" fmla="*/ 0 60000 65536"/>
                <a:gd name="T15" fmla="*/ 0 60000 65536"/>
                <a:gd name="T16" fmla="*/ 0 60000 65536"/>
                <a:gd name="T17" fmla="*/ 0 60000 65536"/>
                <a:gd name="T18" fmla="*/ 0 w 103"/>
                <a:gd name="T19" fmla="*/ 0 h 117"/>
                <a:gd name="T20" fmla="*/ 103 w 103"/>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103" h="117">
                  <a:moveTo>
                    <a:pt x="51" y="0"/>
                  </a:moveTo>
                  <a:lnTo>
                    <a:pt x="0" y="69"/>
                  </a:lnTo>
                  <a:lnTo>
                    <a:pt x="40" y="117"/>
                  </a:lnTo>
                  <a:lnTo>
                    <a:pt x="91" y="117"/>
                  </a:lnTo>
                  <a:lnTo>
                    <a:pt x="103" y="31"/>
                  </a:lnTo>
                  <a:lnTo>
                    <a:pt x="51" y="0"/>
                  </a:lnTo>
                  <a:close/>
                </a:path>
              </a:pathLst>
            </a:custGeom>
            <a:solidFill>
              <a:srgbClr val="000000"/>
            </a:solidFill>
            <a:ln w="0">
              <a:solidFill>
                <a:srgbClr val="000000"/>
              </a:solidFill>
              <a:round/>
              <a:headEnd/>
              <a:tailEnd/>
            </a:ln>
          </p:spPr>
          <p:txBody>
            <a:bodyPr/>
            <a:lstStyle/>
            <a:p>
              <a:endParaRPr lang="id-ID"/>
            </a:p>
          </p:txBody>
        </p:sp>
        <p:sp>
          <p:nvSpPr>
            <p:cNvPr id="24" name="Freeform 20"/>
            <p:cNvSpPr>
              <a:spLocks/>
            </p:cNvSpPr>
            <p:nvPr/>
          </p:nvSpPr>
          <p:spPr bwMode="auto">
            <a:xfrm>
              <a:off x="1944" y="1401"/>
              <a:ext cx="207" cy="307"/>
            </a:xfrm>
            <a:custGeom>
              <a:avLst/>
              <a:gdLst>
                <a:gd name="T0" fmla="*/ 0 w 620"/>
                <a:gd name="T1" fmla="*/ 0 h 1229"/>
                <a:gd name="T2" fmla="*/ 0 w 620"/>
                <a:gd name="T3" fmla="*/ 0 h 1229"/>
                <a:gd name="T4" fmla="*/ 0 w 620"/>
                <a:gd name="T5" fmla="*/ 0 h 1229"/>
                <a:gd name="T6" fmla="*/ 0 w 620"/>
                <a:gd name="T7" fmla="*/ 0 h 1229"/>
                <a:gd name="T8" fmla="*/ 0 w 620"/>
                <a:gd name="T9" fmla="*/ 0 h 1229"/>
                <a:gd name="T10" fmla="*/ 0 w 620"/>
                <a:gd name="T11" fmla="*/ 0 h 1229"/>
                <a:gd name="T12" fmla="*/ 0 w 620"/>
                <a:gd name="T13" fmla="*/ 0 h 1229"/>
                <a:gd name="T14" fmla="*/ 0 w 620"/>
                <a:gd name="T15" fmla="*/ 0 h 1229"/>
                <a:gd name="T16" fmla="*/ 0 w 620"/>
                <a:gd name="T17" fmla="*/ 0 h 1229"/>
                <a:gd name="T18" fmla="*/ 0 w 620"/>
                <a:gd name="T19" fmla="*/ 0 h 1229"/>
                <a:gd name="T20" fmla="*/ 0 w 620"/>
                <a:gd name="T21" fmla="*/ 0 h 1229"/>
                <a:gd name="T22" fmla="*/ 0 w 620"/>
                <a:gd name="T23" fmla="*/ 0 h 1229"/>
                <a:gd name="T24" fmla="*/ 0 w 620"/>
                <a:gd name="T25" fmla="*/ 0 h 1229"/>
                <a:gd name="T26" fmla="*/ 0 w 620"/>
                <a:gd name="T27" fmla="*/ 0 h 1229"/>
                <a:gd name="T28" fmla="*/ 0 w 620"/>
                <a:gd name="T29" fmla="*/ 0 h 1229"/>
                <a:gd name="T30" fmla="*/ 0 w 620"/>
                <a:gd name="T31" fmla="*/ 0 h 1229"/>
                <a:gd name="T32" fmla="*/ 0 w 620"/>
                <a:gd name="T33" fmla="*/ 0 h 1229"/>
                <a:gd name="T34" fmla="*/ 0 w 620"/>
                <a:gd name="T35" fmla="*/ 0 h 1229"/>
                <a:gd name="T36" fmla="*/ 0 w 620"/>
                <a:gd name="T37" fmla="*/ 0 h 1229"/>
                <a:gd name="T38" fmla="*/ 0 w 620"/>
                <a:gd name="T39" fmla="*/ 0 h 1229"/>
                <a:gd name="T40" fmla="*/ 0 w 620"/>
                <a:gd name="T41" fmla="*/ 0 h 1229"/>
                <a:gd name="T42" fmla="*/ 0 w 620"/>
                <a:gd name="T43" fmla="*/ 0 h 12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20"/>
                <a:gd name="T67" fmla="*/ 0 h 1229"/>
                <a:gd name="T68" fmla="*/ 620 w 620"/>
                <a:gd name="T69" fmla="*/ 1229 h 12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20" h="1229">
                  <a:moveTo>
                    <a:pt x="79" y="17"/>
                  </a:moveTo>
                  <a:lnTo>
                    <a:pt x="16" y="410"/>
                  </a:lnTo>
                  <a:lnTo>
                    <a:pt x="0" y="767"/>
                  </a:lnTo>
                  <a:lnTo>
                    <a:pt x="63" y="1010"/>
                  </a:lnTo>
                  <a:lnTo>
                    <a:pt x="177" y="1174"/>
                  </a:lnTo>
                  <a:lnTo>
                    <a:pt x="357" y="1229"/>
                  </a:lnTo>
                  <a:lnTo>
                    <a:pt x="547" y="1146"/>
                  </a:lnTo>
                  <a:lnTo>
                    <a:pt x="610" y="958"/>
                  </a:lnTo>
                  <a:lnTo>
                    <a:pt x="620" y="702"/>
                  </a:lnTo>
                  <a:lnTo>
                    <a:pt x="558" y="459"/>
                  </a:lnTo>
                  <a:lnTo>
                    <a:pt x="307" y="0"/>
                  </a:lnTo>
                  <a:lnTo>
                    <a:pt x="522" y="444"/>
                  </a:lnTo>
                  <a:lnTo>
                    <a:pt x="570" y="767"/>
                  </a:lnTo>
                  <a:lnTo>
                    <a:pt x="558" y="958"/>
                  </a:lnTo>
                  <a:lnTo>
                    <a:pt x="495" y="1109"/>
                  </a:lnTo>
                  <a:lnTo>
                    <a:pt x="357" y="1146"/>
                  </a:lnTo>
                  <a:lnTo>
                    <a:pt x="188" y="1109"/>
                  </a:lnTo>
                  <a:lnTo>
                    <a:pt x="89" y="958"/>
                  </a:lnTo>
                  <a:lnTo>
                    <a:pt x="39" y="780"/>
                  </a:lnTo>
                  <a:lnTo>
                    <a:pt x="39" y="459"/>
                  </a:lnTo>
                  <a:lnTo>
                    <a:pt x="63" y="218"/>
                  </a:lnTo>
                  <a:lnTo>
                    <a:pt x="79" y="17"/>
                  </a:lnTo>
                  <a:close/>
                </a:path>
              </a:pathLst>
            </a:custGeom>
            <a:solidFill>
              <a:srgbClr val="000000"/>
            </a:solidFill>
            <a:ln w="0">
              <a:solidFill>
                <a:srgbClr val="000000"/>
              </a:solidFill>
              <a:round/>
              <a:headEnd/>
              <a:tailEnd/>
            </a:ln>
          </p:spPr>
          <p:txBody>
            <a:bodyPr/>
            <a:lstStyle/>
            <a:p>
              <a:endParaRPr lang="id-ID"/>
            </a:p>
          </p:txBody>
        </p:sp>
        <p:sp>
          <p:nvSpPr>
            <p:cNvPr id="25" name="Freeform 21"/>
            <p:cNvSpPr>
              <a:spLocks/>
            </p:cNvSpPr>
            <p:nvPr/>
          </p:nvSpPr>
          <p:spPr bwMode="auto">
            <a:xfrm>
              <a:off x="1880" y="1682"/>
              <a:ext cx="412" cy="89"/>
            </a:xfrm>
            <a:custGeom>
              <a:avLst/>
              <a:gdLst>
                <a:gd name="T0" fmla="*/ 0 w 1237"/>
                <a:gd name="T1" fmla="*/ 0 h 353"/>
                <a:gd name="T2" fmla="*/ 0 w 1237"/>
                <a:gd name="T3" fmla="*/ 0 h 353"/>
                <a:gd name="T4" fmla="*/ 0 w 1237"/>
                <a:gd name="T5" fmla="*/ 0 h 353"/>
                <a:gd name="T6" fmla="*/ 0 w 1237"/>
                <a:gd name="T7" fmla="*/ 0 h 353"/>
                <a:gd name="T8" fmla="*/ 0 w 1237"/>
                <a:gd name="T9" fmla="*/ 0 h 353"/>
                <a:gd name="T10" fmla="*/ 0 w 1237"/>
                <a:gd name="T11" fmla="*/ 0 h 353"/>
                <a:gd name="T12" fmla="*/ 0 w 1237"/>
                <a:gd name="T13" fmla="*/ 0 h 353"/>
                <a:gd name="T14" fmla="*/ 0 w 1237"/>
                <a:gd name="T15" fmla="*/ 0 h 353"/>
                <a:gd name="T16" fmla="*/ 0 w 1237"/>
                <a:gd name="T17" fmla="*/ 0 h 353"/>
                <a:gd name="T18" fmla="*/ 0 w 1237"/>
                <a:gd name="T19" fmla="*/ 0 h 353"/>
                <a:gd name="T20" fmla="*/ 0 w 1237"/>
                <a:gd name="T21" fmla="*/ 0 h 353"/>
                <a:gd name="T22" fmla="*/ 0 w 1237"/>
                <a:gd name="T23" fmla="*/ 0 h 353"/>
                <a:gd name="T24" fmla="*/ 0 w 1237"/>
                <a:gd name="T25" fmla="*/ 0 h 353"/>
                <a:gd name="T26" fmla="*/ 0 w 1237"/>
                <a:gd name="T27" fmla="*/ 0 h 353"/>
                <a:gd name="T28" fmla="*/ 0 w 1237"/>
                <a:gd name="T29" fmla="*/ 0 h 353"/>
                <a:gd name="T30" fmla="*/ 0 w 1237"/>
                <a:gd name="T31" fmla="*/ 0 h 353"/>
                <a:gd name="T32" fmla="*/ 0 w 1237"/>
                <a:gd name="T33" fmla="*/ 0 h 353"/>
                <a:gd name="T34" fmla="*/ 0 w 1237"/>
                <a:gd name="T35" fmla="*/ 0 h 353"/>
                <a:gd name="T36" fmla="*/ 0 w 1237"/>
                <a:gd name="T37" fmla="*/ 0 h 353"/>
                <a:gd name="T38" fmla="*/ 0 w 1237"/>
                <a:gd name="T39" fmla="*/ 0 h 353"/>
                <a:gd name="T40" fmla="*/ 0 w 1237"/>
                <a:gd name="T41" fmla="*/ 0 h 3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37"/>
                <a:gd name="T64" fmla="*/ 0 h 353"/>
                <a:gd name="T65" fmla="*/ 1237 w 1237"/>
                <a:gd name="T66" fmla="*/ 353 h 35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37" h="353">
                  <a:moveTo>
                    <a:pt x="0" y="86"/>
                  </a:moveTo>
                  <a:lnTo>
                    <a:pt x="90" y="0"/>
                  </a:lnTo>
                  <a:lnTo>
                    <a:pt x="153" y="35"/>
                  </a:lnTo>
                  <a:lnTo>
                    <a:pt x="103" y="134"/>
                  </a:lnTo>
                  <a:lnTo>
                    <a:pt x="256" y="220"/>
                  </a:lnTo>
                  <a:lnTo>
                    <a:pt x="410" y="323"/>
                  </a:lnTo>
                  <a:lnTo>
                    <a:pt x="563" y="323"/>
                  </a:lnTo>
                  <a:lnTo>
                    <a:pt x="774" y="254"/>
                  </a:lnTo>
                  <a:lnTo>
                    <a:pt x="1134" y="134"/>
                  </a:lnTo>
                  <a:lnTo>
                    <a:pt x="1134" y="35"/>
                  </a:lnTo>
                  <a:lnTo>
                    <a:pt x="1237" y="48"/>
                  </a:lnTo>
                  <a:lnTo>
                    <a:pt x="1237" y="199"/>
                  </a:lnTo>
                  <a:lnTo>
                    <a:pt x="1160" y="220"/>
                  </a:lnTo>
                  <a:lnTo>
                    <a:pt x="1114" y="188"/>
                  </a:lnTo>
                  <a:lnTo>
                    <a:pt x="615" y="353"/>
                  </a:lnTo>
                  <a:lnTo>
                    <a:pt x="393" y="353"/>
                  </a:lnTo>
                  <a:lnTo>
                    <a:pt x="153" y="199"/>
                  </a:lnTo>
                  <a:lnTo>
                    <a:pt x="103" y="188"/>
                  </a:lnTo>
                  <a:lnTo>
                    <a:pt x="51" y="220"/>
                  </a:lnTo>
                  <a:lnTo>
                    <a:pt x="0" y="188"/>
                  </a:lnTo>
                  <a:lnTo>
                    <a:pt x="0" y="86"/>
                  </a:lnTo>
                  <a:close/>
                </a:path>
              </a:pathLst>
            </a:custGeom>
            <a:solidFill>
              <a:srgbClr val="000000"/>
            </a:solidFill>
            <a:ln w="0">
              <a:solidFill>
                <a:srgbClr val="000000"/>
              </a:solidFill>
              <a:round/>
              <a:headEnd/>
              <a:tailEnd/>
            </a:ln>
          </p:spPr>
          <p:txBody>
            <a:bodyPr/>
            <a:lstStyle/>
            <a:p>
              <a:endParaRPr lang="id-ID"/>
            </a:p>
          </p:txBody>
        </p:sp>
        <p:sp>
          <p:nvSpPr>
            <p:cNvPr id="26" name="Freeform 22"/>
            <p:cNvSpPr>
              <a:spLocks/>
            </p:cNvSpPr>
            <p:nvPr/>
          </p:nvSpPr>
          <p:spPr bwMode="auto">
            <a:xfrm>
              <a:off x="1940" y="1730"/>
              <a:ext cx="315" cy="124"/>
            </a:xfrm>
            <a:custGeom>
              <a:avLst/>
              <a:gdLst>
                <a:gd name="T0" fmla="*/ 0 w 944"/>
                <a:gd name="T1" fmla="*/ 0 h 497"/>
                <a:gd name="T2" fmla="*/ 0 w 944"/>
                <a:gd name="T3" fmla="*/ 0 h 497"/>
                <a:gd name="T4" fmla="*/ 0 w 944"/>
                <a:gd name="T5" fmla="*/ 0 h 497"/>
                <a:gd name="T6" fmla="*/ 0 w 944"/>
                <a:gd name="T7" fmla="*/ 0 h 497"/>
                <a:gd name="T8" fmla="*/ 0 w 944"/>
                <a:gd name="T9" fmla="*/ 0 h 497"/>
                <a:gd name="T10" fmla="*/ 0 w 944"/>
                <a:gd name="T11" fmla="*/ 0 h 497"/>
                <a:gd name="T12" fmla="*/ 0 w 944"/>
                <a:gd name="T13" fmla="*/ 0 h 497"/>
                <a:gd name="T14" fmla="*/ 0 w 944"/>
                <a:gd name="T15" fmla="*/ 0 h 497"/>
                <a:gd name="T16" fmla="*/ 0 w 944"/>
                <a:gd name="T17" fmla="*/ 0 h 497"/>
                <a:gd name="T18" fmla="*/ 0 w 944"/>
                <a:gd name="T19" fmla="*/ 0 h 497"/>
                <a:gd name="T20" fmla="*/ 0 w 944"/>
                <a:gd name="T21" fmla="*/ 0 h 497"/>
                <a:gd name="T22" fmla="*/ 0 w 944"/>
                <a:gd name="T23" fmla="*/ 0 h 497"/>
                <a:gd name="T24" fmla="*/ 0 w 944"/>
                <a:gd name="T25" fmla="*/ 0 h 497"/>
                <a:gd name="T26" fmla="*/ 0 w 944"/>
                <a:gd name="T27" fmla="*/ 0 h 497"/>
                <a:gd name="T28" fmla="*/ 0 w 944"/>
                <a:gd name="T29" fmla="*/ 0 h 4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44"/>
                <a:gd name="T46" fmla="*/ 0 h 497"/>
                <a:gd name="T47" fmla="*/ 944 w 944"/>
                <a:gd name="T48" fmla="*/ 497 h 4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44" h="497">
                  <a:moveTo>
                    <a:pt x="0" y="66"/>
                  </a:moveTo>
                  <a:lnTo>
                    <a:pt x="64" y="188"/>
                  </a:lnTo>
                  <a:lnTo>
                    <a:pt x="131" y="407"/>
                  </a:lnTo>
                  <a:lnTo>
                    <a:pt x="264" y="497"/>
                  </a:lnTo>
                  <a:lnTo>
                    <a:pt x="594" y="497"/>
                  </a:lnTo>
                  <a:lnTo>
                    <a:pt x="673" y="443"/>
                  </a:lnTo>
                  <a:lnTo>
                    <a:pt x="944" y="0"/>
                  </a:lnTo>
                  <a:lnTo>
                    <a:pt x="875" y="11"/>
                  </a:lnTo>
                  <a:lnTo>
                    <a:pt x="633" y="407"/>
                  </a:lnTo>
                  <a:lnTo>
                    <a:pt x="560" y="428"/>
                  </a:lnTo>
                  <a:lnTo>
                    <a:pt x="304" y="443"/>
                  </a:lnTo>
                  <a:lnTo>
                    <a:pt x="181" y="394"/>
                  </a:lnTo>
                  <a:lnTo>
                    <a:pt x="142" y="325"/>
                  </a:lnTo>
                  <a:lnTo>
                    <a:pt x="92" y="165"/>
                  </a:lnTo>
                  <a:lnTo>
                    <a:pt x="0" y="66"/>
                  </a:lnTo>
                  <a:close/>
                </a:path>
              </a:pathLst>
            </a:custGeom>
            <a:solidFill>
              <a:srgbClr val="000000"/>
            </a:solidFill>
            <a:ln w="0">
              <a:solidFill>
                <a:srgbClr val="000000"/>
              </a:solidFill>
              <a:round/>
              <a:headEnd/>
              <a:tailEnd/>
            </a:ln>
          </p:spPr>
          <p:txBody>
            <a:bodyPr/>
            <a:lstStyle/>
            <a:p>
              <a:endParaRPr lang="id-ID"/>
            </a:p>
          </p:txBody>
        </p:sp>
        <p:sp>
          <p:nvSpPr>
            <p:cNvPr id="27" name="Freeform 23"/>
            <p:cNvSpPr>
              <a:spLocks/>
            </p:cNvSpPr>
            <p:nvPr/>
          </p:nvSpPr>
          <p:spPr bwMode="auto">
            <a:xfrm>
              <a:off x="1503" y="1383"/>
              <a:ext cx="1094" cy="765"/>
            </a:xfrm>
            <a:custGeom>
              <a:avLst/>
              <a:gdLst>
                <a:gd name="T0" fmla="*/ 0 w 3283"/>
                <a:gd name="T1" fmla="*/ 0 h 3063"/>
                <a:gd name="T2" fmla="*/ 0 w 3283"/>
                <a:gd name="T3" fmla="*/ 0 h 3063"/>
                <a:gd name="T4" fmla="*/ 0 w 3283"/>
                <a:gd name="T5" fmla="*/ 0 h 3063"/>
                <a:gd name="T6" fmla="*/ 0 w 3283"/>
                <a:gd name="T7" fmla="*/ 0 h 3063"/>
                <a:gd name="T8" fmla="*/ 0 w 3283"/>
                <a:gd name="T9" fmla="*/ 0 h 3063"/>
                <a:gd name="T10" fmla="*/ 0 w 3283"/>
                <a:gd name="T11" fmla="*/ 0 h 3063"/>
                <a:gd name="T12" fmla="*/ 0 w 3283"/>
                <a:gd name="T13" fmla="*/ 0 h 3063"/>
                <a:gd name="T14" fmla="*/ 0 w 3283"/>
                <a:gd name="T15" fmla="*/ 0 h 3063"/>
                <a:gd name="T16" fmla="*/ 0 w 3283"/>
                <a:gd name="T17" fmla="*/ 0 h 3063"/>
                <a:gd name="T18" fmla="*/ 0 w 3283"/>
                <a:gd name="T19" fmla="*/ 0 h 3063"/>
                <a:gd name="T20" fmla="*/ 0 w 3283"/>
                <a:gd name="T21" fmla="*/ 0 h 3063"/>
                <a:gd name="T22" fmla="*/ 0 w 3283"/>
                <a:gd name="T23" fmla="*/ 0 h 3063"/>
                <a:gd name="T24" fmla="*/ 0 w 3283"/>
                <a:gd name="T25" fmla="*/ 0 h 3063"/>
                <a:gd name="T26" fmla="*/ 0 w 3283"/>
                <a:gd name="T27" fmla="*/ 0 h 3063"/>
                <a:gd name="T28" fmla="*/ 0 w 3283"/>
                <a:gd name="T29" fmla="*/ 0 h 3063"/>
                <a:gd name="T30" fmla="*/ 0 w 3283"/>
                <a:gd name="T31" fmla="*/ 0 h 3063"/>
                <a:gd name="T32" fmla="*/ 0 w 3283"/>
                <a:gd name="T33" fmla="*/ 0 h 3063"/>
                <a:gd name="T34" fmla="*/ 0 w 3283"/>
                <a:gd name="T35" fmla="*/ 0 h 3063"/>
                <a:gd name="T36" fmla="*/ 0 w 3283"/>
                <a:gd name="T37" fmla="*/ 0 h 3063"/>
                <a:gd name="T38" fmla="*/ 0 w 3283"/>
                <a:gd name="T39" fmla="*/ 0 h 3063"/>
                <a:gd name="T40" fmla="*/ 0 w 3283"/>
                <a:gd name="T41" fmla="*/ 0 h 3063"/>
                <a:gd name="T42" fmla="*/ 0 w 3283"/>
                <a:gd name="T43" fmla="*/ 0 h 3063"/>
                <a:gd name="T44" fmla="*/ 0 w 3283"/>
                <a:gd name="T45" fmla="*/ 0 h 3063"/>
                <a:gd name="T46" fmla="*/ 0 w 3283"/>
                <a:gd name="T47" fmla="*/ 0 h 3063"/>
                <a:gd name="T48" fmla="*/ 0 w 3283"/>
                <a:gd name="T49" fmla="*/ 0 h 3063"/>
                <a:gd name="T50" fmla="*/ 0 w 3283"/>
                <a:gd name="T51" fmla="*/ 0 h 3063"/>
                <a:gd name="T52" fmla="*/ 0 w 3283"/>
                <a:gd name="T53" fmla="*/ 0 h 3063"/>
                <a:gd name="T54" fmla="*/ 0 w 3283"/>
                <a:gd name="T55" fmla="*/ 0 h 3063"/>
                <a:gd name="T56" fmla="*/ 0 w 3283"/>
                <a:gd name="T57" fmla="*/ 0 h 3063"/>
                <a:gd name="T58" fmla="*/ 0 w 3283"/>
                <a:gd name="T59" fmla="*/ 0 h 3063"/>
                <a:gd name="T60" fmla="*/ 0 w 3283"/>
                <a:gd name="T61" fmla="*/ 0 h 3063"/>
                <a:gd name="T62" fmla="*/ 0 w 3283"/>
                <a:gd name="T63" fmla="*/ 0 h 3063"/>
                <a:gd name="T64" fmla="*/ 0 w 3283"/>
                <a:gd name="T65" fmla="*/ 0 h 3063"/>
                <a:gd name="T66" fmla="*/ 0 w 3283"/>
                <a:gd name="T67" fmla="*/ 0 h 3063"/>
                <a:gd name="T68" fmla="*/ 0 w 3283"/>
                <a:gd name="T69" fmla="*/ 0 h 3063"/>
                <a:gd name="T70" fmla="*/ 0 w 3283"/>
                <a:gd name="T71" fmla="*/ 0 h 3063"/>
                <a:gd name="T72" fmla="*/ 0 w 3283"/>
                <a:gd name="T73" fmla="*/ 0 h 3063"/>
                <a:gd name="T74" fmla="*/ 0 w 3283"/>
                <a:gd name="T75" fmla="*/ 0 h 3063"/>
                <a:gd name="T76" fmla="*/ 0 w 3283"/>
                <a:gd name="T77" fmla="*/ 0 h 3063"/>
                <a:gd name="T78" fmla="*/ 0 w 3283"/>
                <a:gd name="T79" fmla="*/ 0 h 3063"/>
                <a:gd name="T80" fmla="*/ 0 w 3283"/>
                <a:gd name="T81" fmla="*/ 0 h 3063"/>
                <a:gd name="T82" fmla="*/ 0 w 3283"/>
                <a:gd name="T83" fmla="*/ 0 h 3063"/>
                <a:gd name="T84" fmla="*/ 0 w 3283"/>
                <a:gd name="T85" fmla="*/ 0 h 3063"/>
                <a:gd name="T86" fmla="*/ 0 w 3283"/>
                <a:gd name="T87" fmla="*/ 0 h 3063"/>
                <a:gd name="T88" fmla="*/ 0 w 3283"/>
                <a:gd name="T89" fmla="*/ 0 h 3063"/>
                <a:gd name="T90" fmla="*/ 0 w 3283"/>
                <a:gd name="T91" fmla="*/ 0 h 3063"/>
                <a:gd name="T92" fmla="*/ 0 w 3283"/>
                <a:gd name="T93" fmla="*/ 0 h 3063"/>
                <a:gd name="T94" fmla="*/ 0 w 3283"/>
                <a:gd name="T95" fmla="*/ 0 h 306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283"/>
                <a:gd name="T145" fmla="*/ 0 h 3063"/>
                <a:gd name="T146" fmla="*/ 3283 w 3283"/>
                <a:gd name="T147" fmla="*/ 3063 h 306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283" h="3063">
                  <a:moveTo>
                    <a:pt x="562" y="702"/>
                  </a:moveTo>
                  <a:lnTo>
                    <a:pt x="637" y="1096"/>
                  </a:lnTo>
                  <a:lnTo>
                    <a:pt x="739" y="1830"/>
                  </a:lnTo>
                  <a:lnTo>
                    <a:pt x="841" y="2258"/>
                  </a:lnTo>
                  <a:lnTo>
                    <a:pt x="982" y="2426"/>
                  </a:lnTo>
                  <a:lnTo>
                    <a:pt x="1301" y="2634"/>
                  </a:lnTo>
                  <a:lnTo>
                    <a:pt x="1513" y="2716"/>
                  </a:lnTo>
                  <a:lnTo>
                    <a:pt x="1644" y="2857"/>
                  </a:lnTo>
                  <a:lnTo>
                    <a:pt x="1820" y="2912"/>
                  </a:lnTo>
                  <a:lnTo>
                    <a:pt x="1906" y="2771"/>
                  </a:lnTo>
                  <a:lnTo>
                    <a:pt x="2048" y="2857"/>
                  </a:lnTo>
                  <a:lnTo>
                    <a:pt x="2256" y="2836"/>
                  </a:lnTo>
                  <a:lnTo>
                    <a:pt x="2329" y="2716"/>
                  </a:lnTo>
                  <a:lnTo>
                    <a:pt x="2504" y="2582"/>
                  </a:lnTo>
                  <a:lnTo>
                    <a:pt x="2752" y="2393"/>
                  </a:lnTo>
                  <a:lnTo>
                    <a:pt x="2880" y="2159"/>
                  </a:lnTo>
                  <a:lnTo>
                    <a:pt x="2926" y="1867"/>
                  </a:lnTo>
                  <a:lnTo>
                    <a:pt x="2902" y="459"/>
                  </a:lnTo>
                  <a:lnTo>
                    <a:pt x="2992" y="672"/>
                  </a:lnTo>
                  <a:lnTo>
                    <a:pt x="3233" y="565"/>
                  </a:lnTo>
                  <a:lnTo>
                    <a:pt x="3091" y="90"/>
                  </a:lnTo>
                  <a:lnTo>
                    <a:pt x="2827" y="35"/>
                  </a:lnTo>
                  <a:lnTo>
                    <a:pt x="3118" y="0"/>
                  </a:lnTo>
                  <a:lnTo>
                    <a:pt x="3283" y="291"/>
                  </a:lnTo>
                  <a:lnTo>
                    <a:pt x="3273" y="614"/>
                  </a:lnTo>
                  <a:lnTo>
                    <a:pt x="2992" y="943"/>
                  </a:lnTo>
                  <a:lnTo>
                    <a:pt x="2970" y="2121"/>
                  </a:lnTo>
                  <a:lnTo>
                    <a:pt x="2801" y="2565"/>
                  </a:lnTo>
                  <a:lnTo>
                    <a:pt x="2292" y="2912"/>
                  </a:lnTo>
                  <a:lnTo>
                    <a:pt x="1906" y="3063"/>
                  </a:lnTo>
                  <a:lnTo>
                    <a:pt x="1592" y="2857"/>
                  </a:lnTo>
                  <a:lnTo>
                    <a:pt x="1285" y="2802"/>
                  </a:lnTo>
                  <a:lnTo>
                    <a:pt x="994" y="2582"/>
                  </a:lnTo>
                  <a:lnTo>
                    <a:pt x="841" y="2344"/>
                  </a:lnTo>
                  <a:lnTo>
                    <a:pt x="680" y="1867"/>
                  </a:lnTo>
                  <a:lnTo>
                    <a:pt x="562" y="976"/>
                  </a:lnTo>
                  <a:lnTo>
                    <a:pt x="380" y="1083"/>
                  </a:lnTo>
                  <a:lnTo>
                    <a:pt x="175" y="928"/>
                  </a:lnTo>
                  <a:lnTo>
                    <a:pt x="0" y="483"/>
                  </a:lnTo>
                  <a:lnTo>
                    <a:pt x="50" y="225"/>
                  </a:lnTo>
                  <a:lnTo>
                    <a:pt x="175" y="123"/>
                  </a:lnTo>
                  <a:lnTo>
                    <a:pt x="199" y="172"/>
                  </a:lnTo>
                  <a:lnTo>
                    <a:pt x="88" y="257"/>
                  </a:lnTo>
                  <a:lnTo>
                    <a:pt x="50" y="459"/>
                  </a:lnTo>
                  <a:lnTo>
                    <a:pt x="228" y="908"/>
                  </a:lnTo>
                  <a:lnTo>
                    <a:pt x="550" y="908"/>
                  </a:lnTo>
                  <a:lnTo>
                    <a:pt x="482" y="459"/>
                  </a:lnTo>
                  <a:lnTo>
                    <a:pt x="562" y="702"/>
                  </a:lnTo>
                  <a:close/>
                </a:path>
              </a:pathLst>
            </a:custGeom>
            <a:solidFill>
              <a:srgbClr val="000000"/>
            </a:solidFill>
            <a:ln w="0">
              <a:solidFill>
                <a:srgbClr val="000000"/>
              </a:solidFill>
              <a:round/>
              <a:headEnd/>
              <a:tailEnd/>
            </a:ln>
          </p:spPr>
          <p:txBody>
            <a:bodyPr/>
            <a:lstStyle/>
            <a:p>
              <a:endParaRPr lang="id-ID"/>
            </a:p>
          </p:txBody>
        </p:sp>
        <p:sp>
          <p:nvSpPr>
            <p:cNvPr id="28" name="Freeform 24"/>
            <p:cNvSpPr>
              <a:spLocks/>
            </p:cNvSpPr>
            <p:nvPr/>
          </p:nvSpPr>
          <p:spPr bwMode="auto">
            <a:xfrm>
              <a:off x="1987" y="1908"/>
              <a:ext cx="182" cy="35"/>
            </a:xfrm>
            <a:custGeom>
              <a:avLst/>
              <a:gdLst>
                <a:gd name="T0" fmla="*/ 0 w 544"/>
                <a:gd name="T1" fmla="*/ 0 h 141"/>
                <a:gd name="T2" fmla="*/ 0 w 544"/>
                <a:gd name="T3" fmla="*/ 0 h 141"/>
                <a:gd name="T4" fmla="*/ 0 w 544"/>
                <a:gd name="T5" fmla="*/ 0 h 141"/>
                <a:gd name="T6" fmla="*/ 0 w 544"/>
                <a:gd name="T7" fmla="*/ 0 h 141"/>
                <a:gd name="T8" fmla="*/ 0 w 544"/>
                <a:gd name="T9" fmla="*/ 0 h 141"/>
                <a:gd name="T10" fmla="*/ 0 w 544"/>
                <a:gd name="T11" fmla="*/ 0 h 141"/>
                <a:gd name="T12" fmla="*/ 0 w 544"/>
                <a:gd name="T13" fmla="*/ 0 h 141"/>
                <a:gd name="T14" fmla="*/ 0 w 544"/>
                <a:gd name="T15" fmla="*/ 0 h 141"/>
                <a:gd name="T16" fmla="*/ 0 w 544"/>
                <a:gd name="T17" fmla="*/ 0 h 141"/>
                <a:gd name="T18" fmla="*/ 0 w 544"/>
                <a:gd name="T19" fmla="*/ 0 h 141"/>
                <a:gd name="T20" fmla="*/ 0 w 544"/>
                <a:gd name="T21" fmla="*/ 0 h 1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44"/>
                <a:gd name="T34" fmla="*/ 0 h 141"/>
                <a:gd name="T35" fmla="*/ 544 w 544"/>
                <a:gd name="T36" fmla="*/ 141 h 1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44" h="141">
                  <a:moveTo>
                    <a:pt x="29" y="0"/>
                  </a:moveTo>
                  <a:lnTo>
                    <a:pt x="103" y="59"/>
                  </a:lnTo>
                  <a:lnTo>
                    <a:pt x="253" y="89"/>
                  </a:lnTo>
                  <a:lnTo>
                    <a:pt x="366" y="89"/>
                  </a:lnTo>
                  <a:lnTo>
                    <a:pt x="521" y="59"/>
                  </a:lnTo>
                  <a:lnTo>
                    <a:pt x="544" y="108"/>
                  </a:lnTo>
                  <a:lnTo>
                    <a:pt x="441" y="141"/>
                  </a:lnTo>
                  <a:lnTo>
                    <a:pt x="253" y="141"/>
                  </a:lnTo>
                  <a:lnTo>
                    <a:pt x="103" y="108"/>
                  </a:lnTo>
                  <a:lnTo>
                    <a:pt x="0" y="34"/>
                  </a:lnTo>
                  <a:lnTo>
                    <a:pt x="29" y="0"/>
                  </a:lnTo>
                  <a:close/>
                </a:path>
              </a:pathLst>
            </a:custGeom>
            <a:solidFill>
              <a:srgbClr val="000000"/>
            </a:solidFill>
            <a:ln w="0">
              <a:solidFill>
                <a:srgbClr val="000000"/>
              </a:solidFill>
              <a:round/>
              <a:headEnd/>
              <a:tailEnd/>
            </a:ln>
          </p:spPr>
          <p:txBody>
            <a:bodyPr/>
            <a:lstStyle/>
            <a:p>
              <a:endParaRPr lang="id-ID"/>
            </a:p>
          </p:txBody>
        </p:sp>
        <p:sp>
          <p:nvSpPr>
            <p:cNvPr id="29" name="Freeform 25"/>
            <p:cNvSpPr>
              <a:spLocks/>
            </p:cNvSpPr>
            <p:nvPr/>
          </p:nvSpPr>
          <p:spPr bwMode="auto">
            <a:xfrm>
              <a:off x="1515" y="1478"/>
              <a:ext cx="160" cy="55"/>
            </a:xfrm>
            <a:custGeom>
              <a:avLst/>
              <a:gdLst>
                <a:gd name="T0" fmla="*/ 0 w 480"/>
                <a:gd name="T1" fmla="*/ 0 h 219"/>
                <a:gd name="T2" fmla="*/ 0 w 480"/>
                <a:gd name="T3" fmla="*/ 0 h 219"/>
                <a:gd name="T4" fmla="*/ 0 w 480"/>
                <a:gd name="T5" fmla="*/ 0 h 219"/>
                <a:gd name="T6" fmla="*/ 0 w 480"/>
                <a:gd name="T7" fmla="*/ 0 h 219"/>
                <a:gd name="T8" fmla="*/ 0 w 480"/>
                <a:gd name="T9" fmla="*/ 0 h 219"/>
                <a:gd name="T10" fmla="*/ 0 w 480"/>
                <a:gd name="T11" fmla="*/ 0 h 219"/>
                <a:gd name="T12" fmla="*/ 0 w 480"/>
                <a:gd name="T13" fmla="*/ 0 h 219"/>
                <a:gd name="T14" fmla="*/ 0 w 480"/>
                <a:gd name="T15" fmla="*/ 0 h 219"/>
                <a:gd name="T16" fmla="*/ 0 w 480"/>
                <a:gd name="T17" fmla="*/ 0 h 2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0"/>
                <a:gd name="T28" fmla="*/ 0 h 219"/>
                <a:gd name="T29" fmla="*/ 480 w 480"/>
                <a:gd name="T30" fmla="*/ 219 h 2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0" h="219">
                  <a:moveTo>
                    <a:pt x="460" y="137"/>
                  </a:moveTo>
                  <a:lnTo>
                    <a:pt x="319" y="29"/>
                  </a:lnTo>
                  <a:lnTo>
                    <a:pt x="149" y="0"/>
                  </a:lnTo>
                  <a:lnTo>
                    <a:pt x="12" y="0"/>
                  </a:lnTo>
                  <a:lnTo>
                    <a:pt x="0" y="66"/>
                  </a:lnTo>
                  <a:lnTo>
                    <a:pt x="177" y="66"/>
                  </a:lnTo>
                  <a:lnTo>
                    <a:pt x="342" y="120"/>
                  </a:lnTo>
                  <a:lnTo>
                    <a:pt x="480" y="219"/>
                  </a:lnTo>
                  <a:lnTo>
                    <a:pt x="460" y="137"/>
                  </a:lnTo>
                  <a:close/>
                </a:path>
              </a:pathLst>
            </a:custGeom>
            <a:solidFill>
              <a:srgbClr val="000000"/>
            </a:solidFill>
            <a:ln w="0">
              <a:solidFill>
                <a:srgbClr val="000000"/>
              </a:solidFill>
              <a:round/>
              <a:headEnd/>
              <a:tailEnd/>
            </a:ln>
          </p:spPr>
          <p:txBody>
            <a:bodyPr/>
            <a:lstStyle/>
            <a:p>
              <a:endParaRPr lang="id-ID"/>
            </a:p>
          </p:txBody>
        </p:sp>
        <p:sp>
          <p:nvSpPr>
            <p:cNvPr id="30" name="Freeform 26"/>
            <p:cNvSpPr>
              <a:spLocks/>
            </p:cNvSpPr>
            <p:nvPr/>
          </p:nvSpPr>
          <p:spPr bwMode="auto">
            <a:xfrm>
              <a:off x="2470" y="1413"/>
              <a:ext cx="82" cy="91"/>
            </a:xfrm>
            <a:custGeom>
              <a:avLst/>
              <a:gdLst>
                <a:gd name="T0" fmla="*/ 0 w 246"/>
                <a:gd name="T1" fmla="*/ 0 h 360"/>
                <a:gd name="T2" fmla="*/ 0 w 246"/>
                <a:gd name="T3" fmla="*/ 0 h 360"/>
                <a:gd name="T4" fmla="*/ 0 w 246"/>
                <a:gd name="T5" fmla="*/ 0 h 360"/>
                <a:gd name="T6" fmla="*/ 0 w 246"/>
                <a:gd name="T7" fmla="*/ 0 h 360"/>
                <a:gd name="T8" fmla="*/ 0 w 246"/>
                <a:gd name="T9" fmla="*/ 0 h 360"/>
                <a:gd name="T10" fmla="*/ 0 w 246"/>
                <a:gd name="T11" fmla="*/ 0 h 360"/>
                <a:gd name="T12" fmla="*/ 0 w 246"/>
                <a:gd name="T13" fmla="*/ 0 h 360"/>
                <a:gd name="T14" fmla="*/ 0 60000 65536"/>
                <a:gd name="T15" fmla="*/ 0 60000 65536"/>
                <a:gd name="T16" fmla="*/ 0 60000 65536"/>
                <a:gd name="T17" fmla="*/ 0 60000 65536"/>
                <a:gd name="T18" fmla="*/ 0 60000 65536"/>
                <a:gd name="T19" fmla="*/ 0 60000 65536"/>
                <a:gd name="T20" fmla="*/ 0 60000 65536"/>
                <a:gd name="T21" fmla="*/ 0 w 246"/>
                <a:gd name="T22" fmla="*/ 0 h 360"/>
                <a:gd name="T23" fmla="*/ 246 w 246"/>
                <a:gd name="T24" fmla="*/ 360 h 3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6" h="360">
                  <a:moveTo>
                    <a:pt x="0" y="274"/>
                  </a:moveTo>
                  <a:lnTo>
                    <a:pt x="80" y="134"/>
                  </a:lnTo>
                  <a:lnTo>
                    <a:pt x="230" y="0"/>
                  </a:lnTo>
                  <a:lnTo>
                    <a:pt x="246" y="69"/>
                  </a:lnTo>
                  <a:lnTo>
                    <a:pt x="114" y="168"/>
                  </a:lnTo>
                  <a:lnTo>
                    <a:pt x="0" y="360"/>
                  </a:lnTo>
                  <a:lnTo>
                    <a:pt x="0" y="274"/>
                  </a:lnTo>
                  <a:close/>
                </a:path>
              </a:pathLst>
            </a:custGeom>
            <a:solidFill>
              <a:srgbClr val="000000"/>
            </a:solidFill>
            <a:ln w="0">
              <a:solidFill>
                <a:srgbClr val="000000"/>
              </a:solidFill>
              <a:round/>
              <a:headEnd/>
              <a:tailEnd/>
            </a:ln>
          </p:spPr>
          <p:txBody>
            <a:bodyPr/>
            <a:lstStyle/>
            <a:p>
              <a:endParaRPr lang="id-ID"/>
            </a:p>
          </p:txBody>
        </p:sp>
        <p:sp>
          <p:nvSpPr>
            <p:cNvPr id="31" name="Freeform 27"/>
            <p:cNvSpPr>
              <a:spLocks/>
            </p:cNvSpPr>
            <p:nvPr/>
          </p:nvSpPr>
          <p:spPr bwMode="auto">
            <a:xfrm>
              <a:off x="930" y="1871"/>
              <a:ext cx="824" cy="1000"/>
            </a:xfrm>
            <a:custGeom>
              <a:avLst/>
              <a:gdLst>
                <a:gd name="T0" fmla="*/ 0 w 2472"/>
                <a:gd name="T1" fmla="*/ 0 h 3999"/>
                <a:gd name="T2" fmla="*/ 0 w 2472"/>
                <a:gd name="T3" fmla="*/ 0 h 3999"/>
                <a:gd name="T4" fmla="*/ 0 w 2472"/>
                <a:gd name="T5" fmla="*/ 0 h 3999"/>
                <a:gd name="T6" fmla="*/ 0 w 2472"/>
                <a:gd name="T7" fmla="*/ 0 h 3999"/>
                <a:gd name="T8" fmla="*/ 0 w 2472"/>
                <a:gd name="T9" fmla="*/ 0 h 3999"/>
                <a:gd name="T10" fmla="*/ 0 w 2472"/>
                <a:gd name="T11" fmla="*/ 0 h 3999"/>
                <a:gd name="T12" fmla="*/ 0 w 2472"/>
                <a:gd name="T13" fmla="*/ 0 h 3999"/>
                <a:gd name="T14" fmla="*/ 0 w 2472"/>
                <a:gd name="T15" fmla="*/ 0 h 3999"/>
                <a:gd name="T16" fmla="*/ 0 w 2472"/>
                <a:gd name="T17" fmla="*/ 0 h 3999"/>
                <a:gd name="T18" fmla="*/ 0 w 2472"/>
                <a:gd name="T19" fmla="*/ 0 h 3999"/>
                <a:gd name="T20" fmla="*/ 0 w 2472"/>
                <a:gd name="T21" fmla="*/ 0 h 3999"/>
                <a:gd name="T22" fmla="*/ 0 w 2472"/>
                <a:gd name="T23" fmla="*/ 0 h 3999"/>
                <a:gd name="T24" fmla="*/ 0 w 2472"/>
                <a:gd name="T25" fmla="*/ 0 h 3999"/>
                <a:gd name="T26" fmla="*/ 0 w 2472"/>
                <a:gd name="T27" fmla="*/ 0 h 3999"/>
                <a:gd name="T28" fmla="*/ 0 w 2472"/>
                <a:gd name="T29" fmla="*/ 0 h 3999"/>
                <a:gd name="T30" fmla="*/ 0 w 2472"/>
                <a:gd name="T31" fmla="*/ 0 h 3999"/>
                <a:gd name="T32" fmla="*/ 0 w 2472"/>
                <a:gd name="T33" fmla="*/ 0 h 3999"/>
                <a:gd name="T34" fmla="*/ 0 w 2472"/>
                <a:gd name="T35" fmla="*/ 0 h 3999"/>
                <a:gd name="T36" fmla="*/ 0 w 2472"/>
                <a:gd name="T37" fmla="*/ 0 h 3999"/>
                <a:gd name="T38" fmla="*/ 0 w 2472"/>
                <a:gd name="T39" fmla="*/ 0 h 3999"/>
                <a:gd name="T40" fmla="*/ 0 w 2472"/>
                <a:gd name="T41" fmla="*/ 0 h 3999"/>
                <a:gd name="T42" fmla="*/ 0 w 2472"/>
                <a:gd name="T43" fmla="*/ 0 h 3999"/>
                <a:gd name="T44" fmla="*/ 0 w 2472"/>
                <a:gd name="T45" fmla="*/ 0 h 3999"/>
                <a:gd name="T46" fmla="*/ 0 w 2472"/>
                <a:gd name="T47" fmla="*/ 0 h 3999"/>
                <a:gd name="T48" fmla="*/ 0 w 2472"/>
                <a:gd name="T49" fmla="*/ 0 h 3999"/>
                <a:gd name="T50" fmla="*/ 0 w 2472"/>
                <a:gd name="T51" fmla="*/ 0 h 3999"/>
                <a:gd name="T52" fmla="*/ 0 w 2472"/>
                <a:gd name="T53" fmla="*/ 0 h 3999"/>
                <a:gd name="T54" fmla="*/ 0 w 2472"/>
                <a:gd name="T55" fmla="*/ 0 h 3999"/>
                <a:gd name="T56" fmla="*/ 0 w 2472"/>
                <a:gd name="T57" fmla="*/ 0 h 3999"/>
                <a:gd name="T58" fmla="*/ 0 w 2472"/>
                <a:gd name="T59" fmla="*/ 0 h 3999"/>
                <a:gd name="T60" fmla="*/ 0 w 2472"/>
                <a:gd name="T61" fmla="*/ 0 h 3999"/>
                <a:gd name="T62" fmla="*/ 0 w 2472"/>
                <a:gd name="T63" fmla="*/ 0 h 3999"/>
                <a:gd name="T64" fmla="*/ 0 w 2472"/>
                <a:gd name="T65" fmla="*/ 0 h 3999"/>
                <a:gd name="T66" fmla="*/ 0 w 2472"/>
                <a:gd name="T67" fmla="*/ 0 h 3999"/>
                <a:gd name="T68" fmla="*/ 0 w 2472"/>
                <a:gd name="T69" fmla="*/ 0 h 3999"/>
                <a:gd name="T70" fmla="*/ 0 w 2472"/>
                <a:gd name="T71" fmla="*/ 0 h 3999"/>
                <a:gd name="T72" fmla="*/ 0 w 2472"/>
                <a:gd name="T73" fmla="*/ 0 h 3999"/>
                <a:gd name="T74" fmla="*/ 0 w 2472"/>
                <a:gd name="T75" fmla="*/ 0 h 3999"/>
                <a:gd name="T76" fmla="*/ 0 w 2472"/>
                <a:gd name="T77" fmla="*/ 0 h 3999"/>
                <a:gd name="T78" fmla="*/ 0 w 2472"/>
                <a:gd name="T79" fmla="*/ 0 h 3999"/>
                <a:gd name="T80" fmla="*/ 0 w 2472"/>
                <a:gd name="T81" fmla="*/ 0 h 3999"/>
                <a:gd name="T82" fmla="*/ 0 w 2472"/>
                <a:gd name="T83" fmla="*/ 0 h 399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472"/>
                <a:gd name="T127" fmla="*/ 0 h 3999"/>
                <a:gd name="T128" fmla="*/ 2472 w 2472"/>
                <a:gd name="T129" fmla="*/ 3999 h 399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472" h="3999">
                  <a:moveTo>
                    <a:pt x="2425" y="0"/>
                  </a:moveTo>
                  <a:lnTo>
                    <a:pt x="1751" y="255"/>
                  </a:lnTo>
                  <a:lnTo>
                    <a:pt x="1027" y="841"/>
                  </a:lnTo>
                  <a:lnTo>
                    <a:pt x="604" y="1003"/>
                  </a:lnTo>
                  <a:lnTo>
                    <a:pt x="529" y="1335"/>
                  </a:lnTo>
                  <a:lnTo>
                    <a:pt x="367" y="1393"/>
                  </a:lnTo>
                  <a:lnTo>
                    <a:pt x="178" y="2004"/>
                  </a:lnTo>
                  <a:lnTo>
                    <a:pt x="311" y="2542"/>
                  </a:lnTo>
                  <a:lnTo>
                    <a:pt x="189" y="2870"/>
                  </a:lnTo>
                  <a:lnTo>
                    <a:pt x="281" y="3072"/>
                  </a:lnTo>
                  <a:lnTo>
                    <a:pt x="0" y="3726"/>
                  </a:lnTo>
                  <a:lnTo>
                    <a:pt x="76" y="3839"/>
                  </a:lnTo>
                  <a:lnTo>
                    <a:pt x="165" y="3783"/>
                  </a:lnTo>
                  <a:lnTo>
                    <a:pt x="119" y="3684"/>
                  </a:lnTo>
                  <a:lnTo>
                    <a:pt x="403" y="3011"/>
                  </a:lnTo>
                  <a:lnTo>
                    <a:pt x="1040" y="3034"/>
                  </a:lnTo>
                  <a:lnTo>
                    <a:pt x="1736" y="3801"/>
                  </a:lnTo>
                  <a:lnTo>
                    <a:pt x="764" y="3741"/>
                  </a:lnTo>
                  <a:lnTo>
                    <a:pt x="1056" y="3783"/>
                  </a:lnTo>
                  <a:lnTo>
                    <a:pt x="1335" y="3999"/>
                  </a:lnTo>
                  <a:lnTo>
                    <a:pt x="2055" y="3917"/>
                  </a:lnTo>
                  <a:lnTo>
                    <a:pt x="2472" y="3917"/>
                  </a:lnTo>
                  <a:lnTo>
                    <a:pt x="2042" y="3839"/>
                  </a:lnTo>
                  <a:lnTo>
                    <a:pt x="2042" y="3404"/>
                  </a:lnTo>
                  <a:lnTo>
                    <a:pt x="1547" y="2189"/>
                  </a:lnTo>
                  <a:lnTo>
                    <a:pt x="1114" y="1753"/>
                  </a:lnTo>
                  <a:lnTo>
                    <a:pt x="1527" y="2263"/>
                  </a:lnTo>
                  <a:lnTo>
                    <a:pt x="1794" y="3114"/>
                  </a:lnTo>
                  <a:lnTo>
                    <a:pt x="1794" y="3726"/>
                  </a:lnTo>
                  <a:lnTo>
                    <a:pt x="1040" y="2938"/>
                  </a:lnTo>
                  <a:lnTo>
                    <a:pt x="724" y="2814"/>
                  </a:lnTo>
                  <a:lnTo>
                    <a:pt x="354" y="2500"/>
                  </a:lnTo>
                  <a:lnTo>
                    <a:pt x="258" y="2066"/>
                  </a:lnTo>
                  <a:lnTo>
                    <a:pt x="367" y="1832"/>
                  </a:lnTo>
                  <a:lnTo>
                    <a:pt x="367" y="1490"/>
                  </a:lnTo>
                  <a:lnTo>
                    <a:pt x="549" y="1376"/>
                  </a:lnTo>
                  <a:lnTo>
                    <a:pt x="764" y="1490"/>
                  </a:lnTo>
                  <a:lnTo>
                    <a:pt x="646" y="1219"/>
                  </a:lnTo>
                  <a:lnTo>
                    <a:pt x="724" y="986"/>
                  </a:lnTo>
                  <a:lnTo>
                    <a:pt x="1056" y="883"/>
                  </a:lnTo>
                  <a:lnTo>
                    <a:pt x="1806" y="255"/>
                  </a:lnTo>
                  <a:lnTo>
                    <a:pt x="2425" y="0"/>
                  </a:lnTo>
                  <a:close/>
                </a:path>
              </a:pathLst>
            </a:custGeom>
            <a:solidFill>
              <a:srgbClr val="000000"/>
            </a:solidFill>
            <a:ln w="0">
              <a:solidFill>
                <a:srgbClr val="000000"/>
              </a:solidFill>
              <a:round/>
              <a:headEnd/>
              <a:tailEnd/>
            </a:ln>
          </p:spPr>
          <p:txBody>
            <a:bodyPr/>
            <a:lstStyle/>
            <a:p>
              <a:endParaRPr lang="id-ID"/>
            </a:p>
          </p:txBody>
        </p:sp>
        <p:sp>
          <p:nvSpPr>
            <p:cNvPr id="32" name="Freeform 28"/>
            <p:cNvSpPr>
              <a:spLocks/>
            </p:cNvSpPr>
            <p:nvPr/>
          </p:nvSpPr>
          <p:spPr bwMode="auto">
            <a:xfrm>
              <a:off x="907" y="2792"/>
              <a:ext cx="865" cy="541"/>
            </a:xfrm>
            <a:custGeom>
              <a:avLst/>
              <a:gdLst>
                <a:gd name="T0" fmla="*/ 0 w 2596"/>
                <a:gd name="T1" fmla="*/ 0 h 2165"/>
                <a:gd name="T2" fmla="*/ 0 w 2596"/>
                <a:gd name="T3" fmla="*/ 0 h 2165"/>
                <a:gd name="T4" fmla="*/ 0 w 2596"/>
                <a:gd name="T5" fmla="*/ 0 h 2165"/>
                <a:gd name="T6" fmla="*/ 0 w 2596"/>
                <a:gd name="T7" fmla="*/ 0 h 2165"/>
                <a:gd name="T8" fmla="*/ 0 w 2596"/>
                <a:gd name="T9" fmla="*/ 0 h 2165"/>
                <a:gd name="T10" fmla="*/ 0 w 2596"/>
                <a:gd name="T11" fmla="*/ 0 h 2165"/>
                <a:gd name="T12" fmla="*/ 0 w 2596"/>
                <a:gd name="T13" fmla="*/ 0 h 2165"/>
                <a:gd name="T14" fmla="*/ 0 w 2596"/>
                <a:gd name="T15" fmla="*/ 0 h 2165"/>
                <a:gd name="T16" fmla="*/ 0 w 2596"/>
                <a:gd name="T17" fmla="*/ 0 h 2165"/>
                <a:gd name="T18" fmla="*/ 0 w 2596"/>
                <a:gd name="T19" fmla="*/ 0 h 2165"/>
                <a:gd name="T20" fmla="*/ 0 w 2596"/>
                <a:gd name="T21" fmla="*/ 0 h 2165"/>
                <a:gd name="T22" fmla="*/ 0 w 2596"/>
                <a:gd name="T23" fmla="*/ 0 h 2165"/>
                <a:gd name="T24" fmla="*/ 0 w 2596"/>
                <a:gd name="T25" fmla="*/ 0 h 2165"/>
                <a:gd name="T26" fmla="*/ 0 w 2596"/>
                <a:gd name="T27" fmla="*/ 0 h 2165"/>
                <a:gd name="T28" fmla="*/ 0 w 2596"/>
                <a:gd name="T29" fmla="*/ 0 h 2165"/>
                <a:gd name="T30" fmla="*/ 0 w 2596"/>
                <a:gd name="T31" fmla="*/ 0 h 2165"/>
                <a:gd name="T32" fmla="*/ 0 w 2596"/>
                <a:gd name="T33" fmla="*/ 0 h 2165"/>
                <a:gd name="T34" fmla="*/ 0 w 2596"/>
                <a:gd name="T35" fmla="*/ 0 h 2165"/>
                <a:gd name="T36" fmla="*/ 0 w 2596"/>
                <a:gd name="T37" fmla="*/ 0 h 21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96"/>
                <a:gd name="T58" fmla="*/ 0 h 2165"/>
                <a:gd name="T59" fmla="*/ 2596 w 2596"/>
                <a:gd name="T60" fmla="*/ 2165 h 21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96" h="2165">
                  <a:moveTo>
                    <a:pt x="423" y="0"/>
                  </a:moveTo>
                  <a:lnTo>
                    <a:pt x="69" y="353"/>
                  </a:lnTo>
                  <a:lnTo>
                    <a:pt x="69" y="826"/>
                  </a:lnTo>
                  <a:lnTo>
                    <a:pt x="515" y="1613"/>
                  </a:lnTo>
                  <a:lnTo>
                    <a:pt x="1467" y="1474"/>
                  </a:lnTo>
                  <a:lnTo>
                    <a:pt x="1892" y="1868"/>
                  </a:lnTo>
                  <a:lnTo>
                    <a:pt x="2230" y="1851"/>
                  </a:lnTo>
                  <a:lnTo>
                    <a:pt x="2279" y="1063"/>
                  </a:lnTo>
                  <a:lnTo>
                    <a:pt x="2596" y="292"/>
                  </a:lnTo>
                  <a:lnTo>
                    <a:pt x="2404" y="943"/>
                  </a:lnTo>
                  <a:lnTo>
                    <a:pt x="2404" y="1613"/>
                  </a:lnTo>
                  <a:lnTo>
                    <a:pt x="2507" y="2165"/>
                  </a:lnTo>
                  <a:lnTo>
                    <a:pt x="1863" y="2107"/>
                  </a:lnTo>
                  <a:lnTo>
                    <a:pt x="1259" y="1949"/>
                  </a:lnTo>
                  <a:lnTo>
                    <a:pt x="585" y="1949"/>
                  </a:lnTo>
                  <a:lnTo>
                    <a:pt x="291" y="1532"/>
                  </a:lnTo>
                  <a:lnTo>
                    <a:pt x="0" y="792"/>
                  </a:lnTo>
                  <a:lnTo>
                    <a:pt x="10" y="233"/>
                  </a:lnTo>
                  <a:lnTo>
                    <a:pt x="423" y="0"/>
                  </a:lnTo>
                  <a:close/>
                </a:path>
              </a:pathLst>
            </a:custGeom>
            <a:solidFill>
              <a:srgbClr val="000000"/>
            </a:solidFill>
            <a:ln w="0">
              <a:solidFill>
                <a:srgbClr val="000000"/>
              </a:solidFill>
              <a:round/>
              <a:headEnd/>
              <a:tailEnd/>
            </a:ln>
          </p:spPr>
          <p:txBody>
            <a:bodyPr/>
            <a:lstStyle/>
            <a:p>
              <a:endParaRPr lang="id-ID"/>
            </a:p>
          </p:txBody>
        </p:sp>
        <p:sp>
          <p:nvSpPr>
            <p:cNvPr id="33" name="Freeform 29"/>
            <p:cNvSpPr>
              <a:spLocks/>
            </p:cNvSpPr>
            <p:nvPr/>
          </p:nvSpPr>
          <p:spPr bwMode="auto">
            <a:xfrm>
              <a:off x="2423" y="2441"/>
              <a:ext cx="157" cy="277"/>
            </a:xfrm>
            <a:custGeom>
              <a:avLst/>
              <a:gdLst>
                <a:gd name="T0" fmla="*/ 0 w 472"/>
                <a:gd name="T1" fmla="*/ 0 h 1107"/>
                <a:gd name="T2" fmla="*/ 0 w 472"/>
                <a:gd name="T3" fmla="*/ 0 h 1107"/>
                <a:gd name="T4" fmla="*/ 0 w 472"/>
                <a:gd name="T5" fmla="*/ 0 h 1107"/>
                <a:gd name="T6" fmla="*/ 0 w 472"/>
                <a:gd name="T7" fmla="*/ 0 h 1107"/>
                <a:gd name="T8" fmla="*/ 0 w 472"/>
                <a:gd name="T9" fmla="*/ 0 h 1107"/>
                <a:gd name="T10" fmla="*/ 0 w 472"/>
                <a:gd name="T11" fmla="*/ 0 h 1107"/>
                <a:gd name="T12" fmla="*/ 0 w 472"/>
                <a:gd name="T13" fmla="*/ 0 h 1107"/>
                <a:gd name="T14" fmla="*/ 0 60000 65536"/>
                <a:gd name="T15" fmla="*/ 0 60000 65536"/>
                <a:gd name="T16" fmla="*/ 0 60000 65536"/>
                <a:gd name="T17" fmla="*/ 0 60000 65536"/>
                <a:gd name="T18" fmla="*/ 0 60000 65536"/>
                <a:gd name="T19" fmla="*/ 0 60000 65536"/>
                <a:gd name="T20" fmla="*/ 0 60000 65536"/>
                <a:gd name="T21" fmla="*/ 0 w 472"/>
                <a:gd name="T22" fmla="*/ 0 h 1107"/>
                <a:gd name="T23" fmla="*/ 472 w 472"/>
                <a:gd name="T24" fmla="*/ 1107 h 1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1107">
                  <a:moveTo>
                    <a:pt x="0" y="1032"/>
                  </a:moveTo>
                  <a:lnTo>
                    <a:pt x="211" y="637"/>
                  </a:lnTo>
                  <a:lnTo>
                    <a:pt x="443" y="0"/>
                  </a:lnTo>
                  <a:lnTo>
                    <a:pt x="472" y="196"/>
                  </a:lnTo>
                  <a:lnTo>
                    <a:pt x="268" y="719"/>
                  </a:lnTo>
                  <a:lnTo>
                    <a:pt x="64" y="1107"/>
                  </a:lnTo>
                  <a:lnTo>
                    <a:pt x="0" y="1032"/>
                  </a:lnTo>
                  <a:close/>
                </a:path>
              </a:pathLst>
            </a:custGeom>
            <a:solidFill>
              <a:srgbClr val="000000"/>
            </a:solidFill>
            <a:ln w="0">
              <a:solidFill>
                <a:srgbClr val="000000"/>
              </a:solidFill>
              <a:round/>
              <a:headEnd/>
              <a:tailEnd/>
            </a:ln>
          </p:spPr>
          <p:txBody>
            <a:bodyPr/>
            <a:lstStyle/>
            <a:p>
              <a:endParaRPr lang="id-ID"/>
            </a:p>
          </p:txBody>
        </p:sp>
        <p:sp>
          <p:nvSpPr>
            <p:cNvPr id="34" name="Freeform 30"/>
            <p:cNvSpPr>
              <a:spLocks/>
            </p:cNvSpPr>
            <p:nvPr/>
          </p:nvSpPr>
          <p:spPr bwMode="auto">
            <a:xfrm>
              <a:off x="1851" y="2098"/>
              <a:ext cx="667" cy="728"/>
            </a:xfrm>
            <a:custGeom>
              <a:avLst/>
              <a:gdLst>
                <a:gd name="T0" fmla="*/ 0 w 2001"/>
                <a:gd name="T1" fmla="*/ 0 h 2910"/>
                <a:gd name="T2" fmla="*/ 0 w 2001"/>
                <a:gd name="T3" fmla="*/ 0 h 2910"/>
                <a:gd name="T4" fmla="*/ 0 w 2001"/>
                <a:gd name="T5" fmla="*/ 0 h 2910"/>
                <a:gd name="T6" fmla="*/ 0 w 2001"/>
                <a:gd name="T7" fmla="*/ 0 h 2910"/>
                <a:gd name="T8" fmla="*/ 0 w 2001"/>
                <a:gd name="T9" fmla="*/ 0 h 2910"/>
                <a:gd name="T10" fmla="*/ 0 w 2001"/>
                <a:gd name="T11" fmla="*/ 0 h 2910"/>
                <a:gd name="T12" fmla="*/ 0 w 2001"/>
                <a:gd name="T13" fmla="*/ 0 h 2910"/>
                <a:gd name="T14" fmla="*/ 0 w 2001"/>
                <a:gd name="T15" fmla="*/ 0 h 2910"/>
                <a:gd name="T16" fmla="*/ 0 w 2001"/>
                <a:gd name="T17" fmla="*/ 0 h 2910"/>
                <a:gd name="T18" fmla="*/ 0 w 2001"/>
                <a:gd name="T19" fmla="*/ 0 h 2910"/>
                <a:gd name="T20" fmla="*/ 0 w 2001"/>
                <a:gd name="T21" fmla="*/ 0 h 2910"/>
                <a:gd name="T22" fmla="*/ 0 w 2001"/>
                <a:gd name="T23" fmla="*/ 0 h 29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01"/>
                <a:gd name="T37" fmla="*/ 0 h 2910"/>
                <a:gd name="T38" fmla="*/ 2001 w 2001"/>
                <a:gd name="T39" fmla="*/ 2910 h 29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01" h="2910">
                  <a:moveTo>
                    <a:pt x="2001" y="2910"/>
                  </a:moveTo>
                  <a:lnTo>
                    <a:pt x="1791" y="2341"/>
                  </a:lnTo>
                  <a:lnTo>
                    <a:pt x="984" y="1811"/>
                  </a:lnTo>
                  <a:lnTo>
                    <a:pt x="528" y="1256"/>
                  </a:lnTo>
                  <a:lnTo>
                    <a:pt x="147" y="509"/>
                  </a:lnTo>
                  <a:lnTo>
                    <a:pt x="0" y="0"/>
                  </a:lnTo>
                  <a:lnTo>
                    <a:pt x="178" y="780"/>
                  </a:lnTo>
                  <a:lnTo>
                    <a:pt x="673" y="1674"/>
                  </a:lnTo>
                  <a:lnTo>
                    <a:pt x="1325" y="2288"/>
                  </a:lnTo>
                  <a:lnTo>
                    <a:pt x="1764" y="2620"/>
                  </a:lnTo>
                  <a:lnTo>
                    <a:pt x="1866" y="2875"/>
                  </a:lnTo>
                  <a:lnTo>
                    <a:pt x="2001" y="2910"/>
                  </a:lnTo>
                  <a:close/>
                </a:path>
              </a:pathLst>
            </a:custGeom>
            <a:solidFill>
              <a:srgbClr val="000000"/>
            </a:solidFill>
            <a:ln w="0">
              <a:solidFill>
                <a:srgbClr val="000000"/>
              </a:solidFill>
              <a:round/>
              <a:headEnd/>
              <a:tailEnd/>
            </a:ln>
          </p:spPr>
          <p:txBody>
            <a:bodyPr/>
            <a:lstStyle/>
            <a:p>
              <a:endParaRPr lang="id-ID"/>
            </a:p>
          </p:txBody>
        </p:sp>
        <p:sp>
          <p:nvSpPr>
            <p:cNvPr id="35" name="Freeform 31"/>
            <p:cNvSpPr>
              <a:spLocks/>
            </p:cNvSpPr>
            <p:nvPr/>
          </p:nvSpPr>
          <p:spPr bwMode="auto">
            <a:xfrm>
              <a:off x="1764" y="2560"/>
              <a:ext cx="209" cy="326"/>
            </a:xfrm>
            <a:custGeom>
              <a:avLst/>
              <a:gdLst>
                <a:gd name="T0" fmla="*/ 0 w 628"/>
                <a:gd name="T1" fmla="*/ 0 h 1301"/>
                <a:gd name="T2" fmla="*/ 0 w 628"/>
                <a:gd name="T3" fmla="*/ 0 h 1301"/>
                <a:gd name="T4" fmla="*/ 0 w 628"/>
                <a:gd name="T5" fmla="*/ 0 h 1301"/>
                <a:gd name="T6" fmla="*/ 0 w 628"/>
                <a:gd name="T7" fmla="*/ 0 h 1301"/>
                <a:gd name="T8" fmla="*/ 0 w 628"/>
                <a:gd name="T9" fmla="*/ 0 h 1301"/>
                <a:gd name="T10" fmla="*/ 0 w 628"/>
                <a:gd name="T11" fmla="*/ 0 h 1301"/>
                <a:gd name="T12" fmla="*/ 0 w 628"/>
                <a:gd name="T13" fmla="*/ 0 h 1301"/>
                <a:gd name="T14" fmla="*/ 0 w 628"/>
                <a:gd name="T15" fmla="*/ 0 h 1301"/>
                <a:gd name="T16" fmla="*/ 0 w 628"/>
                <a:gd name="T17" fmla="*/ 0 h 1301"/>
                <a:gd name="T18" fmla="*/ 0 w 628"/>
                <a:gd name="T19" fmla="*/ 0 h 13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8"/>
                <a:gd name="T31" fmla="*/ 0 h 1301"/>
                <a:gd name="T32" fmla="*/ 628 w 628"/>
                <a:gd name="T33" fmla="*/ 1301 h 13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8" h="1301">
                  <a:moveTo>
                    <a:pt x="26" y="1181"/>
                  </a:moveTo>
                  <a:lnTo>
                    <a:pt x="161" y="870"/>
                  </a:lnTo>
                  <a:lnTo>
                    <a:pt x="452" y="647"/>
                  </a:lnTo>
                  <a:lnTo>
                    <a:pt x="558" y="0"/>
                  </a:lnTo>
                  <a:lnTo>
                    <a:pt x="628" y="216"/>
                  </a:lnTo>
                  <a:lnTo>
                    <a:pt x="597" y="555"/>
                  </a:lnTo>
                  <a:lnTo>
                    <a:pt x="466" y="870"/>
                  </a:lnTo>
                  <a:lnTo>
                    <a:pt x="215" y="984"/>
                  </a:lnTo>
                  <a:lnTo>
                    <a:pt x="0" y="1301"/>
                  </a:lnTo>
                  <a:lnTo>
                    <a:pt x="26" y="1181"/>
                  </a:lnTo>
                  <a:close/>
                </a:path>
              </a:pathLst>
            </a:custGeom>
            <a:solidFill>
              <a:srgbClr val="000000"/>
            </a:solidFill>
            <a:ln w="0">
              <a:solidFill>
                <a:srgbClr val="000000"/>
              </a:solidFill>
              <a:round/>
              <a:headEnd/>
              <a:tailEnd/>
            </a:ln>
          </p:spPr>
          <p:txBody>
            <a:bodyPr/>
            <a:lstStyle/>
            <a:p>
              <a:endParaRPr lang="id-ID"/>
            </a:p>
          </p:txBody>
        </p:sp>
        <p:sp>
          <p:nvSpPr>
            <p:cNvPr id="36" name="Freeform 32"/>
            <p:cNvSpPr>
              <a:spLocks/>
            </p:cNvSpPr>
            <p:nvPr/>
          </p:nvSpPr>
          <p:spPr bwMode="auto">
            <a:xfrm>
              <a:off x="1700" y="2560"/>
              <a:ext cx="876" cy="730"/>
            </a:xfrm>
            <a:custGeom>
              <a:avLst/>
              <a:gdLst>
                <a:gd name="T0" fmla="*/ 0 w 2629"/>
                <a:gd name="T1" fmla="*/ 0 h 2918"/>
                <a:gd name="T2" fmla="*/ 0 w 2629"/>
                <a:gd name="T3" fmla="*/ 0 h 2918"/>
                <a:gd name="T4" fmla="*/ 0 w 2629"/>
                <a:gd name="T5" fmla="*/ 0 h 2918"/>
                <a:gd name="T6" fmla="*/ 0 w 2629"/>
                <a:gd name="T7" fmla="*/ 0 h 2918"/>
                <a:gd name="T8" fmla="*/ 0 w 2629"/>
                <a:gd name="T9" fmla="*/ 0 h 2918"/>
                <a:gd name="T10" fmla="*/ 0 w 2629"/>
                <a:gd name="T11" fmla="*/ 0 h 2918"/>
                <a:gd name="T12" fmla="*/ 0 w 2629"/>
                <a:gd name="T13" fmla="*/ 0 h 2918"/>
                <a:gd name="T14" fmla="*/ 0 w 2629"/>
                <a:gd name="T15" fmla="*/ 0 h 2918"/>
                <a:gd name="T16" fmla="*/ 0 w 2629"/>
                <a:gd name="T17" fmla="*/ 0 h 2918"/>
                <a:gd name="T18" fmla="*/ 0 w 2629"/>
                <a:gd name="T19" fmla="*/ 0 h 2918"/>
                <a:gd name="T20" fmla="*/ 0 w 2629"/>
                <a:gd name="T21" fmla="*/ 0 h 2918"/>
                <a:gd name="T22" fmla="*/ 0 w 2629"/>
                <a:gd name="T23" fmla="*/ 0 h 2918"/>
                <a:gd name="T24" fmla="*/ 0 w 2629"/>
                <a:gd name="T25" fmla="*/ 0 h 2918"/>
                <a:gd name="T26" fmla="*/ 0 w 2629"/>
                <a:gd name="T27" fmla="*/ 0 h 2918"/>
                <a:gd name="T28" fmla="*/ 0 w 2629"/>
                <a:gd name="T29" fmla="*/ 0 h 2918"/>
                <a:gd name="T30" fmla="*/ 0 w 2629"/>
                <a:gd name="T31" fmla="*/ 0 h 2918"/>
                <a:gd name="T32" fmla="*/ 0 w 2629"/>
                <a:gd name="T33" fmla="*/ 0 h 2918"/>
                <a:gd name="T34" fmla="*/ 0 w 2629"/>
                <a:gd name="T35" fmla="*/ 0 h 2918"/>
                <a:gd name="T36" fmla="*/ 0 w 2629"/>
                <a:gd name="T37" fmla="*/ 0 h 2918"/>
                <a:gd name="T38" fmla="*/ 0 w 2629"/>
                <a:gd name="T39" fmla="*/ 0 h 2918"/>
                <a:gd name="T40" fmla="*/ 0 w 2629"/>
                <a:gd name="T41" fmla="*/ 0 h 2918"/>
                <a:gd name="T42" fmla="*/ 0 w 2629"/>
                <a:gd name="T43" fmla="*/ 0 h 2918"/>
                <a:gd name="T44" fmla="*/ 0 w 2629"/>
                <a:gd name="T45" fmla="*/ 0 h 2918"/>
                <a:gd name="T46" fmla="*/ 0 w 2629"/>
                <a:gd name="T47" fmla="*/ 0 h 2918"/>
                <a:gd name="T48" fmla="*/ 0 w 2629"/>
                <a:gd name="T49" fmla="*/ 0 h 2918"/>
                <a:gd name="T50" fmla="*/ 0 w 2629"/>
                <a:gd name="T51" fmla="*/ 0 h 2918"/>
                <a:gd name="T52" fmla="*/ 0 w 2629"/>
                <a:gd name="T53" fmla="*/ 0 h 2918"/>
                <a:gd name="T54" fmla="*/ 0 w 2629"/>
                <a:gd name="T55" fmla="*/ 0 h 2918"/>
                <a:gd name="T56" fmla="*/ 0 w 2629"/>
                <a:gd name="T57" fmla="*/ 0 h 2918"/>
                <a:gd name="T58" fmla="*/ 0 w 2629"/>
                <a:gd name="T59" fmla="*/ 0 h 2918"/>
                <a:gd name="T60" fmla="*/ 0 w 2629"/>
                <a:gd name="T61" fmla="*/ 0 h 2918"/>
                <a:gd name="T62" fmla="*/ 0 w 2629"/>
                <a:gd name="T63" fmla="*/ 0 h 2918"/>
                <a:gd name="T64" fmla="*/ 0 w 2629"/>
                <a:gd name="T65" fmla="*/ 0 h 2918"/>
                <a:gd name="T66" fmla="*/ 0 w 2629"/>
                <a:gd name="T67" fmla="*/ 0 h 2918"/>
                <a:gd name="T68" fmla="*/ 0 w 2629"/>
                <a:gd name="T69" fmla="*/ 0 h 2918"/>
                <a:gd name="T70" fmla="*/ 0 w 2629"/>
                <a:gd name="T71" fmla="*/ 0 h 2918"/>
                <a:gd name="T72" fmla="*/ 0 w 2629"/>
                <a:gd name="T73" fmla="*/ 0 h 2918"/>
                <a:gd name="T74" fmla="*/ 0 w 2629"/>
                <a:gd name="T75" fmla="*/ 0 h 2918"/>
                <a:gd name="T76" fmla="*/ 0 w 2629"/>
                <a:gd name="T77" fmla="*/ 0 h 2918"/>
                <a:gd name="T78" fmla="*/ 0 w 2629"/>
                <a:gd name="T79" fmla="*/ 0 h 2918"/>
                <a:gd name="T80" fmla="*/ 0 w 2629"/>
                <a:gd name="T81" fmla="*/ 0 h 2918"/>
                <a:gd name="T82" fmla="*/ 0 w 2629"/>
                <a:gd name="T83" fmla="*/ 0 h 2918"/>
                <a:gd name="T84" fmla="*/ 0 w 2629"/>
                <a:gd name="T85" fmla="*/ 0 h 2918"/>
                <a:gd name="T86" fmla="*/ 0 w 2629"/>
                <a:gd name="T87" fmla="*/ 0 h 2918"/>
                <a:gd name="T88" fmla="*/ 0 w 2629"/>
                <a:gd name="T89" fmla="*/ 0 h 2918"/>
                <a:gd name="T90" fmla="*/ 0 w 2629"/>
                <a:gd name="T91" fmla="*/ 0 h 291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629"/>
                <a:gd name="T139" fmla="*/ 0 h 2918"/>
                <a:gd name="T140" fmla="*/ 2629 w 2629"/>
                <a:gd name="T141" fmla="*/ 2918 h 291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629" h="2918">
                  <a:moveTo>
                    <a:pt x="878" y="0"/>
                  </a:moveTo>
                  <a:lnTo>
                    <a:pt x="1125" y="195"/>
                  </a:lnTo>
                  <a:lnTo>
                    <a:pt x="1169" y="492"/>
                  </a:lnTo>
                  <a:lnTo>
                    <a:pt x="1143" y="689"/>
                  </a:lnTo>
                  <a:lnTo>
                    <a:pt x="1040" y="906"/>
                  </a:lnTo>
                  <a:lnTo>
                    <a:pt x="1040" y="1061"/>
                  </a:lnTo>
                  <a:lnTo>
                    <a:pt x="1169" y="1120"/>
                  </a:lnTo>
                  <a:lnTo>
                    <a:pt x="1485" y="1120"/>
                  </a:lnTo>
                  <a:lnTo>
                    <a:pt x="2233" y="1044"/>
                  </a:lnTo>
                  <a:lnTo>
                    <a:pt x="2345" y="1026"/>
                  </a:lnTo>
                  <a:lnTo>
                    <a:pt x="2556" y="1103"/>
                  </a:lnTo>
                  <a:lnTo>
                    <a:pt x="2629" y="1280"/>
                  </a:lnTo>
                  <a:lnTo>
                    <a:pt x="2629" y="1555"/>
                  </a:lnTo>
                  <a:lnTo>
                    <a:pt x="2467" y="1675"/>
                  </a:lnTo>
                  <a:lnTo>
                    <a:pt x="1878" y="1675"/>
                  </a:lnTo>
                  <a:lnTo>
                    <a:pt x="1485" y="1753"/>
                  </a:lnTo>
                  <a:lnTo>
                    <a:pt x="1539" y="1948"/>
                  </a:lnTo>
                  <a:lnTo>
                    <a:pt x="1485" y="2167"/>
                  </a:lnTo>
                  <a:lnTo>
                    <a:pt x="1436" y="2246"/>
                  </a:lnTo>
                  <a:lnTo>
                    <a:pt x="1436" y="2500"/>
                  </a:lnTo>
                  <a:lnTo>
                    <a:pt x="1260" y="2619"/>
                  </a:lnTo>
                  <a:lnTo>
                    <a:pt x="1212" y="2778"/>
                  </a:lnTo>
                  <a:lnTo>
                    <a:pt x="921" y="2894"/>
                  </a:lnTo>
                  <a:lnTo>
                    <a:pt x="439" y="2918"/>
                  </a:lnTo>
                  <a:lnTo>
                    <a:pt x="0" y="2722"/>
                  </a:lnTo>
                  <a:lnTo>
                    <a:pt x="497" y="2815"/>
                  </a:lnTo>
                  <a:lnTo>
                    <a:pt x="910" y="2815"/>
                  </a:lnTo>
                  <a:lnTo>
                    <a:pt x="1066" y="2722"/>
                  </a:lnTo>
                  <a:lnTo>
                    <a:pt x="1099" y="2540"/>
                  </a:lnTo>
                  <a:lnTo>
                    <a:pt x="1232" y="2459"/>
                  </a:lnTo>
                  <a:lnTo>
                    <a:pt x="1244" y="2167"/>
                  </a:lnTo>
                  <a:lnTo>
                    <a:pt x="1291" y="1969"/>
                  </a:lnTo>
                  <a:lnTo>
                    <a:pt x="1275" y="1753"/>
                  </a:lnTo>
                  <a:lnTo>
                    <a:pt x="1787" y="1612"/>
                  </a:lnTo>
                  <a:lnTo>
                    <a:pt x="2424" y="1595"/>
                  </a:lnTo>
                  <a:lnTo>
                    <a:pt x="2526" y="1477"/>
                  </a:lnTo>
                  <a:lnTo>
                    <a:pt x="2507" y="1198"/>
                  </a:lnTo>
                  <a:lnTo>
                    <a:pt x="2380" y="1141"/>
                  </a:lnTo>
                  <a:lnTo>
                    <a:pt x="2169" y="1120"/>
                  </a:lnTo>
                  <a:lnTo>
                    <a:pt x="1492" y="1181"/>
                  </a:lnTo>
                  <a:lnTo>
                    <a:pt x="1125" y="1181"/>
                  </a:lnTo>
                  <a:lnTo>
                    <a:pt x="933" y="1103"/>
                  </a:lnTo>
                  <a:lnTo>
                    <a:pt x="1024" y="870"/>
                  </a:lnTo>
                  <a:lnTo>
                    <a:pt x="1099" y="492"/>
                  </a:lnTo>
                  <a:lnTo>
                    <a:pt x="1066" y="216"/>
                  </a:lnTo>
                  <a:lnTo>
                    <a:pt x="878" y="0"/>
                  </a:lnTo>
                  <a:close/>
                </a:path>
              </a:pathLst>
            </a:custGeom>
            <a:solidFill>
              <a:srgbClr val="000000"/>
            </a:solidFill>
            <a:ln w="0">
              <a:solidFill>
                <a:srgbClr val="000000"/>
              </a:solidFill>
              <a:round/>
              <a:headEnd/>
              <a:tailEnd/>
            </a:ln>
          </p:spPr>
          <p:txBody>
            <a:bodyPr/>
            <a:lstStyle/>
            <a:p>
              <a:endParaRPr lang="id-ID"/>
            </a:p>
          </p:txBody>
        </p:sp>
        <p:sp>
          <p:nvSpPr>
            <p:cNvPr id="37" name="Freeform 33"/>
            <p:cNvSpPr>
              <a:spLocks/>
            </p:cNvSpPr>
            <p:nvPr/>
          </p:nvSpPr>
          <p:spPr bwMode="auto">
            <a:xfrm>
              <a:off x="1715" y="2039"/>
              <a:ext cx="120" cy="222"/>
            </a:xfrm>
            <a:custGeom>
              <a:avLst/>
              <a:gdLst>
                <a:gd name="T0" fmla="*/ 0 w 361"/>
                <a:gd name="T1" fmla="*/ 0 h 887"/>
                <a:gd name="T2" fmla="*/ 0 w 361"/>
                <a:gd name="T3" fmla="*/ 0 h 887"/>
                <a:gd name="T4" fmla="*/ 0 w 361"/>
                <a:gd name="T5" fmla="*/ 0 h 887"/>
                <a:gd name="T6" fmla="*/ 0 w 361"/>
                <a:gd name="T7" fmla="*/ 0 h 887"/>
                <a:gd name="T8" fmla="*/ 0 w 361"/>
                <a:gd name="T9" fmla="*/ 0 h 887"/>
                <a:gd name="T10" fmla="*/ 0 w 361"/>
                <a:gd name="T11" fmla="*/ 0 h 887"/>
                <a:gd name="T12" fmla="*/ 0 w 361"/>
                <a:gd name="T13" fmla="*/ 0 h 887"/>
                <a:gd name="T14" fmla="*/ 0 w 361"/>
                <a:gd name="T15" fmla="*/ 0 h 887"/>
                <a:gd name="T16" fmla="*/ 0 w 361"/>
                <a:gd name="T17" fmla="*/ 0 h 887"/>
                <a:gd name="T18" fmla="*/ 0 w 361"/>
                <a:gd name="T19" fmla="*/ 0 h 887"/>
                <a:gd name="T20" fmla="*/ 0 w 361"/>
                <a:gd name="T21" fmla="*/ 0 h 8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1"/>
                <a:gd name="T34" fmla="*/ 0 h 887"/>
                <a:gd name="T35" fmla="*/ 361 w 361"/>
                <a:gd name="T36" fmla="*/ 887 h 88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1" h="887">
                  <a:moveTo>
                    <a:pt x="14" y="0"/>
                  </a:moveTo>
                  <a:lnTo>
                    <a:pt x="0" y="487"/>
                  </a:lnTo>
                  <a:lnTo>
                    <a:pt x="47" y="767"/>
                  </a:lnTo>
                  <a:lnTo>
                    <a:pt x="146" y="746"/>
                  </a:lnTo>
                  <a:lnTo>
                    <a:pt x="156" y="887"/>
                  </a:lnTo>
                  <a:lnTo>
                    <a:pt x="361" y="689"/>
                  </a:lnTo>
                  <a:lnTo>
                    <a:pt x="172" y="689"/>
                  </a:lnTo>
                  <a:lnTo>
                    <a:pt x="70" y="705"/>
                  </a:lnTo>
                  <a:lnTo>
                    <a:pt x="27" y="527"/>
                  </a:lnTo>
                  <a:lnTo>
                    <a:pt x="27" y="290"/>
                  </a:lnTo>
                  <a:lnTo>
                    <a:pt x="14" y="0"/>
                  </a:lnTo>
                  <a:close/>
                </a:path>
              </a:pathLst>
            </a:custGeom>
            <a:solidFill>
              <a:srgbClr val="000000"/>
            </a:solidFill>
            <a:ln w="0">
              <a:solidFill>
                <a:srgbClr val="000000"/>
              </a:solidFill>
              <a:round/>
              <a:headEnd/>
              <a:tailEnd/>
            </a:ln>
          </p:spPr>
          <p:txBody>
            <a:bodyPr/>
            <a:lstStyle/>
            <a:p>
              <a:endParaRPr lang="id-ID"/>
            </a:p>
          </p:txBody>
        </p:sp>
        <p:sp>
          <p:nvSpPr>
            <p:cNvPr id="38" name="Freeform 34"/>
            <p:cNvSpPr>
              <a:spLocks/>
            </p:cNvSpPr>
            <p:nvPr/>
          </p:nvSpPr>
          <p:spPr bwMode="auto">
            <a:xfrm>
              <a:off x="1808" y="2334"/>
              <a:ext cx="674" cy="483"/>
            </a:xfrm>
            <a:custGeom>
              <a:avLst/>
              <a:gdLst>
                <a:gd name="T0" fmla="*/ 0 w 2022"/>
                <a:gd name="T1" fmla="*/ 0 h 1931"/>
                <a:gd name="T2" fmla="*/ 0 w 2022"/>
                <a:gd name="T3" fmla="*/ 0 h 1931"/>
                <a:gd name="T4" fmla="*/ 0 w 2022"/>
                <a:gd name="T5" fmla="*/ 0 h 1931"/>
                <a:gd name="T6" fmla="*/ 0 w 2022"/>
                <a:gd name="T7" fmla="*/ 0 h 1931"/>
                <a:gd name="T8" fmla="*/ 0 w 2022"/>
                <a:gd name="T9" fmla="*/ 0 h 1931"/>
                <a:gd name="T10" fmla="*/ 0 w 2022"/>
                <a:gd name="T11" fmla="*/ 0 h 1931"/>
                <a:gd name="T12" fmla="*/ 0 w 2022"/>
                <a:gd name="T13" fmla="*/ 0 h 1931"/>
                <a:gd name="T14" fmla="*/ 0 w 2022"/>
                <a:gd name="T15" fmla="*/ 0 h 1931"/>
                <a:gd name="T16" fmla="*/ 0 w 2022"/>
                <a:gd name="T17" fmla="*/ 0 h 1931"/>
                <a:gd name="T18" fmla="*/ 0 w 2022"/>
                <a:gd name="T19" fmla="*/ 0 h 1931"/>
                <a:gd name="T20" fmla="*/ 0 w 2022"/>
                <a:gd name="T21" fmla="*/ 0 h 1931"/>
                <a:gd name="T22" fmla="*/ 0 w 2022"/>
                <a:gd name="T23" fmla="*/ 0 h 1931"/>
                <a:gd name="T24" fmla="*/ 0 w 2022"/>
                <a:gd name="T25" fmla="*/ 0 h 1931"/>
                <a:gd name="T26" fmla="*/ 0 w 2022"/>
                <a:gd name="T27" fmla="*/ 0 h 19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22"/>
                <a:gd name="T43" fmla="*/ 0 h 1931"/>
                <a:gd name="T44" fmla="*/ 2022 w 2022"/>
                <a:gd name="T45" fmla="*/ 1931 h 19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22" h="1931">
                  <a:moveTo>
                    <a:pt x="39" y="0"/>
                  </a:moveTo>
                  <a:lnTo>
                    <a:pt x="0" y="75"/>
                  </a:lnTo>
                  <a:lnTo>
                    <a:pt x="237" y="510"/>
                  </a:lnTo>
                  <a:lnTo>
                    <a:pt x="555" y="846"/>
                  </a:lnTo>
                  <a:lnTo>
                    <a:pt x="952" y="1281"/>
                  </a:lnTo>
                  <a:lnTo>
                    <a:pt x="1658" y="1655"/>
                  </a:lnTo>
                  <a:lnTo>
                    <a:pt x="1893" y="1775"/>
                  </a:lnTo>
                  <a:lnTo>
                    <a:pt x="2022" y="1931"/>
                  </a:lnTo>
                  <a:lnTo>
                    <a:pt x="1920" y="1733"/>
                  </a:lnTo>
                  <a:lnTo>
                    <a:pt x="1162" y="1315"/>
                  </a:lnTo>
                  <a:lnTo>
                    <a:pt x="792" y="987"/>
                  </a:lnTo>
                  <a:lnTo>
                    <a:pt x="334" y="452"/>
                  </a:lnTo>
                  <a:lnTo>
                    <a:pt x="103" y="75"/>
                  </a:lnTo>
                  <a:lnTo>
                    <a:pt x="39" y="0"/>
                  </a:lnTo>
                  <a:close/>
                </a:path>
              </a:pathLst>
            </a:custGeom>
            <a:solidFill>
              <a:srgbClr val="000000"/>
            </a:solidFill>
            <a:ln w="0">
              <a:solidFill>
                <a:srgbClr val="000000"/>
              </a:solidFill>
              <a:round/>
              <a:headEnd/>
              <a:tailEnd/>
            </a:ln>
          </p:spPr>
          <p:txBody>
            <a:bodyPr/>
            <a:lstStyle/>
            <a:p>
              <a:endParaRPr lang="id-ID"/>
            </a:p>
          </p:txBody>
        </p:sp>
        <p:sp>
          <p:nvSpPr>
            <p:cNvPr id="39" name="Freeform 35"/>
            <p:cNvSpPr>
              <a:spLocks/>
            </p:cNvSpPr>
            <p:nvPr/>
          </p:nvSpPr>
          <p:spPr bwMode="auto">
            <a:xfrm>
              <a:off x="2041" y="2098"/>
              <a:ext cx="460" cy="225"/>
            </a:xfrm>
            <a:custGeom>
              <a:avLst/>
              <a:gdLst>
                <a:gd name="T0" fmla="*/ 0 w 1380"/>
                <a:gd name="T1" fmla="*/ 0 h 900"/>
                <a:gd name="T2" fmla="*/ 0 w 1380"/>
                <a:gd name="T3" fmla="*/ 0 h 900"/>
                <a:gd name="T4" fmla="*/ 0 w 1380"/>
                <a:gd name="T5" fmla="*/ 0 h 900"/>
                <a:gd name="T6" fmla="*/ 0 w 1380"/>
                <a:gd name="T7" fmla="*/ 0 h 900"/>
                <a:gd name="T8" fmla="*/ 0 w 1380"/>
                <a:gd name="T9" fmla="*/ 0 h 900"/>
                <a:gd name="T10" fmla="*/ 0 w 1380"/>
                <a:gd name="T11" fmla="*/ 0 h 900"/>
                <a:gd name="T12" fmla="*/ 0 w 1380"/>
                <a:gd name="T13" fmla="*/ 0 h 900"/>
                <a:gd name="T14" fmla="*/ 0 w 1380"/>
                <a:gd name="T15" fmla="*/ 0 h 900"/>
                <a:gd name="T16" fmla="*/ 0 w 1380"/>
                <a:gd name="T17" fmla="*/ 0 h 900"/>
                <a:gd name="T18" fmla="*/ 0 w 1380"/>
                <a:gd name="T19" fmla="*/ 0 h 900"/>
                <a:gd name="T20" fmla="*/ 0 w 1380"/>
                <a:gd name="T21" fmla="*/ 0 h 900"/>
                <a:gd name="T22" fmla="*/ 0 w 1380"/>
                <a:gd name="T23" fmla="*/ 0 h 900"/>
                <a:gd name="T24" fmla="*/ 0 w 1380"/>
                <a:gd name="T25" fmla="*/ 0 h 9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80"/>
                <a:gd name="T40" fmla="*/ 0 h 900"/>
                <a:gd name="T41" fmla="*/ 1380 w 1380"/>
                <a:gd name="T42" fmla="*/ 900 h 9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80" h="900">
                  <a:moveTo>
                    <a:pt x="0" y="900"/>
                  </a:moveTo>
                  <a:lnTo>
                    <a:pt x="208" y="116"/>
                  </a:lnTo>
                  <a:lnTo>
                    <a:pt x="709" y="0"/>
                  </a:lnTo>
                  <a:lnTo>
                    <a:pt x="1145" y="198"/>
                  </a:lnTo>
                  <a:lnTo>
                    <a:pt x="1380" y="567"/>
                  </a:lnTo>
                  <a:lnTo>
                    <a:pt x="971" y="198"/>
                  </a:lnTo>
                  <a:lnTo>
                    <a:pt x="825" y="726"/>
                  </a:lnTo>
                  <a:lnTo>
                    <a:pt x="825" y="116"/>
                  </a:lnTo>
                  <a:lnTo>
                    <a:pt x="606" y="95"/>
                  </a:lnTo>
                  <a:lnTo>
                    <a:pt x="339" y="173"/>
                  </a:lnTo>
                  <a:lnTo>
                    <a:pt x="590" y="726"/>
                  </a:lnTo>
                  <a:lnTo>
                    <a:pt x="236" y="270"/>
                  </a:lnTo>
                  <a:lnTo>
                    <a:pt x="0" y="900"/>
                  </a:lnTo>
                  <a:close/>
                </a:path>
              </a:pathLst>
            </a:custGeom>
            <a:solidFill>
              <a:srgbClr val="000000"/>
            </a:solidFill>
            <a:ln w="0">
              <a:solidFill>
                <a:srgbClr val="000000"/>
              </a:solidFill>
              <a:round/>
              <a:headEnd/>
              <a:tailEnd/>
            </a:ln>
          </p:spPr>
          <p:txBody>
            <a:bodyPr/>
            <a:lstStyle/>
            <a:p>
              <a:endParaRPr lang="id-ID"/>
            </a:p>
          </p:txBody>
        </p:sp>
        <p:sp>
          <p:nvSpPr>
            <p:cNvPr id="40" name="Freeform 36"/>
            <p:cNvSpPr>
              <a:spLocks/>
            </p:cNvSpPr>
            <p:nvPr/>
          </p:nvSpPr>
          <p:spPr bwMode="auto">
            <a:xfrm>
              <a:off x="2268" y="2279"/>
              <a:ext cx="244" cy="360"/>
            </a:xfrm>
            <a:custGeom>
              <a:avLst/>
              <a:gdLst>
                <a:gd name="T0" fmla="*/ 0 w 733"/>
                <a:gd name="T1" fmla="*/ 0 h 1438"/>
                <a:gd name="T2" fmla="*/ 0 w 733"/>
                <a:gd name="T3" fmla="*/ 0 h 1438"/>
                <a:gd name="T4" fmla="*/ 0 w 733"/>
                <a:gd name="T5" fmla="*/ 0 h 1438"/>
                <a:gd name="T6" fmla="*/ 0 w 733"/>
                <a:gd name="T7" fmla="*/ 0 h 1438"/>
                <a:gd name="T8" fmla="*/ 0 w 733"/>
                <a:gd name="T9" fmla="*/ 0 h 1438"/>
                <a:gd name="T10" fmla="*/ 0 w 733"/>
                <a:gd name="T11" fmla="*/ 0 h 1438"/>
                <a:gd name="T12" fmla="*/ 0 w 733"/>
                <a:gd name="T13" fmla="*/ 0 h 1438"/>
                <a:gd name="T14" fmla="*/ 0 w 733"/>
                <a:gd name="T15" fmla="*/ 0 h 1438"/>
                <a:gd name="T16" fmla="*/ 0 w 733"/>
                <a:gd name="T17" fmla="*/ 0 h 1438"/>
                <a:gd name="T18" fmla="*/ 0 w 733"/>
                <a:gd name="T19" fmla="*/ 0 h 1438"/>
                <a:gd name="T20" fmla="*/ 0 w 733"/>
                <a:gd name="T21" fmla="*/ 0 h 14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33"/>
                <a:gd name="T34" fmla="*/ 0 h 1438"/>
                <a:gd name="T35" fmla="*/ 733 w 733"/>
                <a:gd name="T36" fmla="*/ 1438 h 14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33" h="1438">
                  <a:moveTo>
                    <a:pt x="145" y="0"/>
                  </a:moveTo>
                  <a:lnTo>
                    <a:pt x="0" y="0"/>
                  </a:lnTo>
                  <a:lnTo>
                    <a:pt x="0" y="1283"/>
                  </a:lnTo>
                  <a:lnTo>
                    <a:pt x="174" y="1438"/>
                  </a:lnTo>
                  <a:lnTo>
                    <a:pt x="158" y="1163"/>
                  </a:lnTo>
                  <a:lnTo>
                    <a:pt x="60" y="711"/>
                  </a:lnTo>
                  <a:lnTo>
                    <a:pt x="145" y="96"/>
                  </a:lnTo>
                  <a:lnTo>
                    <a:pt x="700" y="1304"/>
                  </a:lnTo>
                  <a:lnTo>
                    <a:pt x="733" y="1180"/>
                  </a:lnTo>
                  <a:lnTo>
                    <a:pt x="189" y="37"/>
                  </a:lnTo>
                  <a:lnTo>
                    <a:pt x="145" y="0"/>
                  </a:lnTo>
                  <a:close/>
                </a:path>
              </a:pathLst>
            </a:custGeom>
            <a:solidFill>
              <a:srgbClr val="000000"/>
            </a:solidFill>
            <a:ln w="0">
              <a:solidFill>
                <a:srgbClr val="000000"/>
              </a:solidFill>
              <a:round/>
              <a:headEnd/>
              <a:tailEnd/>
            </a:ln>
          </p:spPr>
          <p:txBody>
            <a:bodyPr/>
            <a:lstStyle/>
            <a:p>
              <a:endParaRPr lang="id-ID"/>
            </a:p>
          </p:txBody>
        </p:sp>
        <p:sp>
          <p:nvSpPr>
            <p:cNvPr id="41" name="Freeform 37"/>
            <p:cNvSpPr>
              <a:spLocks/>
            </p:cNvSpPr>
            <p:nvPr/>
          </p:nvSpPr>
          <p:spPr bwMode="auto">
            <a:xfrm>
              <a:off x="2516" y="2961"/>
              <a:ext cx="67" cy="222"/>
            </a:xfrm>
            <a:custGeom>
              <a:avLst/>
              <a:gdLst>
                <a:gd name="T0" fmla="*/ 0 w 201"/>
                <a:gd name="T1" fmla="*/ 0 h 887"/>
                <a:gd name="T2" fmla="*/ 0 w 201"/>
                <a:gd name="T3" fmla="*/ 0 h 887"/>
                <a:gd name="T4" fmla="*/ 0 w 201"/>
                <a:gd name="T5" fmla="*/ 0 h 887"/>
                <a:gd name="T6" fmla="*/ 0 w 201"/>
                <a:gd name="T7" fmla="*/ 0 h 887"/>
                <a:gd name="T8" fmla="*/ 0 w 201"/>
                <a:gd name="T9" fmla="*/ 0 h 887"/>
                <a:gd name="T10" fmla="*/ 0 60000 65536"/>
                <a:gd name="T11" fmla="*/ 0 60000 65536"/>
                <a:gd name="T12" fmla="*/ 0 60000 65536"/>
                <a:gd name="T13" fmla="*/ 0 60000 65536"/>
                <a:gd name="T14" fmla="*/ 0 60000 65536"/>
                <a:gd name="T15" fmla="*/ 0 w 201"/>
                <a:gd name="T16" fmla="*/ 0 h 887"/>
                <a:gd name="T17" fmla="*/ 201 w 201"/>
                <a:gd name="T18" fmla="*/ 887 h 887"/>
              </a:gdLst>
              <a:ahLst/>
              <a:cxnLst>
                <a:cxn ang="T10">
                  <a:pos x="T0" y="T1"/>
                </a:cxn>
                <a:cxn ang="T11">
                  <a:pos x="T2" y="T3"/>
                </a:cxn>
                <a:cxn ang="T12">
                  <a:pos x="T4" y="T5"/>
                </a:cxn>
                <a:cxn ang="T13">
                  <a:pos x="T6" y="T7"/>
                </a:cxn>
                <a:cxn ang="T14">
                  <a:pos x="T8" y="T9"/>
                </a:cxn>
              </a:cxnLst>
              <a:rect l="T15" t="T16" r="T17" b="T18"/>
              <a:pathLst>
                <a:path w="201" h="887">
                  <a:moveTo>
                    <a:pt x="75" y="0"/>
                  </a:moveTo>
                  <a:lnTo>
                    <a:pt x="201" y="542"/>
                  </a:lnTo>
                  <a:lnTo>
                    <a:pt x="201" y="887"/>
                  </a:lnTo>
                  <a:lnTo>
                    <a:pt x="0" y="49"/>
                  </a:lnTo>
                  <a:lnTo>
                    <a:pt x="75" y="0"/>
                  </a:lnTo>
                  <a:close/>
                </a:path>
              </a:pathLst>
            </a:custGeom>
            <a:solidFill>
              <a:srgbClr val="000000"/>
            </a:solidFill>
            <a:ln w="0">
              <a:solidFill>
                <a:srgbClr val="000000"/>
              </a:solidFill>
              <a:round/>
              <a:headEnd/>
              <a:tailEnd/>
            </a:ln>
          </p:spPr>
          <p:txBody>
            <a:bodyPr/>
            <a:lstStyle/>
            <a:p>
              <a:endParaRPr lang="id-ID"/>
            </a:p>
          </p:txBody>
        </p:sp>
        <p:sp>
          <p:nvSpPr>
            <p:cNvPr id="42" name="Freeform 38"/>
            <p:cNvSpPr>
              <a:spLocks/>
            </p:cNvSpPr>
            <p:nvPr/>
          </p:nvSpPr>
          <p:spPr bwMode="auto">
            <a:xfrm>
              <a:off x="1435" y="3288"/>
              <a:ext cx="1058" cy="606"/>
            </a:xfrm>
            <a:custGeom>
              <a:avLst/>
              <a:gdLst>
                <a:gd name="T0" fmla="*/ 0 w 3172"/>
                <a:gd name="T1" fmla="*/ 0 h 2426"/>
                <a:gd name="T2" fmla="*/ 0 w 3172"/>
                <a:gd name="T3" fmla="*/ 0 h 2426"/>
                <a:gd name="T4" fmla="*/ 0 w 3172"/>
                <a:gd name="T5" fmla="*/ 0 h 2426"/>
                <a:gd name="T6" fmla="*/ 0 w 3172"/>
                <a:gd name="T7" fmla="*/ 0 h 2426"/>
                <a:gd name="T8" fmla="*/ 0 w 3172"/>
                <a:gd name="T9" fmla="*/ 0 h 2426"/>
                <a:gd name="T10" fmla="*/ 0 w 3172"/>
                <a:gd name="T11" fmla="*/ 0 h 2426"/>
                <a:gd name="T12" fmla="*/ 0 w 3172"/>
                <a:gd name="T13" fmla="*/ 0 h 2426"/>
                <a:gd name="T14" fmla="*/ 0 w 3172"/>
                <a:gd name="T15" fmla="*/ 0 h 2426"/>
                <a:gd name="T16" fmla="*/ 0 w 3172"/>
                <a:gd name="T17" fmla="*/ 0 h 2426"/>
                <a:gd name="T18" fmla="*/ 0 w 3172"/>
                <a:gd name="T19" fmla="*/ 0 h 2426"/>
                <a:gd name="T20" fmla="*/ 0 w 3172"/>
                <a:gd name="T21" fmla="*/ 0 h 2426"/>
                <a:gd name="T22" fmla="*/ 0 w 3172"/>
                <a:gd name="T23" fmla="*/ 0 h 2426"/>
                <a:gd name="T24" fmla="*/ 0 w 3172"/>
                <a:gd name="T25" fmla="*/ 0 h 2426"/>
                <a:gd name="T26" fmla="*/ 0 w 3172"/>
                <a:gd name="T27" fmla="*/ 0 h 2426"/>
                <a:gd name="T28" fmla="*/ 0 w 3172"/>
                <a:gd name="T29" fmla="*/ 0 h 2426"/>
                <a:gd name="T30" fmla="*/ 0 w 3172"/>
                <a:gd name="T31" fmla="*/ 0 h 2426"/>
                <a:gd name="T32" fmla="*/ 0 w 3172"/>
                <a:gd name="T33" fmla="*/ 0 h 24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72"/>
                <a:gd name="T52" fmla="*/ 0 h 2426"/>
                <a:gd name="T53" fmla="*/ 3172 w 3172"/>
                <a:gd name="T54" fmla="*/ 2426 h 24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72" h="2426">
                  <a:moveTo>
                    <a:pt x="272" y="99"/>
                  </a:moveTo>
                  <a:lnTo>
                    <a:pt x="235" y="689"/>
                  </a:lnTo>
                  <a:lnTo>
                    <a:pt x="0" y="1326"/>
                  </a:lnTo>
                  <a:lnTo>
                    <a:pt x="272" y="1667"/>
                  </a:lnTo>
                  <a:lnTo>
                    <a:pt x="952" y="1843"/>
                  </a:lnTo>
                  <a:lnTo>
                    <a:pt x="932" y="2426"/>
                  </a:lnTo>
                  <a:lnTo>
                    <a:pt x="1043" y="2090"/>
                  </a:lnTo>
                  <a:lnTo>
                    <a:pt x="1057" y="1816"/>
                  </a:lnTo>
                  <a:lnTo>
                    <a:pt x="2735" y="1374"/>
                  </a:lnTo>
                  <a:lnTo>
                    <a:pt x="3172" y="908"/>
                  </a:lnTo>
                  <a:lnTo>
                    <a:pt x="2656" y="1351"/>
                  </a:lnTo>
                  <a:lnTo>
                    <a:pt x="1393" y="1593"/>
                  </a:lnTo>
                  <a:lnTo>
                    <a:pt x="367" y="1593"/>
                  </a:lnTo>
                  <a:lnTo>
                    <a:pt x="94" y="1303"/>
                  </a:lnTo>
                  <a:lnTo>
                    <a:pt x="307" y="689"/>
                  </a:lnTo>
                  <a:lnTo>
                    <a:pt x="347" y="0"/>
                  </a:lnTo>
                  <a:lnTo>
                    <a:pt x="272" y="99"/>
                  </a:lnTo>
                  <a:close/>
                </a:path>
              </a:pathLst>
            </a:custGeom>
            <a:solidFill>
              <a:srgbClr val="000000"/>
            </a:solidFill>
            <a:ln w="0">
              <a:solidFill>
                <a:srgbClr val="000000"/>
              </a:solidFill>
              <a:round/>
              <a:headEnd/>
              <a:tailEnd/>
            </a:ln>
          </p:spPr>
          <p:txBody>
            <a:bodyPr/>
            <a:lstStyle/>
            <a:p>
              <a:endParaRPr lang="id-ID"/>
            </a:p>
          </p:txBody>
        </p:sp>
        <p:sp>
          <p:nvSpPr>
            <p:cNvPr id="43" name="Freeform 39"/>
            <p:cNvSpPr>
              <a:spLocks/>
            </p:cNvSpPr>
            <p:nvPr/>
          </p:nvSpPr>
          <p:spPr bwMode="auto">
            <a:xfrm>
              <a:off x="2536" y="1466"/>
              <a:ext cx="1121" cy="415"/>
            </a:xfrm>
            <a:custGeom>
              <a:avLst/>
              <a:gdLst>
                <a:gd name="T0" fmla="*/ 0 w 3365"/>
                <a:gd name="T1" fmla="*/ 0 h 1663"/>
                <a:gd name="T2" fmla="*/ 0 w 3365"/>
                <a:gd name="T3" fmla="*/ 0 h 1663"/>
                <a:gd name="T4" fmla="*/ 0 w 3365"/>
                <a:gd name="T5" fmla="*/ 0 h 1663"/>
                <a:gd name="T6" fmla="*/ 0 w 3365"/>
                <a:gd name="T7" fmla="*/ 0 h 1663"/>
                <a:gd name="T8" fmla="*/ 0 w 3365"/>
                <a:gd name="T9" fmla="*/ 0 h 1663"/>
                <a:gd name="T10" fmla="*/ 0 w 3365"/>
                <a:gd name="T11" fmla="*/ 0 h 1663"/>
                <a:gd name="T12" fmla="*/ 0 w 3365"/>
                <a:gd name="T13" fmla="*/ 0 h 1663"/>
                <a:gd name="T14" fmla="*/ 0 w 3365"/>
                <a:gd name="T15" fmla="*/ 0 h 1663"/>
                <a:gd name="T16" fmla="*/ 0 w 3365"/>
                <a:gd name="T17" fmla="*/ 0 h 1663"/>
                <a:gd name="T18" fmla="*/ 0 w 3365"/>
                <a:gd name="T19" fmla="*/ 0 h 1663"/>
                <a:gd name="T20" fmla="*/ 0 w 3365"/>
                <a:gd name="T21" fmla="*/ 0 h 1663"/>
                <a:gd name="T22" fmla="*/ 0 w 3365"/>
                <a:gd name="T23" fmla="*/ 0 h 1663"/>
                <a:gd name="T24" fmla="*/ 0 w 3365"/>
                <a:gd name="T25" fmla="*/ 0 h 1663"/>
                <a:gd name="T26" fmla="*/ 0 w 3365"/>
                <a:gd name="T27" fmla="*/ 0 h 1663"/>
                <a:gd name="T28" fmla="*/ 0 w 3365"/>
                <a:gd name="T29" fmla="*/ 0 h 1663"/>
                <a:gd name="T30" fmla="*/ 0 w 3365"/>
                <a:gd name="T31" fmla="*/ 0 h 1663"/>
                <a:gd name="T32" fmla="*/ 0 w 3365"/>
                <a:gd name="T33" fmla="*/ 0 h 1663"/>
                <a:gd name="T34" fmla="*/ 0 w 3365"/>
                <a:gd name="T35" fmla="*/ 0 h 1663"/>
                <a:gd name="T36" fmla="*/ 0 w 3365"/>
                <a:gd name="T37" fmla="*/ 0 h 1663"/>
                <a:gd name="T38" fmla="*/ 0 w 3365"/>
                <a:gd name="T39" fmla="*/ 0 h 1663"/>
                <a:gd name="T40" fmla="*/ 0 w 3365"/>
                <a:gd name="T41" fmla="*/ 0 h 1663"/>
                <a:gd name="T42" fmla="*/ 0 w 3365"/>
                <a:gd name="T43" fmla="*/ 0 h 1663"/>
                <a:gd name="T44" fmla="*/ 0 w 3365"/>
                <a:gd name="T45" fmla="*/ 0 h 1663"/>
                <a:gd name="T46" fmla="*/ 0 w 3365"/>
                <a:gd name="T47" fmla="*/ 0 h 1663"/>
                <a:gd name="T48" fmla="*/ 0 w 3365"/>
                <a:gd name="T49" fmla="*/ 0 h 1663"/>
                <a:gd name="T50" fmla="*/ 0 w 3365"/>
                <a:gd name="T51" fmla="*/ 0 h 1663"/>
                <a:gd name="T52" fmla="*/ 0 w 3365"/>
                <a:gd name="T53" fmla="*/ 0 h 1663"/>
                <a:gd name="T54" fmla="*/ 0 w 3365"/>
                <a:gd name="T55" fmla="*/ 0 h 1663"/>
                <a:gd name="T56" fmla="*/ 0 w 3365"/>
                <a:gd name="T57" fmla="*/ 0 h 1663"/>
                <a:gd name="T58" fmla="*/ 0 w 3365"/>
                <a:gd name="T59" fmla="*/ 0 h 1663"/>
                <a:gd name="T60" fmla="*/ 0 w 3365"/>
                <a:gd name="T61" fmla="*/ 0 h 1663"/>
                <a:gd name="T62" fmla="*/ 0 w 3365"/>
                <a:gd name="T63" fmla="*/ 0 h 1663"/>
                <a:gd name="T64" fmla="*/ 0 w 3365"/>
                <a:gd name="T65" fmla="*/ 0 h 1663"/>
                <a:gd name="T66" fmla="*/ 0 w 3365"/>
                <a:gd name="T67" fmla="*/ 0 h 1663"/>
                <a:gd name="T68" fmla="*/ 0 w 3365"/>
                <a:gd name="T69" fmla="*/ 0 h 1663"/>
                <a:gd name="T70" fmla="*/ 0 w 3365"/>
                <a:gd name="T71" fmla="*/ 0 h 1663"/>
                <a:gd name="T72" fmla="*/ 0 w 3365"/>
                <a:gd name="T73" fmla="*/ 0 h 1663"/>
                <a:gd name="T74" fmla="*/ 0 w 3365"/>
                <a:gd name="T75" fmla="*/ 0 h 1663"/>
                <a:gd name="T76" fmla="*/ 0 w 3365"/>
                <a:gd name="T77" fmla="*/ 0 h 1663"/>
                <a:gd name="T78" fmla="*/ 0 w 3365"/>
                <a:gd name="T79" fmla="*/ 0 h 1663"/>
                <a:gd name="T80" fmla="*/ 0 w 3365"/>
                <a:gd name="T81" fmla="*/ 0 h 1663"/>
                <a:gd name="T82" fmla="*/ 0 w 3365"/>
                <a:gd name="T83" fmla="*/ 0 h 1663"/>
                <a:gd name="T84" fmla="*/ 0 w 3365"/>
                <a:gd name="T85" fmla="*/ 0 h 1663"/>
                <a:gd name="T86" fmla="*/ 0 w 3365"/>
                <a:gd name="T87" fmla="*/ 0 h 1663"/>
                <a:gd name="T88" fmla="*/ 0 w 3365"/>
                <a:gd name="T89" fmla="*/ 0 h 1663"/>
                <a:gd name="T90" fmla="*/ 0 w 3365"/>
                <a:gd name="T91" fmla="*/ 0 h 1663"/>
                <a:gd name="T92" fmla="*/ 0 w 3365"/>
                <a:gd name="T93" fmla="*/ 0 h 1663"/>
                <a:gd name="T94" fmla="*/ 0 w 3365"/>
                <a:gd name="T95" fmla="*/ 0 h 1663"/>
                <a:gd name="T96" fmla="*/ 0 w 3365"/>
                <a:gd name="T97" fmla="*/ 0 h 1663"/>
                <a:gd name="T98" fmla="*/ 0 w 3365"/>
                <a:gd name="T99" fmla="*/ 0 h 1663"/>
                <a:gd name="T100" fmla="*/ 0 w 3365"/>
                <a:gd name="T101" fmla="*/ 0 h 1663"/>
                <a:gd name="T102" fmla="*/ 0 w 3365"/>
                <a:gd name="T103" fmla="*/ 0 h 1663"/>
                <a:gd name="T104" fmla="*/ 0 w 3365"/>
                <a:gd name="T105" fmla="*/ 0 h 1663"/>
                <a:gd name="T106" fmla="*/ 0 w 3365"/>
                <a:gd name="T107" fmla="*/ 0 h 166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65"/>
                <a:gd name="T163" fmla="*/ 0 h 1663"/>
                <a:gd name="T164" fmla="*/ 3365 w 3365"/>
                <a:gd name="T165" fmla="*/ 1663 h 166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65" h="1663">
                  <a:moveTo>
                    <a:pt x="2739" y="394"/>
                  </a:moveTo>
                  <a:lnTo>
                    <a:pt x="2192" y="446"/>
                  </a:lnTo>
                  <a:lnTo>
                    <a:pt x="1292" y="693"/>
                  </a:lnTo>
                  <a:lnTo>
                    <a:pt x="603" y="915"/>
                  </a:lnTo>
                  <a:lnTo>
                    <a:pt x="279" y="1010"/>
                  </a:lnTo>
                  <a:lnTo>
                    <a:pt x="75" y="1063"/>
                  </a:lnTo>
                  <a:lnTo>
                    <a:pt x="0" y="1251"/>
                  </a:lnTo>
                  <a:lnTo>
                    <a:pt x="19" y="1511"/>
                  </a:lnTo>
                  <a:lnTo>
                    <a:pt x="132" y="1663"/>
                  </a:lnTo>
                  <a:lnTo>
                    <a:pt x="49" y="1462"/>
                  </a:lnTo>
                  <a:lnTo>
                    <a:pt x="75" y="1216"/>
                  </a:lnTo>
                  <a:lnTo>
                    <a:pt x="257" y="1083"/>
                  </a:lnTo>
                  <a:lnTo>
                    <a:pt x="410" y="1178"/>
                  </a:lnTo>
                  <a:lnTo>
                    <a:pt x="481" y="1388"/>
                  </a:lnTo>
                  <a:lnTo>
                    <a:pt x="410" y="1556"/>
                  </a:lnTo>
                  <a:lnTo>
                    <a:pt x="267" y="1535"/>
                  </a:lnTo>
                  <a:lnTo>
                    <a:pt x="184" y="1415"/>
                  </a:lnTo>
                  <a:lnTo>
                    <a:pt x="213" y="1604"/>
                  </a:lnTo>
                  <a:lnTo>
                    <a:pt x="342" y="1663"/>
                  </a:lnTo>
                  <a:lnTo>
                    <a:pt x="559" y="1663"/>
                  </a:lnTo>
                  <a:lnTo>
                    <a:pt x="788" y="1630"/>
                  </a:lnTo>
                  <a:lnTo>
                    <a:pt x="1176" y="1367"/>
                  </a:lnTo>
                  <a:lnTo>
                    <a:pt x="1680" y="1083"/>
                  </a:lnTo>
                  <a:lnTo>
                    <a:pt x="2141" y="881"/>
                  </a:lnTo>
                  <a:lnTo>
                    <a:pt x="2656" y="734"/>
                  </a:lnTo>
                  <a:lnTo>
                    <a:pt x="2628" y="993"/>
                  </a:lnTo>
                  <a:lnTo>
                    <a:pt x="2755" y="1237"/>
                  </a:lnTo>
                  <a:lnTo>
                    <a:pt x="2992" y="1329"/>
                  </a:lnTo>
                  <a:lnTo>
                    <a:pt x="3270" y="1144"/>
                  </a:lnTo>
                  <a:lnTo>
                    <a:pt x="3365" y="672"/>
                  </a:lnTo>
                  <a:lnTo>
                    <a:pt x="3302" y="316"/>
                  </a:lnTo>
                  <a:lnTo>
                    <a:pt x="2963" y="0"/>
                  </a:lnTo>
                  <a:lnTo>
                    <a:pt x="2699" y="35"/>
                  </a:lnTo>
                  <a:lnTo>
                    <a:pt x="2514" y="262"/>
                  </a:lnTo>
                  <a:lnTo>
                    <a:pt x="2739" y="94"/>
                  </a:lnTo>
                  <a:lnTo>
                    <a:pt x="2935" y="56"/>
                  </a:lnTo>
                  <a:lnTo>
                    <a:pt x="3259" y="374"/>
                  </a:lnTo>
                  <a:lnTo>
                    <a:pt x="3314" y="657"/>
                  </a:lnTo>
                  <a:lnTo>
                    <a:pt x="3183" y="1121"/>
                  </a:lnTo>
                  <a:lnTo>
                    <a:pt x="2947" y="1251"/>
                  </a:lnTo>
                  <a:lnTo>
                    <a:pt x="2770" y="1178"/>
                  </a:lnTo>
                  <a:lnTo>
                    <a:pt x="2672" y="973"/>
                  </a:lnTo>
                  <a:lnTo>
                    <a:pt x="2727" y="504"/>
                  </a:lnTo>
                  <a:lnTo>
                    <a:pt x="2641" y="693"/>
                  </a:lnTo>
                  <a:lnTo>
                    <a:pt x="1889" y="898"/>
                  </a:lnTo>
                  <a:lnTo>
                    <a:pt x="1106" y="1329"/>
                  </a:lnTo>
                  <a:lnTo>
                    <a:pt x="677" y="1592"/>
                  </a:lnTo>
                  <a:lnTo>
                    <a:pt x="465" y="1592"/>
                  </a:lnTo>
                  <a:lnTo>
                    <a:pt x="547" y="1405"/>
                  </a:lnTo>
                  <a:lnTo>
                    <a:pt x="520" y="1158"/>
                  </a:lnTo>
                  <a:lnTo>
                    <a:pt x="386" y="1052"/>
                  </a:lnTo>
                  <a:lnTo>
                    <a:pt x="1468" y="693"/>
                  </a:lnTo>
                  <a:lnTo>
                    <a:pt x="2295" y="467"/>
                  </a:lnTo>
                  <a:lnTo>
                    <a:pt x="2739" y="394"/>
                  </a:lnTo>
                  <a:close/>
                </a:path>
              </a:pathLst>
            </a:custGeom>
            <a:solidFill>
              <a:srgbClr val="000000"/>
            </a:solidFill>
            <a:ln w="0">
              <a:solidFill>
                <a:srgbClr val="000000"/>
              </a:solidFill>
              <a:round/>
              <a:headEnd/>
              <a:tailEnd/>
            </a:ln>
          </p:spPr>
          <p:txBody>
            <a:bodyPr/>
            <a:lstStyle/>
            <a:p>
              <a:endParaRPr lang="id-ID"/>
            </a:p>
          </p:txBody>
        </p:sp>
        <p:sp>
          <p:nvSpPr>
            <p:cNvPr id="44" name="Freeform 40"/>
            <p:cNvSpPr>
              <a:spLocks/>
            </p:cNvSpPr>
            <p:nvPr/>
          </p:nvSpPr>
          <p:spPr bwMode="auto">
            <a:xfrm>
              <a:off x="3552" y="1466"/>
              <a:ext cx="315" cy="197"/>
            </a:xfrm>
            <a:custGeom>
              <a:avLst/>
              <a:gdLst>
                <a:gd name="T0" fmla="*/ 0 w 945"/>
                <a:gd name="T1" fmla="*/ 0 h 788"/>
                <a:gd name="T2" fmla="*/ 0 w 945"/>
                <a:gd name="T3" fmla="*/ 0 h 788"/>
                <a:gd name="T4" fmla="*/ 0 w 945"/>
                <a:gd name="T5" fmla="*/ 0 h 788"/>
                <a:gd name="T6" fmla="*/ 0 w 945"/>
                <a:gd name="T7" fmla="*/ 0 h 788"/>
                <a:gd name="T8" fmla="*/ 0 w 945"/>
                <a:gd name="T9" fmla="*/ 0 h 788"/>
                <a:gd name="T10" fmla="*/ 0 w 945"/>
                <a:gd name="T11" fmla="*/ 0 h 788"/>
                <a:gd name="T12" fmla="*/ 0 w 945"/>
                <a:gd name="T13" fmla="*/ 0 h 788"/>
                <a:gd name="T14" fmla="*/ 0 w 945"/>
                <a:gd name="T15" fmla="*/ 0 h 788"/>
                <a:gd name="T16" fmla="*/ 0 w 945"/>
                <a:gd name="T17" fmla="*/ 0 h 788"/>
                <a:gd name="T18" fmla="*/ 0 w 945"/>
                <a:gd name="T19" fmla="*/ 0 h 788"/>
                <a:gd name="T20" fmla="*/ 0 w 945"/>
                <a:gd name="T21" fmla="*/ 0 h 788"/>
                <a:gd name="T22" fmla="*/ 0 w 945"/>
                <a:gd name="T23" fmla="*/ 0 h 7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45"/>
                <a:gd name="T37" fmla="*/ 0 h 788"/>
                <a:gd name="T38" fmla="*/ 945 w 945"/>
                <a:gd name="T39" fmla="*/ 788 h 78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45" h="788">
                  <a:moveTo>
                    <a:pt x="0" y="73"/>
                  </a:moveTo>
                  <a:lnTo>
                    <a:pt x="237" y="0"/>
                  </a:lnTo>
                  <a:lnTo>
                    <a:pt x="511" y="56"/>
                  </a:lnTo>
                  <a:lnTo>
                    <a:pt x="780" y="73"/>
                  </a:lnTo>
                  <a:lnTo>
                    <a:pt x="945" y="542"/>
                  </a:lnTo>
                  <a:lnTo>
                    <a:pt x="669" y="788"/>
                  </a:lnTo>
                  <a:lnTo>
                    <a:pt x="891" y="521"/>
                  </a:lnTo>
                  <a:lnTo>
                    <a:pt x="736" y="151"/>
                  </a:lnTo>
                  <a:lnTo>
                    <a:pt x="568" y="151"/>
                  </a:lnTo>
                  <a:lnTo>
                    <a:pt x="653" y="426"/>
                  </a:lnTo>
                  <a:lnTo>
                    <a:pt x="375" y="73"/>
                  </a:lnTo>
                  <a:lnTo>
                    <a:pt x="0" y="73"/>
                  </a:lnTo>
                  <a:close/>
                </a:path>
              </a:pathLst>
            </a:custGeom>
            <a:solidFill>
              <a:srgbClr val="000000"/>
            </a:solidFill>
            <a:ln w="0">
              <a:solidFill>
                <a:srgbClr val="000000"/>
              </a:solidFill>
              <a:round/>
              <a:headEnd/>
              <a:tailEnd/>
            </a:ln>
          </p:spPr>
          <p:txBody>
            <a:bodyPr/>
            <a:lstStyle/>
            <a:p>
              <a:endParaRPr lang="id-ID"/>
            </a:p>
          </p:txBody>
        </p:sp>
        <p:sp>
          <p:nvSpPr>
            <p:cNvPr id="45" name="Freeform 41"/>
            <p:cNvSpPr>
              <a:spLocks/>
            </p:cNvSpPr>
            <p:nvPr/>
          </p:nvSpPr>
          <p:spPr bwMode="auto">
            <a:xfrm>
              <a:off x="3626" y="1601"/>
              <a:ext cx="144" cy="145"/>
            </a:xfrm>
            <a:custGeom>
              <a:avLst/>
              <a:gdLst>
                <a:gd name="T0" fmla="*/ 0 w 432"/>
                <a:gd name="T1" fmla="*/ 0 h 579"/>
                <a:gd name="T2" fmla="*/ 0 w 432"/>
                <a:gd name="T3" fmla="*/ 0 h 579"/>
                <a:gd name="T4" fmla="*/ 0 w 432"/>
                <a:gd name="T5" fmla="*/ 0 h 579"/>
                <a:gd name="T6" fmla="*/ 0 w 432"/>
                <a:gd name="T7" fmla="*/ 0 h 579"/>
                <a:gd name="T8" fmla="*/ 0 w 432"/>
                <a:gd name="T9" fmla="*/ 0 h 579"/>
                <a:gd name="T10" fmla="*/ 0 w 432"/>
                <a:gd name="T11" fmla="*/ 0 h 579"/>
                <a:gd name="T12" fmla="*/ 0 w 432"/>
                <a:gd name="T13" fmla="*/ 0 h 579"/>
                <a:gd name="T14" fmla="*/ 0 60000 65536"/>
                <a:gd name="T15" fmla="*/ 0 60000 65536"/>
                <a:gd name="T16" fmla="*/ 0 60000 65536"/>
                <a:gd name="T17" fmla="*/ 0 60000 65536"/>
                <a:gd name="T18" fmla="*/ 0 60000 65536"/>
                <a:gd name="T19" fmla="*/ 0 60000 65536"/>
                <a:gd name="T20" fmla="*/ 0 60000 65536"/>
                <a:gd name="T21" fmla="*/ 0 w 432"/>
                <a:gd name="T22" fmla="*/ 0 h 579"/>
                <a:gd name="T23" fmla="*/ 432 w 432"/>
                <a:gd name="T24" fmla="*/ 579 h 57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2" h="579">
                  <a:moveTo>
                    <a:pt x="432" y="0"/>
                  </a:moveTo>
                  <a:lnTo>
                    <a:pt x="290" y="489"/>
                  </a:lnTo>
                  <a:lnTo>
                    <a:pt x="16" y="451"/>
                  </a:lnTo>
                  <a:lnTo>
                    <a:pt x="0" y="521"/>
                  </a:lnTo>
                  <a:lnTo>
                    <a:pt x="248" y="579"/>
                  </a:lnTo>
                  <a:lnTo>
                    <a:pt x="432" y="431"/>
                  </a:lnTo>
                  <a:lnTo>
                    <a:pt x="432" y="0"/>
                  </a:lnTo>
                  <a:close/>
                </a:path>
              </a:pathLst>
            </a:custGeom>
            <a:solidFill>
              <a:srgbClr val="000000"/>
            </a:solidFill>
            <a:ln w="0">
              <a:solidFill>
                <a:srgbClr val="000000"/>
              </a:solidFill>
              <a:round/>
              <a:headEnd/>
              <a:tailEnd/>
            </a:ln>
          </p:spPr>
          <p:txBody>
            <a:bodyPr/>
            <a:lstStyle/>
            <a:p>
              <a:endParaRPr lang="id-ID"/>
            </a:p>
          </p:txBody>
        </p:sp>
        <p:sp>
          <p:nvSpPr>
            <p:cNvPr id="46" name="Freeform 42"/>
            <p:cNvSpPr>
              <a:spLocks/>
            </p:cNvSpPr>
            <p:nvPr/>
          </p:nvSpPr>
          <p:spPr bwMode="auto">
            <a:xfrm>
              <a:off x="3203" y="1475"/>
              <a:ext cx="195" cy="113"/>
            </a:xfrm>
            <a:custGeom>
              <a:avLst/>
              <a:gdLst>
                <a:gd name="T0" fmla="*/ 0 w 583"/>
                <a:gd name="T1" fmla="*/ 0 h 452"/>
                <a:gd name="T2" fmla="*/ 0 w 583"/>
                <a:gd name="T3" fmla="*/ 0 h 452"/>
                <a:gd name="T4" fmla="*/ 0 w 583"/>
                <a:gd name="T5" fmla="*/ 0 h 452"/>
                <a:gd name="T6" fmla="*/ 0 w 583"/>
                <a:gd name="T7" fmla="*/ 0 h 452"/>
                <a:gd name="T8" fmla="*/ 0 w 583"/>
                <a:gd name="T9" fmla="*/ 0 h 452"/>
                <a:gd name="T10" fmla="*/ 0 w 583"/>
                <a:gd name="T11" fmla="*/ 0 h 452"/>
                <a:gd name="T12" fmla="*/ 0 w 583"/>
                <a:gd name="T13" fmla="*/ 0 h 452"/>
                <a:gd name="T14" fmla="*/ 0 w 583"/>
                <a:gd name="T15" fmla="*/ 0 h 452"/>
                <a:gd name="T16" fmla="*/ 0 w 583"/>
                <a:gd name="T17" fmla="*/ 0 h 452"/>
                <a:gd name="T18" fmla="*/ 0 w 583"/>
                <a:gd name="T19" fmla="*/ 0 h 452"/>
                <a:gd name="T20" fmla="*/ 0 w 583"/>
                <a:gd name="T21" fmla="*/ 0 h 452"/>
                <a:gd name="T22" fmla="*/ 0 w 583"/>
                <a:gd name="T23" fmla="*/ 0 h 452"/>
                <a:gd name="T24" fmla="*/ 0 w 583"/>
                <a:gd name="T25" fmla="*/ 0 h 4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83"/>
                <a:gd name="T40" fmla="*/ 0 h 452"/>
                <a:gd name="T41" fmla="*/ 583 w 583"/>
                <a:gd name="T42" fmla="*/ 452 h 4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83" h="452">
                  <a:moveTo>
                    <a:pt x="44" y="452"/>
                  </a:moveTo>
                  <a:lnTo>
                    <a:pt x="0" y="59"/>
                  </a:lnTo>
                  <a:lnTo>
                    <a:pt x="151" y="0"/>
                  </a:lnTo>
                  <a:lnTo>
                    <a:pt x="414" y="21"/>
                  </a:lnTo>
                  <a:lnTo>
                    <a:pt x="555" y="211"/>
                  </a:lnTo>
                  <a:lnTo>
                    <a:pt x="583" y="391"/>
                  </a:lnTo>
                  <a:lnTo>
                    <a:pt x="474" y="391"/>
                  </a:lnTo>
                  <a:lnTo>
                    <a:pt x="434" y="171"/>
                  </a:lnTo>
                  <a:lnTo>
                    <a:pt x="292" y="75"/>
                  </a:lnTo>
                  <a:lnTo>
                    <a:pt x="110" y="59"/>
                  </a:lnTo>
                  <a:lnTo>
                    <a:pt x="28" y="92"/>
                  </a:lnTo>
                  <a:lnTo>
                    <a:pt x="90" y="452"/>
                  </a:lnTo>
                  <a:lnTo>
                    <a:pt x="44" y="452"/>
                  </a:lnTo>
                  <a:close/>
                </a:path>
              </a:pathLst>
            </a:custGeom>
            <a:solidFill>
              <a:srgbClr val="000000"/>
            </a:solidFill>
            <a:ln w="0">
              <a:solidFill>
                <a:srgbClr val="000000"/>
              </a:solidFill>
              <a:round/>
              <a:headEnd/>
              <a:tailEnd/>
            </a:ln>
          </p:spPr>
          <p:txBody>
            <a:bodyPr/>
            <a:lstStyle/>
            <a:p>
              <a:endParaRPr lang="id-ID"/>
            </a:p>
          </p:txBody>
        </p:sp>
        <p:sp>
          <p:nvSpPr>
            <p:cNvPr id="47" name="Freeform 43"/>
            <p:cNvSpPr>
              <a:spLocks/>
            </p:cNvSpPr>
            <p:nvPr/>
          </p:nvSpPr>
          <p:spPr bwMode="auto">
            <a:xfrm>
              <a:off x="3812" y="1559"/>
              <a:ext cx="952" cy="613"/>
            </a:xfrm>
            <a:custGeom>
              <a:avLst/>
              <a:gdLst>
                <a:gd name="T0" fmla="*/ 0 w 2856"/>
                <a:gd name="T1" fmla="*/ 0 h 2452"/>
                <a:gd name="T2" fmla="*/ 0 w 2856"/>
                <a:gd name="T3" fmla="*/ 0 h 2452"/>
                <a:gd name="T4" fmla="*/ 0 w 2856"/>
                <a:gd name="T5" fmla="*/ 0 h 2452"/>
                <a:gd name="T6" fmla="*/ 0 w 2856"/>
                <a:gd name="T7" fmla="*/ 0 h 2452"/>
                <a:gd name="T8" fmla="*/ 0 w 2856"/>
                <a:gd name="T9" fmla="*/ 0 h 2452"/>
                <a:gd name="T10" fmla="*/ 0 w 2856"/>
                <a:gd name="T11" fmla="*/ 0 h 2452"/>
                <a:gd name="T12" fmla="*/ 0 w 2856"/>
                <a:gd name="T13" fmla="*/ 0 h 2452"/>
                <a:gd name="T14" fmla="*/ 0 w 2856"/>
                <a:gd name="T15" fmla="*/ 0 h 2452"/>
                <a:gd name="T16" fmla="*/ 0 w 2856"/>
                <a:gd name="T17" fmla="*/ 0 h 2452"/>
                <a:gd name="T18" fmla="*/ 0 w 2856"/>
                <a:gd name="T19" fmla="*/ 0 h 2452"/>
                <a:gd name="T20" fmla="*/ 0 w 2856"/>
                <a:gd name="T21" fmla="*/ 0 h 2452"/>
                <a:gd name="T22" fmla="*/ 0 w 2856"/>
                <a:gd name="T23" fmla="*/ 0 h 2452"/>
                <a:gd name="T24" fmla="*/ 0 w 2856"/>
                <a:gd name="T25" fmla="*/ 0 h 2452"/>
                <a:gd name="T26" fmla="*/ 0 w 2856"/>
                <a:gd name="T27" fmla="*/ 0 h 2452"/>
                <a:gd name="T28" fmla="*/ 0 w 2856"/>
                <a:gd name="T29" fmla="*/ 0 h 2452"/>
                <a:gd name="T30" fmla="*/ 0 w 2856"/>
                <a:gd name="T31" fmla="*/ 0 h 2452"/>
                <a:gd name="T32" fmla="*/ 0 w 2856"/>
                <a:gd name="T33" fmla="*/ 0 h 2452"/>
                <a:gd name="T34" fmla="*/ 0 w 2856"/>
                <a:gd name="T35" fmla="*/ 0 h 2452"/>
                <a:gd name="T36" fmla="*/ 0 w 2856"/>
                <a:gd name="T37" fmla="*/ 0 h 2452"/>
                <a:gd name="T38" fmla="*/ 0 w 2856"/>
                <a:gd name="T39" fmla="*/ 0 h 2452"/>
                <a:gd name="T40" fmla="*/ 0 w 2856"/>
                <a:gd name="T41" fmla="*/ 0 h 2452"/>
                <a:gd name="T42" fmla="*/ 0 w 2856"/>
                <a:gd name="T43" fmla="*/ 0 h 2452"/>
                <a:gd name="T44" fmla="*/ 0 w 2856"/>
                <a:gd name="T45" fmla="*/ 0 h 2452"/>
                <a:gd name="T46" fmla="*/ 0 w 2856"/>
                <a:gd name="T47" fmla="*/ 0 h 2452"/>
                <a:gd name="T48" fmla="*/ 0 w 2856"/>
                <a:gd name="T49" fmla="*/ 0 h 2452"/>
                <a:gd name="T50" fmla="*/ 0 w 2856"/>
                <a:gd name="T51" fmla="*/ 0 h 2452"/>
                <a:gd name="T52" fmla="*/ 0 w 2856"/>
                <a:gd name="T53" fmla="*/ 0 h 2452"/>
                <a:gd name="T54" fmla="*/ 0 w 2856"/>
                <a:gd name="T55" fmla="*/ 0 h 2452"/>
                <a:gd name="T56" fmla="*/ 0 w 2856"/>
                <a:gd name="T57" fmla="*/ 0 h 2452"/>
                <a:gd name="T58" fmla="*/ 0 w 2856"/>
                <a:gd name="T59" fmla="*/ 0 h 2452"/>
                <a:gd name="T60" fmla="*/ 0 w 2856"/>
                <a:gd name="T61" fmla="*/ 0 h 2452"/>
                <a:gd name="T62" fmla="*/ 0 w 2856"/>
                <a:gd name="T63" fmla="*/ 0 h 2452"/>
                <a:gd name="T64" fmla="*/ 0 w 2856"/>
                <a:gd name="T65" fmla="*/ 0 h 2452"/>
                <a:gd name="T66" fmla="*/ 0 w 2856"/>
                <a:gd name="T67" fmla="*/ 0 h 2452"/>
                <a:gd name="T68" fmla="*/ 0 w 2856"/>
                <a:gd name="T69" fmla="*/ 0 h 2452"/>
                <a:gd name="T70" fmla="*/ 0 w 2856"/>
                <a:gd name="T71" fmla="*/ 0 h 2452"/>
                <a:gd name="T72" fmla="*/ 0 w 2856"/>
                <a:gd name="T73" fmla="*/ 0 h 2452"/>
                <a:gd name="T74" fmla="*/ 0 w 2856"/>
                <a:gd name="T75" fmla="*/ 0 h 24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56"/>
                <a:gd name="T115" fmla="*/ 0 h 2452"/>
                <a:gd name="T116" fmla="*/ 2856 w 2856"/>
                <a:gd name="T117" fmla="*/ 2452 h 245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56" h="2452">
                  <a:moveTo>
                    <a:pt x="111" y="0"/>
                  </a:moveTo>
                  <a:lnTo>
                    <a:pt x="637" y="52"/>
                  </a:lnTo>
                  <a:lnTo>
                    <a:pt x="1211" y="242"/>
                  </a:lnTo>
                  <a:lnTo>
                    <a:pt x="2188" y="678"/>
                  </a:lnTo>
                  <a:lnTo>
                    <a:pt x="2830" y="1014"/>
                  </a:lnTo>
                  <a:lnTo>
                    <a:pt x="2856" y="1182"/>
                  </a:lnTo>
                  <a:lnTo>
                    <a:pt x="2806" y="1760"/>
                  </a:lnTo>
                  <a:lnTo>
                    <a:pt x="2718" y="2452"/>
                  </a:lnTo>
                  <a:lnTo>
                    <a:pt x="2806" y="1230"/>
                  </a:lnTo>
                  <a:lnTo>
                    <a:pt x="2761" y="1041"/>
                  </a:lnTo>
                  <a:lnTo>
                    <a:pt x="2592" y="955"/>
                  </a:lnTo>
                  <a:lnTo>
                    <a:pt x="2450" y="1067"/>
                  </a:lnTo>
                  <a:lnTo>
                    <a:pt x="2400" y="1272"/>
                  </a:lnTo>
                  <a:lnTo>
                    <a:pt x="2440" y="1441"/>
                  </a:lnTo>
                  <a:lnTo>
                    <a:pt x="2514" y="1441"/>
                  </a:lnTo>
                  <a:lnTo>
                    <a:pt x="2656" y="1367"/>
                  </a:lnTo>
                  <a:lnTo>
                    <a:pt x="2678" y="1199"/>
                  </a:lnTo>
                  <a:lnTo>
                    <a:pt x="2694" y="1367"/>
                  </a:lnTo>
                  <a:lnTo>
                    <a:pt x="2539" y="1535"/>
                  </a:lnTo>
                  <a:lnTo>
                    <a:pt x="2345" y="1535"/>
                  </a:lnTo>
                  <a:lnTo>
                    <a:pt x="2176" y="1441"/>
                  </a:lnTo>
                  <a:lnTo>
                    <a:pt x="1196" y="842"/>
                  </a:lnTo>
                  <a:lnTo>
                    <a:pt x="514" y="467"/>
                  </a:lnTo>
                  <a:lnTo>
                    <a:pt x="125" y="319"/>
                  </a:lnTo>
                  <a:lnTo>
                    <a:pt x="0" y="298"/>
                  </a:lnTo>
                  <a:lnTo>
                    <a:pt x="86" y="226"/>
                  </a:lnTo>
                  <a:lnTo>
                    <a:pt x="448" y="336"/>
                  </a:lnTo>
                  <a:lnTo>
                    <a:pt x="1058" y="657"/>
                  </a:lnTo>
                  <a:lnTo>
                    <a:pt x="1742" y="1067"/>
                  </a:lnTo>
                  <a:lnTo>
                    <a:pt x="2374" y="1457"/>
                  </a:lnTo>
                  <a:lnTo>
                    <a:pt x="2317" y="1272"/>
                  </a:lnTo>
                  <a:lnTo>
                    <a:pt x="2357" y="1067"/>
                  </a:lnTo>
                  <a:lnTo>
                    <a:pt x="2514" y="915"/>
                  </a:lnTo>
                  <a:lnTo>
                    <a:pt x="1782" y="541"/>
                  </a:lnTo>
                  <a:lnTo>
                    <a:pt x="1090" y="242"/>
                  </a:lnTo>
                  <a:lnTo>
                    <a:pt x="626" y="93"/>
                  </a:lnTo>
                  <a:lnTo>
                    <a:pt x="99" y="20"/>
                  </a:lnTo>
                  <a:lnTo>
                    <a:pt x="111" y="0"/>
                  </a:lnTo>
                  <a:close/>
                </a:path>
              </a:pathLst>
            </a:custGeom>
            <a:solidFill>
              <a:srgbClr val="000000"/>
            </a:solidFill>
            <a:ln w="0">
              <a:solidFill>
                <a:srgbClr val="000000"/>
              </a:solidFill>
              <a:round/>
              <a:headEnd/>
              <a:tailEnd/>
            </a:ln>
          </p:spPr>
          <p:txBody>
            <a:bodyPr/>
            <a:lstStyle/>
            <a:p>
              <a:endParaRPr lang="id-ID"/>
            </a:p>
          </p:txBody>
        </p:sp>
        <p:sp>
          <p:nvSpPr>
            <p:cNvPr id="48" name="Freeform 44"/>
            <p:cNvSpPr>
              <a:spLocks/>
            </p:cNvSpPr>
            <p:nvPr/>
          </p:nvSpPr>
          <p:spPr bwMode="auto">
            <a:xfrm>
              <a:off x="2536" y="1807"/>
              <a:ext cx="2254" cy="2164"/>
            </a:xfrm>
            <a:custGeom>
              <a:avLst/>
              <a:gdLst>
                <a:gd name="T0" fmla="*/ 0 w 6764"/>
                <a:gd name="T1" fmla="*/ 0 h 8655"/>
                <a:gd name="T2" fmla="*/ 0 w 6764"/>
                <a:gd name="T3" fmla="*/ 0 h 8655"/>
                <a:gd name="T4" fmla="*/ 0 w 6764"/>
                <a:gd name="T5" fmla="*/ 0 h 8655"/>
                <a:gd name="T6" fmla="*/ 0 w 6764"/>
                <a:gd name="T7" fmla="*/ 0 h 8655"/>
                <a:gd name="T8" fmla="*/ 0 w 6764"/>
                <a:gd name="T9" fmla="*/ 0 h 8655"/>
                <a:gd name="T10" fmla="*/ 0 w 6764"/>
                <a:gd name="T11" fmla="*/ 0 h 8655"/>
                <a:gd name="T12" fmla="*/ 0 w 6764"/>
                <a:gd name="T13" fmla="*/ 0 h 8655"/>
                <a:gd name="T14" fmla="*/ 0 w 6764"/>
                <a:gd name="T15" fmla="*/ 0 h 8655"/>
                <a:gd name="T16" fmla="*/ 0 w 6764"/>
                <a:gd name="T17" fmla="*/ 0 h 8655"/>
                <a:gd name="T18" fmla="*/ 0 w 6764"/>
                <a:gd name="T19" fmla="*/ 0 h 8655"/>
                <a:gd name="T20" fmla="*/ 0 w 6764"/>
                <a:gd name="T21" fmla="*/ 0 h 8655"/>
                <a:gd name="T22" fmla="*/ 0 w 6764"/>
                <a:gd name="T23" fmla="*/ 0 h 8655"/>
                <a:gd name="T24" fmla="*/ 0 w 6764"/>
                <a:gd name="T25" fmla="*/ 0 h 8655"/>
                <a:gd name="T26" fmla="*/ 0 w 6764"/>
                <a:gd name="T27" fmla="*/ 0 h 8655"/>
                <a:gd name="T28" fmla="*/ 0 w 6764"/>
                <a:gd name="T29" fmla="*/ 0 h 8655"/>
                <a:gd name="T30" fmla="*/ 0 w 6764"/>
                <a:gd name="T31" fmla="*/ 0 h 8655"/>
                <a:gd name="T32" fmla="*/ 0 w 6764"/>
                <a:gd name="T33" fmla="*/ 0 h 8655"/>
                <a:gd name="T34" fmla="*/ 0 w 6764"/>
                <a:gd name="T35" fmla="*/ 0 h 8655"/>
                <a:gd name="T36" fmla="*/ 0 w 6764"/>
                <a:gd name="T37" fmla="*/ 0 h 8655"/>
                <a:gd name="T38" fmla="*/ 0 w 6764"/>
                <a:gd name="T39" fmla="*/ 0 h 8655"/>
                <a:gd name="T40" fmla="*/ 0 w 6764"/>
                <a:gd name="T41" fmla="*/ 0 h 8655"/>
                <a:gd name="T42" fmla="*/ 0 w 6764"/>
                <a:gd name="T43" fmla="*/ 0 h 8655"/>
                <a:gd name="T44" fmla="*/ 0 w 6764"/>
                <a:gd name="T45" fmla="*/ 0 h 8655"/>
                <a:gd name="T46" fmla="*/ 0 w 6764"/>
                <a:gd name="T47" fmla="*/ 0 h 8655"/>
                <a:gd name="T48" fmla="*/ 0 w 6764"/>
                <a:gd name="T49" fmla="*/ 0 h 86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64"/>
                <a:gd name="T76" fmla="*/ 0 h 8655"/>
                <a:gd name="T77" fmla="*/ 6764 w 6764"/>
                <a:gd name="T78" fmla="*/ 8655 h 86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64" h="8655">
                  <a:moveTo>
                    <a:pt x="49" y="29"/>
                  </a:moveTo>
                  <a:lnTo>
                    <a:pt x="165" y="378"/>
                  </a:lnTo>
                  <a:lnTo>
                    <a:pt x="213" y="1257"/>
                  </a:lnTo>
                  <a:lnTo>
                    <a:pt x="237" y="2579"/>
                  </a:lnTo>
                  <a:lnTo>
                    <a:pt x="213" y="4373"/>
                  </a:lnTo>
                  <a:lnTo>
                    <a:pt x="197" y="5795"/>
                  </a:lnTo>
                  <a:lnTo>
                    <a:pt x="142" y="7461"/>
                  </a:lnTo>
                  <a:lnTo>
                    <a:pt x="75" y="8373"/>
                  </a:lnTo>
                  <a:lnTo>
                    <a:pt x="1625" y="8504"/>
                  </a:lnTo>
                  <a:lnTo>
                    <a:pt x="2562" y="8528"/>
                  </a:lnTo>
                  <a:lnTo>
                    <a:pt x="4416" y="8504"/>
                  </a:lnTo>
                  <a:lnTo>
                    <a:pt x="5354" y="8467"/>
                  </a:lnTo>
                  <a:lnTo>
                    <a:pt x="6764" y="8344"/>
                  </a:lnTo>
                  <a:lnTo>
                    <a:pt x="5494" y="8590"/>
                  </a:lnTo>
                  <a:lnTo>
                    <a:pt x="4343" y="8623"/>
                  </a:lnTo>
                  <a:lnTo>
                    <a:pt x="2794" y="8655"/>
                  </a:lnTo>
                  <a:lnTo>
                    <a:pt x="1361" y="8566"/>
                  </a:lnTo>
                  <a:lnTo>
                    <a:pt x="0" y="8435"/>
                  </a:lnTo>
                  <a:lnTo>
                    <a:pt x="75" y="7144"/>
                  </a:lnTo>
                  <a:lnTo>
                    <a:pt x="122" y="5161"/>
                  </a:lnTo>
                  <a:lnTo>
                    <a:pt x="142" y="3339"/>
                  </a:lnTo>
                  <a:lnTo>
                    <a:pt x="142" y="1696"/>
                  </a:lnTo>
                  <a:lnTo>
                    <a:pt x="75" y="534"/>
                  </a:lnTo>
                  <a:lnTo>
                    <a:pt x="0" y="0"/>
                  </a:lnTo>
                  <a:lnTo>
                    <a:pt x="49" y="29"/>
                  </a:lnTo>
                  <a:close/>
                </a:path>
              </a:pathLst>
            </a:custGeom>
            <a:solidFill>
              <a:srgbClr val="000000"/>
            </a:solidFill>
            <a:ln w="0">
              <a:solidFill>
                <a:srgbClr val="000000"/>
              </a:solidFill>
              <a:round/>
              <a:headEnd/>
              <a:tailEnd/>
            </a:ln>
          </p:spPr>
          <p:txBody>
            <a:bodyPr/>
            <a:lstStyle/>
            <a:p>
              <a:endParaRPr lang="id-ID"/>
            </a:p>
          </p:txBody>
        </p:sp>
        <p:sp>
          <p:nvSpPr>
            <p:cNvPr id="49" name="Freeform 45"/>
            <p:cNvSpPr>
              <a:spLocks/>
            </p:cNvSpPr>
            <p:nvPr/>
          </p:nvSpPr>
          <p:spPr bwMode="auto">
            <a:xfrm>
              <a:off x="4680" y="2153"/>
              <a:ext cx="110" cy="1748"/>
            </a:xfrm>
            <a:custGeom>
              <a:avLst/>
              <a:gdLst>
                <a:gd name="T0" fmla="*/ 0 w 330"/>
                <a:gd name="T1" fmla="*/ 0 h 6990"/>
                <a:gd name="T2" fmla="*/ 0 w 330"/>
                <a:gd name="T3" fmla="*/ 0 h 6990"/>
                <a:gd name="T4" fmla="*/ 0 w 330"/>
                <a:gd name="T5" fmla="*/ 0 h 6990"/>
                <a:gd name="T6" fmla="*/ 0 w 330"/>
                <a:gd name="T7" fmla="*/ 0 h 6990"/>
                <a:gd name="T8" fmla="*/ 0 w 330"/>
                <a:gd name="T9" fmla="*/ 0 h 6990"/>
                <a:gd name="T10" fmla="*/ 0 w 330"/>
                <a:gd name="T11" fmla="*/ 0 h 6990"/>
                <a:gd name="T12" fmla="*/ 0 w 330"/>
                <a:gd name="T13" fmla="*/ 0 h 6990"/>
                <a:gd name="T14" fmla="*/ 0 w 330"/>
                <a:gd name="T15" fmla="*/ 0 h 6990"/>
                <a:gd name="T16" fmla="*/ 0 w 330"/>
                <a:gd name="T17" fmla="*/ 0 h 6990"/>
                <a:gd name="T18" fmla="*/ 0 w 330"/>
                <a:gd name="T19" fmla="*/ 0 h 6990"/>
                <a:gd name="T20" fmla="*/ 0 w 330"/>
                <a:gd name="T21" fmla="*/ 0 h 69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0"/>
                <a:gd name="T34" fmla="*/ 0 h 6990"/>
                <a:gd name="T35" fmla="*/ 330 w 330"/>
                <a:gd name="T36" fmla="*/ 6990 h 699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0" h="6990">
                  <a:moveTo>
                    <a:pt x="93" y="346"/>
                  </a:moveTo>
                  <a:lnTo>
                    <a:pt x="69" y="1323"/>
                  </a:lnTo>
                  <a:lnTo>
                    <a:pt x="93" y="3306"/>
                  </a:lnTo>
                  <a:lnTo>
                    <a:pt x="192" y="5507"/>
                  </a:lnTo>
                  <a:lnTo>
                    <a:pt x="330" y="6990"/>
                  </a:lnTo>
                  <a:lnTo>
                    <a:pt x="192" y="6011"/>
                  </a:lnTo>
                  <a:lnTo>
                    <a:pt x="69" y="4628"/>
                  </a:lnTo>
                  <a:lnTo>
                    <a:pt x="51" y="2929"/>
                  </a:lnTo>
                  <a:lnTo>
                    <a:pt x="0" y="1196"/>
                  </a:lnTo>
                  <a:lnTo>
                    <a:pt x="93" y="0"/>
                  </a:lnTo>
                  <a:lnTo>
                    <a:pt x="93" y="346"/>
                  </a:lnTo>
                  <a:close/>
                </a:path>
              </a:pathLst>
            </a:custGeom>
            <a:solidFill>
              <a:srgbClr val="000000"/>
            </a:solidFill>
            <a:ln w="0">
              <a:solidFill>
                <a:srgbClr val="000000"/>
              </a:solidFill>
              <a:round/>
              <a:headEnd/>
              <a:tailEnd/>
            </a:ln>
          </p:spPr>
          <p:txBody>
            <a:bodyPr/>
            <a:lstStyle/>
            <a:p>
              <a:endParaRPr lang="id-ID"/>
            </a:p>
          </p:txBody>
        </p:sp>
      </p:grpSp>
      <p:sp>
        <p:nvSpPr>
          <p:cNvPr id="51" name="Rectangle 3"/>
          <p:cNvSpPr>
            <a:spLocks noChangeArrowheads="1"/>
          </p:cNvSpPr>
          <p:nvPr/>
        </p:nvSpPr>
        <p:spPr bwMode="auto">
          <a:xfrm>
            <a:off x="4192588" y="2286000"/>
            <a:ext cx="3273425" cy="3044423"/>
          </a:xfrm>
          <a:prstGeom prst="rect">
            <a:avLst/>
          </a:prstGeom>
          <a:noFill/>
          <a:ln w="12700">
            <a:noFill/>
            <a:miter lim="800000"/>
            <a:headEnd/>
            <a:tailEnd/>
          </a:ln>
        </p:spPr>
        <p:txBody>
          <a:bodyPr lIns="90488" tIns="44450" rIns="90488" bIns="44450">
            <a:spAutoFit/>
          </a:bodyPr>
          <a:lstStyle/>
          <a:p>
            <a:pPr algn="ctr">
              <a:spcBef>
                <a:spcPct val="50000"/>
              </a:spcBef>
            </a:pPr>
            <a:r>
              <a:rPr lang="id-ID" sz="2400" smtClean="0">
                <a:solidFill>
                  <a:schemeClr val="accent2"/>
                </a:solidFill>
              </a:rPr>
              <a:t>Setelah memahami contoh soal dan jawabannya, mari mulai berlatih untuk meningkatkan pemahaman dengan mengerjakan soal-soal berikut.</a:t>
            </a:r>
            <a:endParaRPr lang="id-ID" sz="2400">
              <a:solidFill>
                <a:schemeClr val="accent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524001"/>
            <a:ext cx="7772400" cy="2400657"/>
          </a:xfrm>
          <a:prstGeom prst="rect">
            <a:avLst/>
          </a:prstGeom>
          <a:noFill/>
        </p:spPr>
        <p:txBody>
          <a:bodyPr wrap="square" rtlCol="0">
            <a:spAutoFit/>
          </a:bodyPr>
          <a:lstStyle/>
          <a:p>
            <a:pPr marL="457200" indent="-457200">
              <a:buFont typeface="+mj-lt"/>
              <a:buAutoNum type="arabicPeriod"/>
            </a:pPr>
            <a:r>
              <a:rPr lang="id-ID" sz="2000" dirty="0" smtClean="0"/>
              <a:t>Secara garis besar, metod</a:t>
            </a:r>
            <a:r>
              <a:rPr lang="en-US" sz="2000" dirty="0" smtClean="0"/>
              <a:t>a</a:t>
            </a:r>
            <a:r>
              <a:rPr lang="id-ID" sz="2000" dirty="0" smtClean="0"/>
              <a:t> pengumpulan biaya produksi dapat dibagi menjadi dua: </a:t>
            </a:r>
          </a:p>
          <a:p>
            <a:pPr marL="723900" indent="-273050">
              <a:buFont typeface="+mj-lt"/>
              <a:buAutoNum type="alphaLcPeriod"/>
            </a:pPr>
            <a:r>
              <a:rPr lang="id-ID" dirty="0" smtClean="0"/>
              <a:t>Metoda produksi massa,</a:t>
            </a:r>
            <a:r>
              <a:rPr lang="en-US" dirty="0" smtClean="0"/>
              <a:t> </a:t>
            </a:r>
            <a:r>
              <a:rPr lang="id-ID" dirty="0" smtClean="0"/>
              <a:t>metoda produksi pesanan </a:t>
            </a:r>
          </a:p>
          <a:p>
            <a:pPr marL="723900" indent="-273050">
              <a:buFont typeface="+mj-lt"/>
              <a:buAutoNum type="alphaLcPeriod"/>
            </a:pPr>
            <a:r>
              <a:rPr lang="id-ID" dirty="0" smtClean="0"/>
              <a:t>Metoda biaya historis dan metoda biaya standar </a:t>
            </a:r>
          </a:p>
          <a:p>
            <a:pPr marL="723900" indent="-273050">
              <a:buFont typeface="+mj-lt"/>
              <a:buAutoNum type="alphaLcPeriod"/>
            </a:pPr>
            <a:r>
              <a:rPr lang="id-ID" dirty="0" smtClean="0"/>
              <a:t>Metoda harga pokok pesanan dan metoda harga pokok proses </a:t>
            </a:r>
          </a:p>
          <a:p>
            <a:pPr marL="723900" indent="-273050">
              <a:buFont typeface="+mj-lt"/>
              <a:buAutoNum type="alphaLcPeriod"/>
            </a:pPr>
            <a:r>
              <a:rPr lang="id-ID" dirty="0" smtClean="0"/>
              <a:t>Metoda garis lurus dan metoda </a:t>
            </a:r>
            <a:r>
              <a:rPr lang="id-ID" i="1" dirty="0" smtClean="0"/>
              <a:t>sum-of-the-year digit </a:t>
            </a:r>
          </a:p>
          <a:p>
            <a:pPr marL="723900" indent="-273050">
              <a:buFont typeface="+mj-lt"/>
              <a:buAutoNum type="alphaLcPeriod"/>
            </a:pPr>
            <a:r>
              <a:rPr lang="id-ID" dirty="0" smtClean="0"/>
              <a:t>Metoda produksi massa dan metoda produksi harian </a:t>
            </a:r>
          </a:p>
          <a:p>
            <a:pPr marL="342900" indent="-342900" algn="just"/>
            <a:endParaRPr lang="id-ID" sz="2000" dirty="0" smtClean="0"/>
          </a:p>
        </p:txBody>
      </p:sp>
      <p:sp>
        <p:nvSpPr>
          <p:cNvPr id="13" name="TextBox 12"/>
          <p:cNvSpPr txBox="1"/>
          <p:nvPr/>
        </p:nvSpPr>
        <p:spPr>
          <a:xfrm>
            <a:off x="533400" y="3733800"/>
            <a:ext cx="7924800" cy="2400657"/>
          </a:xfrm>
          <a:prstGeom prst="rect">
            <a:avLst/>
          </a:prstGeom>
          <a:noFill/>
        </p:spPr>
        <p:txBody>
          <a:bodyPr wrap="square" rtlCol="0">
            <a:spAutoFit/>
          </a:bodyPr>
          <a:lstStyle/>
          <a:p>
            <a:pPr marL="457200" indent="-457200">
              <a:buFont typeface="+mj-lt"/>
              <a:buAutoNum type="arabicPeriod" startAt="2"/>
            </a:pPr>
            <a:r>
              <a:rPr lang="id-ID" sz="2000" dirty="0" smtClean="0"/>
              <a:t>Metoda harga pokok pesanan tidak cocok digunakan dala</a:t>
            </a:r>
            <a:r>
              <a:rPr lang="en-US" sz="2000" dirty="0" smtClean="0"/>
              <a:t>m</a:t>
            </a:r>
            <a:r>
              <a:rPr lang="id-ID" sz="2000" dirty="0" smtClean="0"/>
              <a:t> perusahaan berikut ini : </a:t>
            </a:r>
          </a:p>
          <a:p>
            <a:pPr marL="723900" indent="-273050">
              <a:buFont typeface="+mj-lt"/>
              <a:buAutoNum type="alphaLcPeriod"/>
            </a:pPr>
            <a:r>
              <a:rPr lang="id-ID" dirty="0" smtClean="0"/>
              <a:t>percetakan </a:t>
            </a:r>
          </a:p>
          <a:p>
            <a:pPr marL="723900" indent="-273050">
              <a:buFont typeface="+mj-lt"/>
              <a:buAutoNum type="alphaLcPeriod"/>
            </a:pPr>
            <a:r>
              <a:rPr lang="id-ID" dirty="0" smtClean="0"/>
              <a:t>perusahaan mori </a:t>
            </a:r>
          </a:p>
          <a:p>
            <a:pPr marL="723900" indent="-273050">
              <a:buFont typeface="+mj-lt"/>
              <a:buAutoNum type="alphaLcPeriod"/>
            </a:pPr>
            <a:r>
              <a:rPr lang="id-ID" dirty="0" smtClean="0"/>
              <a:t>perusahaan karoseri mobil </a:t>
            </a:r>
          </a:p>
          <a:p>
            <a:pPr marL="723900" indent="-273050">
              <a:buFont typeface="+mj-lt"/>
              <a:buAutoNum type="alphaLcPeriod"/>
            </a:pPr>
            <a:r>
              <a:rPr lang="id-ID" dirty="0" smtClean="0"/>
              <a:t>kontraktor bangunan </a:t>
            </a:r>
          </a:p>
          <a:p>
            <a:pPr marL="723900" indent="-273050">
              <a:buFont typeface="+mj-lt"/>
              <a:buAutoNum type="alphaLcPeriod"/>
            </a:pPr>
            <a:r>
              <a:rPr lang="id-ID" dirty="0" smtClean="0"/>
              <a:t>perusahaan kapal  </a:t>
            </a:r>
          </a:p>
          <a:p>
            <a:pPr marL="342900" indent="-342900" algn="just"/>
            <a:endParaRPr lang="id-ID" sz="2000" dirty="0" smtClean="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685800"/>
          </a:xfrm>
        </p:spPr>
        <p:txBody>
          <a:bodyPr>
            <a:noAutofit/>
          </a:bodyPr>
          <a:lstStyle/>
          <a:p>
            <a:pPr algn="ctr"/>
            <a:r>
              <a:rPr lang="id-ID" sz="4000" smtClean="0">
                <a:solidFill>
                  <a:srgbClr val="FF0000"/>
                </a:solidFill>
                <a:latin typeface="Bodoni MT Black" pitchFamily="18" charset="0"/>
              </a:rPr>
              <a:t>TUJUAN PEMBELAJARAN</a:t>
            </a:r>
            <a:endParaRPr lang="id-ID" sz="4000">
              <a:solidFill>
                <a:srgbClr val="FF0000"/>
              </a:solidFill>
              <a:latin typeface="Bodoni MT Black" pitchFamily="18" charset="0"/>
            </a:endParaRPr>
          </a:p>
        </p:txBody>
      </p:sp>
      <p:sp>
        <p:nvSpPr>
          <p:cNvPr id="5" name="Text Box 5">
            <a:hlinkClick r:id="rId2" action="ppaction://hlinksldjump"/>
          </p:cNvPr>
          <p:cNvSpPr txBox="1">
            <a:spLocks noChangeArrowheads="1"/>
          </p:cNvSpPr>
          <p:nvPr/>
        </p:nvSpPr>
        <p:spPr bwMode="auto">
          <a:xfrm>
            <a:off x="914401" y="1752600"/>
            <a:ext cx="7391399" cy="400110"/>
          </a:xfrm>
          <a:prstGeom prst="rect">
            <a:avLst/>
          </a:prstGeom>
          <a:noFill/>
          <a:ln w="9525">
            <a:noFill/>
            <a:miter lim="800000"/>
            <a:headEnd/>
            <a:tailEnd/>
          </a:ln>
        </p:spPr>
        <p:txBody>
          <a:bodyPr wrap="square">
            <a:spAutoFit/>
          </a:bodyPr>
          <a:lstStyle/>
          <a:p>
            <a:pPr marL="457200" indent="-457200">
              <a:buAutoNum type="arabicPeriod"/>
            </a:pPr>
            <a:r>
              <a:rPr lang="id-ID" sz="2000" u="sng" dirty="0" smtClean="0"/>
              <a:t>Memahami Akuntansi Biaya dan Penggolongan Biaya</a:t>
            </a:r>
            <a:endParaRPr lang="id-ID" sz="2000" u="sng" dirty="0"/>
          </a:p>
        </p:txBody>
      </p:sp>
      <p:sp>
        <p:nvSpPr>
          <p:cNvPr id="7" name="Rounded Rectangle 6">
            <a:hlinkClick r:id="rId3"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2"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 Box 5">
            <a:hlinkClick r:id="rId4" action="ppaction://hlinksldjump"/>
          </p:cNvPr>
          <p:cNvSpPr txBox="1">
            <a:spLocks noChangeArrowheads="1"/>
          </p:cNvSpPr>
          <p:nvPr/>
        </p:nvSpPr>
        <p:spPr bwMode="auto">
          <a:xfrm>
            <a:off x="914401" y="2266890"/>
            <a:ext cx="6172199" cy="400110"/>
          </a:xfrm>
          <a:prstGeom prst="rect">
            <a:avLst/>
          </a:prstGeom>
          <a:noFill/>
          <a:ln w="9525">
            <a:noFill/>
            <a:miter lim="800000"/>
            <a:headEnd/>
            <a:tailEnd/>
          </a:ln>
        </p:spPr>
        <p:txBody>
          <a:bodyPr wrap="square">
            <a:spAutoFit/>
          </a:bodyPr>
          <a:lstStyle/>
          <a:p>
            <a:pPr marL="457200" indent="-457200"/>
            <a:r>
              <a:rPr lang="id-ID" sz="2000" dirty="0" smtClean="0"/>
              <a:t>2.    </a:t>
            </a:r>
            <a:r>
              <a:rPr lang="id-ID" sz="2000" u="sng" dirty="0" smtClean="0"/>
              <a:t>Memahami Siklus Akuntansi Biaya</a:t>
            </a:r>
            <a:endParaRPr lang="id-ID" sz="2000" u="sng" dirty="0"/>
          </a:p>
        </p:txBody>
      </p:sp>
      <p:sp>
        <p:nvSpPr>
          <p:cNvPr id="9" name="Text Box 5">
            <a:hlinkClick r:id="rId5" action="ppaction://hlinksldjump"/>
          </p:cNvPr>
          <p:cNvSpPr txBox="1">
            <a:spLocks noChangeArrowheads="1"/>
          </p:cNvSpPr>
          <p:nvPr/>
        </p:nvSpPr>
        <p:spPr bwMode="auto">
          <a:xfrm>
            <a:off x="914401" y="2800290"/>
            <a:ext cx="6400799" cy="400110"/>
          </a:xfrm>
          <a:prstGeom prst="rect">
            <a:avLst/>
          </a:prstGeom>
          <a:noFill/>
          <a:ln w="9525">
            <a:noFill/>
            <a:miter lim="800000"/>
            <a:headEnd/>
            <a:tailEnd/>
          </a:ln>
        </p:spPr>
        <p:txBody>
          <a:bodyPr wrap="square">
            <a:spAutoFit/>
          </a:bodyPr>
          <a:lstStyle/>
          <a:p>
            <a:pPr marL="457200" indent="-457200"/>
            <a:r>
              <a:rPr lang="id-ID" sz="2000" dirty="0" smtClean="0"/>
              <a:t>3.    </a:t>
            </a:r>
            <a:r>
              <a:rPr lang="id-ID" sz="2000" u="sng" dirty="0" smtClean="0"/>
              <a:t>Memahami Laporan Harga Pokok</a:t>
            </a:r>
            <a:endParaRPr lang="id-ID" sz="2000" u="sng" dirty="0"/>
          </a:p>
        </p:txBody>
      </p:sp>
      <p:sp>
        <p:nvSpPr>
          <p:cNvPr id="12" name="Text Box 5">
            <a:hlinkClick r:id="rId6" action="ppaction://hlinksldjump"/>
          </p:cNvPr>
          <p:cNvSpPr txBox="1">
            <a:spLocks noChangeArrowheads="1"/>
          </p:cNvSpPr>
          <p:nvPr/>
        </p:nvSpPr>
        <p:spPr bwMode="auto">
          <a:xfrm>
            <a:off x="914401" y="3352800"/>
            <a:ext cx="6705599" cy="400110"/>
          </a:xfrm>
          <a:prstGeom prst="rect">
            <a:avLst/>
          </a:prstGeom>
          <a:noFill/>
          <a:ln w="9525">
            <a:noFill/>
            <a:miter lim="800000"/>
            <a:headEnd/>
            <a:tailEnd/>
          </a:ln>
        </p:spPr>
        <p:txBody>
          <a:bodyPr wrap="square">
            <a:spAutoFit/>
          </a:bodyPr>
          <a:lstStyle/>
          <a:p>
            <a:pPr marL="457200" indent="-457200"/>
            <a:r>
              <a:rPr lang="id-ID" sz="2000" dirty="0" smtClean="0"/>
              <a:t>4.    </a:t>
            </a:r>
            <a:r>
              <a:rPr lang="id-ID" sz="2000" u="sng" dirty="0" smtClean="0"/>
              <a:t>Memahami Akuntansi Biaya Bahan Baku</a:t>
            </a:r>
            <a:endParaRPr lang="id-ID" sz="2000" u="sng" dirty="0"/>
          </a:p>
        </p:txBody>
      </p:sp>
      <p:sp>
        <p:nvSpPr>
          <p:cNvPr id="13" name="Text Box 5">
            <a:hlinkClick r:id="rId7" action="ppaction://hlinksldjump"/>
          </p:cNvPr>
          <p:cNvSpPr txBox="1">
            <a:spLocks noChangeArrowheads="1"/>
          </p:cNvSpPr>
          <p:nvPr/>
        </p:nvSpPr>
        <p:spPr bwMode="auto">
          <a:xfrm>
            <a:off x="914401" y="3943290"/>
            <a:ext cx="6781799" cy="400110"/>
          </a:xfrm>
          <a:prstGeom prst="rect">
            <a:avLst/>
          </a:prstGeom>
          <a:noFill/>
          <a:ln w="9525">
            <a:noFill/>
            <a:miter lim="800000"/>
            <a:headEnd/>
            <a:tailEnd/>
          </a:ln>
        </p:spPr>
        <p:txBody>
          <a:bodyPr wrap="square">
            <a:spAutoFit/>
          </a:bodyPr>
          <a:lstStyle/>
          <a:p>
            <a:pPr marL="457200" indent="-457200"/>
            <a:r>
              <a:rPr lang="id-ID" sz="2000" dirty="0" smtClean="0"/>
              <a:t>5.    </a:t>
            </a:r>
            <a:r>
              <a:rPr lang="id-ID" sz="2000" u="sng" dirty="0" smtClean="0"/>
              <a:t>Memahami Akuntansi Biaya Tenaga Kerja</a:t>
            </a:r>
            <a:endParaRPr lang="id-ID" sz="2000" u="sng" dirty="0"/>
          </a:p>
        </p:txBody>
      </p:sp>
      <p:sp>
        <p:nvSpPr>
          <p:cNvPr id="14" name="Text Box 5">
            <a:hlinkClick r:id="rId8" action="ppaction://hlinksldjump"/>
          </p:cNvPr>
          <p:cNvSpPr txBox="1">
            <a:spLocks noChangeArrowheads="1"/>
          </p:cNvSpPr>
          <p:nvPr/>
        </p:nvSpPr>
        <p:spPr bwMode="auto">
          <a:xfrm>
            <a:off x="914401" y="4476690"/>
            <a:ext cx="7086599" cy="400110"/>
          </a:xfrm>
          <a:prstGeom prst="rect">
            <a:avLst/>
          </a:prstGeom>
          <a:noFill/>
          <a:ln w="9525">
            <a:noFill/>
            <a:miter lim="800000"/>
            <a:headEnd/>
            <a:tailEnd/>
          </a:ln>
        </p:spPr>
        <p:txBody>
          <a:bodyPr wrap="square">
            <a:spAutoFit/>
          </a:bodyPr>
          <a:lstStyle/>
          <a:p>
            <a:pPr marL="457200" indent="-457200"/>
            <a:r>
              <a:rPr lang="id-ID" sz="2000" dirty="0" smtClean="0"/>
              <a:t>6.    </a:t>
            </a:r>
            <a:r>
              <a:rPr lang="id-ID" sz="2000" u="sng" dirty="0" smtClean="0"/>
              <a:t>Memahami Akuntansi Biaya </a:t>
            </a:r>
            <a:r>
              <a:rPr lang="id-ID" sz="2000" i="1" u="sng" dirty="0" smtClean="0"/>
              <a:t>Overhead  </a:t>
            </a:r>
            <a:r>
              <a:rPr lang="id-ID" sz="2000" u="sng" dirty="0" smtClean="0"/>
              <a:t>Pabrik</a:t>
            </a:r>
            <a:endParaRPr lang="id-ID" sz="2000" i="1" u="sng" dirty="0"/>
          </a:p>
        </p:txBody>
      </p:sp>
      <p:sp>
        <p:nvSpPr>
          <p:cNvPr id="15" name="Text Box 5">
            <a:hlinkClick r:id="rId9" action="ppaction://hlinksldjump"/>
          </p:cNvPr>
          <p:cNvSpPr txBox="1">
            <a:spLocks noChangeArrowheads="1"/>
          </p:cNvSpPr>
          <p:nvPr/>
        </p:nvSpPr>
        <p:spPr bwMode="auto">
          <a:xfrm>
            <a:off x="914401" y="5010090"/>
            <a:ext cx="6705600" cy="400110"/>
          </a:xfrm>
          <a:prstGeom prst="rect">
            <a:avLst/>
          </a:prstGeom>
          <a:noFill/>
          <a:ln w="9525">
            <a:noFill/>
            <a:miter lim="800000"/>
            <a:headEnd/>
            <a:tailEnd/>
          </a:ln>
        </p:spPr>
        <p:txBody>
          <a:bodyPr wrap="square">
            <a:spAutoFit/>
          </a:bodyPr>
          <a:lstStyle/>
          <a:p>
            <a:pPr marL="457200" indent="-457200"/>
            <a:r>
              <a:rPr lang="id-ID" sz="2000" dirty="0" smtClean="0"/>
              <a:t>7.    </a:t>
            </a:r>
            <a:r>
              <a:rPr lang="id-ID" sz="2000" u="sng" dirty="0" smtClean="0"/>
              <a:t>Memahami Metoda Harga Pokok Pesanan</a:t>
            </a:r>
            <a:endParaRPr lang="id-ID" sz="2000" i="1" u="sng" dirty="0"/>
          </a:p>
        </p:txBody>
      </p:sp>
      <p:sp>
        <p:nvSpPr>
          <p:cNvPr id="16" name="Right Arrow 15">
            <a:hlinkClick r:id="rId10"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7" name="Picture 7" descr="book[1].gif"/>
          <p:cNvPicPr>
            <a:picLocks noChangeAspect="1"/>
          </p:cNvPicPr>
          <p:nvPr/>
        </p:nvPicPr>
        <p:blipFill>
          <a:blip r:embed="rId11">
            <a:duotone>
              <a:prstClr val="black"/>
              <a:schemeClr val="tx2">
                <a:tint val="45000"/>
                <a:satMod val="400000"/>
              </a:schemeClr>
            </a:duotone>
          </a:blip>
          <a:srcRect/>
          <a:stretch>
            <a:fillRect/>
          </a:stretch>
        </p:blipFill>
        <p:spPr bwMode="auto">
          <a:xfrm>
            <a:off x="7239000" y="4492487"/>
            <a:ext cx="1295400" cy="1070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524001"/>
            <a:ext cx="8229600" cy="4062651"/>
          </a:xfrm>
          <a:prstGeom prst="rect">
            <a:avLst/>
          </a:prstGeom>
          <a:noFill/>
        </p:spPr>
        <p:txBody>
          <a:bodyPr wrap="square" rtlCol="0">
            <a:spAutoFit/>
          </a:bodyPr>
          <a:lstStyle/>
          <a:p>
            <a:pPr marL="342900" indent="-342900">
              <a:buFont typeface="+mj-lt"/>
              <a:buAutoNum type="arabicPeriod" startAt="3"/>
            </a:pPr>
            <a:r>
              <a:rPr lang="id-ID" sz="2000" dirty="0" smtClean="0"/>
              <a:t>Berikut ini adalah karakteristik metoda harga pokok pesanan, </a:t>
            </a:r>
            <a:r>
              <a:rPr lang="id-ID" sz="2000" i="1" dirty="0" smtClean="0"/>
              <a:t>kecuali:</a:t>
            </a:r>
          </a:p>
          <a:p>
            <a:pPr marL="627063" indent="-271463">
              <a:buFont typeface="+mj-lt"/>
              <a:buAutoNum type="alphaLcPeriod"/>
            </a:pPr>
            <a:r>
              <a:rPr lang="id-ID" dirty="0" smtClean="0"/>
              <a:t>Harga pokok tiap-tiap pesanan dihitung setiap akhir bulan </a:t>
            </a:r>
          </a:p>
          <a:p>
            <a:pPr marL="627063" indent="-271463">
              <a:buFont typeface="+mj-lt"/>
              <a:buAutoNum type="alphaLcPeriod"/>
            </a:pPr>
            <a:r>
              <a:rPr lang="id-ID" dirty="0" smtClean="0"/>
              <a:t>Tiap produk dapat dipisahkan identitasnya secara jelas dan perlu dilakukan penentuan harga pokoknya secara individu</a:t>
            </a:r>
          </a:p>
          <a:p>
            <a:pPr marL="627063" indent="-271463">
              <a:buFont typeface="+mj-lt"/>
              <a:buAutoNum type="alphaLcPeriod"/>
            </a:pPr>
            <a:r>
              <a:rPr lang="id-ID" dirty="0" smtClean="0"/>
              <a:t>Biaya produksi harus dipisahkan ke dalam biaya langsung dan biaya tak langsung dalam hubungannya dengan produk </a:t>
            </a:r>
          </a:p>
          <a:p>
            <a:pPr marL="627063" indent="-271463">
              <a:buFont typeface="+mj-lt"/>
              <a:buAutoNum type="alphaLcPeriod"/>
            </a:pPr>
            <a:r>
              <a:rPr lang="id-ID" dirty="0" smtClean="0"/>
              <a:t>Biaya bahan baku dan biaya tenaga kerja langsung dibebankan kepada kepada produk berdasarkan biaya sesungguhnya terjadi, sedangkan biaya overhead pabrik dibebankan kepada produk atas dasar tarif yang ditentukan di muka </a:t>
            </a:r>
          </a:p>
          <a:p>
            <a:pPr marL="627063" indent="-271463">
              <a:buFont typeface="+mj-lt"/>
              <a:buAutoNum type="alphaLcPeriod"/>
            </a:pPr>
            <a:r>
              <a:rPr lang="id-ID" dirty="0" smtClean="0"/>
              <a:t>Metoda harga pesanan cocok digunakan dalam perusahaan yang produksinya dilakukan tergantung dari pesanan </a:t>
            </a:r>
          </a:p>
          <a:p>
            <a:pPr marL="342900" indent="-342900" algn="just"/>
            <a:endParaRPr lang="id-ID" sz="2000" dirty="0" smtClean="0"/>
          </a:p>
        </p:txBody>
      </p:sp>
      <p:sp>
        <p:nvSpPr>
          <p:cNvPr id="6" name="Right Arrow 5">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524001"/>
            <a:ext cx="7772400" cy="2092881"/>
          </a:xfrm>
          <a:prstGeom prst="rect">
            <a:avLst/>
          </a:prstGeom>
          <a:noFill/>
        </p:spPr>
        <p:txBody>
          <a:bodyPr wrap="square" rtlCol="0">
            <a:spAutoFit/>
          </a:bodyPr>
          <a:lstStyle/>
          <a:p>
            <a:pPr marL="457200" indent="-457200">
              <a:buFont typeface="+mj-lt"/>
              <a:buAutoNum type="arabicPeriod" startAt="4"/>
            </a:pPr>
            <a:r>
              <a:rPr lang="id-ID" sz="2000" smtClean="0"/>
              <a:t>Kartu Harga pokok  </a:t>
            </a:r>
            <a:r>
              <a:rPr lang="id-ID" sz="2000" i="1" smtClean="0"/>
              <a:t>(job cost sheet)</a:t>
            </a:r>
            <a:r>
              <a:rPr lang="id-ID" sz="2000" smtClean="0"/>
              <a:t> merupakan:</a:t>
            </a:r>
          </a:p>
          <a:p>
            <a:pPr marL="723900" indent="-273050">
              <a:buFont typeface="+mj-lt"/>
              <a:buAutoNum type="alphaLcPeriod"/>
            </a:pPr>
            <a:r>
              <a:rPr lang="id-ID" smtClean="0"/>
              <a:t>buku jurnal</a:t>
            </a:r>
          </a:p>
          <a:p>
            <a:pPr marL="723900" indent="-273050">
              <a:buFont typeface="+mj-lt"/>
              <a:buAutoNum type="alphaLcPeriod"/>
            </a:pPr>
            <a:r>
              <a:rPr lang="id-ID" smtClean="0"/>
              <a:t>buku besar</a:t>
            </a:r>
          </a:p>
          <a:p>
            <a:pPr marL="723900" indent="-273050">
              <a:buFont typeface="+mj-lt"/>
              <a:buAutoNum type="alphaLcPeriod"/>
            </a:pPr>
            <a:r>
              <a:rPr lang="id-ID" smtClean="0"/>
              <a:t>rekening control </a:t>
            </a:r>
          </a:p>
          <a:p>
            <a:pPr marL="723900" indent="-273050">
              <a:buFont typeface="+mj-lt"/>
              <a:buAutoNum type="alphaLcPeriod"/>
            </a:pPr>
            <a:r>
              <a:rPr lang="id-ID" smtClean="0"/>
              <a:t>buku pembantu </a:t>
            </a:r>
          </a:p>
          <a:p>
            <a:pPr marL="723900" indent="-273050">
              <a:buFont typeface="+mj-lt"/>
              <a:buAutoNum type="alphaLcPeriod"/>
            </a:pPr>
            <a:r>
              <a:rPr lang="id-ID" smtClean="0"/>
              <a:t>neraca saldo</a:t>
            </a:r>
          </a:p>
          <a:p>
            <a:pPr marL="342900" indent="-342900" algn="just"/>
            <a:endParaRPr lang="id-ID" sz="2000" smtClean="0"/>
          </a:p>
        </p:txBody>
      </p:sp>
      <p:sp>
        <p:nvSpPr>
          <p:cNvPr id="13" name="TextBox 12"/>
          <p:cNvSpPr txBox="1"/>
          <p:nvPr/>
        </p:nvSpPr>
        <p:spPr>
          <a:xfrm>
            <a:off x="533400" y="3390543"/>
            <a:ext cx="7772400" cy="2400657"/>
          </a:xfrm>
          <a:prstGeom prst="rect">
            <a:avLst/>
          </a:prstGeom>
          <a:noFill/>
        </p:spPr>
        <p:txBody>
          <a:bodyPr wrap="square" rtlCol="0">
            <a:spAutoFit/>
          </a:bodyPr>
          <a:lstStyle/>
          <a:p>
            <a:pPr marL="457200" indent="-457200">
              <a:buFont typeface="+mj-lt"/>
              <a:buAutoNum type="arabicPeriod" startAt="5"/>
            </a:pPr>
            <a:r>
              <a:rPr lang="id-ID" sz="2000" dirty="0" smtClean="0"/>
              <a:t>Berikut ini yang tidak dapat digunakan dalam metoda harga pokok pesanan adalah: </a:t>
            </a:r>
          </a:p>
          <a:p>
            <a:pPr marL="723900" indent="-273050">
              <a:buFont typeface="+mj-lt"/>
              <a:buAutoNum type="alphaLcPeriod"/>
            </a:pPr>
            <a:r>
              <a:rPr lang="id-ID" dirty="0" smtClean="0"/>
              <a:t>biaya standar</a:t>
            </a:r>
          </a:p>
          <a:p>
            <a:pPr marL="723900" indent="-273050">
              <a:buFont typeface="+mj-lt"/>
              <a:buAutoNum type="alphaLcPeriod"/>
            </a:pPr>
            <a:r>
              <a:rPr lang="id-ID" dirty="0" smtClean="0"/>
              <a:t>rata-rata tarif upah dan biaya bahan baku </a:t>
            </a:r>
          </a:p>
          <a:p>
            <a:pPr marL="723900" indent="-273050">
              <a:buFont typeface="+mj-lt"/>
              <a:buAutoNum type="alphaLcPeriod"/>
            </a:pPr>
            <a:r>
              <a:rPr lang="id-ID" dirty="0" smtClean="0"/>
              <a:t>d</a:t>
            </a:r>
            <a:r>
              <a:rPr lang="id-ID" i="1" dirty="0" smtClean="0"/>
              <a:t>irect costing </a:t>
            </a:r>
            <a:endParaRPr lang="id-ID" dirty="0" smtClean="0"/>
          </a:p>
          <a:p>
            <a:pPr marL="723900" indent="-273050">
              <a:buFont typeface="+mj-lt"/>
              <a:buAutoNum type="alphaLcPeriod"/>
            </a:pPr>
            <a:r>
              <a:rPr lang="id-ID" dirty="0" smtClean="0"/>
              <a:t>alokasi biaya overhead pabrik atas dasar jam kerja langsung yang digunakan untuk menyelesaikan pesanan </a:t>
            </a:r>
          </a:p>
          <a:p>
            <a:pPr marL="723900" indent="-273050">
              <a:buFont typeface="+mj-lt"/>
              <a:buAutoNum type="alphaLcPeriod"/>
            </a:pPr>
            <a:r>
              <a:rPr lang="id-ID" i="1" dirty="0" smtClean="0"/>
              <a:t>indirect costing </a:t>
            </a:r>
            <a:endParaRPr lang="id-ID" sz="2000" dirty="0" smtClean="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295400"/>
            <a:ext cx="7772400" cy="2400657"/>
          </a:xfrm>
          <a:prstGeom prst="rect">
            <a:avLst/>
          </a:prstGeom>
          <a:noFill/>
        </p:spPr>
        <p:txBody>
          <a:bodyPr wrap="square" rtlCol="0">
            <a:spAutoFit/>
          </a:bodyPr>
          <a:lstStyle/>
          <a:p>
            <a:pPr marL="457200" indent="-457200">
              <a:buFont typeface="+mj-lt"/>
              <a:buAutoNum type="arabicPeriod" startAt="6"/>
            </a:pPr>
            <a:r>
              <a:rPr lang="id-ID" sz="2000" smtClean="0"/>
              <a:t>Untuk mencatat reparasi dan pemeliharaan di dalam suatu perusahaan percetakan, rekening control yang di debit adalah rekening: </a:t>
            </a:r>
          </a:p>
          <a:p>
            <a:pPr marL="723900" indent="-273050">
              <a:buFont typeface="+mj-lt"/>
              <a:buAutoNum type="alphaLcPeriod"/>
            </a:pPr>
            <a:r>
              <a:rPr lang="id-ID" smtClean="0"/>
              <a:t>Barang dalam proses</a:t>
            </a:r>
          </a:p>
          <a:p>
            <a:pPr marL="723900" indent="-273050">
              <a:buFont typeface="+mj-lt"/>
              <a:buAutoNum type="alphaLcPeriod"/>
            </a:pPr>
            <a:r>
              <a:rPr lang="id-ID" smtClean="0"/>
              <a:t>Biaya </a:t>
            </a:r>
            <a:r>
              <a:rPr lang="id-ID" i="1" smtClean="0"/>
              <a:t>overhead</a:t>
            </a:r>
            <a:r>
              <a:rPr lang="id-ID" smtClean="0"/>
              <a:t> pabrik </a:t>
            </a:r>
          </a:p>
          <a:p>
            <a:pPr marL="723900" indent="-273050">
              <a:buFont typeface="+mj-lt"/>
              <a:buAutoNum type="alphaLcPeriod"/>
            </a:pPr>
            <a:r>
              <a:rPr lang="id-ID" smtClean="0"/>
              <a:t>Biaya </a:t>
            </a:r>
            <a:r>
              <a:rPr lang="id-ID" i="1" smtClean="0"/>
              <a:t>overhead</a:t>
            </a:r>
            <a:r>
              <a:rPr lang="id-ID" smtClean="0"/>
              <a:t> pabrik yang sesungguhnya </a:t>
            </a:r>
          </a:p>
          <a:p>
            <a:pPr marL="723900" indent="-273050">
              <a:buFont typeface="+mj-lt"/>
              <a:buAutoNum type="alphaLcPeriod"/>
            </a:pPr>
            <a:r>
              <a:rPr lang="id-ID" smtClean="0"/>
              <a:t>Biaya </a:t>
            </a:r>
            <a:r>
              <a:rPr lang="id-ID" i="1" smtClean="0"/>
              <a:t>overhead</a:t>
            </a:r>
            <a:r>
              <a:rPr lang="id-ID" smtClean="0"/>
              <a:t> pabrik yang dibebankan </a:t>
            </a:r>
          </a:p>
          <a:p>
            <a:pPr marL="723900" indent="-273050">
              <a:buFont typeface="+mj-lt"/>
              <a:buAutoNum type="alphaLcPeriod"/>
            </a:pPr>
            <a:r>
              <a:rPr lang="id-ID" smtClean="0"/>
              <a:t>Biaya operasional </a:t>
            </a:r>
          </a:p>
        </p:txBody>
      </p:sp>
      <p:sp>
        <p:nvSpPr>
          <p:cNvPr id="13" name="TextBox 12"/>
          <p:cNvSpPr txBox="1"/>
          <p:nvPr/>
        </p:nvSpPr>
        <p:spPr>
          <a:xfrm>
            <a:off x="533400" y="3774519"/>
            <a:ext cx="8153400" cy="2092881"/>
          </a:xfrm>
          <a:prstGeom prst="rect">
            <a:avLst/>
          </a:prstGeom>
          <a:noFill/>
        </p:spPr>
        <p:txBody>
          <a:bodyPr wrap="square" rtlCol="0">
            <a:spAutoFit/>
          </a:bodyPr>
          <a:lstStyle/>
          <a:p>
            <a:pPr marL="457200" indent="-457200">
              <a:buFont typeface="+mj-lt"/>
              <a:buAutoNum type="arabicPeriod" startAt="7"/>
            </a:pPr>
            <a:r>
              <a:rPr lang="id-ID" sz="2000" dirty="0" smtClean="0"/>
              <a:t>Perbedaan antara produk rusak dan produk cacat adalah: </a:t>
            </a:r>
          </a:p>
          <a:p>
            <a:pPr marL="723900" indent="-273050">
              <a:buFont typeface="+mj-lt"/>
              <a:buAutoNum type="alphaLcPeriod"/>
            </a:pPr>
            <a:r>
              <a:rPr lang="id-ID" dirty="0" smtClean="0"/>
              <a:t>Produk rusak dapat diperbaiki, produk cacat tidak dapat diperbaiki</a:t>
            </a:r>
          </a:p>
          <a:p>
            <a:pPr marL="723900" indent="-273050">
              <a:buFont typeface="+mj-lt"/>
              <a:buAutoNum type="alphaLcPeriod"/>
            </a:pPr>
            <a:r>
              <a:rPr lang="id-ID" dirty="0" smtClean="0"/>
              <a:t>Produk rusak dapat di jual, produk cacat tidak dapat dijual </a:t>
            </a:r>
          </a:p>
          <a:p>
            <a:pPr marL="723900" indent="-273050">
              <a:buFont typeface="+mj-lt"/>
              <a:buAutoNum type="alphaLcPeriod"/>
            </a:pPr>
            <a:r>
              <a:rPr lang="id-ID" dirty="0" smtClean="0"/>
              <a:t>Produk cacat dapat di jual, produk rusak tidak dapat dijual </a:t>
            </a:r>
          </a:p>
          <a:p>
            <a:pPr marL="723900" indent="-273050">
              <a:buFont typeface="+mj-lt"/>
              <a:buAutoNum type="alphaLcPeriod"/>
            </a:pPr>
            <a:r>
              <a:rPr lang="id-ID" dirty="0" smtClean="0"/>
              <a:t>Terjadinya produk cacat bersifat normal, terjadinya produk cacat karena kesalahan </a:t>
            </a:r>
          </a:p>
          <a:p>
            <a:pPr marL="723900" indent="-273050">
              <a:buFont typeface="+mj-lt"/>
              <a:buAutoNum type="alphaLcPeriod"/>
            </a:pPr>
            <a:r>
              <a:rPr lang="id-ID" dirty="0" smtClean="0"/>
              <a:t>Produk cacat dapat diperbaiki produk rusak tidak dapat diperbaiki</a:t>
            </a:r>
            <a:endParaRPr lang="id-ID" sz="2000" dirty="0" smtClean="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749147"/>
            <a:ext cx="7772400" cy="3508653"/>
          </a:xfrm>
          <a:prstGeom prst="rect">
            <a:avLst/>
          </a:prstGeom>
          <a:noFill/>
        </p:spPr>
        <p:txBody>
          <a:bodyPr wrap="square" rtlCol="0">
            <a:spAutoFit/>
          </a:bodyPr>
          <a:lstStyle/>
          <a:p>
            <a:pPr marL="457200" indent="-457200">
              <a:buFont typeface="+mj-lt"/>
              <a:buAutoNum type="arabicPeriod" startAt="8"/>
            </a:pPr>
            <a:r>
              <a:rPr lang="id-ID" sz="2000" smtClean="0"/>
              <a:t>Untuk mencatat penggunaan bahan penolong di dalam metode harga pokok pesanan, jurnal yang dibuat adalah: </a:t>
            </a:r>
          </a:p>
          <a:p>
            <a:pPr marL="723900" indent="-273050">
              <a:buFont typeface="+mj-lt"/>
              <a:buAutoNum type="alphaLcPeriod"/>
            </a:pPr>
            <a:r>
              <a:rPr lang="id-ID" smtClean="0"/>
              <a:t>Barang dalam proses </a:t>
            </a:r>
          </a:p>
          <a:p>
            <a:pPr marL="723900" indent="-273050"/>
            <a:r>
              <a:rPr lang="id-ID" smtClean="0"/>
              <a:t>		Persediaan barang penolong </a:t>
            </a:r>
          </a:p>
          <a:p>
            <a:pPr marL="723900" indent="-273050">
              <a:buFont typeface="+mj-lt"/>
              <a:buAutoNum type="alphaLcPeriod" startAt="2"/>
            </a:pPr>
            <a:r>
              <a:rPr lang="id-ID" smtClean="0"/>
              <a:t>Barang dalam proses-BOP</a:t>
            </a:r>
          </a:p>
          <a:p>
            <a:r>
              <a:rPr lang="id-ID" smtClean="0"/>
              <a:t>	Persediaan bahan penolong  </a:t>
            </a:r>
          </a:p>
          <a:p>
            <a:pPr marL="723900" indent="-273050"/>
            <a:r>
              <a:rPr lang="id-ID" smtClean="0"/>
              <a:t>c.  Biaya bahan penolong </a:t>
            </a:r>
          </a:p>
          <a:p>
            <a:r>
              <a:rPr lang="id-ID" smtClean="0"/>
              <a:t>	Persediaan bahan penolong </a:t>
            </a:r>
          </a:p>
          <a:p>
            <a:pPr indent="450850"/>
            <a:r>
              <a:rPr lang="id-ID" smtClean="0"/>
              <a:t>d.  BOP sesungguhnya </a:t>
            </a:r>
          </a:p>
          <a:p>
            <a:r>
              <a:rPr lang="id-ID" smtClean="0"/>
              <a:t>	Persediaan bahan penolong </a:t>
            </a:r>
          </a:p>
          <a:p>
            <a:pPr indent="450850"/>
            <a:r>
              <a:rPr lang="id-ID" smtClean="0"/>
              <a:t>e.   Biaya overhead yang dibebankan </a:t>
            </a:r>
          </a:p>
          <a:p>
            <a:r>
              <a:rPr lang="id-ID" smtClean="0"/>
              <a:t>	Persediaan bahan penolong </a:t>
            </a:r>
            <a:endParaRPr lang="id-ID" sz="2000" smtClean="0"/>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Teori</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378565"/>
            <a:ext cx="8229600" cy="2431435"/>
          </a:xfrm>
          <a:prstGeom prst="rect">
            <a:avLst/>
          </a:prstGeom>
          <a:noFill/>
        </p:spPr>
        <p:txBody>
          <a:bodyPr wrap="square" rtlCol="0">
            <a:spAutoFit/>
          </a:bodyPr>
          <a:lstStyle/>
          <a:p>
            <a:pPr marL="457200" indent="-457200">
              <a:buFont typeface="+mj-lt"/>
              <a:buAutoNum type="arabicPeriod" startAt="9"/>
            </a:pPr>
            <a:r>
              <a:rPr lang="id-ID" sz="2000" smtClean="0"/>
              <a:t>Di dalam metode harga pokok pesanan, pajak penghasilan atas gaji dan upah karyawan pabrik yang ditangguang oleh perusahaan sebaiknya diperhitungkan sebagai elemen: </a:t>
            </a:r>
          </a:p>
          <a:p>
            <a:pPr marL="723900" indent="-273050">
              <a:buFont typeface="+mj-lt"/>
              <a:buAutoNum type="alphaLcPeriod"/>
            </a:pPr>
            <a:r>
              <a:rPr lang="id-ID" smtClean="0"/>
              <a:t>Biaya tenaga kerja langsung </a:t>
            </a:r>
          </a:p>
          <a:p>
            <a:pPr marL="723900" indent="-273050">
              <a:buFont typeface="+mj-lt"/>
              <a:buAutoNum type="alphaLcPeriod"/>
            </a:pPr>
            <a:r>
              <a:rPr lang="id-ID" smtClean="0"/>
              <a:t>Biaya umum </a:t>
            </a:r>
          </a:p>
          <a:p>
            <a:pPr marL="723900" indent="-273050">
              <a:buFont typeface="+mj-lt"/>
              <a:buAutoNum type="alphaLcPeriod"/>
            </a:pPr>
            <a:r>
              <a:rPr lang="id-ID" smtClean="0"/>
              <a:t>Biaya administrasi </a:t>
            </a:r>
          </a:p>
          <a:p>
            <a:pPr marL="723900" indent="-273050">
              <a:buFont typeface="+mj-lt"/>
              <a:buAutoNum type="alphaLcPeriod"/>
            </a:pPr>
            <a:r>
              <a:rPr lang="id-ID" smtClean="0"/>
              <a:t>Biaya tenaga kerja tidak langsung </a:t>
            </a:r>
          </a:p>
          <a:p>
            <a:pPr marL="723900" indent="-273050">
              <a:buFont typeface="+mj-lt"/>
              <a:buAutoNum type="alphaLcPeriod"/>
            </a:pPr>
            <a:r>
              <a:rPr lang="id-ID" smtClean="0"/>
              <a:t>Biaya overhead pabrik </a:t>
            </a:r>
            <a:endParaRPr lang="id-ID" sz="2000" smtClean="0"/>
          </a:p>
        </p:txBody>
      </p:sp>
      <p:sp>
        <p:nvSpPr>
          <p:cNvPr id="13" name="TextBox 12"/>
          <p:cNvSpPr txBox="1"/>
          <p:nvPr/>
        </p:nvSpPr>
        <p:spPr>
          <a:xfrm>
            <a:off x="533400" y="3810000"/>
            <a:ext cx="7772400" cy="2092881"/>
          </a:xfrm>
          <a:prstGeom prst="rect">
            <a:avLst/>
          </a:prstGeom>
          <a:noFill/>
        </p:spPr>
        <p:txBody>
          <a:bodyPr wrap="square" rtlCol="0">
            <a:spAutoFit/>
          </a:bodyPr>
          <a:lstStyle/>
          <a:p>
            <a:pPr marL="457200" indent="-457200">
              <a:buFont typeface="+mj-lt"/>
              <a:buAutoNum type="arabicPeriod" startAt="10"/>
            </a:pPr>
            <a:r>
              <a:rPr lang="id-ID" sz="2000" smtClean="0"/>
              <a:t>Biaya tambahan untuk memperbaiki produk cacat akan dibebankan ke pesanan tertentu apabila: </a:t>
            </a:r>
          </a:p>
          <a:p>
            <a:pPr marL="723900" indent="-273050">
              <a:buFont typeface="+mj-lt"/>
              <a:buAutoNum type="alphaLcPeriod"/>
            </a:pPr>
            <a:r>
              <a:rPr lang="id-ID" smtClean="0"/>
              <a:t>sudah biasa terjadi </a:t>
            </a:r>
          </a:p>
          <a:p>
            <a:pPr marL="723900" indent="-273050">
              <a:buFont typeface="+mj-lt"/>
              <a:buAutoNum type="alphaLcPeriod"/>
            </a:pPr>
            <a:r>
              <a:rPr lang="id-ID" smtClean="0"/>
              <a:t>mencari praktisnya </a:t>
            </a:r>
          </a:p>
          <a:p>
            <a:pPr marL="723900" indent="-273050">
              <a:buFont typeface="+mj-lt"/>
              <a:buAutoNum type="alphaLcPeriod"/>
            </a:pPr>
            <a:r>
              <a:rPr lang="id-ID" smtClean="0"/>
              <a:t>pemesan mau menanggung </a:t>
            </a:r>
          </a:p>
          <a:p>
            <a:pPr marL="723900" indent="-273050">
              <a:buFont typeface="+mj-lt"/>
              <a:buAutoNum type="alphaLcPeriod"/>
            </a:pPr>
            <a:r>
              <a:rPr lang="id-ID" smtClean="0"/>
              <a:t>pemesan tidak mau menanggung</a:t>
            </a:r>
          </a:p>
          <a:p>
            <a:pPr marL="723900" indent="-273050">
              <a:buFont typeface="+mj-lt"/>
              <a:buAutoNum type="alphaLcPeriod"/>
            </a:pPr>
            <a:r>
              <a:rPr lang="id-ID" smtClean="0"/>
              <a:t>karena pesanan tersebut spesifik (berbeda dengan biasa) </a:t>
            </a:r>
            <a:endParaRPr lang="id-ID"/>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Praktek</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378565"/>
            <a:ext cx="8229600" cy="4616648"/>
          </a:xfrm>
          <a:prstGeom prst="rect">
            <a:avLst/>
          </a:prstGeom>
          <a:noFill/>
        </p:spPr>
        <p:txBody>
          <a:bodyPr wrap="square" rtlCol="0">
            <a:spAutoFit/>
          </a:bodyPr>
          <a:lstStyle/>
          <a:p>
            <a:pPr marL="457200" lvl="0" indent="-457200">
              <a:buFont typeface="+mj-lt"/>
              <a:buAutoNum type="arabicPeriod"/>
            </a:pPr>
            <a:r>
              <a:rPr lang="id-ID" sz="2000" smtClean="0"/>
              <a:t>PT X menggunakan metode harga pokok pesanan untuk mengumpulkan biaya produksinya. Biaya overhead pabrik dibebankan kepada produk atas dasar jam kerja langsung. Diperkirakan biaya overhead pabrik 2009 adalah Rp 50.000,00 pada kapasitas 20.000 jam tenaga kerja langsung. Biaya bahan baku yang dipakai untuk pesanan 461 adalah sebesar Rp 4.000,00 dan biaya tenaga kerja langsung sebesar 1.500 jam dengan tarif Rp 5,00 per jam. Pada akhir tahun 2009, ternyata perusahaan telah beroperasi sebanyak Rp 24.000 jam tenaga kerja langsung dengan overhead pabrik sesungguhnya Rp 54.000,00. Jika pesanan 461 berisi 100 unit produk, biaya produk per unit pesanan tersebut adalah: </a:t>
            </a:r>
          </a:p>
          <a:p>
            <a:pPr marL="723900" lvl="0" indent="-273050">
              <a:buAutoNum type="alphaLcPeriod"/>
            </a:pPr>
            <a:r>
              <a:rPr lang="id-ID" smtClean="0"/>
              <a:t>Rp142,50			d.  Rp135,50</a:t>
            </a:r>
          </a:p>
          <a:p>
            <a:pPr marL="723900" lvl="0" indent="-273050">
              <a:buAutoNum type="alphaLcPeriod"/>
            </a:pPr>
            <a:r>
              <a:rPr lang="id-ID" smtClean="0"/>
              <a:t>Rp125,00			e.  Rp152,50</a:t>
            </a:r>
          </a:p>
          <a:p>
            <a:pPr marL="723900" lvl="0" indent="-273050">
              <a:buAutoNum type="alphaLcPeriod"/>
            </a:pPr>
            <a:r>
              <a:rPr lang="id-ID" smtClean="0"/>
              <a:t>Rp130,50</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Soal Praktek</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p:nvSpPr>
        <p:spPr>
          <a:xfrm>
            <a:off x="533400" y="1778437"/>
            <a:ext cx="8229600" cy="3631763"/>
          </a:xfrm>
          <a:prstGeom prst="rect">
            <a:avLst/>
          </a:prstGeom>
          <a:noFill/>
        </p:spPr>
        <p:txBody>
          <a:bodyPr wrap="square" rtlCol="0">
            <a:spAutoFit/>
          </a:bodyPr>
          <a:lstStyle/>
          <a:p>
            <a:pPr marL="457200" lvl="0" indent="-457200">
              <a:buFont typeface="+mj-lt"/>
              <a:buAutoNum type="arabicPeriod" startAt="2"/>
            </a:pPr>
            <a:r>
              <a:rPr lang="id-ID" sz="2000" smtClean="0"/>
              <a:t>PT 86 menggunakan system biaya standar. Informasi mengenai tenaga kerja langsung adalah sebagai berikut: </a:t>
            </a:r>
          </a:p>
          <a:p>
            <a:pPr indent="450850"/>
            <a:r>
              <a:rPr lang="id-ID" sz="2000" smtClean="0"/>
              <a:t>Jam tenaga kerja langsung sesungguhnya 20.000 jam </a:t>
            </a:r>
          </a:p>
          <a:p>
            <a:pPr indent="450850"/>
            <a:r>
              <a:rPr lang="id-ID" sz="2000" smtClean="0"/>
              <a:t>Jam tenaga kerja langsung menurut standar 21.000 jam </a:t>
            </a:r>
          </a:p>
          <a:p>
            <a:pPr indent="450850"/>
            <a:r>
              <a:rPr lang="id-ID" sz="2000" smtClean="0"/>
              <a:t>Selisih tarif upah (rugi) Rp 3.000,00</a:t>
            </a:r>
          </a:p>
          <a:p>
            <a:pPr indent="450850"/>
            <a:r>
              <a:rPr lang="id-ID" sz="2000" smtClean="0"/>
              <a:t>Biaya tenaga kerja langsung sesungguhnya Rp 126.000,00</a:t>
            </a:r>
          </a:p>
          <a:p>
            <a:pPr indent="450850"/>
            <a:r>
              <a:rPr lang="id-ID" sz="2000" smtClean="0"/>
              <a:t>Selisih efisiensi upah PT 86 adalah : </a:t>
            </a:r>
          </a:p>
          <a:p>
            <a:pPr marL="723900" indent="-273050">
              <a:buFont typeface="+mj-lt"/>
              <a:buAutoNum type="alphaLcPeriod"/>
            </a:pPr>
            <a:r>
              <a:rPr lang="id-ID" smtClean="0"/>
              <a:t>Rp6.000,00 (laba)</a:t>
            </a:r>
          </a:p>
          <a:p>
            <a:pPr marL="723900" indent="-273050">
              <a:buFont typeface="+mj-lt"/>
              <a:buAutoNum type="alphaLcPeriod"/>
            </a:pPr>
            <a:r>
              <a:rPr lang="id-ID" smtClean="0"/>
              <a:t>Rp6.150,00 (laba) </a:t>
            </a:r>
          </a:p>
          <a:p>
            <a:pPr marL="723900" indent="-273050">
              <a:buFont typeface="+mj-lt"/>
              <a:buAutoNum type="alphaLcPeriod"/>
            </a:pPr>
            <a:r>
              <a:rPr lang="id-ID" smtClean="0"/>
              <a:t>Rp6.300,00 (laba) </a:t>
            </a:r>
          </a:p>
          <a:p>
            <a:pPr marL="723900" indent="-273050">
              <a:buFont typeface="+mj-lt"/>
              <a:buAutoNum type="alphaLcPeriod"/>
            </a:pPr>
            <a:r>
              <a:rPr lang="id-ID" smtClean="0"/>
              <a:t>Rp6.450,00 (laba)</a:t>
            </a:r>
          </a:p>
          <a:p>
            <a:pPr marL="723900" indent="-273050">
              <a:buFont typeface="+mj-lt"/>
              <a:buAutoNum type="alphaLcPeriod"/>
            </a:pPr>
            <a:r>
              <a:rPr lang="id-ID" smtClean="0"/>
              <a:t>Rp6.500,00 (laba)</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69"/>
          <p:cNvGrpSpPr>
            <a:grpSpLocks/>
          </p:cNvGrpSpPr>
          <p:nvPr/>
        </p:nvGrpSpPr>
        <p:grpSpPr bwMode="auto">
          <a:xfrm>
            <a:off x="1019175" y="1565275"/>
            <a:ext cx="7553325" cy="4672013"/>
            <a:chOff x="642" y="986"/>
            <a:chExt cx="4758" cy="2943"/>
          </a:xfrm>
        </p:grpSpPr>
        <p:sp>
          <p:nvSpPr>
            <p:cNvPr id="83975" name="Freeform 4"/>
            <p:cNvSpPr>
              <a:spLocks/>
            </p:cNvSpPr>
            <p:nvPr/>
          </p:nvSpPr>
          <p:spPr bwMode="auto">
            <a:xfrm>
              <a:off x="3336" y="2754"/>
              <a:ext cx="678" cy="485"/>
            </a:xfrm>
            <a:custGeom>
              <a:avLst/>
              <a:gdLst>
                <a:gd name="T0" fmla="*/ 0 w 2034"/>
                <a:gd name="T1" fmla="*/ 0 h 1454"/>
                <a:gd name="T2" fmla="*/ 0 w 2034"/>
                <a:gd name="T3" fmla="*/ 0 h 1454"/>
                <a:gd name="T4" fmla="*/ 0 w 2034"/>
                <a:gd name="T5" fmla="*/ 0 h 1454"/>
                <a:gd name="T6" fmla="*/ 0 w 2034"/>
                <a:gd name="T7" fmla="*/ 0 h 1454"/>
                <a:gd name="T8" fmla="*/ 0 w 2034"/>
                <a:gd name="T9" fmla="*/ 0 h 1454"/>
                <a:gd name="T10" fmla="*/ 0 w 2034"/>
                <a:gd name="T11" fmla="*/ 0 h 1454"/>
                <a:gd name="T12" fmla="*/ 0 w 2034"/>
                <a:gd name="T13" fmla="*/ 0 h 1454"/>
                <a:gd name="T14" fmla="*/ 0 w 2034"/>
                <a:gd name="T15" fmla="*/ 0 h 1454"/>
                <a:gd name="T16" fmla="*/ 0 w 2034"/>
                <a:gd name="T17" fmla="*/ 0 h 1454"/>
                <a:gd name="T18" fmla="*/ 0 w 2034"/>
                <a:gd name="T19" fmla="*/ 0 h 14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34"/>
                <a:gd name="T31" fmla="*/ 0 h 1454"/>
                <a:gd name="T32" fmla="*/ 2034 w 2034"/>
                <a:gd name="T33" fmla="*/ 1454 h 14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34" h="1454">
                  <a:moveTo>
                    <a:pt x="283" y="183"/>
                  </a:moveTo>
                  <a:lnTo>
                    <a:pt x="678" y="290"/>
                  </a:lnTo>
                  <a:lnTo>
                    <a:pt x="1751" y="108"/>
                  </a:lnTo>
                  <a:lnTo>
                    <a:pt x="2034" y="945"/>
                  </a:lnTo>
                  <a:lnTo>
                    <a:pt x="1526" y="1235"/>
                  </a:lnTo>
                  <a:lnTo>
                    <a:pt x="931" y="1382"/>
                  </a:lnTo>
                  <a:lnTo>
                    <a:pt x="482" y="1454"/>
                  </a:lnTo>
                  <a:lnTo>
                    <a:pt x="0" y="726"/>
                  </a:lnTo>
                  <a:lnTo>
                    <a:pt x="170" y="0"/>
                  </a:lnTo>
                  <a:lnTo>
                    <a:pt x="283" y="183"/>
                  </a:lnTo>
                  <a:close/>
                </a:path>
              </a:pathLst>
            </a:custGeom>
            <a:solidFill>
              <a:srgbClr val="FFEA00"/>
            </a:solidFill>
            <a:ln w="0">
              <a:solidFill>
                <a:srgbClr val="FFEA00"/>
              </a:solidFill>
              <a:round/>
              <a:headEnd/>
              <a:tailEnd/>
            </a:ln>
          </p:spPr>
          <p:txBody>
            <a:bodyPr/>
            <a:lstStyle/>
            <a:p>
              <a:endParaRPr lang="id-ID"/>
            </a:p>
          </p:txBody>
        </p:sp>
        <p:sp>
          <p:nvSpPr>
            <p:cNvPr id="83976" name="Freeform 5"/>
            <p:cNvSpPr>
              <a:spLocks/>
            </p:cNvSpPr>
            <p:nvPr/>
          </p:nvSpPr>
          <p:spPr bwMode="auto">
            <a:xfrm>
              <a:off x="4241" y="2669"/>
              <a:ext cx="933" cy="884"/>
            </a:xfrm>
            <a:custGeom>
              <a:avLst/>
              <a:gdLst>
                <a:gd name="T0" fmla="*/ 0 w 2800"/>
                <a:gd name="T1" fmla="*/ 0 h 2652"/>
                <a:gd name="T2" fmla="*/ 0 w 2800"/>
                <a:gd name="T3" fmla="*/ 0 h 2652"/>
                <a:gd name="T4" fmla="*/ 0 w 2800"/>
                <a:gd name="T5" fmla="*/ 0 h 2652"/>
                <a:gd name="T6" fmla="*/ 0 w 2800"/>
                <a:gd name="T7" fmla="*/ 0 h 2652"/>
                <a:gd name="T8" fmla="*/ 0 w 2800"/>
                <a:gd name="T9" fmla="*/ 0 h 2652"/>
                <a:gd name="T10" fmla="*/ 0 w 2800"/>
                <a:gd name="T11" fmla="*/ 0 h 2652"/>
                <a:gd name="T12" fmla="*/ 0 w 2800"/>
                <a:gd name="T13" fmla="*/ 0 h 2652"/>
                <a:gd name="T14" fmla="*/ 0 w 2800"/>
                <a:gd name="T15" fmla="*/ 0 h 2652"/>
                <a:gd name="T16" fmla="*/ 0 w 2800"/>
                <a:gd name="T17" fmla="*/ 0 h 2652"/>
                <a:gd name="T18" fmla="*/ 0 w 2800"/>
                <a:gd name="T19" fmla="*/ 0 h 2652"/>
                <a:gd name="T20" fmla="*/ 0 w 2800"/>
                <a:gd name="T21" fmla="*/ 0 h 2652"/>
                <a:gd name="T22" fmla="*/ 0 w 2800"/>
                <a:gd name="T23" fmla="*/ 0 h 2652"/>
                <a:gd name="T24" fmla="*/ 0 w 2800"/>
                <a:gd name="T25" fmla="*/ 0 h 2652"/>
                <a:gd name="T26" fmla="*/ 0 w 2800"/>
                <a:gd name="T27" fmla="*/ 0 h 26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00"/>
                <a:gd name="T43" fmla="*/ 0 h 2652"/>
                <a:gd name="T44" fmla="*/ 2800 w 2800"/>
                <a:gd name="T45" fmla="*/ 2652 h 26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00" h="2652">
                  <a:moveTo>
                    <a:pt x="1215" y="545"/>
                  </a:moveTo>
                  <a:lnTo>
                    <a:pt x="1215" y="873"/>
                  </a:lnTo>
                  <a:lnTo>
                    <a:pt x="989" y="1236"/>
                  </a:lnTo>
                  <a:lnTo>
                    <a:pt x="536" y="1490"/>
                  </a:lnTo>
                  <a:lnTo>
                    <a:pt x="140" y="1745"/>
                  </a:lnTo>
                  <a:lnTo>
                    <a:pt x="0" y="2145"/>
                  </a:lnTo>
                  <a:lnTo>
                    <a:pt x="452" y="2111"/>
                  </a:lnTo>
                  <a:lnTo>
                    <a:pt x="1781" y="2652"/>
                  </a:lnTo>
                  <a:lnTo>
                    <a:pt x="2006" y="2361"/>
                  </a:lnTo>
                  <a:lnTo>
                    <a:pt x="2120" y="2035"/>
                  </a:lnTo>
                  <a:lnTo>
                    <a:pt x="2628" y="1236"/>
                  </a:lnTo>
                  <a:lnTo>
                    <a:pt x="2800" y="545"/>
                  </a:lnTo>
                  <a:lnTo>
                    <a:pt x="2459" y="0"/>
                  </a:lnTo>
                  <a:lnTo>
                    <a:pt x="1215" y="545"/>
                  </a:lnTo>
                  <a:close/>
                </a:path>
              </a:pathLst>
            </a:custGeom>
            <a:solidFill>
              <a:srgbClr val="FFC98E"/>
            </a:solidFill>
            <a:ln w="0">
              <a:solidFill>
                <a:srgbClr val="FFC98E"/>
              </a:solidFill>
              <a:round/>
              <a:headEnd/>
              <a:tailEnd/>
            </a:ln>
          </p:spPr>
          <p:txBody>
            <a:bodyPr/>
            <a:lstStyle/>
            <a:p>
              <a:endParaRPr lang="id-ID"/>
            </a:p>
          </p:txBody>
        </p:sp>
        <p:sp>
          <p:nvSpPr>
            <p:cNvPr id="83977" name="Freeform 6"/>
            <p:cNvSpPr>
              <a:spLocks/>
            </p:cNvSpPr>
            <p:nvPr/>
          </p:nvSpPr>
          <p:spPr bwMode="auto">
            <a:xfrm>
              <a:off x="1009" y="2790"/>
              <a:ext cx="358" cy="412"/>
            </a:xfrm>
            <a:custGeom>
              <a:avLst/>
              <a:gdLst>
                <a:gd name="T0" fmla="*/ 0 w 1075"/>
                <a:gd name="T1" fmla="*/ 0 h 1237"/>
                <a:gd name="T2" fmla="*/ 0 w 1075"/>
                <a:gd name="T3" fmla="*/ 0 h 1237"/>
                <a:gd name="T4" fmla="*/ 0 w 1075"/>
                <a:gd name="T5" fmla="*/ 0 h 1237"/>
                <a:gd name="T6" fmla="*/ 0 w 1075"/>
                <a:gd name="T7" fmla="*/ 0 h 1237"/>
                <a:gd name="T8" fmla="*/ 0 w 1075"/>
                <a:gd name="T9" fmla="*/ 0 h 1237"/>
                <a:gd name="T10" fmla="*/ 0 w 1075"/>
                <a:gd name="T11" fmla="*/ 0 h 1237"/>
                <a:gd name="T12" fmla="*/ 0 w 1075"/>
                <a:gd name="T13" fmla="*/ 0 h 1237"/>
                <a:gd name="T14" fmla="*/ 0 w 1075"/>
                <a:gd name="T15" fmla="*/ 0 h 1237"/>
                <a:gd name="T16" fmla="*/ 0 w 1075"/>
                <a:gd name="T17" fmla="*/ 0 h 1237"/>
                <a:gd name="T18" fmla="*/ 0 w 1075"/>
                <a:gd name="T19" fmla="*/ 0 h 12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5"/>
                <a:gd name="T31" fmla="*/ 0 h 1237"/>
                <a:gd name="T32" fmla="*/ 1075 w 1075"/>
                <a:gd name="T33" fmla="*/ 1237 h 12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5" h="1237">
                  <a:moveTo>
                    <a:pt x="0" y="1092"/>
                  </a:moveTo>
                  <a:lnTo>
                    <a:pt x="482" y="292"/>
                  </a:lnTo>
                  <a:lnTo>
                    <a:pt x="622" y="330"/>
                  </a:lnTo>
                  <a:lnTo>
                    <a:pt x="735" y="0"/>
                  </a:lnTo>
                  <a:lnTo>
                    <a:pt x="935" y="75"/>
                  </a:lnTo>
                  <a:lnTo>
                    <a:pt x="906" y="219"/>
                  </a:lnTo>
                  <a:lnTo>
                    <a:pt x="1075" y="292"/>
                  </a:lnTo>
                  <a:lnTo>
                    <a:pt x="622" y="1127"/>
                  </a:lnTo>
                  <a:lnTo>
                    <a:pt x="313" y="1237"/>
                  </a:lnTo>
                  <a:lnTo>
                    <a:pt x="0" y="1092"/>
                  </a:lnTo>
                  <a:close/>
                </a:path>
              </a:pathLst>
            </a:custGeom>
            <a:solidFill>
              <a:srgbClr val="FFEA00"/>
            </a:solidFill>
            <a:ln w="0">
              <a:solidFill>
                <a:srgbClr val="FFEA00"/>
              </a:solidFill>
              <a:round/>
              <a:headEnd/>
              <a:tailEnd/>
            </a:ln>
          </p:spPr>
          <p:txBody>
            <a:bodyPr/>
            <a:lstStyle/>
            <a:p>
              <a:endParaRPr lang="id-ID"/>
            </a:p>
          </p:txBody>
        </p:sp>
        <p:sp>
          <p:nvSpPr>
            <p:cNvPr id="83978" name="Freeform 7"/>
            <p:cNvSpPr>
              <a:spLocks/>
            </p:cNvSpPr>
            <p:nvPr/>
          </p:nvSpPr>
          <p:spPr bwMode="auto">
            <a:xfrm>
              <a:off x="698" y="3081"/>
              <a:ext cx="556" cy="642"/>
            </a:xfrm>
            <a:custGeom>
              <a:avLst/>
              <a:gdLst>
                <a:gd name="T0" fmla="*/ 0 w 1667"/>
                <a:gd name="T1" fmla="*/ 0 h 1926"/>
                <a:gd name="T2" fmla="*/ 0 w 1667"/>
                <a:gd name="T3" fmla="*/ 0 h 1926"/>
                <a:gd name="T4" fmla="*/ 0 w 1667"/>
                <a:gd name="T5" fmla="*/ 0 h 1926"/>
                <a:gd name="T6" fmla="*/ 0 w 1667"/>
                <a:gd name="T7" fmla="*/ 0 h 1926"/>
                <a:gd name="T8" fmla="*/ 0 w 1667"/>
                <a:gd name="T9" fmla="*/ 0 h 1926"/>
                <a:gd name="T10" fmla="*/ 0 w 1667"/>
                <a:gd name="T11" fmla="*/ 0 h 1926"/>
                <a:gd name="T12" fmla="*/ 0 w 1667"/>
                <a:gd name="T13" fmla="*/ 0 h 1926"/>
                <a:gd name="T14" fmla="*/ 0 w 1667"/>
                <a:gd name="T15" fmla="*/ 0 h 1926"/>
                <a:gd name="T16" fmla="*/ 0 w 1667"/>
                <a:gd name="T17" fmla="*/ 0 h 1926"/>
                <a:gd name="T18" fmla="*/ 0 w 1667"/>
                <a:gd name="T19" fmla="*/ 0 h 1926"/>
                <a:gd name="T20" fmla="*/ 0 w 1667"/>
                <a:gd name="T21" fmla="*/ 0 h 1926"/>
                <a:gd name="T22" fmla="*/ 0 w 1667"/>
                <a:gd name="T23" fmla="*/ 0 h 19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67"/>
                <a:gd name="T37" fmla="*/ 0 h 1926"/>
                <a:gd name="T38" fmla="*/ 1667 w 1667"/>
                <a:gd name="T39" fmla="*/ 1926 h 19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67" h="1926">
                  <a:moveTo>
                    <a:pt x="453" y="35"/>
                  </a:moveTo>
                  <a:lnTo>
                    <a:pt x="0" y="1601"/>
                  </a:lnTo>
                  <a:lnTo>
                    <a:pt x="254" y="1853"/>
                  </a:lnTo>
                  <a:lnTo>
                    <a:pt x="846" y="1926"/>
                  </a:lnTo>
                  <a:lnTo>
                    <a:pt x="1187" y="1926"/>
                  </a:lnTo>
                  <a:lnTo>
                    <a:pt x="1667" y="327"/>
                  </a:lnTo>
                  <a:lnTo>
                    <a:pt x="1554" y="254"/>
                  </a:lnTo>
                  <a:lnTo>
                    <a:pt x="1217" y="327"/>
                  </a:lnTo>
                  <a:lnTo>
                    <a:pt x="1018" y="254"/>
                  </a:lnTo>
                  <a:lnTo>
                    <a:pt x="1131" y="35"/>
                  </a:lnTo>
                  <a:lnTo>
                    <a:pt x="906" y="0"/>
                  </a:lnTo>
                  <a:lnTo>
                    <a:pt x="453" y="35"/>
                  </a:lnTo>
                  <a:close/>
                </a:path>
              </a:pathLst>
            </a:custGeom>
            <a:solidFill>
              <a:srgbClr val="FF0000"/>
            </a:solidFill>
            <a:ln w="0">
              <a:solidFill>
                <a:srgbClr val="FF0000"/>
              </a:solidFill>
              <a:round/>
              <a:headEnd/>
              <a:tailEnd/>
            </a:ln>
          </p:spPr>
          <p:txBody>
            <a:bodyPr/>
            <a:lstStyle/>
            <a:p>
              <a:endParaRPr lang="id-ID"/>
            </a:p>
          </p:txBody>
        </p:sp>
        <p:sp>
          <p:nvSpPr>
            <p:cNvPr id="83979" name="Freeform 8"/>
            <p:cNvSpPr>
              <a:spLocks/>
            </p:cNvSpPr>
            <p:nvPr/>
          </p:nvSpPr>
          <p:spPr bwMode="auto">
            <a:xfrm>
              <a:off x="914" y="3323"/>
              <a:ext cx="3110" cy="581"/>
            </a:xfrm>
            <a:custGeom>
              <a:avLst/>
              <a:gdLst>
                <a:gd name="T0" fmla="*/ 0 w 9330"/>
                <a:gd name="T1" fmla="*/ 0 h 1742"/>
                <a:gd name="T2" fmla="*/ 0 w 9330"/>
                <a:gd name="T3" fmla="*/ 0 h 1742"/>
                <a:gd name="T4" fmla="*/ 1 w 9330"/>
                <a:gd name="T5" fmla="*/ 0 h 1742"/>
                <a:gd name="T6" fmla="*/ 1 w 9330"/>
                <a:gd name="T7" fmla="*/ 0 h 1742"/>
                <a:gd name="T8" fmla="*/ 1 w 9330"/>
                <a:gd name="T9" fmla="*/ 0 h 1742"/>
                <a:gd name="T10" fmla="*/ 0 w 9330"/>
                <a:gd name="T11" fmla="*/ 0 h 1742"/>
                <a:gd name="T12" fmla="*/ 0 w 9330"/>
                <a:gd name="T13" fmla="*/ 0 h 1742"/>
                <a:gd name="T14" fmla="*/ 0 w 9330"/>
                <a:gd name="T15" fmla="*/ 0 h 1742"/>
                <a:gd name="T16" fmla="*/ 0 w 9330"/>
                <a:gd name="T17" fmla="*/ 0 h 1742"/>
                <a:gd name="T18" fmla="*/ 0 w 9330"/>
                <a:gd name="T19" fmla="*/ 0 h 1742"/>
                <a:gd name="T20" fmla="*/ 0 w 9330"/>
                <a:gd name="T21" fmla="*/ 0 h 17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330"/>
                <a:gd name="T34" fmla="*/ 0 h 1742"/>
                <a:gd name="T35" fmla="*/ 9330 w 9330"/>
                <a:gd name="T36" fmla="*/ 1742 h 17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330" h="1742">
                  <a:moveTo>
                    <a:pt x="706" y="689"/>
                  </a:moveTo>
                  <a:lnTo>
                    <a:pt x="1780" y="0"/>
                  </a:lnTo>
                  <a:lnTo>
                    <a:pt x="7040" y="72"/>
                  </a:lnTo>
                  <a:lnTo>
                    <a:pt x="9330" y="1489"/>
                  </a:lnTo>
                  <a:lnTo>
                    <a:pt x="8737" y="1708"/>
                  </a:lnTo>
                  <a:lnTo>
                    <a:pt x="197" y="1742"/>
                  </a:lnTo>
                  <a:lnTo>
                    <a:pt x="0" y="1419"/>
                  </a:lnTo>
                  <a:lnTo>
                    <a:pt x="425" y="1199"/>
                  </a:lnTo>
                  <a:lnTo>
                    <a:pt x="596" y="1092"/>
                  </a:lnTo>
                  <a:lnTo>
                    <a:pt x="679" y="837"/>
                  </a:lnTo>
                  <a:lnTo>
                    <a:pt x="706" y="689"/>
                  </a:lnTo>
                  <a:close/>
                </a:path>
              </a:pathLst>
            </a:custGeom>
            <a:solidFill>
              <a:srgbClr val="70230C"/>
            </a:solidFill>
            <a:ln w="0">
              <a:solidFill>
                <a:srgbClr val="70230C"/>
              </a:solidFill>
              <a:round/>
              <a:headEnd/>
              <a:tailEnd/>
            </a:ln>
          </p:spPr>
          <p:txBody>
            <a:bodyPr/>
            <a:lstStyle/>
            <a:p>
              <a:endParaRPr lang="id-ID"/>
            </a:p>
          </p:txBody>
        </p:sp>
        <p:sp>
          <p:nvSpPr>
            <p:cNvPr id="83980" name="Freeform 9"/>
            <p:cNvSpPr>
              <a:spLocks/>
            </p:cNvSpPr>
            <p:nvPr/>
          </p:nvSpPr>
          <p:spPr bwMode="auto">
            <a:xfrm>
              <a:off x="1188" y="3373"/>
              <a:ext cx="2365" cy="435"/>
            </a:xfrm>
            <a:custGeom>
              <a:avLst/>
              <a:gdLst>
                <a:gd name="T0" fmla="*/ 0 w 7094"/>
                <a:gd name="T1" fmla="*/ 0 h 1305"/>
                <a:gd name="T2" fmla="*/ 0 w 7094"/>
                <a:gd name="T3" fmla="*/ 0 h 1305"/>
                <a:gd name="T4" fmla="*/ 0 w 7094"/>
                <a:gd name="T5" fmla="*/ 0 h 1305"/>
                <a:gd name="T6" fmla="*/ 0 w 7094"/>
                <a:gd name="T7" fmla="*/ 0 h 1305"/>
                <a:gd name="T8" fmla="*/ 1 w 7094"/>
                <a:gd name="T9" fmla="*/ 0 h 1305"/>
                <a:gd name="T10" fmla="*/ 1 w 7094"/>
                <a:gd name="T11" fmla="*/ 0 h 1305"/>
                <a:gd name="T12" fmla="*/ 1 w 7094"/>
                <a:gd name="T13" fmla="*/ 0 h 1305"/>
                <a:gd name="T14" fmla="*/ 1 w 7094"/>
                <a:gd name="T15" fmla="*/ 0 h 1305"/>
                <a:gd name="T16" fmla="*/ 1 w 7094"/>
                <a:gd name="T17" fmla="*/ 0 h 1305"/>
                <a:gd name="T18" fmla="*/ 1 w 7094"/>
                <a:gd name="T19" fmla="*/ 0 h 1305"/>
                <a:gd name="T20" fmla="*/ 0 w 7094"/>
                <a:gd name="T21" fmla="*/ 0 h 1305"/>
                <a:gd name="T22" fmla="*/ 0 w 7094"/>
                <a:gd name="T23" fmla="*/ 0 h 1305"/>
                <a:gd name="T24" fmla="*/ 0 w 7094"/>
                <a:gd name="T25" fmla="*/ 0 h 1305"/>
                <a:gd name="T26" fmla="*/ 0 w 7094"/>
                <a:gd name="T27" fmla="*/ 0 h 13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094"/>
                <a:gd name="T43" fmla="*/ 0 h 1305"/>
                <a:gd name="T44" fmla="*/ 7094 w 7094"/>
                <a:gd name="T45" fmla="*/ 1305 h 130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094" h="1305">
                  <a:moveTo>
                    <a:pt x="0" y="759"/>
                  </a:moveTo>
                  <a:lnTo>
                    <a:pt x="396" y="397"/>
                  </a:lnTo>
                  <a:lnTo>
                    <a:pt x="1072" y="107"/>
                  </a:lnTo>
                  <a:lnTo>
                    <a:pt x="1609" y="34"/>
                  </a:lnTo>
                  <a:lnTo>
                    <a:pt x="3364" y="0"/>
                  </a:lnTo>
                  <a:lnTo>
                    <a:pt x="5991" y="0"/>
                  </a:lnTo>
                  <a:lnTo>
                    <a:pt x="7094" y="689"/>
                  </a:lnTo>
                  <a:lnTo>
                    <a:pt x="7036" y="726"/>
                  </a:lnTo>
                  <a:lnTo>
                    <a:pt x="6330" y="1016"/>
                  </a:lnTo>
                  <a:lnTo>
                    <a:pt x="5852" y="1305"/>
                  </a:lnTo>
                  <a:lnTo>
                    <a:pt x="763" y="1305"/>
                  </a:lnTo>
                  <a:lnTo>
                    <a:pt x="367" y="868"/>
                  </a:lnTo>
                  <a:lnTo>
                    <a:pt x="169" y="832"/>
                  </a:lnTo>
                  <a:lnTo>
                    <a:pt x="0" y="759"/>
                  </a:lnTo>
                  <a:close/>
                </a:path>
              </a:pathLst>
            </a:custGeom>
            <a:solidFill>
              <a:srgbClr val="0CC10C"/>
            </a:solidFill>
            <a:ln w="0">
              <a:solidFill>
                <a:srgbClr val="0CC10C"/>
              </a:solidFill>
              <a:round/>
              <a:headEnd/>
              <a:tailEnd/>
            </a:ln>
          </p:spPr>
          <p:txBody>
            <a:bodyPr/>
            <a:lstStyle/>
            <a:p>
              <a:endParaRPr lang="id-ID"/>
            </a:p>
          </p:txBody>
        </p:sp>
        <p:sp>
          <p:nvSpPr>
            <p:cNvPr id="83981" name="Freeform 10"/>
            <p:cNvSpPr>
              <a:spLocks/>
            </p:cNvSpPr>
            <p:nvPr/>
          </p:nvSpPr>
          <p:spPr bwMode="auto">
            <a:xfrm>
              <a:off x="1273" y="3480"/>
              <a:ext cx="613" cy="328"/>
            </a:xfrm>
            <a:custGeom>
              <a:avLst/>
              <a:gdLst>
                <a:gd name="T0" fmla="*/ 0 w 1840"/>
                <a:gd name="T1" fmla="*/ 0 h 982"/>
                <a:gd name="T2" fmla="*/ 0 w 1840"/>
                <a:gd name="T3" fmla="*/ 0 h 982"/>
                <a:gd name="T4" fmla="*/ 0 w 1840"/>
                <a:gd name="T5" fmla="*/ 0 h 982"/>
                <a:gd name="T6" fmla="*/ 0 w 1840"/>
                <a:gd name="T7" fmla="*/ 0 h 982"/>
                <a:gd name="T8" fmla="*/ 0 w 1840"/>
                <a:gd name="T9" fmla="*/ 0 h 982"/>
                <a:gd name="T10" fmla="*/ 0 w 1840"/>
                <a:gd name="T11" fmla="*/ 0 h 982"/>
                <a:gd name="T12" fmla="*/ 0 w 1840"/>
                <a:gd name="T13" fmla="*/ 0 h 982"/>
                <a:gd name="T14" fmla="*/ 0 w 1840"/>
                <a:gd name="T15" fmla="*/ 0 h 982"/>
                <a:gd name="T16" fmla="*/ 0 w 1840"/>
                <a:gd name="T17" fmla="*/ 0 h 9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40"/>
                <a:gd name="T28" fmla="*/ 0 h 982"/>
                <a:gd name="T29" fmla="*/ 1840 w 1840"/>
                <a:gd name="T30" fmla="*/ 982 h 9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40" h="982">
                  <a:moveTo>
                    <a:pt x="0" y="545"/>
                  </a:moveTo>
                  <a:lnTo>
                    <a:pt x="396" y="366"/>
                  </a:lnTo>
                  <a:lnTo>
                    <a:pt x="819" y="0"/>
                  </a:lnTo>
                  <a:lnTo>
                    <a:pt x="1840" y="184"/>
                  </a:lnTo>
                  <a:lnTo>
                    <a:pt x="1441" y="693"/>
                  </a:lnTo>
                  <a:lnTo>
                    <a:pt x="1073" y="982"/>
                  </a:lnTo>
                  <a:lnTo>
                    <a:pt x="538" y="982"/>
                  </a:lnTo>
                  <a:lnTo>
                    <a:pt x="283" y="693"/>
                  </a:lnTo>
                  <a:lnTo>
                    <a:pt x="0" y="545"/>
                  </a:lnTo>
                  <a:close/>
                </a:path>
              </a:pathLst>
            </a:custGeom>
            <a:solidFill>
              <a:srgbClr val="FFEA00"/>
            </a:solidFill>
            <a:ln w="0">
              <a:solidFill>
                <a:srgbClr val="FFEA00"/>
              </a:solidFill>
              <a:round/>
              <a:headEnd/>
              <a:tailEnd/>
            </a:ln>
          </p:spPr>
          <p:txBody>
            <a:bodyPr/>
            <a:lstStyle/>
            <a:p>
              <a:endParaRPr lang="id-ID"/>
            </a:p>
          </p:txBody>
        </p:sp>
        <p:sp>
          <p:nvSpPr>
            <p:cNvPr id="83982" name="Freeform 11"/>
            <p:cNvSpPr>
              <a:spLocks/>
            </p:cNvSpPr>
            <p:nvPr/>
          </p:nvSpPr>
          <p:spPr bwMode="auto">
            <a:xfrm>
              <a:off x="2017" y="3069"/>
              <a:ext cx="1234" cy="520"/>
            </a:xfrm>
            <a:custGeom>
              <a:avLst/>
              <a:gdLst>
                <a:gd name="T0" fmla="*/ 0 w 3703"/>
                <a:gd name="T1" fmla="*/ 0 h 1560"/>
                <a:gd name="T2" fmla="*/ 0 w 3703"/>
                <a:gd name="T3" fmla="*/ 0 h 1560"/>
                <a:gd name="T4" fmla="*/ 0 w 3703"/>
                <a:gd name="T5" fmla="*/ 0 h 1560"/>
                <a:gd name="T6" fmla="*/ 0 w 3703"/>
                <a:gd name="T7" fmla="*/ 0 h 1560"/>
                <a:gd name="T8" fmla="*/ 0 w 3703"/>
                <a:gd name="T9" fmla="*/ 0 h 1560"/>
                <a:gd name="T10" fmla="*/ 0 w 3703"/>
                <a:gd name="T11" fmla="*/ 0 h 1560"/>
                <a:gd name="T12" fmla="*/ 1 w 3703"/>
                <a:gd name="T13" fmla="*/ 0 h 1560"/>
                <a:gd name="T14" fmla="*/ 0 w 3703"/>
                <a:gd name="T15" fmla="*/ 0 h 1560"/>
                <a:gd name="T16" fmla="*/ 0 w 3703"/>
                <a:gd name="T17" fmla="*/ 0 h 1560"/>
                <a:gd name="T18" fmla="*/ 0 w 3703"/>
                <a:gd name="T19" fmla="*/ 0 h 1560"/>
                <a:gd name="T20" fmla="*/ 0 w 3703"/>
                <a:gd name="T21" fmla="*/ 0 h 15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03"/>
                <a:gd name="T34" fmla="*/ 0 h 1560"/>
                <a:gd name="T35" fmla="*/ 3703 w 3703"/>
                <a:gd name="T36" fmla="*/ 1560 h 15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03" h="1560">
                  <a:moveTo>
                    <a:pt x="0" y="326"/>
                  </a:moveTo>
                  <a:lnTo>
                    <a:pt x="567" y="326"/>
                  </a:lnTo>
                  <a:lnTo>
                    <a:pt x="1100" y="146"/>
                  </a:lnTo>
                  <a:lnTo>
                    <a:pt x="1639" y="0"/>
                  </a:lnTo>
                  <a:lnTo>
                    <a:pt x="2207" y="363"/>
                  </a:lnTo>
                  <a:lnTo>
                    <a:pt x="3168" y="582"/>
                  </a:lnTo>
                  <a:lnTo>
                    <a:pt x="3703" y="615"/>
                  </a:lnTo>
                  <a:lnTo>
                    <a:pt x="1811" y="1560"/>
                  </a:lnTo>
                  <a:lnTo>
                    <a:pt x="537" y="945"/>
                  </a:lnTo>
                  <a:lnTo>
                    <a:pt x="114" y="473"/>
                  </a:lnTo>
                  <a:lnTo>
                    <a:pt x="0" y="326"/>
                  </a:lnTo>
                  <a:close/>
                </a:path>
              </a:pathLst>
            </a:custGeom>
            <a:solidFill>
              <a:srgbClr val="FFFFFF"/>
            </a:solidFill>
            <a:ln w="0">
              <a:solidFill>
                <a:srgbClr val="FFFFFF"/>
              </a:solidFill>
              <a:round/>
              <a:headEnd/>
              <a:tailEnd/>
            </a:ln>
          </p:spPr>
          <p:txBody>
            <a:bodyPr/>
            <a:lstStyle/>
            <a:p>
              <a:endParaRPr lang="id-ID"/>
            </a:p>
          </p:txBody>
        </p:sp>
        <p:sp>
          <p:nvSpPr>
            <p:cNvPr id="83983" name="Freeform 12"/>
            <p:cNvSpPr>
              <a:spLocks/>
            </p:cNvSpPr>
            <p:nvPr/>
          </p:nvSpPr>
          <p:spPr bwMode="auto">
            <a:xfrm>
              <a:off x="2394" y="2258"/>
              <a:ext cx="1103" cy="654"/>
            </a:xfrm>
            <a:custGeom>
              <a:avLst/>
              <a:gdLst>
                <a:gd name="T0" fmla="*/ 0 w 3309"/>
                <a:gd name="T1" fmla="*/ 0 h 1962"/>
                <a:gd name="T2" fmla="*/ 0 w 3309"/>
                <a:gd name="T3" fmla="*/ 0 h 1962"/>
                <a:gd name="T4" fmla="*/ 0 w 3309"/>
                <a:gd name="T5" fmla="*/ 0 h 1962"/>
                <a:gd name="T6" fmla="*/ 0 w 3309"/>
                <a:gd name="T7" fmla="*/ 0 h 1962"/>
                <a:gd name="T8" fmla="*/ 0 w 3309"/>
                <a:gd name="T9" fmla="*/ 0 h 1962"/>
                <a:gd name="T10" fmla="*/ 1 w 3309"/>
                <a:gd name="T11" fmla="*/ 0 h 1962"/>
                <a:gd name="T12" fmla="*/ 0 w 3309"/>
                <a:gd name="T13" fmla="*/ 0 h 1962"/>
                <a:gd name="T14" fmla="*/ 0 w 3309"/>
                <a:gd name="T15" fmla="*/ 0 h 1962"/>
                <a:gd name="T16" fmla="*/ 0 w 3309"/>
                <a:gd name="T17" fmla="*/ 0 h 1962"/>
                <a:gd name="T18" fmla="*/ 0 w 3309"/>
                <a:gd name="T19" fmla="*/ 0 h 1962"/>
                <a:gd name="T20" fmla="*/ 0 w 3309"/>
                <a:gd name="T21" fmla="*/ 0 h 1962"/>
                <a:gd name="T22" fmla="*/ 0 w 3309"/>
                <a:gd name="T23" fmla="*/ 0 h 19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09"/>
                <a:gd name="T37" fmla="*/ 0 h 1962"/>
                <a:gd name="T38" fmla="*/ 3309 w 3309"/>
                <a:gd name="T39" fmla="*/ 1962 h 19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09" h="1962">
                  <a:moveTo>
                    <a:pt x="0" y="1597"/>
                  </a:moveTo>
                  <a:lnTo>
                    <a:pt x="1133" y="1341"/>
                  </a:lnTo>
                  <a:lnTo>
                    <a:pt x="1385" y="944"/>
                  </a:lnTo>
                  <a:lnTo>
                    <a:pt x="1526" y="433"/>
                  </a:lnTo>
                  <a:lnTo>
                    <a:pt x="2119" y="398"/>
                  </a:lnTo>
                  <a:lnTo>
                    <a:pt x="3309" y="0"/>
                  </a:lnTo>
                  <a:lnTo>
                    <a:pt x="2741" y="1307"/>
                  </a:lnTo>
                  <a:lnTo>
                    <a:pt x="1640" y="1852"/>
                  </a:lnTo>
                  <a:lnTo>
                    <a:pt x="1016" y="1962"/>
                  </a:lnTo>
                  <a:lnTo>
                    <a:pt x="566" y="1927"/>
                  </a:lnTo>
                  <a:lnTo>
                    <a:pt x="227" y="1745"/>
                  </a:lnTo>
                  <a:lnTo>
                    <a:pt x="0" y="1597"/>
                  </a:lnTo>
                  <a:close/>
                </a:path>
              </a:pathLst>
            </a:custGeom>
            <a:solidFill>
              <a:srgbClr val="FFC98E"/>
            </a:solidFill>
            <a:ln w="0">
              <a:solidFill>
                <a:srgbClr val="FFC98E"/>
              </a:solidFill>
              <a:round/>
              <a:headEnd/>
              <a:tailEnd/>
            </a:ln>
          </p:spPr>
          <p:txBody>
            <a:bodyPr/>
            <a:lstStyle/>
            <a:p>
              <a:endParaRPr lang="id-ID"/>
            </a:p>
          </p:txBody>
        </p:sp>
        <p:sp>
          <p:nvSpPr>
            <p:cNvPr id="83984" name="Freeform 13"/>
            <p:cNvSpPr>
              <a:spLocks/>
            </p:cNvSpPr>
            <p:nvPr/>
          </p:nvSpPr>
          <p:spPr bwMode="auto">
            <a:xfrm>
              <a:off x="1273" y="2317"/>
              <a:ext cx="1037" cy="595"/>
            </a:xfrm>
            <a:custGeom>
              <a:avLst/>
              <a:gdLst>
                <a:gd name="T0" fmla="*/ 0 w 3111"/>
                <a:gd name="T1" fmla="*/ 0 h 1783"/>
                <a:gd name="T2" fmla="*/ 0 w 3111"/>
                <a:gd name="T3" fmla="*/ 0 h 1783"/>
                <a:gd name="T4" fmla="*/ 0 w 3111"/>
                <a:gd name="T5" fmla="*/ 0 h 1783"/>
                <a:gd name="T6" fmla="*/ 0 w 3111"/>
                <a:gd name="T7" fmla="*/ 0 h 1783"/>
                <a:gd name="T8" fmla="*/ 0 w 3111"/>
                <a:gd name="T9" fmla="*/ 0 h 1783"/>
                <a:gd name="T10" fmla="*/ 0 w 3111"/>
                <a:gd name="T11" fmla="*/ 0 h 1783"/>
                <a:gd name="T12" fmla="*/ 0 w 3111"/>
                <a:gd name="T13" fmla="*/ 0 h 1783"/>
                <a:gd name="T14" fmla="*/ 0 w 3111"/>
                <a:gd name="T15" fmla="*/ 0 h 1783"/>
                <a:gd name="T16" fmla="*/ 0 w 3111"/>
                <a:gd name="T17" fmla="*/ 0 h 1783"/>
                <a:gd name="T18" fmla="*/ 0 w 3111"/>
                <a:gd name="T19" fmla="*/ 0 h 1783"/>
                <a:gd name="T20" fmla="*/ 0 w 3111"/>
                <a:gd name="T21" fmla="*/ 0 h 1783"/>
                <a:gd name="T22" fmla="*/ 0 w 3111"/>
                <a:gd name="T23" fmla="*/ 0 h 17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11"/>
                <a:gd name="T37" fmla="*/ 0 h 1783"/>
                <a:gd name="T38" fmla="*/ 3111 w 3111"/>
                <a:gd name="T39" fmla="*/ 1783 h 178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11" h="1783">
                  <a:moveTo>
                    <a:pt x="0" y="0"/>
                  </a:moveTo>
                  <a:lnTo>
                    <a:pt x="705" y="367"/>
                  </a:lnTo>
                  <a:lnTo>
                    <a:pt x="1441" y="585"/>
                  </a:lnTo>
                  <a:lnTo>
                    <a:pt x="1840" y="1200"/>
                  </a:lnTo>
                  <a:lnTo>
                    <a:pt x="2204" y="1493"/>
                  </a:lnTo>
                  <a:lnTo>
                    <a:pt x="3111" y="1529"/>
                  </a:lnTo>
                  <a:lnTo>
                    <a:pt x="2885" y="1748"/>
                  </a:lnTo>
                  <a:lnTo>
                    <a:pt x="1130" y="1783"/>
                  </a:lnTo>
                  <a:lnTo>
                    <a:pt x="792" y="1454"/>
                  </a:lnTo>
                  <a:lnTo>
                    <a:pt x="283" y="801"/>
                  </a:lnTo>
                  <a:lnTo>
                    <a:pt x="114" y="254"/>
                  </a:lnTo>
                  <a:lnTo>
                    <a:pt x="0" y="0"/>
                  </a:lnTo>
                  <a:close/>
                </a:path>
              </a:pathLst>
            </a:custGeom>
            <a:solidFill>
              <a:srgbClr val="0CC10C"/>
            </a:solidFill>
            <a:ln w="0">
              <a:solidFill>
                <a:srgbClr val="0CC10C"/>
              </a:solidFill>
              <a:round/>
              <a:headEnd/>
              <a:tailEnd/>
            </a:ln>
          </p:spPr>
          <p:txBody>
            <a:bodyPr/>
            <a:lstStyle/>
            <a:p>
              <a:endParaRPr lang="id-ID"/>
            </a:p>
          </p:txBody>
        </p:sp>
        <p:sp>
          <p:nvSpPr>
            <p:cNvPr id="83985" name="Freeform 14"/>
            <p:cNvSpPr>
              <a:spLocks/>
            </p:cNvSpPr>
            <p:nvPr/>
          </p:nvSpPr>
          <p:spPr bwMode="auto">
            <a:xfrm>
              <a:off x="2451" y="2160"/>
              <a:ext cx="141" cy="134"/>
            </a:xfrm>
            <a:custGeom>
              <a:avLst/>
              <a:gdLst>
                <a:gd name="T0" fmla="*/ 0 w 423"/>
                <a:gd name="T1" fmla="*/ 0 h 402"/>
                <a:gd name="T2" fmla="*/ 0 w 423"/>
                <a:gd name="T3" fmla="*/ 0 h 402"/>
                <a:gd name="T4" fmla="*/ 0 w 423"/>
                <a:gd name="T5" fmla="*/ 0 h 402"/>
                <a:gd name="T6" fmla="*/ 0 w 423"/>
                <a:gd name="T7" fmla="*/ 0 h 402"/>
                <a:gd name="T8" fmla="*/ 0 w 423"/>
                <a:gd name="T9" fmla="*/ 0 h 402"/>
                <a:gd name="T10" fmla="*/ 0 60000 65536"/>
                <a:gd name="T11" fmla="*/ 0 60000 65536"/>
                <a:gd name="T12" fmla="*/ 0 60000 65536"/>
                <a:gd name="T13" fmla="*/ 0 60000 65536"/>
                <a:gd name="T14" fmla="*/ 0 60000 65536"/>
                <a:gd name="T15" fmla="*/ 0 w 423"/>
                <a:gd name="T16" fmla="*/ 0 h 402"/>
                <a:gd name="T17" fmla="*/ 423 w 423"/>
                <a:gd name="T18" fmla="*/ 402 h 402"/>
              </a:gdLst>
              <a:ahLst/>
              <a:cxnLst>
                <a:cxn ang="T10">
                  <a:pos x="T0" y="T1"/>
                </a:cxn>
                <a:cxn ang="T11">
                  <a:pos x="T2" y="T3"/>
                </a:cxn>
                <a:cxn ang="T12">
                  <a:pos x="T4" y="T5"/>
                </a:cxn>
                <a:cxn ang="T13">
                  <a:pos x="T6" y="T7"/>
                </a:cxn>
                <a:cxn ang="T14">
                  <a:pos x="T8" y="T9"/>
                </a:cxn>
              </a:cxnLst>
              <a:rect l="T15" t="T16" r="T17" b="T18"/>
              <a:pathLst>
                <a:path w="423" h="402">
                  <a:moveTo>
                    <a:pt x="224" y="0"/>
                  </a:moveTo>
                  <a:lnTo>
                    <a:pt x="0" y="182"/>
                  </a:lnTo>
                  <a:lnTo>
                    <a:pt x="197" y="402"/>
                  </a:lnTo>
                  <a:lnTo>
                    <a:pt x="423" y="147"/>
                  </a:lnTo>
                  <a:lnTo>
                    <a:pt x="224" y="0"/>
                  </a:lnTo>
                  <a:close/>
                </a:path>
              </a:pathLst>
            </a:custGeom>
            <a:solidFill>
              <a:srgbClr val="FFC98E"/>
            </a:solidFill>
            <a:ln w="0">
              <a:solidFill>
                <a:srgbClr val="FFC98E"/>
              </a:solidFill>
              <a:round/>
              <a:headEnd/>
              <a:tailEnd/>
            </a:ln>
          </p:spPr>
          <p:txBody>
            <a:bodyPr/>
            <a:lstStyle/>
            <a:p>
              <a:endParaRPr lang="id-ID"/>
            </a:p>
          </p:txBody>
        </p:sp>
        <p:sp>
          <p:nvSpPr>
            <p:cNvPr id="83986" name="Freeform 15"/>
            <p:cNvSpPr>
              <a:spLocks/>
            </p:cNvSpPr>
            <p:nvPr/>
          </p:nvSpPr>
          <p:spPr bwMode="auto">
            <a:xfrm>
              <a:off x="2139" y="2209"/>
              <a:ext cx="377" cy="508"/>
            </a:xfrm>
            <a:custGeom>
              <a:avLst/>
              <a:gdLst>
                <a:gd name="T0" fmla="*/ 0 w 1131"/>
                <a:gd name="T1" fmla="*/ 0 h 1525"/>
                <a:gd name="T2" fmla="*/ 0 w 1131"/>
                <a:gd name="T3" fmla="*/ 0 h 1525"/>
                <a:gd name="T4" fmla="*/ 0 w 1131"/>
                <a:gd name="T5" fmla="*/ 0 h 1525"/>
                <a:gd name="T6" fmla="*/ 0 w 1131"/>
                <a:gd name="T7" fmla="*/ 0 h 1525"/>
                <a:gd name="T8" fmla="*/ 0 w 1131"/>
                <a:gd name="T9" fmla="*/ 0 h 1525"/>
                <a:gd name="T10" fmla="*/ 0 w 1131"/>
                <a:gd name="T11" fmla="*/ 0 h 1525"/>
                <a:gd name="T12" fmla="*/ 0 60000 65536"/>
                <a:gd name="T13" fmla="*/ 0 60000 65536"/>
                <a:gd name="T14" fmla="*/ 0 60000 65536"/>
                <a:gd name="T15" fmla="*/ 0 60000 65536"/>
                <a:gd name="T16" fmla="*/ 0 60000 65536"/>
                <a:gd name="T17" fmla="*/ 0 60000 65536"/>
                <a:gd name="T18" fmla="*/ 0 w 1131"/>
                <a:gd name="T19" fmla="*/ 0 h 1525"/>
                <a:gd name="T20" fmla="*/ 1131 w 1131"/>
                <a:gd name="T21" fmla="*/ 1525 h 1525"/>
              </a:gdLst>
              <a:ahLst/>
              <a:cxnLst>
                <a:cxn ang="T12">
                  <a:pos x="T0" y="T1"/>
                </a:cxn>
                <a:cxn ang="T13">
                  <a:pos x="T2" y="T3"/>
                </a:cxn>
                <a:cxn ang="T14">
                  <a:pos x="T4" y="T5"/>
                </a:cxn>
                <a:cxn ang="T15">
                  <a:pos x="T6" y="T7"/>
                </a:cxn>
                <a:cxn ang="T16">
                  <a:pos x="T8" y="T9"/>
                </a:cxn>
                <a:cxn ang="T17">
                  <a:pos x="T10" y="T11"/>
                </a:cxn>
              </a:cxnLst>
              <a:rect l="T18" t="T19" r="T20" b="T21"/>
              <a:pathLst>
                <a:path w="1131" h="1525">
                  <a:moveTo>
                    <a:pt x="961" y="0"/>
                  </a:moveTo>
                  <a:lnTo>
                    <a:pt x="113" y="1053"/>
                  </a:lnTo>
                  <a:lnTo>
                    <a:pt x="0" y="1525"/>
                  </a:lnTo>
                  <a:lnTo>
                    <a:pt x="396" y="1272"/>
                  </a:lnTo>
                  <a:lnTo>
                    <a:pt x="1131" y="183"/>
                  </a:lnTo>
                  <a:lnTo>
                    <a:pt x="961" y="0"/>
                  </a:lnTo>
                  <a:close/>
                </a:path>
              </a:pathLst>
            </a:custGeom>
            <a:solidFill>
              <a:srgbClr val="FFEA00"/>
            </a:solidFill>
            <a:ln w="0">
              <a:solidFill>
                <a:srgbClr val="FFEA00"/>
              </a:solidFill>
              <a:round/>
              <a:headEnd/>
              <a:tailEnd/>
            </a:ln>
          </p:spPr>
          <p:txBody>
            <a:bodyPr/>
            <a:lstStyle/>
            <a:p>
              <a:endParaRPr lang="id-ID"/>
            </a:p>
          </p:txBody>
        </p:sp>
        <p:sp>
          <p:nvSpPr>
            <p:cNvPr id="83987" name="Freeform 16"/>
            <p:cNvSpPr>
              <a:spLocks/>
            </p:cNvSpPr>
            <p:nvPr/>
          </p:nvSpPr>
          <p:spPr bwMode="auto">
            <a:xfrm>
              <a:off x="3006" y="1991"/>
              <a:ext cx="2394" cy="1151"/>
            </a:xfrm>
            <a:custGeom>
              <a:avLst/>
              <a:gdLst>
                <a:gd name="T0" fmla="*/ 0 w 7182"/>
                <a:gd name="T1" fmla="*/ 0 h 3452"/>
                <a:gd name="T2" fmla="*/ 0 w 7182"/>
                <a:gd name="T3" fmla="*/ 0 h 3452"/>
                <a:gd name="T4" fmla="*/ 0 w 7182"/>
                <a:gd name="T5" fmla="*/ 0 h 3452"/>
                <a:gd name="T6" fmla="*/ 0 w 7182"/>
                <a:gd name="T7" fmla="*/ 0 h 3452"/>
                <a:gd name="T8" fmla="*/ 0 w 7182"/>
                <a:gd name="T9" fmla="*/ 0 h 3452"/>
                <a:gd name="T10" fmla="*/ 0 w 7182"/>
                <a:gd name="T11" fmla="*/ 0 h 3452"/>
                <a:gd name="T12" fmla="*/ 0 w 7182"/>
                <a:gd name="T13" fmla="*/ 0 h 3452"/>
                <a:gd name="T14" fmla="*/ 0 w 7182"/>
                <a:gd name="T15" fmla="*/ 0 h 3452"/>
                <a:gd name="T16" fmla="*/ 0 w 7182"/>
                <a:gd name="T17" fmla="*/ 0 h 3452"/>
                <a:gd name="T18" fmla="*/ 1 w 7182"/>
                <a:gd name="T19" fmla="*/ 0 h 3452"/>
                <a:gd name="T20" fmla="*/ 1 w 7182"/>
                <a:gd name="T21" fmla="*/ 0 h 3452"/>
                <a:gd name="T22" fmla="*/ 1 w 7182"/>
                <a:gd name="T23" fmla="*/ 0 h 3452"/>
                <a:gd name="T24" fmla="*/ 1 w 7182"/>
                <a:gd name="T25" fmla="*/ 0 h 3452"/>
                <a:gd name="T26" fmla="*/ 1 w 7182"/>
                <a:gd name="T27" fmla="*/ 0 h 3452"/>
                <a:gd name="T28" fmla="*/ 1 w 7182"/>
                <a:gd name="T29" fmla="*/ 0 h 3452"/>
                <a:gd name="T30" fmla="*/ 1 w 7182"/>
                <a:gd name="T31" fmla="*/ 0 h 3452"/>
                <a:gd name="T32" fmla="*/ 1 w 7182"/>
                <a:gd name="T33" fmla="*/ 0 h 3452"/>
                <a:gd name="T34" fmla="*/ 1 w 7182"/>
                <a:gd name="T35" fmla="*/ 0 h 3452"/>
                <a:gd name="T36" fmla="*/ 1 w 7182"/>
                <a:gd name="T37" fmla="*/ 0 h 3452"/>
                <a:gd name="T38" fmla="*/ 1 w 7182"/>
                <a:gd name="T39" fmla="*/ 0 h 3452"/>
                <a:gd name="T40" fmla="*/ 0 w 7182"/>
                <a:gd name="T41" fmla="*/ 0 h 3452"/>
                <a:gd name="T42" fmla="*/ 0 w 7182"/>
                <a:gd name="T43" fmla="*/ 0 h 3452"/>
                <a:gd name="T44" fmla="*/ 0 w 7182"/>
                <a:gd name="T45" fmla="*/ 0 h 3452"/>
                <a:gd name="T46" fmla="*/ 0 w 7182"/>
                <a:gd name="T47" fmla="*/ 0 h 3452"/>
                <a:gd name="T48" fmla="*/ 0 w 7182"/>
                <a:gd name="T49" fmla="*/ 1 h 3452"/>
                <a:gd name="T50" fmla="*/ 0 w 7182"/>
                <a:gd name="T51" fmla="*/ 1 h 3452"/>
                <a:gd name="T52" fmla="*/ 0 w 7182"/>
                <a:gd name="T53" fmla="*/ 0 h 3452"/>
                <a:gd name="T54" fmla="*/ 0 w 7182"/>
                <a:gd name="T55" fmla="*/ 0 h 3452"/>
                <a:gd name="T56" fmla="*/ 0 w 7182"/>
                <a:gd name="T57" fmla="*/ 0 h 3452"/>
                <a:gd name="T58" fmla="*/ 0 w 7182"/>
                <a:gd name="T59" fmla="*/ 0 h 3452"/>
                <a:gd name="T60" fmla="*/ 0 w 7182"/>
                <a:gd name="T61" fmla="*/ 0 h 3452"/>
                <a:gd name="T62" fmla="*/ 0 w 7182"/>
                <a:gd name="T63" fmla="*/ 0 h 3452"/>
                <a:gd name="T64" fmla="*/ 0 w 7182"/>
                <a:gd name="T65" fmla="*/ 0 h 34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82"/>
                <a:gd name="T100" fmla="*/ 0 h 3452"/>
                <a:gd name="T101" fmla="*/ 7182 w 7182"/>
                <a:gd name="T102" fmla="*/ 3452 h 34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82" h="3452">
                  <a:moveTo>
                    <a:pt x="0" y="1055"/>
                  </a:moveTo>
                  <a:lnTo>
                    <a:pt x="0" y="836"/>
                  </a:lnTo>
                  <a:lnTo>
                    <a:pt x="86" y="617"/>
                  </a:lnTo>
                  <a:lnTo>
                    <a:pt x="201" y="506"/>
                  </a:lnTo>
                  <a:lnTo>
                    <a:pt x="428" y="436"/>
                  </a:lnTo>
                  <a:lnTo>
                    <a:pt x="482" y="290"/>
                  </a:lnTo>
                  <a:lnTo>
                    <a:pt x="652" y="181"/>
                  </a:lnTo>
                  <a:lnTo>
                    <a:pt x="849" y="110"/>
                  </a:lnTo>
                  <a:lnTo>
                    <a:pt x="1047" y="110"/>
                  </a:lnTo>
                  <a:lnTo>
                    <a:pt x="1246" y="144"/>
                  </a:lnTo>
                  <a:lnTo>
                    <a:pt x="1444" y="110"/>
                  </a:lnTo>
                  <a:lnTo>
                    <a:pt x="1641" y="144"/>
                  </a:lnTo>
                  <a:lnTo>
                    <a:pt x="1726" y="219"/>
                  </a:lnTo>
                  <a:lnTo>
                    <a:pt x="1867" y="71"/>
                  </a:lnTo>
                  <a:lnTo>
                    <a:pt x="2036" y="0"/>
                  </a:lnTo>
                  <a:lnTo>
                    <a:pt x="2206" y="0"/>
                  </a:lnTo>
                  <a:lnTo>
                    <a:pt x="2349" y="71"/>
                  </a:lnTo>
                  <a:lnTo>
                    <a:pt x="2462" y="219"/>
                  </a:lnTo>
                  <a:lnTo>
                    <a:pt x="2996" y="181"/>
                  </a:lnTo>
                  <a:lnTo>
                    <a:pt x="3310" y="399"/>
                  </a:lnTo>
                  <a:lnTo>
                    <a:pt x="3478" y="724"/>
                  </a:lnTo>
                  <a:lnTo>
                    <a:pt x="3678" y="1014"/>
                  </a:lnTo>
                  <a:lnTo>
                    <a:pt x="3648" y="1345"/>
                  </a:lnTo>
                  <a:lnTo>
                    <a:pt x="4186" y="1416"/>
                  </a:lnTo>
                  <a:lnTo>
                    <a:pt x="4413" y="1232"/>
                  </a:lnTo>
                  <a:lnTo>
                    <a:pt x="4723" y="1307"/>
                  </a:lnTo>
                  <a:lnTo>
                    <a:pt x="4863" y="1381"/>
                  </a:lnTo>
                  <a:lnTo>
                    <a:pt x="7182" y="1416"/>
                  </a:lnTo>
                  <a:lnTo>
                    <a:pt x="2573" y="1524"/>
                  </a:lnTo>
                  <a:lnTo>
                    <a:pt x="7097" y="1600"/>
                  </a:lnTo>
                  <a:lnTo>
                    <a:pt x="2912" y="1706"/>
                  </a:lnTo>
                  <a:lnTo>
                    <a:pt x="7154" y="1779"/>
                  </a:lnTo>
                  <a:lnTo>
                    <a:pt x="5541" y="1925"/>
                  </a:lnTo>
                  <a:lnTo>
                    <a:pt x="5091" y="2106"/>
                  </a:lnTo>
                  <a:lnTo>
                    <a:pt x="4579" y="1998"/>
                  </a:lnTo>
                  <a:lnTo>
                    <a:pt x="4269" y="2178"/>
                  </a:lnTo>
                  <a:lnTo>
                    <a:pt x="3930" y="2215"/>
                  </a:lnTo>
                  <a:lnTo>
                    <a:pt x="3873" y="2507"/>
                  </a:lnTo>
                  <a:lnTo>
                    <a:pt x="3618" y="2578"/>
                  </a:lnTo>
                  <a:lnTo>
                    <a:pt x="3733" y="2834"/>
                  </a:lnTo>
                  <a:lnTo>
                    <a:pt x="2944" y="3089"/>
                  </a:lnTo>
                  <a:lnTo>
                    <a:pt x="2632" y="2471"/>
                  </a:lnTo>
                  <a:lnTo>
                    <a:pt x="1982" y="2615"/>
                  </a:lnTo>
                  <a:lnTo>
                    <a:pt x="1215" y="2471"/>
                  </a:lnTo>
                  <a:lnTo>
                    <a:pt x="1215" y="2797"/>
                  </a:lnTo>
                  <a:lnTo>
                    <a:pt x="1075" y="2834"/>
                  </a:lnTo>
                  <a:lnTo>
                    <a:pt x="1188" y="2943"/>
                  </a:lnTo>
                  <a:lnTo>
                    <a:pt x="1075" y="3051"/>
                  </a:lnTo>
                  <a:lnTo>
                    <a:pt x="1246" y="3304"/>
                  </a:lnTo>
                  <a:lnTo>
                    <a:pt x="961" y="3452"/>
                  </a:lnTo>
                  <a:lnTo>
                    <a:pt x="678" y="3414"/>
                  </a:lnTo>
                  <a:lnTo>
                    <a:pt x="452" y="3304"/>
                  </a:lnTo>
                  <a:lnTo>
                    <a:pt x="342" y="3160"/>
                  </a:lnTo>
                  <a:lnTo>
                    <a:pt x="369" y="2943"/>
                  </a:lnTo>
                  <a:lnTo>
                    <a:pt x="538" y="2726"/>
                  </a:lnTo>
                  <a:lnTo>
                    <a:pt x="253" y="2761"/>
                  </a:lnTo>
                  <a:lnTo>
                    <a:pt x="115" y="2688"/>
                  </a:lnTo>
                  <a:lnTo>
                    <a:pt x="0" y="2615"/>
                  </a:lnTo>
                  <a:lnTo>
                    <a:pt x="652" y="2178"/>
                  </a:lnTo>
                  <a:lnTo>
                    <a:pt x="1047" y="1816"/>
                  </a:lnTo>
                  <a:lnTo>
                    <a:pt x="1444" y="942"/>
                  </a:lnTo>
                  <a:lnTo>
                    <a:pt x="1444" y="763"/>
                  </a:lnTo>
                  <a:lnTo>
                    <a:pt x="1075" y="1014"/>
                  </a:lnTo>
                  <a:lnTo>
                    <a:pt x="369" y="1161"/>
                  </a:lnTo>
                  <a:lnTo>
                    <a:pt x="31" y="1197"/>
                  </a:lnTo>
                  <a:lnTo>
                    <a:pt x="0" y="1055"/>
                  </a:lnTo>
                  <a:close/>
                </a:path>
              </a:pathLst>
            </a:custGeom>
            <a:solidFill>
              <a:srgbClr val="FFFFFF"/>
            </a:solidFill>
            <a:ln w="0">
              <a:solidFill>
                <a:srgbClr val="FFFFFF"/>
              </a:solidFill>
              <a:round/>
              <a:headEnd/>
              <a:tailEnd/>
            </a:ln>
          </p:spPr>
          <p:txBody>
            <a:bodyPr/>
            <a:lstStyle/>
            <a:p>
              <a:endParaRPr lang="id-ID"/>
            </a:p>
          </p:txBody>
        </p:sp>
        <p:sp>
          <p:nvSpPr>
            <p:cNvPr id="83988" name="Freeform 17"/>
            <p:cNvSpPr>
              <a:spLocks/>
            </p:cNvSpPr>
            <p:nvPr/>
          </p:nvSpPr>
          <p:spPr bwMode="auto">
            <a:xfrm>
              <a:off x="3713" y="2137"/>
              <a:ext cx="509" cy="303"/>
            </a:xfrm>
            <a:custGeom>
              <a:avLst/>
              <a:gdLst>
                <a:gd name="T0" fmla="*/ 0 w 1526"/>
                <a:gd name="T1" fmla="*/ 0 h 909"/>
                <a:gd name="T2" fmla="*/ 0 w 1526"/>
                <a:gd name="T3" fmla="*/ 0 h 909"/>
                <a:gd name="T4" fmla="*/ 0 w 1526"/>
                <a:gd name="T5" fmla="*/ 0 h 909"/>
                <a:gd name="T6" fmla="*/ 0 w 1526"/>
                <a:gd name="T7" fmla="*/ 0 h 909"/>
                <a:gd name="T8" fmla="*/ 0 w 1526"/>
                <a:gd name="T9" fmla="*/ 0 h 909"/>
                <a:gd name="T10" fmla="*/ 0 w 1526"/>
                <a:gd name="T11" fmla="*/ 0 h 909"/>
                <a:gd name="T12" fmla="*/ 0 w 1526"/>
                <a:gd name="T13" fmla="*/ 0 h 909"/>
                <a:gd name="T14" fmla="*/ 0 w 1526"/>
                <a:gd name="T15" fmla="*/ 0 h 909"/>
                <a:gd name="T16" fmla="*/ 0 w 1526"/>
                <a:gd name="T17" fmla="*/ 0 h 909"/>
                <a:gd name="T18" fmla="*/ 0 w 1526"/>
                <a:gd name="T19" fmla="*/ 0 h 909"/>
                <a:gd name="T20" fmla="*/ 0 w 1526"/>
                <a:gd name="T21" fmla="*/ 0 h 909"/>
                <a:gd name="T22" fmla="*/ 0 w 1526"/>
                <a:gd name="T23" fmla="*/ 0 h 909"/>
                <a:gd name="T24" fmla="*/ 0 w 1526"/>
                <a:gd name="T25" fmla="*/ 0 h 909"/>
                <a:gd name="T26" fmla="*/ 0 w 1526"/>
                <a:gd name="T27" fmla="*/ 0 h 909"/>
                <a:gd name="T28" fmla="*/ 0 w 1526"/>
                <a:gd name="T29" fmla="*/ 0 h 909"/>
                <a:gd name="T30" fmla="*/ 0 w 1526"/>
                <a:gd name="T31" fmla="*/ 0 h 909"/>
                <a:gd name="T32" fmla="*/ 0 w 1526"/>
                <a:gd name="T33" fmla="*/ 0 h 909"/>
                <a:gd name="T34" fmla="*/ 0 w 1526"/>
                <a:gd name="T35" fmla="*/ 0 h 909"/>
                <a:gd name="T36" fmla="*/ 0 w 1526"/>
                <a:gd name="T37" fmla="*/ 0 h 909"/>
                <a:gd name="T38" fmla="*/ 0 w 1526"/>
                <a:gd name="T39" fmla="*/ 0 h 909"/>
                <a:gd name="T40" fmla="*/ 0 w 1526"/>
                <a:gd name="T41" fmla="*/ 0 h 909"/>
                <a:gd name="T42" fmla="*/ 0 w 1526"/>
                <a:gd name="T43" fmla="*/ 0 h 909"/>
                <a:gd name="T44" fmla="*/ 0 w 1526"/>
                <a:gd name="T45" fmla="*/ 0 h 909"/>
                <a:gd name="T46" fmla="*/ 0 w 1526"/>
                <a:gd name="T47" fmla="*/ 0 h 90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26"/>
                <a:gd name="T73" fmla="*/ 0 h 909"/>
                <a:gd name="T74" fmla="*/ 1526 w 1526"/>
                <a:gd name="T75" fmla="*/ 909 h 90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26" h="909">
                  <a:moveTo>
                    <a:pt x="0" y="761"/>
                  </a:moveTo>
                  <a:lnTo>
                    <a:pt x="169" y="652"/>
                  </a:lnTo>
                  <a:lnTo>
                    <a:pt x="283" y="542"/>
                  </a:lnTo>
                  <a:lnTo>
                    <a:pt x="311" y="327"/>
                  </a:lnTo>
                  <a:lnTo>
                    <a:pt x="423" y="506"/>
                  </a:lnTo>
                  <a:lnTo>
                    <a:pt x="423" y="652"/>
                  </a:lnTo>
                  <a:lnTo>
                    <a:pt x="649" y="578"/>
                  </a:lnTo>
                  <a:lnTo>
                    <a:pt x="734" y="472"/>
                  </a:lnTo>
                  <a:lnTo>
                    <a:pt x="734" y="288"/>
                  </a:lnTo>
                  <a:lnTo>
                    <a:pt x="649" y="143"/>
                  </a:lnTo>
                  <a:lnTo>
                    <a:pt x="987" y="217"/>
                  </a:lnTo>
                  <a:lnTo>
                    <a:pt x="1017" y="35"/>
                  </a:lnTo>
                  <a:lnTo>
                    <a:pt x="1188" y="0"/>
                  </a:lnTo>
                  <a:lnTo>
                    <a:pt x="1216" y="288"/>
                  </a:lnTo>
                  <a:lnTo>
                    <a:pt x="1129" y="400"/>
                  </a:lnTo>
                  <a:lnTo>
                    <a:pt x="903" y="542"/>
                  </a:lnTo>
                  <a:lnTo>
                    <a:pt x="1017" y="691"/>
                  </a:lnTo>
                  <a:lnTo>
                    <a:pt x="1188" y="725"/>
                  </a:lnTo>
                  <a:lnTo>
                    <a:pt x="1385" y="619"/>
                  </a:lnTo>
                  <a:lnTo>
                    <a:pt x="1471" y="578"/>
                  </a:lnTo>
                  <a:lnTo>
                    <a:pt x="1526" y="725"/>
                  </a:lnTo>
                  <a:lnTo>
                    <a:pt x="1496" y="871"/>
                  </a:lnTo>
                  <a:lnTo>
                    <a:pt x="169" y="909"/>
                  </a:lnTo>
                  <a:lnTo>
                    <a:pt x="0" y="761"/>
                  </a:lnTo>
                  <a:close/>
                </a:path>
              </a:pathLst>
            </a:custGeom>
            <a:solidFill>
              <a:srgbClr val="B5B5B5"/>
            </a:solidFill>
            <a:ln w="0">
              <a:solidFill>
                <a:srgbClr val="B5B5B5"/>
              </a:solidFill>
              <a:round/>
              <a:headEnd/>
              <a:tailEnd/>
            </a:ln>
          </p:spPr>
          <p:txBody>
            <a:bodyPr/>
            <a:lstStyle/>
            <a:p>
              <a:endParaRPr lang="id-ID"/>
            </a:p>
          </p:txBody>
        </p:sp>
        <p:sp>
          <p:nvSpPr>
            <p:cNvPr id="83989" name="Freeform 18"/>
            <p:cNvSpPr>
              <a:spLocks/>
            </p:cNvSpPr>
            <p:nvPr/>
          </p:nvSpPr>
          <p:spPr bwMode="auto">
            <a:xfrm>
              <a:off x="3713" y="2597"/>
              <a:ext cx="1093" cy="205"/>
            </a:xfrm>
            <a:custGeom>
              <a:avLst/>
              <a:gdLst>
                <a:gd name="T0" fmla="*/ 0 w 3277"/>
                <a:gd name="T1" fmla="*/ 0 h 616"/>
                <a:gd name="T2" fmla="*/ 1 w 3277"/>
                <a:gd name="T3" fmla="*/ 0 h 616"/>
                <a:gd name="T4" fmla="*/ 0 w 3277"/>
                <a:gd name="T5" fmla="*/ 0 h 616"/>
                <a:gd name="T6" fmla="*/ 0 w 3277"/>
                <a:gd name="T7" fmla="*/ 0 h 616"/>
                <a:gd name="T8" fmla="*/ 0 w 3277"/>
                <a:gd name="T9" fmla="*/ 0 h 616"/>
                <a:gd name="T10" fmla="*/ 0 w 3277"/>
                <a:gd name="T11" fmla="*/ 0 h 616"/>
                <a:gd name="T12" fmla="*/ 0 w 3277"/>
                <a:gd name="T13" fmla="*/ 0 h 616"/>
                <a:gd name="T14" fmla="*/ 0 w 3277"/>
                <a:gd name="T15" fmla="*/ 0 h 616"/>
                <a:gd name="T16" fmla="*/ 0 w 3277"/>
                <a:gd name="T17" fmla="*/ 0 h 616"/>
                <a:gd name="T18" fmla="*/ 0 w 3277"/>
                <a:gd name="T19" fmla="*/ 0 h 616"/>
                <a:gd name="T20" fmla="*/ 0 w 3277"/>
                <a:gd name="T21" fmla="*/ 0 h 616"/>
                <a:gd name="T22" fmla="*/ 0 w 3277"/>
                <a:gd name="T23" fmla="*/ 0 h 616"/>
                <a:gd name="T24" fmla="*/ 0 w 3277"/>
                <a:gd name="T25" fmla="*/ 0 h 616"/>
                <a:gd name="T26" fmla="*/ 0 w 3277"/>
                <a:gd name="T27" fmla="*/ 0 h 616"/>
                <a:gd name="T28" fmla="*/ 0 w 3277"/>
                <a:gd name="T29" fmla="*/ 0 h 616"/>
                <a:gd name="T30" fmla="*/ 0 w 3277"/>
                <a:gd name="T31" fmla="*/ 0 h 616"/>
                <a:gd name="T32" fmla="*/ 0 w 3277"/>
                <a:gd name="T33" fmla="*/ 0 h 616"/>
                <a:gd name="T34" fmla="*/ 0 w 3277"/>
                <a:gd name="T35" fmla="*/ 0 h 616"/>
                <a:gd name="T36" fmla="*/ 0 w 3277"/>
                <a:gd name="T37" fmla="*/ 0 h 616"/>
                <a:gd name="T38" fmla="*/ 0 w 3277"/>
                <a:gd name="T39" fmla="*/ 0 h 6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77"/>
                <a:gd name="T61" fmla="*/ 0 h 616"/>
                <a:gd name="T62" fmla="*/ 3277 w 3277"/>
                <a:gd name="T63" fmla="*/ 616 h 6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77" h="616">
                  <a:moveTo>
                    <a:pt x="311" y="36"/>
                  </a:moveTo>
                  <a:lnTo>
                    <a:pt x="3277" y="0"/>
                  </a:lnTo>
                  <a:lnTo>
                    <a:pt x="1891" y="73"/>
                  </a:lnTo>
                  <a:lnTo>
                    <a:pt x="1838" y="182"/>
                  </a:lnTo>
                  <a:lnTo>
                    <a:pt x="1611" y="144"/>
                  </a:lnTo>
                  <a:lnTo>
                    <a:pt x="1582" y="217"/>
                  </a:lnTo>
                  <a:lnTo>
                    <a:pt x="1356" y="217"/>
                  </a:lnTo>
                  <a:lnTo>
                    <a:pt x="1356" y="362"/>
                  </a:lnTo>
                  <a:lnTo>
                    <a:pt x="1073" y="290"/>
                  </a:lnTo>
                  <a:lnTo>
                    <a:pt x="1073" y="509"/>
                  </a:lnTo>
                  <a:lnTo>
                    <a:pt x="846" y="324"/>
                  </a:lnTo>
                  <a:lnTo>
                    <a:pt x="677" y="580"/>
                  </a:lnTo>
                  <a:lnTo>
                    <a:pt x="620" y="362"/>
                  </a:lnTo>
                  <a:lnTo>
                    <a:pt x="340" y="580"/>
                  </a:lnTo>
                  <a:lnTo>
                    <a:pt x="311" y="399"/>
                  </a:lnTo>
                  <a:lnTo>
                    <a:pt x="0" y="616"/>
                  </a:lnTo>
                  <a:lnTo>
                    <a:pt x="141" y="362"/>
                  </a:lnTo>
                  <a:lnTo>
                    <a:pt x="367" y="182"/>
                  </a:lnTo>
                  <a:lnTo>
                    <a:pt x="311" y="109"/>
                  </a:lnTo>
                  <a:lnTo>
                    <a:pt x="311" y="36"/>
                  </a:lnTo>
                  <a:close/>
                </a:path>
              </a:pathLst>
            </a:custGeom>
            <a:solidFill>
              <a:srgbClr val="B5B5B5"/>
            </a:solidFill>
            <a:ln w="0">
              <a:solidFill>
                <a:srgbClr val="B5B5B5"/>
              </a:solidFill>
              <a:round/>
              <a:headEnd/>
              <a:tailEnd/>
            </a:ln>
          </p:spPr>
          <p:txBody>
            <a:bodyPr/>
            <a:lstStyle/>
            <a:p>
              <a:endParaRPr lang="id-ID"/>
            </a:p>
          </p:txBody>
        </p:sp>
        <p:sp>
          <p:nvSpPr>
            <p:cNvPr id="83990" name="Freeform 19"/>
            <p:cNvSpPr>
              <a:spLocks/>
            </p:cNvSpPr>
            <p:nvPr/>
          </p:nvSpPr>
          <p:spPr bwMode="auto">
            <a:xfrm>
              <a:off x="1612" y="986"/>
              <a:ext cx="1018" cy="1016"/>
            </a:xfrm>
            <a:custGeom>
              <a:avLst/>
              <a:gdLst>
                <a:gd name="T0" fmla="*/ 0 w 3053"/>
                <a:gd name="T1" fmla="*/ 0 h 3049"/>
                <a:gd name="T2" fmla="*/ 0 w 3053"/>
                <a:gd name="T3" fmla="*/ 0 h 3049"/>
                <a:gd name="T4" fmla="*/ 0 w 3053"/>
                <a:gd name="T5" fmla="*/ 0 h 3049"/>
                <a:gd name="T6" fmla="*/ 0 w 3053"/>
                <a:gd name="T7" fmla="*/ 0 h 3049"/>
                <a:gd name="T8" fmla="*/ 0 w 3053"/>
                <a:gd name="T9" fmla="*/ 0 h 3049"/>
                <a:gd name="T10" fmla="*/ 0 w 3053"/>
                <a:gd name="T11" fmla="*/ 0 h 3049"/>
                <a:gd name="T12" fmla="*/ 0 w 3053"/>
                <a:gd name="T13" fmla="*/ 0 h 3049"/>
                <a:gd name="T14" fmla="*/ 0 w 3053"/>
                <a:gd name="T15" fmla="*/ 0 h 3049"/>
                <a:gd name="T16" fmla="*/ 0 w 3053"/>
                <a:gd name="T17" fmla="*/ 0 h 3049"/>
                <a:gd name="T18" fmla="*/ 0 w 3053"/>
                <a:gd name="T19" fmla="*/ 0 h 3049"/>
                <a:gd name="T20" fmla="*/ 0 w 3053"/>
                <a:gd name="T21" fmla="*/ 0 h 3049"/>
                <a:gd name="T22" fmla="*/ 0 w 3053"/>
                <a:gd name="T23" fmla="*/ 0 h 3049"/>
                <a:gd name="T24" fmla="*/ 0 w 3053"/>
                <a:gd name="T25" fmla="*/ 0 h 3049"/>
                <a:gd name="T26" fmla="*/ 0 w 3053"/>
                <a:gd name="T27" fmla="*/ 0 h 3049"/>
                <a:gd name="T28" fmla="*/ 0 w 3053"/>
                <a:gd name="T29" fmla="*/ 0 h 3049"/>
                <a:gd name="T30" fmla="*/ 0 w 3053"/>
                <a:gd name="T31" fmla="*/ 0 h 3049"/>
                <a:gd name="T32" fmla="*/ 0 w 3053"/>
                <a:gd name="T33" fmla="*/ 0 h 3049"/>
                <a:gd name="T34" fmla="*/ 0 w 3053"/>
                <a:gd name="T35" fmla="*/ 0 h 3049"/>
                <a:gd name="T36" fmla="*/ 0 w 3053"/>
                <a:gd name="T37" fmla="*/ 0 h 3049"/>
                <a:gd name="T38" fmla="*/ 0 w 3053"/>
                <a:gd name="T39" fmla="*/ 0 h 3049"/>
                <a:gd name="T40" fmla="*/ 0 w 3053"/>
                <a:gd name="T41" fmla="*/ 0 h 3049"/>
                <a:gd name="T42" fmla="*/ 0 w 3053"/>
                <a:gd name="T43" fmla="*/ 0 h 3049"/>
                <a:gd name="T44" fmla="*/ 0 w 3053"/>
                <a:gd name="T45" fmla="*/ 0 h 3049"/>
                <a:gd name="T46" fmla="*/ 0 w 3053"/>
                <a:gd name="T47" fmla="*/ 0 h 3049"/>
                <a:gd name="T48" fmla="*/ 0 w 3053"/>
                <a:gd name="T49" fmla="*/ 0 h 3049"/>
                <a:gd name="T50" fmla="*/ 0 w 3053"/>
                <a:gd name="T51" fmla="*/ 0 h 3049"/>
                <a:gd name="T52" fmla="*/ 0 w 3053"/>
                <a:gd name="T53" fmla="*/ 0 h 3049"/>
                <a:gd name="T54" fmla="*/ 0 w 3053"/>
                <a:gd name="T55" fmla="*/ 0 h 3049"/>
                <a:gd name="T56" fmla="*/ 0 w 3053"/>
                <a:gd name="T57" fmla="*/ 0 h 3049"/>
                <a:gd name="T58" fmla="*/ 0 w 3053"/>
                <a:gd name="T59" fmla="*/ 0 h 3049"/>
                <a:gd name="T60" fmla="*/ 0 w 3053"/>
                <a:gd name="T61" fmla="*/ 0 h 3049"/>
                <a:gd name="T62" fmla="*/ 0 w 3053"/>
                <a:gd name="T63" fmla="*/ 0 h 3049"/>
                <a:gd name="T64" fmla="*/ 0 w 3053"/>
                <a:gd name="T65" fmla="*/ 0 h 3049"/>
                <a:gd name="T66" fmla="*/ 0 w 3053"/>
                <a:gd name="T67" fmla="*/ 0 h 3049"/>
                <a:gd name="T68" fmla="*/ 0 w 3053"/>
                <a:gd name="T69" fmla="*/ 0 h 3049"/>
                <a:gd name="T70" fmla="*/ 0 w 3053"/>
                <a:gd name="T71" fmla="*/ 0 h 3049"/>
                <a:gd name="T72" fmla="*/ 0 w 3053"/>
                <a:gd name="T73" fmla="*/ 0 h 3049"/>
                <a:gd name="T74" fmla="*/ 0 w 3053"/>
                <a:gd name="T75" fmla="*/ 0 h 3049"/>
                <a:gd name="T76" fmla="*/ 0 w 3053"/>
                <a:gd name="T77" fmla="*/ 0 h 3049"/>
                <a:gd name="T78" fmla="*/ 0 w 3053"/>
                <a:gd name="T79" fmla="*/ 0 h 3049"/>
                <a:gd name="T80" fmla="*/ 0 w 3053"/>
                <a:gd name="T81" fmla="*/ 0 h 3049"/>
                <a:gd name="T82" fmla="*/ 0 w 3053"/>
                <a:gd name="T83" fmla="*/ 0 h 3049"/>
                <a:gd name="T84" fmla="*/ 0 w 3053"/>
                <a:gd name="T85" fmla="*/ 0 h 3049"/>
                <a:gd name="T86" fmla="*/ 0 w 3053"/>
                <a:gd name="T87" fmla="*/ 0 h 3049"/>
                <a:gd name="T88" fmla="*/ 0 w 3053"/>
                <a:gd name="T89" fmla="*/ 0 h 3049"/>
                <a:gd name="T90" fmla="*/ 0 w 3053"/>
                <a:gd name="T91" fmla="*/ 0 h 3049"/>
                <a:gd name="T92" fmla="*/ 0 w 3053"/>
                <a:gd name="T93" fmla="*/ 0 h 3049"/>
                <a:gd name="T94" fmla="*/ 0 w 3053"/>
                <a:gd name="T95" fmla="*/ 0 h 3049"/>
                <a:gd name="T96" fmla="*/ 0 w 3053"/>
                <a:gd name="T97" fmla="*/ 0 h 3049"/>
                <a:gd name="T98" fmla="*/ 0 w 3053"/>
                <a:gd name="T99" fmla="*/ 0 h 30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053"/>
                <a:gd name="T151" fmla="*/ 0 h 3049"/>
                <a:gd name="T152" fmla="*/ 3053 w 3053"/>
                <a:gd name="T153" fmla="*/ 3049 h 30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053" h="3049">
                  <a:moveTo>
                    <a:pt x="3053" y="1526"/>
                  </a:moveTo>
                  <a:lnTo>
                    <a:pt x="3040" y="1328"/>
                  </a:lnTo>
                  <a:lnTo>
                    <a:pt x="3003" y="1135"/>
                  </a:lnTo>
                  <a:lnTo>
                    <a:pt x="2939" y="947"/>
                  </a:lnTo>
                  <a:lnTo>
                    <a:pt x="2853" y="768"/>
                  </a:lnTo>
                  <a:lnTo>
                    <a:pt x="2743" y="604"/>
                  </a:lnTo>
                  <a:lnTo>
                    <a:pt x="2615" y="455"/>
                  </a:lnTo>
                  <a:lnTo>
                    <a:pt x="2466" y="322"/>
                  </a:lnTo>
                  <a:lnTo>
                    <a:pt x="2303" y="213"/>
                  </a:lnTo>
                  <a:lnTo>
                    <a:pt x="2128" y="122"/>
                  </a:lnTo>
                  <a:lnTo>
                    <a:pt x="1939" y="57"/>
                  </a:lnTo>
                  <a:lnTo>
                    <a:pt x="1747" y="14"/>
                  </a:lnTo>
                  <a:lnTo>
                    <a:pt x="1550" y="0"/>
                  </a:lnTo>
                  <a:lnTo>
                    <a:pt x="1351" y="9"/>
                  </a:lnTo>
                  <a:lnTo>
                    <a:pt x="1156" y="45"/>
                  </a:lnTo>
                  <a:lnTo>
                    <a:pt x="968" y="103"/>
                  </a:lnTo>
                  <a:lnTo>
                    <a:pt x="789" y="189"/>
                  </a:lnTo>
                  <a:lnTo>
                    <a:pt x="623" y="295"/>
                  </a:lnTo>
                  <a:lnTo>
                    <a:pt x="469" y="425"/>
                  </a:lnTo>
                  <a:lnTo>
                    <a:pt x="338" y="568"/>
                  </a:lnTo>
                  <a:lnTo>
                    <a:pt x="224" y="731"/>
                  </a:lnTo>
                  <a:lnTo>
                    <a:pt x="132" y="905"/>
                  </a:lnTo>
                  <a:lnTo>
                    <a:pt x="63" y="1092"/>
                  </a:lnTo>
                  <a:lnTo>
                    <a:pt x="18" y="1286"/>
                  </a:lnTo>
                  <a:lnTo>
                    <a:pt x="0" y="1482"/>
                  </a:lnTo>
                  <a:lnTo>
                    <a:pt x="9" y="1680"/>
                  </a:lnTo>
                  <a:lnTo>
                    <a:pt x="40" y="1872"/>
                  </a:lnTo>
                  <a:lnTo>
                    <a:pt x="98" y="2064"/>
                  </a:lnTo>
                  <a:lnTo>
                    <a:pt x="181" y="2244"/>
                  </a:lnTo>
                  <a:lnTo>
                    <a:pt x="284" y="2411"/>
                  </a:lnTo>
                  <a:lnTo>
                    <a:pt x="410" y="2563"/>
                  </a:lnTo>
                  <a:lnTo>
                    <a:pt x="552" y="2701"/>
                  </a:lnTo>
                  <a:lnTo>
                    <a:pt x="713" y="2817"/>
                  </a:lnTo>
                  <a:lnTo>
                    <a:pt x="886" y="2911"/>
                  </a:lnTo>
                  <a:lnTo>
                    <a:pt x="1071" y="2982"/>
                  </a:lnTo>
                  <a:lnTo>
                    <a:pt x="1263" y="3029"/>
                  </a:lnTo>
                  <a:lnTo>
                    <a:pt x="1459" y="3049"/>
                  </a:lnTo>
                  <a:lnTo>
                    <a:pt x="1656" y="3046"/>
                  </a:lnTo>
                  <a:lnTo>
                    <a:pt x="1852" y="3017"/>
                  </a:lnTo>
                  <a:lnTo>
                    <a:pt x="2047" y="2963"/>
                  </a:lnTo>
                  <a:lnTo>
                    <a:pt x="2224" y="2883"/>
                  </a:lnTo>
                  <a:lnTo>
                    <a:pt x="2396" y="2780"/>
                  </a:lnTo>
                  <a:lnTo>
                    <a:pt x="2550" y="2658"/>
                  </a:lnTo>
                  <a:lnTo>
                    <a:pt x="2686" y="2518"/>
                  </a:lnTo>
                  <a:lnTo>
                    <a:pt x="2806" y="2357"/>
                  </a:lnTo>
                  <a:lnTo>
                    <a:pt x="2903" y="2186"/>
                  </a:lnTo>
                  <a:lnTo>
                    <a:pt x="2976" y="2002"/>
                  </a:lnTo>
                  <a:lnTo>
                    <a:pt x="3027" y="1810"/>
                  </a:lnTo>
                  <a:lnTo>
                    <a:pt x="3050" y="1616"/>
                  </a:lnTo>
                  <a:lnTo>
                    <a:pt x="3053" y="1526"/>
                  </a:lnTo>
                  <a:close/>
                </a:path>
              </a:pathLst>
            </a:custGeom>
            <a:solidFill>
              <a:srgbClr val="FFFFFF"/>
            </a:solidFill>
            <a:ln w="0">
              <a:solidFill>
                <a:srgbClr val="FFFFFF"/>
              </a:solidFill>
              <a:round/>
              <a:headEnd/>
              <a:tailEnd/>
            </a:ln>
          </p:spPr>
          <p:txBody>
            <a:bodyPr/>
            <a:lstStyle/>
            <a:p>
              <a:endParaRPr lang="id-ID"/>
            </a:p>
          </p:txBody>
        </p:sp>
        <p:sp>
          <p:nvSpPr>
            <p:cNvPr id="83991" name="Freeform 20"/>
            <p:cNvSpPr>
              <a:spLocks/>
            </p:cNvSpPr>
            <p:nvPr/>
          </p:nvSpPr>
          <p:spPr bwMode="auto">
            <a:xfrm>
              <a:off x="2084" y="1034"/>
              <a:ext cx="68" cy="94"/>
            </a:xfrm>
            <a:custGeom>
              <a:avLst/>
              <a:gdLst>
                <a:gd name="T0" fmla="*/ 0 w 203"/>
                <a:gd name="T1" fmla="*/ 0 h 283"/>
                <a:gd name="T2" fmla="*/ 0 w 203"/>
                <a:gd name="T3" fmla="*/ 0 h 283"/>
                <a:gd name="T4" fmla="*/ 0 w 203"/>
                <a:gd name="T5" fmla="*/ 0 h 283"/>
                <a:gd name="T6" fmla="*/ 0 w 203"/>
                <a:gd name="T7" fmla="*/ 0 h 283"/>
                <a:gd name="T8" fmla="*/ 0 w 203"/>
                <a:gd name="T9" fmla="*/ 0 h 283"/>
                <a:gd name="T10" fmla="*/ 0 60000 65536"/>
                <a:gd name="T11" fmla="*/ 0 60000 65536"/>
                <a:gd name="T12" fmla="*/ 0 60000 65536"/>
                <a:gd name="T13" fmla="*/ 0 60000 65536"/>
                <a:gd name="T14" fmla="*/ 0 60000 65536"/>
                <a:gd name="T15" fmla="*/ 0 w 203"/>
                <a:gd name="T16" fmla="*/ 0 h 283"/>
                <a:gd name="T17" fmla="*/ 203 w 203"/>
                <a:gd name="T18" fmla="*/ 283 h 283"/>
              </a:gdLst>
              <a:ahLst/>
              <a:cxnLst>
                <a:cxn ang="T10">
                  <a:pos x="T0" y="T1"/>
                </a:cxn>
                <a:cxn ang="T11">
                  <a:pos x="T2" y="T3"/>
                </a:cxn>
                <a:cxn ang="T12">
                  <a:pos x="T4" y="T5"/>
                </a:cxn>
                <a:cxn ang="T13">
                  <a:pos x="T6" y="T7"/>
                </a:cxn>
                <a:cxn ang="T14">
                  <a:pos x="T8" y="T9"/>
                </a:cxn>
              </a:cxnLst>
              <a:rect l="T15" t="T16" r="T17" b="T18"/>
              <a:pathLst>
                <a:path w="203" h="283">
                  <a:moveTo>
                    <a:pt x="0" y="0"/>
                  </a:moveTo>
                  <a:lnTo>
                    <a:pt x="203" y="12"/>
                  </a:lnTo>
                  <a:lnTo>
                    <a:pt x="186" y="272"/>
                  </a:lnTo>
                  <a:lnTo>
                    <a:pt x="27" y="283"/>
                  </a:lnTo>
                  <a:lnTo>
                    <a:pt x="0" y="0"/>
                  </a:lnTo>
                  <a:close/>
                </a:path>
              </a:pathLst>
            </a:custGeom>
            <a:solidFill>
              <a:srgbClr val="FF0000"/>
            </a:solidFill>
            <a:ln w="0">
              <a:solidFill>
                <a:srgbClr val="FF0000"/>
              </a:solidFill>
              <a:round/>
              <a:headEnd/>
              <a:tailEnd/>
            </a:ln>
          </p:spPr>
          <p:txBody>
            <a:bodyPr/>
            <a:lstStyle/>
            <a:p>
              <a:endParaRPr lang="id-ID"/>
            </a:p>
          </p:txBody>
        </p:sp>
        <p:sp>
          <p:nvSpPr>
            <p:cNvPr id="83992" name="Freeform 21"/>
            <p:cNvSpPr>
              <a:spLocks/>
            </p:cNvSpPr>
            <p:nvPr/>
          </p:nvSpPr>
          <p:spPr bwMode="auto">
            <a:xfrm>
              <a:off x="2453" y="1466"/>
              <a:ext cx="113" cy="61"/>
            </a:xfrm>
            <a:custGeom>
              <a:avLst/>
              <a:gdLst>
                <a:gd name="T0" fmla="*/ 0 w 340"/>
                <a:gd name="T1" fmla="*/ 0 h 183"/>
                <a:gd name="T2" fmla="*/ 0 w 340"/>
                <a:gd name="T3" fmla="*/ 0 h 183"/>
                <a:gd name="T4" fmla="*/ 0 w 340"/>
                <a:gd name="T5" fmla="*/ 0 h 183"/>
                <a:gd name="T6" fmla="*/ 0 w 340"/>
                <a:gd name="T7" fmla="*/ 0 h 183"/>
                <a:gd name="T8" fmla="*/ 0 w 340"/>
                <a:gd name="T9" fmla="*/ 0 h 183"/>
                <a:gd name="T10" fmla="*/ 0 60000 65536"/>
                <a:gd name="T11" fmla="*/ 0 60000 65536"/>
                <a:gd name="T12" fmla="*/ 0 60000 65536"/>
                <a:gd name="T13" fmla="*/ 0 60000 65536"/>
                <a:gd name="T14" fmla="*/ 0 60000 65536"/>
                <a:gd name="T15" fmla="*/ 0 w 340"/>
                <a:gd name="T16" fmla="*/ 0 h 183"/>
                <a:gd name="T17" fmla="*/ 340 w 340"/>
                <a:gd name="T18" fmla="*/ 183 h 183"/>
              </a:gdLst>
              <a:ahLst/>
              <a:cxnLst>
                <a:cxn ang="T10">
                  <a:pos x="T0" y="T1"/>
                </a:cxn>
                <a:cxn ang="T11">
                  <a:pos x="T2" y="T3"/>
                </a:cxn>
                <a:cxn ang="T12">
                  <a:pos x="T4" y="T5"/>
                </a:cxn>
                <a:cxn ang="T13">
                  <a:pos x="T6" y="T7"/>
                </a:cxn>
                <a:cxn ang="T14">
                  <a:pos x="T8" y="T9"/>
                </a:cxn>
              </a:cxnLst>
              <a:rect l="T15" t="T16" r="T17" b="T18"/>
              <a:pathLst>
                <a:path w="340" h="183">
                  <a:moveTo>
                    <a:pt x="0" y="7"/>
                  </a:moveTo>
                  <a:lnTo>
                    <a:pt x="340" y="0"/>
                  </a:lnTo>
                  <a:lnTo>
                    <a:pt x="323" y="183"/>
                  </a:lnTo>
                  <a:lnTo>
                    <a:pt x="17" y="160"/>
                  </a:lnTo>
                  <a:lnTo>
                    <a:pt x="0" y="7"/>
                  </a:lnTo>
                  <a:close/>
                </a:path>
              </a:pathLst>
            </a:custGeom>
            <a:solidFill>
              <a:srgbClr val="FF0000"/>
            </a:solidFill>
            <a:ln w="0">
              <a:solidFill>
                <a:srgbClr val="FF0000"/>
              </a:solidFill>
              <a:round/>
              <a:headEnd/>
              <a:tailEnd/>
            </a:ln>
          </p:spPr>
          <p:txBody>
            <a:bodyPr/>
            <a:lstStyle/>
            <a:p>
              <a:endParaRPr lang="id-ID"/>
            </a:p>
          </p:txBody>
        </p:sp>
        <p:sp>
          <p:nvSpPr>
            <p:cNvPr id="83993" name="Freeform 22"/>
            <p:cNvSpPr>
              <a:spLocks/>
            </p:cNvSpPr>
            <p:nvPr/>
          </p:nvSpPr>
          <p:spPr bwMode="auto">
            <a:xfrm>
              <a:off x="1664" y="1494"/>
              <a:ext cx="99" cy="76"/>
            </a:xfrm>
            <a:custGeom>
              <a:avLst/>
              <a:gdLst>
                <a:gd name="T0" fmla="*/ 0 w 296"/>
                <a:gd name="T1" fmla="*/ 0 h 228"/>
                <a:gd name="T2" fmla="*/ 0 w 296"/>
                <a:gd name="T3" fmla="*/ 0 h 228"/>
                <a:gd name="T4" fmla="*/ 0 w 296"/>
                <a:gd name="T5" fmla="*/ 0 h 228"/>
                <a:gd name="T6" fmla="*/ 0 w 296"/>
                <a:gd name="T7" fmla="*/ 0 h 228"/>
                <a:gd name="T8" fmla="*/ 0 w 296"/>
                <a:gd name="T9" fmla="*/ 0 h 228"/>
                <a:gd name="T10" fmla="*/ 0 60000 65536"/>
                <a:gd name="T11" fmla="*/ 0 60000 65536"/>
                <a:gd name="T12" fmla="*/ 0 60000 65536"/>
                <a:gd name="T13" fmla="*/ 0 60000 65536"/>
                <a:gd name="T14" fmla="*/ 0 60000 65536"/>
                <a:gd name="T15" fmla="*/ 0 w 296"/>
                <a:gd name="T16" fmla="*/ 0 h 228"/>
                <a:gd name="T17" fmla="*/ 296 w 296"/>
                <a:gd name="T18" fmla="*/ 228 h 228"/>
              </a:gdLst>
              <a:ahLst/>
              <a:cxnLst>
                <a:cxn ang="T10">
                  <a:pos x="T0" y="T1"/>
                </a:cxn>
                <a:cxn ang="T11">
                  <a:pos x="T2" y="T3"/>
                </a:cxn>
                <a:cxn ang="T12">
                  <a:pos x="T4" y="T5"/>
                </a:cxn>
                <a:cxn ang="T13">
                  <a:pos x="T6" y="T7"/>
                </a:cxn>
                <a:cxn ang="T14">
                  <a:pos x="T8" y="T9"/>
                </a:cxn>
              </a:cxnLst>
              <a:rect l="T15" t="T16" r="T17" b="T18"/>
              <a:pathLst>
                <a:path w="296" h="228">
                  <a:moveTo>
                    <a:pt x="0" y="0"/>
                  </a:moveTo>
                  <a:lnTo>
                    <a:pt x="288" y="21"/>
                  </a:lnTo>
                  <a:lnTo>
                    <a:pt x="296" y="182"/>
                  </a:lnTo>
                  <a:lnTo>
                    <a:pt x="33" y="228"/>
                  </a:lnTo>
                  <a:lnTo>
                    <a:pt x="0" y="0"/>
                  </a:lnTo>
                  <a:close/>
                </a:path>
              </a:pathLst>
            </a:custGeom>
            <a:solidFill>
              <a:srgbClr val="FF0000"/>
            </a:solidFill>
            <a:ln w="0">
              <a:solidFill>
                <a:srgbClr val="FF0000"/>
              </a:solidFill>
              <a:round/>
              <a:headEnd/>
              <a:tailEnd/>
            </a:ln>
          </p:spPr>
          <p:txBody>
            <a:bodyPr/>
            <a:lstStyle/>
            <a:p>
              <a:endParaRPr lang="id-ID"/>
            </a:p>
          </p:txBody>
        </p:sp>
        <p:sp>
          <p:nvSpPr>
            <p:cNvPr id="83994" name="Freeform 23"/>
            <p:cNvSpPr>
              <a:spLocks/>
            </p:cNvSpPr>
            <p:nvPr/>
          </p:nvSpPr>
          <p:spPr bwMode="auto">
            <a:xfrm>
              <a:off x="2098" y="1871"/>
              <a:ext cx="65" cy="94"/>
            </a:xfrm>
            <a:custGeom>
              <a:avLst/>
              <a:gdLst>
                <a:gd name="T0" fmla="*/ 0 w 193"/>
                <a:gd name="T1" fmla="*/ 0 h 283"/>
                <a:gd name="T2" fmla="*/ 0 w 193"/>
                <a:gd name="T3" fmla="*/ 0 h 283"/>
                <a:gd name="T4" fmla="*/ 0 w 193"/>
                <a:gd name="T5" fmla="*/ 0 h 283"/>
                <a:gd name="T6" fmla="*/ 0 w 193"/>
                <a:gd name="T7" fmla="*/ 0 h 283"/>
                <a:gd name="T8" fmla="*/ 0 w 193"/>
                <a:gd name="T9" fmla="*/ 0 h 283"/>
                <a:gd name="T10" fmla="*/ 0 60000 65536"/>
                <a:gd name="T11" fmla="*/ 0 60000 65536"/>
                <a:gd name="T12" fmla="*/ 0 60000 65536"/>
                <a:gd name="T13" fmla="*/ 0 60000 65536"/>
                <a:gd name="T14" fmla="*/ 0 60000 65536"/>
                <a:gd name="T15" fmla="*/ 0 w 193"/>
                <a:gd name="T16" fmla="*/ 0 h 283"/>
                <a:gd name="T17" fmla="*/ 193 w 193"/>
                <a:gd name="T18" fmla="*/ 283 h 283"/>
              </a:gdLst>
              <a:ahLst/>
              <a:cxnLst>
                <a:cxn ang="T10">
                  <a:pos x="T0" y="T1"/>
                </a:cxn>
                <a:cxn ang="T11">
                  <a:pos x="T2" y="T3"/>
                </a:cxn>
                <a:cxn ang="T12">
                  <a:pos x="T4" y="T5"/>
                </a:cxn>
                <a:cxn ang="T13">
                  <a:pos x="T6" y="T7"/>
                </a:cxn>
                <a:cxn ang="T14">
                  <a:pos x="T8" y="T9"/>
                </a:cxn>
              </a:cxnLst>
              <a:rect l="T15" t="T16" r="T17" b="T18"/>
              <a:pathLst>
                <a:path w="193" h="283">
                  <a:moveTo>
                    <a:pt x="0" y="0"/>
                  </a:moveTo>
                  <a:lnTo>
                    <a:pt x="17" y="283"/>
                  </a:lnTo>
                  <a:lnTo>
                    <a:pt x="186" y="283"/>
                  </a:lnTo>
                  <a:lnTo>
                    <a:pt x="193" y="12"/>
                  </a:lnTo>
                  <a:lnTo>
                    <a:pt x="0" y="0"/>
                  </a:lnTo>
                  <a:close/>
                </a:path>
              </a:pathLst>
            </a:custGeom>
            <a:solidFill>
              <a:srgbClr val="FF0000"/>
            </a:solidFill>
            <a:ln w="0">
              <a:solidFill>
                <a:srgbClr val="FF0000"/>
              </a:solidFill>
              <a:round/>
              <a:headEnd/>
              <a:tailEnd/>
            </a:ln>
          </p:spPr>
          <p:txBody>
            <a:bodyPr/>
            <a:lstStyle/>
            <a:p>
              <a:endParaRPr lang="id-ID"/>
            </a:p>
          </p:txBody>
        </p:sp>
        <p:sp>
          <p:nvSpPr>
            <p:cNvPr id="83995" name="Freeform 24"/>
            <p:cNvSpPr>
              <a:spLocks/>
            </p:cNvSpPr>
            <p:nvPr/>
          </p:nvSpPr>
          <p:spPr bwMode="auto">
            <a:xfrm>
              <a:off x="2064" y="1179"/>
              <a:ext cx="169" cy="540"/>
            </a:xfrm>
            <a:custGeom>
              <a:avLst/>
              <a:gdLst>
                <a:gd name="T0" fmla="*/ 0 w 506"/>
                <a:gd name="T1" fmla="*/ 0 h 1620"/>
                <a:gd name="T2" fmla="*/ 0 w 506"/>
                <a:gd name="T3" fmla="*/ 0 h 1620"/>
                <a:gd name="T4" fmla="*/ 0 w 506"/>
                <a:gd name="T5" fmla="*/ 0 h 1620"/>
                <a:gd name="T6" fmla="*/ 0 w 506"/>
                <a:gd name="T7" fmla="*/ 0 h 1620"/>
                <a:gd name="T8" fmla="*/ 0 w 506"/>
                <a:gd name="T9" fmla="*/ 0 h 1620"/>
                <a:gd name="T10" fmla="*/ 0 w 506"/>
                <a:gd name="T11" fmla="*/ 0 h 1620"/>
                <a:gd name="T12" fmla="*/ 0 w 506"/>
                <a:gd name="T13" fmla="*/ 0 h 1620"/>
                <a:gd name="T14" fmla="*/ 0 60000 65536"/>
                <a:gd name="T15" fmla="*/ 0 60000 65536"/>
                <a:gd name="T16" fmla="*/ 0 60000 65536"/>
                <a:gd name="T17" fmla="*/ 0 60000 65536"/>
                <a:gd name="T18" fmla="*/ 0 60000 65536"/>
                <a:gd name="T19" fmla="*/ 0 60000 65536"/>
                <a:gd name="T20" fmla="*/ 0 60000 65536"/>
                <a:gd name="T21" fmla="*/ 0 w 506"/>
                <a:gd name="T22" fmla="*/ 0 h 1620"/>
                <a:gd name="T23" fmla="*/ 506 w 506"/>
                <a:gd name="T24" fmla="*/ 1620 h 16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6" h="1620">
                  <a:moveTo>
                    <a:pt x="143" y="0"/>
                  </a:moveTo>
                  <a:lnTo>
                    <a:pt x="49" y="879"/>
                  </a:lnTo>
                  <a:lnTo>
                    <a:pt x="0" y="947"/>
                  </a:lnTo>
                  <a:lnTo>
                    <a:pt x="49" y="1064"/>
                  </a:lnTo>
                  <a:lnTo>
                    <a:pt x="506" y="1620"/>
                  </a:lnTo>
                  <a:lnTo>
                    <a:pt x="203" y="868"/>
                  </a:lnTo>
                  <a:lnTo>
                    <a:pt x="143" y="0"/>
                  </a:lnTo>
                  <a:close/>
                </a:path>
              </a:pathLst>
            </a:custGeom>
            <a:solidFill>
              <a:srgbClr val="FF0000"/>
            </a:solidFill>
            <a:ln w="0">
              <a:solidFill>
                <a:srgbClr val="FF0000"/>
              </a:solidFill>
              <a:round/>
              <a:headEnd/>
              <a:tailEnd/>
            </a:ln>
          </p:spPr>
          <p:txBody>
            <a:bodyPr/>
            <a:lstStyle/>
            <a:p>
              <a:endParaRPr lang="id-ID"/>
            </a:p>
          </p:txBody>
        </p:sp>
        <p:sp>
          <p:nvSpPr>
            <p:cNvPr id="83996" name="Freeform 25"/>
            <p:cNvSpPr>
              <a:spLocks/>
            </p:cNvSpPr>
            <p:nvPr/>
          </p:nvSpPr>
          <p:spPr bwMode="auto">
            <a:xfrm>
              <a:off x="1615" y="992"/>
              <a:ext cx="1139" cy="1096"/>
            </a:xfrm>
            <a:custGeom>
              <a:avLst/>
              <a:gdLst>
                <a:gd name="T0" fmla="*/ 0 w 3415"/>
                <a:gd name="T1" fmla="*/ 0 h 3287"/>
                <a:gd name="T2" fmla="*/ 0 w 3415"/>
                <a:gd name="T3" fmla="*/ 0 h 3287"/>
                <a:gd name="T4" fmla="*/ 0 w 3415"/>
                <a:gd name="T5" fmla="*/ 0 h 3287"/>
                <a:gd name="T6" fmla="*/ 0 w 3415"/>
                <a:gd name="T7" fmla="*/ 0 h 3287"/>
                <a:gd name="T8" fmla="*/ 0 w 3415"/>
                <a:gd name="T9" fmla="*/ 0 h 3287"/>
                <a:gd name="T10" fmla="*/ 0 w 3415"/>
                <a:gd name="T11" fmla="*/ 0 h 3287"/>
                <a:gd name="T12" fmla="*/ 0 w 3415"/>
                <a:gd name="T13" fmla="*/ 0 h 3287"/>
                <a:gd name="T14" fmla="*/ 0 w 3415"/>
                <a:gd name="T15" fmla="*/ 0 h 3287"/>
                <a:gd name="T16" fmla="*/ 0 w 3415"/>
                <a:gd name="T17" fmla="*/ 0 h 3287"/>
                <a:gd name="T18" fmla="*/ 0 w 3415"/>
                <a:gd name="T19" fmla="*/ 0 h 3287"/>
                <a:gd name="T20" fmla="*/ 0 w 3415"/>
                <a:gd name="T21" fmla="*/ 0 h 3287"/>
                <a:gd name="T22" fmla="*/ 0 w 3415"/>
                <a:gd name="T23" fmla="*/ 0 h 3287"/>
                <a:gd name="T24" fmla="*/ 0 w 3415"/>
                <a:gd name="T25" fmla="*/ 0 h 3287"/>
                <a:gd name="T26" fmla="*/ 0 w 3415"/>
                <a:gd name="T27" fmla="*/ 0 h 3287"/>
                <a:gd name="T28" fmla="*/ 0 w 3415"/>
                <a:gd name="T29" fmla="*/ 1 h 3287"/>
                <a:gd name="T30" fmla="*/ 0 w 3415"/>
                <a:gd name="T31" fmla="*/ 0 h 3287"/>
                <a:gd name="T32" fmla="*/ 0 w 3415"/>
                <a:gd name="T33" fmla="*/ 0 h 3287"/>
                <a:gd name="T34" fmla="*/ 0 w 3415"/>
                <a:gd name="T35" fmla="*/ 0 h 3287"/>
                <a:gd name="T36" fmla="*/ 0 w 3415"/>
                <a:gd name="T37" fmla="*/ 0 h 3287"/>
                <a:gd name="T38" fmla="*/ 1 w 3415"/>
                <a:gd name="T39" fmla="*/ 0 h 3287"/>
                <a:gd name="T40" fmla="*/ 1 w 3415"/>
                <a:gd name="T41" fmla="*/ 0 h 3287"/>
                <a:gd name="T42" fmla="*/ 1 w 3415"/>
                <a:gd name="T43" fmla="*/ 0 h 3287"/>
                <a:gd name="T44" fmla="*/ 1 w 3415"/>
                <a:gd name="T45" fmla="*/ 0 h 3287"/>
                <a:gd name="T46" fmla="*/ 0 w 3415"/>
                <a:gd name="T47" fmla="*/ 0 h 3287"/>
                <a:gd name="T48" fmla="*/ 0 w 3415"/>
                <a:gd name="T49" fmla="*/ 0 h 3287"/>
                <a:gd name="T50" fmla="*/ 0 w 3415"/>
                <a:gd name="T51" fmla="*/ 0 h 3287"/>
                <a:gd name="T52" fmla="*/ 0 w 3415"/>
                <a:gd name="T53" fmla="*/ 0 h 3287"/>
                <a:gd name="T54" fmla="*/ 0 w 3415"/>
                <a:gd name="T55" fmla="*/ 0 h 3287"/>
                <a:gd name="T56" fmla="*/ 0 w 3415"/>
                <a:gd name="T57" fmla="*/ 0 h 3287"/>
                <a:gd name="T58" fmla="*/ 0 w 3415"/>
                <a:gd name="T59" fmla="*/ 0 h 3287"/>
                <a:gd name="T60" fmla="*/ 0 w 3415"/>
                <a:gd name="T61" fmla="*/ 0 h 3287"/>
                <a:gd name="T62" fmla="*/ 0 w 3415"/>
                <a:gd name="T63" fmla="*/ 0 h 3287"/>
                <a:gd name="T64" fmla="*/ 0 w 3415"/>
                <a:gd name="T65" fmla="*/ 0 h 3287"/>
                <a:gd name="T66" fmla="*/ 0 w 3415"/>
                <a:gd name="T67" fmla="*/ 0 h 3287"/>
                <a:gd name="T68" fmla="*/ 0 w 3415"/>
                <a:gd name="T69" fmla="*/ 0 h 3287"/>
                <a:gd name="T70" fmla="*/ 0 w 3415"/>
                <a:gd name="T71" fmla="*/ 0 h 3287"/>
                <a:gd name="T72" fmla="*/ 0 w 3415"/>
                <a:gd name="T73" fmla="*/ 0 h 3287"/>
                <a:gd name="T74" fmla="*/ 0 w 3415"/>
                <a:gd name="T75" fmla="*/ 0 h 3287"/>
                <a:gd name="T76" fmla="*/ 0 w 3415"/>
                <a:gd name="T77" fmla="*/ 0 h 3287"/>
                <a:gd name="T78" fmla="*/ 0 w 3415"/>
                <a:gd name="T79" fmla="*/ 0 h 3287"/>
                <a:gd name="T80" fmla="*/ 0 w 3415"/>
                <a:gd name="T81" fmla="*/ 0 h 3287"/>
                <a:gd name="T82" fmla="*/ 0 w 3415"/>
                <a:gd name="T83" fmla="*/ 0 h 3287"/>
                <a:gd name="T84" fmla="*/ 0 w 3415"/>
                <a:gd name="T85" fmla="*/ 0 h 3287"/>
                <a:gd name="T86" fmla="*/ 0 w 3415"/>
                <a:gd name="T87" fmla="*/ 0 h 3287"/>
                <a:gd name="T88" fmla="*/ 0 w 3415"/>
                <a:gd name="T89" fmla="*/ 0 h 3287"/>
                <a:gd name="T90" fmla="*/ 0 w 3415"/>
                <a:gd name="T91" fmla="*/ 0 h 3287"/>
                <a:gd name="T92" fmla="*/ 0 w 3415"/>
                <a:gd name="T93" fmla="*/ 0 h 3287"/>
                <a:gd name="T94" fmla="*/ 0 w 3415"/>
                <a:gd name="T95" fmla="*/ 0 h 3287"/>
                <a:gd name="T96" fmla="*/ 0 w 3415"/>
                <a:gd name="T97" fmla="*/ 0 h 3287"/>
                <a:gd name="T98" fmla="*/ 0 w 3415"/>
                <a:gd name="T99" fmla="*/ 0 h 3287"/>
                <a:gd name="T100" fmla="*/ 0 w 3415"/>
                <a:gd name="T101" fmla="*/ 0 h 3287"/>
                <a:gd name="T102" fmla="*/ 0 w 3415"/>
                <a:gd name="T103" fmla="*/ 0 h 3287"/>
                <a:gd name="T104" fmla="*/ 0 w 3415"/>
                <a:gd name="T105" fmla="*/ 0 h 3287"/>
                <a:gd name="T106" fmla="*/ 0 w 3415"/>
                <a:gd name="T107" fmla="*/ 0 h 3287"/>
                <a:gd name="T108" fmla="*/ 0 w 3415"/>
                <a:gd name="T109" fmla="*/ 0 h 3287"/>
                <a:gd name="T110" fmla="*/ 0 w 3415"/>
                <a:gd name="T111" fmla="*/ 0 h 3287"/>
                <a:gd name="T112" fmla="*/ 0 w 3415"/>
                <a:gd name="T113" fmla="*/ 0 h 3287"/>
                <a:gd name="T114" fmla="*/ 0 w 3415"/>
                <a:gd name="T115" fmla="*/ 0 h 328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415"/>
                <a:gd name="T175" fmla="*/ 0 h 3287"/>
                <a:gd name="T176" fmla="*/ 3415 w 3415"/>
                <a:gd name="T177" fmla="*/ 3287 h 328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415" h="3287">
                  <a:moveTo>
                    <a:pt x="1205" y="11"/>
                  </a:moveTo>
                  <a:lnTo>
                    <a:pt x="863" y="124"/>
                  </a:lnTo>
                  <a:lnTo>
                    <a:pt x="546" y="310"/>
                  </a:lnTo>
                  <a:lnTo>
                    <a:pt x="302" y="570"/>
                  </a:lnTo>
                  <a:lnTo>
                    <a:pt x="100" y="919"/>
                  </a:lnTo>
                  <a:lnTo>
                    <a:pt x="0" y="1281"/>
                  </a:lnTo>
                  <a:lnTo>
                    <a:pt x="0" y="1706"/>
                  </a:lnTo>
                  <a:lnTo>
                    <a:pt x="70" y="2029"/>
                  </a:lnTo>
                  <a:lnTo>
                    <a:pt x="244" y="2366"/>
                  </a:lnTo>
                  <a:lnTo>
                    <a:pt x="420" y="2565"/>
                  </a:lnTo>
                  <a:lnTo>
                    <a:pt x="692" y="2802"/>
                  </a:lnTo>
                  <a:lnTo>
                    <a:pt x="836" y="2866"/>
                  </a:lnTo>
                  <a:lnTo>
                    <a:pt x="1146" y="3101"/>
                  </a:lnTo>
                  <a:lnTo>
                    <a:pt x="1543" y="3251"/>
                  </a:lnTo>
                  <a:lnTo>
                    <a:pt x="1921" y="3287"/>
                  </a:lnTo>
                  <a:lnTo>
                    <a:pt x="2319" y="3238"/>
                  </a:lnTo>
                  <a:lnTo>
                    <a:pt x="2676" y="3075"/>
                  </a:lnTo>
                  <a:lnTo>
                    <a:pt x="2950" y="2866"/>
                  </a:lnTo>
                  <a:lnTo>
                    <a:pt x="3192" y="2578"/>
                  </a:lnTo>
                  <a:lnTo>
                    <a:pt x="3356" y="2216"/>
                  </a:lnTo>
                  <a:lnTo>
                    <a:pt x="3415" y="1856"/>
                  </a:lnTo>
                  <a:lnTo>
                    <a:pt x="3393" y="1521"/>
                  </a:lnTo>
                  <a:lnTo>
                    <a:pt x="3309" y="1168"/>
                  </a:lnTo>
                  <a:lnTo>
                    <a:pt x="3162" y="909"/>
                  </a:lnTo>
                  <a:lnTo>
                    <a:pt x="2939" y="645"/>
                  </a:lnTo>
                  <a:lnTo>
                    <a:pt x="2560" y="385"/>
                  </a:lnTo>
                  <a:lnTo>
                    <a:pt x="2327" y="211"/>
                  </a:lnTo>
                  <a:lnTo>
                    <a:pt x="2057" y="61"/>
                  </a:lnTo>
                  <a:lnTo>
                    <a:pt x="1720" y="0"/>
                  </a:lnTo>
                  <a:lnTo>
                    <a:pt x="2047" y="84"/>
                  </a:lnTo>
                  <a:lnTo>
                    <a:pt x="2327" y="233"/>
                  </a:lnTo>
                  <a:lnTo>
                    <a:pt x="2583" y="436"/>
                  </a:lnTo>
                  <a:lnTo>
                    <a:pt x="2774" y="685"/>
                  </a:lnTo>
                  <a:lnTo>
                    <a:pt x="2919" y="984"/>
                  </a:lnTo>
                  <a:lnTo>
                    <a:pt x="2996" y="1294"/>
                  </a:lnTo>
                  <a:lnTo>
                    <a:pt x="3017" y="1591"/>
                  </a:lnTo>
                  <a:lnTo>
                    <a:pt x="2978" y="1906"/>
                  </a:lnTo>
                  <a:lnTo>
                    <a:pt x="2873" y="2181"/>
                  </a:lnTo>
                  <a:lnTo>
                    <a:pt x="2706" y="2452"/>
                  </a:lnTo>
                  <a:lnTo>
                    <a:pt x="2484" y="2677"/>
                  </a:lnTo>
                  <a:lnTo>
                    <a:pt x="2261" y="2828"/>
                  </a:lnTo>
                  <a:lnTo>
                    <a:pt x="1971" y="2951"/>
                  </a:lnTo>
                  <a:lnTo>
                    <a:pt x="1622" y="3015"/>
                  </a:lnTo>
                  <a:lnTo>
                    <a:pt x="1322" y="3003"/>
                  </a:lnTo>
                  <a:lnTo>
                    <a:pt x="992" y="2941"/>
                  </a:lnTo>
                  <a:lnTo>
                    <a:pt x="761" y="2802"/>
                  </a:lnTo>
                  <a:lnTo>
                    <a:pt x="536" y="2627"/>
                  </a:lnTo>
                  <a:lnTo>
                    <a:pt x="342" y="2441"/>
                  </a:lnTo>
                  <a:lnTo>
                    <a:pt x="186" y="2229"/>
                  </a:lnTo>
                  <a:lnTo>
                    <a:pt x="80" y="1943"/>
                  </a:lnTo>
                  <a:lnTo>
                    <a:pt x="21" y="1620"/>
                  </a:lnTo>
                  <a:lnTo>
                    <a:pt x="30" y="1294"/>
                  </a:lnTo>
                  <a:lnTo>
                    <a:pt x="100" y="995"/>
                  </a:lnTo>
                  <a:lnTo>
                    <a:pt x="244" y="697"/>
                  </a:lnTo>
                  <a:lnTo>
                    <a:pt x="516" y="371"/>
                  </a:lnTo>
                  <a:lnTo>
                    <a:pt x="769" y="196"/>
                  </a:lnTo>
                  <a:lnTo>
                    <a:pt x="1049" y="72"/>
                  </a:lnTo>
                  <a:lnTo>
                    <a:pt x="1205" y="11"/>
                  </a:lnTo>
                  <a:close/>
                </a:path>
              </a:pathLst>
            </a:custGeom>
            <a:solidFill>
              <a:srgbClr val="000000"/>
            </a:solidFill>
            <a:ln w="0">
              <a:solidFill>
                <a:srgbClr val="000000"/>
              </a:solidFill>
              <a:round/>
              <a:headEnd/>
              <a:tailEnd/>
            </a:ln>
          </p:spPr>
          <p:txBody>
            <a:bodyPr/>
            <a:lstStyle/>
            <a:p>
              <a:endParaRPr lang="id-ID"/>
            </a:p>
          </p:txBody>
        </p:sp>
        <p:sp>
          <p:nvSpPr>
            <p:cNvPr id="83997" name="Freeform 26"/>
            <p:cNvSpPr>
              <a:spLocks/>
            </p:cNvSpPr>
            <p:nvPr/>
          </p:nvSpPr>
          <p:spPr bwMode="auto">
            <a:xfrm>
              <a:off x="2087" y="1048"/>
              <a:ext cx="73" cy="91"/>
            </a:xfrm>
            <a:custGeom>
              <a:avLst/>
              <a:gdLst>
                <a:gd name="T0" fmla="*/ 0 w 220"/>
                <a:gd name="T1" fmla="*/ 0 h 273"/>
                <a:gd name="T2" fmla="*/ 0 w 220"/>
                <a:gd name="T3" fmla="*/ 0 h 273"/>
                <a:gd name="T4" fmla="*/ 0 w 220"/>
                <a:gd name="T5" fmla="*/ 0 h 273"/>
                <a:gd name="T6" fmla="*/ 0 w 220"/>
                <a:gd name="T7" fmla="*/ 0 h 273"/>
                <a:gd name="T8" fmla="*/ 0 w 220"/>
                <a:gd name="T9" fmla="*/ 0 h 273"/>
                <a:gd name="T10" fmla="*/ 0 w 220"/>
                <a:gd name="T11" fmla="*/ 0 h 273"/>
                <a:gd name="T12" fmla="*/ 0 w 220"/>
                <a:gd name="T13" fmla="*/ 0 h 273"/>
                <a:gd name="T14" fmla="*/ 0 60000 65536"/>
                <a:gd name="T15" fmla="*/ 0 60000 65536"/>
                <a:gd name="T16" fmla="*/ 0 60000 65536"/>
                <a:gd name="T17" fmla="*/ 0 60000 65536"/>
                <a:gd name="T18" fmla="*/ 0 60000 65536"/>
                <a:gd name="T19" fmla="*/ 0 60000 65536"/>
                <a:gd name="T20" fmla="*/ 0 60000 65536"/>
                <a:gd name="T21" fmla="*/ 0 w 220"/>
                <a:gd name="T22" fmla="*/ 0 h 273"/>
                <a:gd name="T23" fmla="*/ 220 w 220"/>
                <a:gd name="T24" fmla="*/ 273 h 2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 h="273">
                  <a:moveTo>
                    <a:pt x="0" y="207"/>
                  </a:moveTo>
                  <a:lnTo>
                    <a:pt x="0" y="273"/>
                  </a:lnTo>
                  <a:lnTo>
                    <a:pt x="220" y="273"/>
                  </a:lnTo>
                  <a:lnTo>
                    <a:pt x="220" y="0"/>
                  </a:lnTo>
                  <a:lnTo>
                    <a:pt x="153" y="0"/>
                  </a:lnTo>
                  <a:lnTo>
                    <a:pt x="153" y="207"/>
                  </a:lnTo>
                  <a:lnTo>
                    <a:pt x="0" y="207"/>
                  </a:lnTo>
                  <a:close/>
                </a:path>
              </a:pathLst>
            </a:custGeom>
            <a:solidFill>
              <a:srgbClr val="000000"/>
            </a:solidFill>
            <a:ln w="0">
              <a:solidFill>
                <a:srgbClr val="000000"/>
              </a:solidFill>
              <a:round/>
              <a:headEnd/>
              <a:tailEnd/>
            </a:ln>
          </p:spPr>
          <p:txBody>
            <a:bodyPr/>
            <a:lstStyle/>
            <a:p>
              <a:endParaRPr lang="id-ID"/>
            </a:p>
          </p:txBody>
        </p:sp>
        <p:sp>
          <p:nvSpPr>
            <p:cNvPr id="83998" name="Freeform 27"/>
            <p:cNvSpPr>
              <a:spLocks/>
            </p:cNvSpPr>
            <p:nvPr/>
          </p:nvSpPr>
          <p:spPr bwMode="auto">
            <a:xfrm>
              <a:off x="2460" y="1461"/>
              <a:ext cx="111" cy="69"/>
            </a:xfrm>
            <a:custGeom>
              <a:avLst/>
              <a:gdLst>
                <a:gd name="T0" fmla="*/ 0 w 333"/>
                <a:gd name="T1" fmla="*/ 0 h 205"/>
                <a:gd name="T2" fmla="*/ 0 w 333"/>
                <a:gd name="T3" fmla="*/ 0 h 205"/>
                <a:gd name="T4" fmla="*/ 0 w 333"/>
                <a:gd name="T5" fmla="*/ 0 h 205"/>
                <a:gd name="T6" fmla="*/ 0 w 333"/>
                <a:gd name="T7" fmla="*/ 0 h 205"/>
                <a:gd name="T8" fmla="*/ 0 w 333"/>
                <a:gd name="T9" fmla="*/ 0 h 205"/>
                <a:gd name="T10" fmla="*/ 0 w 333"/>
                <a:gd name="T11" fmla="*/ 0 h 205"/>
                <a:gd name="T12" fmla="*/ 0 w 333"/>
                <a:gd name="T13" fmla="*/ 0 h 205"/>
                <a:gd name="T14" fmla="*/ 0 w 333"/>
                <a:gd name="T15" fmla="*/ 0 h 205"/>
                <a:gd name="T16" fmla="*/ 0 60000 65536"/>
                <a:gd name="T17" fmla="*/ 0 60000 65536"/>
                <a:gd name="T18" fmla="*/ 0 60000 65536"/>
                <a:gd name="T19" fmla="*/ 0 60000 65536"/>
                <a:gd name="T20" fmla="*/ 0 60000 65536"/>
                <a:gd name="T21" fmla="*/ 0 60000 65536"/>
                <a:gd name="T22" fmla="*/ 0 60000 65536"/>
                <a:gd name="T23" fmla="*/ 0 60000 65536"/>
                <a:gd name="T24" fmla="*/ 0 w 333"/>
                <a:gd name="T25" fmla="*/ 0 h 205"/>
                <a:gd name="T26" fmla="*/ 333 w 333"/>
                <a:gd name="T27" fmla="*/ 205 h 2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3" h="205">
                  <a:moveTo>
                    <a:pt x="0" y="27"/>
                  </a:moveTo>
                  <a:lnTo>
                    <a:pt x="333" y="0"/>
                  </a:lnTo>
                  <a:lnTo>
                    <a:pt x="319" y="205"/>
                  </a:lnTo>
                  <a:lnTo>
                    <a:pt x="6" y="173"/>
                  </a:lnTo>
                  <a:lnTo>
                    <a:pt x="20" y="120"/>
                  </a:lnTo>
                  <a:lnTo>
                    <a:pt x="249" y="153"/>
                  </a:lnTo>
                  <a:lnTo>
                    <a:pt x="259" y="31"/>
                  </a:lnTo>
                  <a:lnTo>
                    <a:pt x="0" y="27"/>
                  </a:lnTo>
                  <a:close/>
                </a:path>
              </a:pathLst>
            </a:custGeom>
            <a:solidFill>
              <a:srgbClr val="000000"/>
            </a:solidFill>
            <a:ln w="0">
              <a:solidFill>
                <a:srgbClr val="000000"/>
              </a:solidFill>
              <a:round/>
              <a:headEnd/>
              <a:tailEnd/>
            </a:ln>
          </p:spPr>
          <p:txBody>
            <a:bodyPr/>
            <a:lstStyle/>
            <a:p>
              <a:endParaRPr lang="id-ID"/>
            </a:p>
          </p:txBody>
        </p:sp>
        <p:sp>
          <p:nvSpPr>
            <p:cNvPr id="83999" name="Freeform 28"/>
            <p:cNvSpPr>
              <a:spLocks/>
            </p:cNvSpPr>
            <p:nvPr/>
          </p:nvSpPr>
          <p:spPr bwMode="auto">
            <a:xfrm>
              <a:off x="2102" y="1870"/>
              <a:ext cx="69" cy="109"/>
            </a:xfrm>
            <a:custGeom>
              <a:avLst/>
              <a:gdLst>
                <a:gd name="T0" fmla="*/ 0 w 208"/>
                <a:gd name="T1" fmla="*/ 0 h 327"/>
                <a:gd name="T2" fmla="*/ 0 w 208"/>
                <a:gd name="T3" fmla="*/ 0 h 327"/>
                <a:gd name="T4" fmla="*/ 0 w 208"/>
                <a:gd name="T5" fmla="*/ 0 h 327"/>
                <a:gd name="T6" fmla="*/ 0 w 208"/>
                <a:gd name="T7" fmla="*/ 0 h 327"/>
                <a:gd name="T8" fmla="*/ 0 w 208"/>
                <a:gd name="T9" fmla="*/ 0 h 327"/>
                <a:gd name="T10" fmla="*/ 0 w 208"/>
                <a:gd name="T11" fmla="*/ 0 h 327"/>
                <a:gd name="T12" fmla="*/ 0 w 208"/>
                <a:gd name="T13" fmla="*/ 0 h 327"/>
                <a:gd name="T14" fmla="*/ 0 w 208"/>
                <a:gd name="T15" fmla="*/ 0 h 327"/>
                <a:gd name="T16" fmla="*/ 0 w 208"/>
                <a:gd name="T17" fmla="*/ 0 h 327"/>
                <a:gd name="T18" fmla="*/ 0 w 208"/>
                <a:gd name="T19" fmla="*/ 0 h 3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8"/>
                <a:gd name="T31" fmla="*/ 0 h 327"/>
                <a:gd name="T32" fmla="*/ 208 w 208"/>
                <a:gd name="T33" fmla="*/ 327 h 3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8" h="327">
                  <a:moveTo>
                    <a:pt x="0" y="0"/>
                  </a:moveTo>
                  <a:lnTo>
                    <a:pt x="115" y="0"/>
                  </a:lnTo>
                  <a:lnTo>
                    <a:pt x="208" y="1"/>
                  </a:lnTo>
                  <a:lnTo>
                    <a:pt x="208" y="327"/>
                  </a:lnTo>
                  <a:lnTo>
                    <a:pt x="7" y="327"/>
                  </a:lnTo>
                  <a:lnTo>
                    <a:pt x="0" y="73"/>
                  </a:lnTo>
                  <a:lnTo>
                    <a:pt x="23" y="271"/>
                  </a:lnTo>
                  <a:lnTo>
                    <a:pt x="150" y="271"/>
                  </a:lnTo>
                  <a:lnTo>
                    <a:pt x="143" y="22"/>
                  </a:lnTo>
                  <a:lnTo>
                    <a:pt x="0" y="0"/>
                  </a:lnTo>
                  <a:close/>
                </a:path>
              </a:pathLst>
            </a:custGeom>
            <a:solidFill>
              <a:srgbClr val="000000"/>
            </a:solidFill>
            <a:ln w="0">
              <a:solidFill>
                <a:srgbClr val="000000"/>
              </a:solidFill>
              <a:round/>
              <a:headEnd/>
              <a:tailEnd/>
            </a:ln>
          </p:spPr>
          <p:txBody>
            <a:bodyPr/>
            <a:lstStyle/>
            <a:p>
              <a:endParaRPr lang="id-ID"/>
            </a:p>
          </p:txBody>
        </p:sp>
        <p:sp>
          <p:nvSpPr>
            <p:cNvPr id="84000" name="Freeform 29"/>
            <p:cNvSpPr>
              <a:spLocks/>
            </p:cNvSpPr>
            <p:nvPr/>
          </p:nvSpPr>
          <p:spPr bwMode="auto">
            <a:xfrm>
              <a:off x="1659" y="1494"/>
              <a:ext cx="123" cy="76"/>
            </a:xfrm>
            <a:custGeom>
              <a:avLst/>
              <a:gdLst>
                <a:gd name="T0" fmla="*/ 0 w 369"/>
                <a:gd name="T1" fmla="*/ 0 h 228"/>
                <a:gd name="T2" fmla="*/ 0 w 369"/>
                <a:gd name="T3" fmla="*/ 0 h 228"/>
                <a:gd name="T4" fmla="*/ 0 w 369"/>
                <a:gd name="T5" fmla="*/ 0 h 228"/>
                <a:gd name="T6" fmla="*/ 0 w 369"/>
                <a:gd name="T7" fmla="*/ 0 h 228"/>
                <a:gd name="T8" fmla="*/ 0 w 369"/>
                <a:gd name="T9" fmla="*/ 0 h 228"/>
                <a:gd name="T10" fmla="*/ 0 w 369"/>
                <a:gd name="T11" fmla="*/ 0 h 228"/>
                <a:gd name="T12" fmla="*/ 0 w 369"/>
                <a:gd name="T13" fmla="*/ 0 h 228"/>
                <a:gd name="T14" fmla="*/ 0 w 369"/>
                <a:gd name="T15" fmla="*/ 0 h 228"/>
                <a:gd name="T16" fmla="*/ 0 60000 65536"/>
                <a:gd name="T17" fmla="*/ 0 60000 65536"/>
                <a:gd name="T18" fmla="*/ 0 60000 65536"/>
                <a:gd name="T19" fmla="*/ 0 60000 65536"/>
                <a:gd name="T20" fmla="*/ 0 60000 65536"/>
                <a:gd name="T21" fmla="*/ 0 60000 65536"/>
                <a:gd name="T22" fmla="*/ 0 60000 65536"/>
                <a:gd name="T23" fmla="*/ 0 60000 65536"/>
                <a:gd name="T24" fmla="*/ 0 w 369"/>
                <a:gd name="T25" fmla="*/ 0 h 228"/>
                <a:gd name="T26" fmla="*/ 369 w 369"/>
                <a:gd name="T27" fmla="*/ 228 h 2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9" h="228">
                  <a:moveTo>
                    <a:pt x="0" y="0"/>
                  </a:moveTo>
                  <a:lnTo>
                    <a:pt x="343" y="1"/>
                  </a:lnTo>
                  <a:lnTo>
                    <a:pt x="369" y="108"/>
                  </a:lnTo>
                  <a:lnTo>
                    <a:pt x="343" y="220"/>
                  </a:lnTo>
                  <a:lnTo>
                    <a:pt x="57" y="228"/>
                  </a:lnTo>
                  <a:lnTo>
                    <a:pt x="260" y="158"/>
                  </a:lnTo>
                  <a:lnTo>
                    <a:pt x="272" y="31"/>
                  </a:lnTo>
                  <a:lnTo>
                    <a:pt x="0" y="0"/>
                  </a:lnTo>
                  <a:close/>
                </a:path>
              </a:pathLst>
            </a:custGeom>
            <a:solidFill>
              <a:srgbClr val="000000"/>
            </a:solidFill>
            <a:ln w="0">
              <a:solidFill>
                <a:srgbClr val="000000"/>
              </a:solidFill>
              <a:round/>
              <a:headEnd/>
              <a:tailEnd/>
            </a:ln>
          </p:spPr>
          <p:txBody>
            <a:bodyPr/>
            <a:lstStyle/>
            <a:p>
              <a:endParaRPr lang="id-ID"/>
            </a:p>
          </p:txBody>
        </p:sp>
        <p:sp>
          <p:nvSpPr>
            <p:cNvPr id="84001" name="Freeform 30"/>
            <p:cNvSpPr>
              <a:spLocks/>
            </p:cNvSpPr>
            <p:nvPr/>
          </p:nvSpPr>
          <p:spPr bwMode="auto">
            <a:xfrm>
              <a:off x="2076" y="1038"/>
              <a:ext cx="169" cy="695"/>
            </a:xfrm>
            <a:custGeom>
              <a:avLst/>
              <a:gdLst>
                <a:gd name="T0" fmla="*/ 0 w 506"/>
                <a:gd name="T1" fmla="*/ 0 h 2086"/>
                <a:gd name="T2" fmla="*/ 0 w 506"/>
                <a:gd name="T3" fmla="*/ 0 h 2086"/>
                <a:gd name="T4" fmla="*/ 0 w 506"/>
                <a:gd name="T5" fmla="*/ 0 h 2086"/>
                <a:gd name="T6" fmla="*/ 0 w 506"/>
                <a:gd name="T7" fmla="*/ 0 h 2086"/>
                <a:gd name="T8" fmla="*/ 0 w 506"/>
                <a:gd name="T9" fmla="*/ 0 h 2086"/>
                <a:gd name="T10" fmla="*/ 0 w 506"/>
                <a:gd name="T11" fmla="*/ 0 h 2086"/>
                <a:gd name="T12" fmla="*/ 0 w 506"/>
                <a:gd name="T13" fmla="*/ 0 h 2086"/>
                <a:gd name="T14" fmla="*/ 0 w 506"/>
                <a:gd name="T15" fmla="*/ 0 h 2086"/>
                <a:gd name="T16" fmla="*/ 0 w 506"/>
                <a:gd name="T17" fmla="*/ 0 h 2086"/>
                <a:gd name="T18" fmla="*/ 0 w 506"/>
                <a:gd name="T19" fmla="*/ 0 h 2086"/>
                <a:gd name="T20" fmla="*/ 0 w 506"/>
                <a:gd name="T21" fmla="*/ 0 h 2086"/>
                <a:gd name="T22" fmla="*/ 0 w 506"/>
                <a:gd name="T23" fmla="*/ 0 h 2086"/>
                <a:gd name="T24" fmla="*/ 0 w 506"/>
                <a:gd name="T25" fmla="*/ 0 h 2086"/>
                <a:gd name="T26" fmla="*/ 0 w 506"/>
                <a:gd name="T27" fmla="*/ 0 h 2086"/>
                <a:gd name="T28" fmla="*/ 0 w 506"/>
                <a:gd name="T29" fmla="*/ 0 h 20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6"/>
                <a:gd name="T46" fmla="*/ 0 h 2086"/>
                <a:gd name="T47" fmla="*/ 506 w 506"/>
                <a:gd name="T48" fmla="*/ 2086 h 20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6" h="2086">
                  <a:moveTo>
                    <a:pt x="119" y="0"/>
                  </a:moveTo>
                  <a:lnTo>
                    <a:pt x="203" y="1356"/>
                  </a:lnTo>
                  <a:lnTo>
                    <a:pt x="506" y="2086"/>
                  </a:lnTo>
                  <a:lnTo>
                    <a:pt x="0" y="1467"/>
                  </a:lnTo>
                  <a:lnTo>
                    <a:pt x="475" y="2024"/>
                  </a:lnTo>
                  <a:lnTo>
                    <a:pt x="203" y="1598"/>
                  </a:lnTo>
                  <a:lnTo>
                    <a:pt x="136" y="1515"/>
                  </a:lnTo>
                  <a:lnTo>
                    <a:pt x="107" y="1476"/>
                  </a:lnTo>
                  <a:lnTo>
                    <a:pt x="179" y="1412"/>
                  </a:lnTo>
                  <a:lnTo>
                    <a:pt x="136" y="1298"/>
                  </a:lnTo>
                  <a:lnTo>
                    <a:pt x="24" y="1302"/>
                  </a:lnTo>
                  <a:lnTo>
                    <a:pt x="100" y="1229"/>
                  </a:lnTo>
                  <a:lnTo>
                    <a:pt x="100" y="728"/>
                  </a:lnTo>
                  <a:lnTo>
                    <a:pt x="23" y="1259"/>
                  </a:lnTo>
                  <a:lnTo>
                    <a:pt x="119" y="0"/>
                  </a:lnTo>
                  <a:close/>
                </a:path>
              </a:pathLst>
            </a:custGeom>
            <a:solidFill>
              <a:srgbClr val="000000"/>
            </a:solidFill>
            <a:ln w="0">
              <a:solidFill>
                <a:srgbClr val="000000"/>
              </a:solidFill>
              <a:round/>
              <a:headEnd/>
              <a:tailEnd/>
            </a:ln>
          </p:spPr>
          <p:txBody>
            <a:bodyPr/>
            <a:lstStyle/>
            <a:p>
              <a:endParaRPr lang="id-ID"/>
            </a:p>
          </p:txBody>
        </p:sp>
        <p:sp>
          <p:nvSpPr>
            <p:cNvPr id="84002" name="Freeform 31"/>
            <p:cNvSpPr>
              <a:spLocks/>
            </p:cNvSpPr>
            <p:nvPr/>
          </p:nvSpPr>
          <p:spPr bwMode="auto">
            <a:xfrm>
              <a:off x="2265" y="1124"/>
              <a:ext cx="84" cy="66"/>
            </a:xfrm>
            <a:custGeom>
              <a:avLst/>
              <a:gdLst>
                <a:gd name="T0" fmla="*/ 0 w 253"/>
                <a:gd name="T1" fmla="*/ 0 h 197"/>
                <a:gd name="T2" fmla="*/ 0 w 253"/>
                <a:gd name="T3" fmla="*/ 0 h 197"/>
                <a:gd name="T4" fmla="*/ 0 w 253"/>
                <a:gd name="T5" fmla="*/ 0 h 197"/>
                <a:gd name="T6" fmla="*/ 0 w 253"/>
                <a:gd name="T7" fmla="*/ 0 h 197"/>
                <a:gd name="T8" fmla="*/ 0 60000 65536"/>
                <a:gd name="T9" fmla="*/ 0 60000 65536"/>
                <a:gd name="T10" fmla="*/ 0 60000 65536"/>
                <a:gd name="T11" fmla="*/ 0 60000 65536"/>
                <a:gd name="T12" fmla="*/ 0 w 253"/>
                <a:gd name="T13" fmla="*/ 0 h 197"/>
                <a:gd name="T14" fmla="*/ 253 w 253"/>
                <a:gd name="T15" fmla="*/ 197 h 197"/>
              </a:gdLst>
              <a:ahLst/>
              <a:cxnLst>
                <a:cxn ang="T8">
                  <a:pos x="T0" y="T1"/>
                </a:cxn>
                <a:cxn ang="T9">
                  <a:pos x="T2" y="T3"/>
                </a:cxn>
                <a:cxn ang="T10">
                  <a:pos x="T4" y="T5"/>
                </a:cxn>
                <a:cxn ang="T11">
                  <a:pos x="T6" y="T7"/>
                </a:cxn>
              </a:cxnLst>
              <a:rect l="T12" t="T13" r="T14" b="T15"/>
              <a:pathLst>
                <a:path w="253" h="197">
                  <a:moveTo>
                    <a:pt x="0" y="197"/>
                  </a:moveTo>
                  <a:lnTo>
                    <a:pt x="186" y="0"/>
                  </a:lnTo>
                  <a:lnTo>
                    <a:pt x="253" y="86"/>
                  </a:lnTo>
                  <a:lnTo>
                    <a:pt x="0" y="197"/>
                  </a:lnTo>
                  <a:close/>
                </a:path>
              </a:pathLst>
            </a:custGeom>
            <a:solidFill>
              <a:srgbClr val="000000"/>
            </a:solidFill>
            <a:ln w="0">
              <a:solidFill>
                <a:srgbClr val="000000"/>
              </a:solidFill>
              <a:round/>
              <a:headEnd/>
              <a:tailEnd/>
            </a:ln>
          </p:spPr>
          <p:txBody>
            <a:bodyPr/>
            <a:lstStyle/>
            <a:p>
              <a:endParaRPr lang="id-ID"/>
            </a:p>
          </p:txBody>
        </p:sp>
        <p:sp>
          <p:nvSpPr>
            <p:cNvPr id="84003" name="Freeform 32"/>
            <p:cNvSpPr>
              <a:spLocks/>
            </p:cNvSpPr>
            <p:nvPr/>
          </p:nvSpPr>
          <p:spPr bwMode="auto">
            <a:xfrm>
              <a:off x="2391" y="1284"/>
              <a:ext cx="85" cy="39"/>
            </a:xfrm>
            <a:custGeom>
              <a:avLst/>
              <a:gdLst>
                <a:gd name="T0" fmla="*/ 0 w 256"/>
                <a:gd name="T1" fmla="*/ 0 h 117"/>
                <a:gd name="T2" fmla="*/ 0 w 256"/>
                <a:gd name="T3" fmla="*/ 0 h 117"/>
                <a:gd name="T4" fmla="*/ 0 w 256"/>
                <a:gd name="T5" fmla="*/ 0 h 117"/>
                <a:gd name="T6" fmla="*/ 0 w 256"/>
                <a:gd name="T7" fmla="*/ 0 h 117"/>
                <a:gd name="T8" fmla="*/ 0 60000 65536"/>
                <a:gd name="T9" fmla="*/ 0 60000 65536"/>
                <a:gd name="T10" fmla="*/ 0 60000 65536"/>
                <a:gd name="T11" fmla="*/ 0 60000 65536"/>
                <a:gd name="T12" fmla="*/ 0 w 256"/>
                <a:gd name="T13" fmla="*/ 0 h 117"/>
                <a:gd name="T14" fmla="*/ 256 w 256"/>
                <a:gd name="T15" fmla="*/ 117 h 117"/>
              </a:gdLst>
              <a:ahLst/>
              <a:cxnLst>
                <a:cxn ang="T8">
                  <a:pos x="T0" y="T1"/>
                </a:cxn>
                <a:cxn ang="T9">
                  <a:pos x="T2" y="T3"/>
                </a:cxn>
                <a:cxn ang="T10">
                  <a:pos x="T4" y="T5"/>
                </a:cxn>
                <a:cxn ang="T11">
                  <a:pos x="T6" y="T7"/>
                </a:cxn>
              </a:cxnLst>
              <a:rect l="T12" t="T13" r="T14" b="T15"/>
              <a:pathLst>
                <a:path w="256" h="117">
                  <a:moveTo>
                    <a:pt x="0" y="117"/>
                  </a:moveTo>
                  <a:lnTo>
                    <a:pt x="203" y="0"/>
                  </a:lnTo>
                  <a:lnTo>
                    <a:pt x="256" y="117"/>
                  </a:lnTo>
                  <a:lnTo>
                    <a:pt x="0" y="117"/>
                  </a:lnTo>
                  <a:close/>
                </a:path>
              </a:pathLst>
            </a:custGeom>
            <a:solidFill>
              <a:srgbClr val="000000"/>
            </a:solidFill>
            <a:ln w="0">
              <a:solidFill>
                <a:srgbClr val="000000"/>
              </a:solidFill>
              <a:round/>
              <a:headEnd/>
              <a:tailEnd/>
            </a:ln>
          </p:spPr>
          <p:txBody>
            <a:bodyPr/>
            <a:lstStyle/>
            <a:p>
              <a:endParaRPr lang="id-ID"/>
            </a:p>
          </p:txBody>
        </p:sp>
        <p:sp>
          <p:nvSpPr>
            <p:cNvPr id="84004" name="Freeform 33"/>
            <p:cNvSpPr>
              <a:spLocks/>
            </p:cNvSpPr>
            <p:nvPr/>
          </p:nvSpPr>
          <p:spPr bwMode="auto">
            <a:xfrm>
              <a:off x="2411" y="1631"/>
              <a:ext cx="93" cy="65"/>
            </a:xfrm>
            <a:custGeom>
              <a:avLst/>
              <a:gdLst>
                <a:gd name="T0" fmla="*/ 0 w 281"/>
                <a:gd name="T1" fmla="*/ 0 h 195"/>
                <a:gd name="T2" fmla="*/ 0 w 281"/>
                <a:gd name="T3" fmla="*/ 0 h 195"/>
                <a:gd name="T4" fmla="*/ 0 w 281"/>
                <a:gd name="T5" fmla="*/ 0 h 195"/>
                <a:gd name="T6" fmla="*/ 0 w 281"/>
                <a:gd name="T7" fmla="*/ 0 h 195"/>
                <a:gd name="T8" fmla="*/ 0 60000 65536"/>
                <a:gd name="T9" fmla="*/ 0 60000 65536"/>
                <a:gd name="T10" fmla="*/ 0 60000 65536"/>
                <a:gd name="T11" fmla="*/ 0 60000 65536"/>
                <a:gd name="T12" fmla="*/ 0 w 281"/>
                <a:gd name="T13" fmla="*/ 0 h 195"/>
                <a:gd name="T14" fmla="*/ 281 w 281"/>
                <a:gd name="T15" fmla="*/ 195 h 195"/>
              </a:gdLst>
              <a:ahLst/>
              <a:cxnLst>
                <a:cxn ang="T8">
                  <a:pos x="T0" y="T1"/>
                </a:cxn>
                <a:cxn ang="T9">
                  <a:pos x="T2" y="T3"/>
                </a:cxn>
                <a:cxn ang="T10">
                  <a:pos x="T4" y="T5"/>
                </a:cxn>
                <a:cxn ang="T11">
                  <a:pos x="T6" y="T7"/>
                </a:cxn>
              </a:cxnLst>
              <a:rect l="T12" t="T13" r="T14" b="T15"/>
              <a:pathLst>
                <a:path w="281" h="195">
                  <a:moveTo>
                    <a:pt x="0" y="0"/>
                  </a:moveTo>
                  <a:lnTo>
                    <a:pt x="281" y="88"/>
                  </a:lnTo>
                  <a:lnTo>
                    <a:pt x="197" y="195"/>
                  </a:lnTo>
                  <a:lnTo>
                    <a:pt x="0" y="0"/>
                  </a:lnTo>
                  <a:close/>
                </a:path>
              </a:pathLst>
            </a:custGeom>
            <a:solidFill>
              <a:srgbClr val="000000"/>
            </a:solidFill>
            <a:ln w="0">
              <a:solidFill>
                <a:srgbClr val="000000"/>
              </a:solidFill>
              <a:round/>
              <a:headEnd/>
              <a:tailEnd/>
            </a:ln>
          </p:spPr>
          <p:txBody>
            <a:bodyPr/>
            <a:lstStyle/>
            <a:p>
              <a:endParaRPr lang="id-ID"/>
            </a:p>
          </p:txBody>
        </p:sp>
        <p:sp>
          <p:nvSpPr>
            <p:cNvPr id="84005" name="Freeform 34"/>
            <p:cNvSpPr>
              <a:spLocks/>
            </p:cNvSpPr>
            <p:nvPr/>
          </p:nvSpPr>
          <p:spPr bwMode="auto">
            <a:xfrm>
              <a:off x="2301" y="1769"/>
              <a:ext cx="85" cy="87"/>
            </a:xfrm>
            <a:custGeom>
              <a:avLst/>
              <a:gdLst>
                <a:gd name="T0" fmla="*/ 0 w 254"/>
                <a:gd name="T1" fmla="*/ 0 h 261"/>
                <a:gd name="T2" fmla="*/ 0 w 254"/>
                <a:gd name="T3" fmla="*/ 0 h 261"/>
                <a:gd name="T4" fmla="*/ 0 w 254"/>
                <a:gd name="T5" fmla="*/ 0 h 261"/>
                <a:gd name="T6" fmla="*/ 0 w 254"/>
                <a:gd name="T7" fmla="*/ 0 h 261"/>
                <a:gd name="T8" fmla="*/ 0 60000 65536"/>
                <a:gd name="T9" fmla="*/ 0 60000 65536"/>
                <a:gd name="T10" fmla="*/ 0 60000 65536"/>
                <a:gd name="T11" fmla="*/ 0 60000 65536"/>
                <a:gd name="T12" fmla="*/ 0 w 254"/>
                <a:gd name="T13" fmla="*/ 0 h 261"/>
                <a:gd name="T14" fmla="*/ 254 w 254"/>
                <a:gd name="T15" fmla="*/ 261 h 261"/>
              </a:gdLst>
              <a:ahLst/>
              <a:cxnLst>
                <a:cxn ang="T8">
                  <a:pos x="T0" y="T1"/>
                </a:cxn>
                <a:cxn ang="T9">
                  <a:pos x="T2" y="T3"/>
                </a:cxn>
                <a:cxn ang="T10">
                  <a:pos x="T4" y="T5"/>
                </a:cxn>
                <a:cxn ang="T11">
                  <a:pos x="T6" y="T7"/>
                </a:cxn>
              </a:cxnLst>
              <a:rect l="T12" t="T13" r="T14" b="T15"/>
              <a:pathLst>
                <a:path w="254" h="261">
                  <a:moveTo>
                    <a:pt x="0" y="0"/>
                  </a:moveTo>
                  <a:lnTo>
                    <a:pt x="254" y="154"/>
                  </a:lnTo>
                  <a:lnTo>
                    <a:pt x="111" y="261"/>
                  </a:lnTo>
                  <a:lnTo>
                    <a:pt x="0" y="0"/>
                  </a:lnTo>
                  <a:close/>
                </a:path>
              </a:pathLst>
            </a:custGeom>
            <a:solidFill>
              <a:srgbClr val="000000"/>
            </a:solidFill>
            <a:ln w="0">
              <a:solidFill>
                <a:srgbClr val="000000"/>
              </a:solidFill>
              <a:round/>
              <a:headEnd/>
              <a:tailEnd/>
            </a:ln>
          </p:spPr>
          <p:txBody>
            <a:bodyPr/>
            <a:lstStyle/>
            <a:p>
              <a:endParaRPr lang="id-ID"/>
            </a:p>
          </p:txBody>
        </p:sp>
        <p:sp>
          <p:nvSpPr>
            <p:cNvPr id="84006" name="Freeform 35"/>
            <p:cNvSpPr>
              <a:spLocks/>
            </p:cNvSpPr>
            <p:nvPr/>
          </p:nvSpPr>
          <p:spPr bwMode="auto">
            <a:xfrm>
              <a:off x="1915" y="1805"/>
              <a:ext cx="71" cy="91"/>
            </a:xfrm>
            <a:custGeom>
              <a:avLst/>
              <a:gdLst>
                <a:gd name="T0" fmla="*/ 0 w 212"/>
                <a:gd name="T1" fmla="*/ 0 h 272"/>
                <a:gd name="T2" fmla="*/ 0 w 212"/>
                <a:gd name="T3" fmla="*/ 0 h 272"/>
                <a:gd name="T4" fmla="*/ 0 w 212"/>
                <a:gd name="T5" fmla="*/ 0 h 272"/>
                <a:gd name="T6" fmla="*/ 0 w 212"/>
                <a:gd name="T7" fmla="*/ 0 h 272"/>
                <a:gd name="T8" fmla="*/ 0 60000 65536"/>
                <a:gd name="T9" fmla="*/ 0 60000 65536"/>
                <a:gd name="T10" fmla="*/ 0 60000 65536"/>
                <a:gd name="T11" fmla="*/ 0 60000 65536"/>
                <a:gd name="T12" fmla="*/ 0 w 212"/>
                <a:gd name="T13" fmla="*/ 0 h 272"/>
                <a:gd name="T14" fmla="*/ 212 w 212"/>
                <a:gd name="T15" fmla="*/ 272 h 272"/>
              </a:gdLst>
              <a:ahLst/>
              <a:cxnLst>
                <a:cxn ang="T8">
                  <a:pos x="T0" y="T1"/>
                </a:cxn>
                <a:cxn ang="T9">
                  <a:pos x="T2" y="T3"/>
                </a:cxn>
                <a:cxn ang="T10">
                  <a:pos x="T4" y="T5"/>
                </a:cxn>
                <a:cxn ang="T11">
                  <a:pos x="T6" y="T7"/>
                </a:cxn>
              </a:cxnLst>
              <a:rect l="T12" t="T13" r="T14" b="T15"/>
              <a:pathLst>
                <a:path w="212" h="272">
                  <a:moveTo>
                    <a:pt x="212" y="0"/>
                  </a:moveTo>
                  <a:lnTo>
                    <a:pt x="102" y="272"/>
                  </a:lnTo>
                  <a:lnTo>
                    <a:pt x="0" y="174"/>
                  </a:lnTo>
                  <a:lnTo>
                    <a:pt x="212" y="0"/>
                  </a:lnTo>
                  <a:close/>
                </a:path>
              </a:pathLst>
            </a:custGeom>
            <a:solidFill>
              <a:srgbClr val="000000"/>
            </a:solidFill>
            <a:ln w="0">
              <a:solidFill>
                <a:srgbClr val="000000"/>
              </a:solidFill>
              <a:round/>
              <a:headEnd/>
              <a:tailEnd/>
            </a:ln>
          </p:spPr>
          <p:txBody>
            <a:bodyPr/>
            <a:lstStyle/>
            <a:p>
              <a:endParaRPr lang="id-ID"/>
            </a:p>
          </p:txBody>
        </p:sp>
        <p:sp>
          <p:nvSpPr>
            <p:cNvPr id="84007" name="Freeform 36"/>
            <p:cNvSpPr>
              <a:spLocks/>
            </p:cNvSpPr>
            <p:nvPr/>
          </p:nvSpPr>
          <p:spPr bwMode="auto">
            <a:xfrm>
              <a:off x="1758" y="1681"/>
              <a:ext cx="111" cy="73"/>
            </a:xfrm>
            <a:custGeom>
              <a:avLst/>
              <a:gdLst>
                <a:gd name="T0" fmla="*/ 0 w 332"/>
                <a:gd name="T1" fmla="*/ 0 h 217"/>
                <a:gd name="T2" fmla="*/ 0 w 332"/>
                <a:gd name="T3" fmla="*/ 0 h 217"/>
                <a:gd name="T4" fmla="*/ 0 w 332"/>
                <a:gd name="T5" fmla="*/ 0 h 217"/>
                <a:gd name="T6" fmla="*/ 0 w 332"/>
                <a:gd name="T7" fmla="*/ 0 h 217"/>
                <a:gd name="T8" fmla="*/ 0 60000 65536"/>
                <a:gd name="T9" fmla="*/ 0 60000 65536"/>
                <a:gd name="T10" fmla="*/ 0 60000 65536"/>
                <a:gd name="T11" fmla="*/ 0 60000 65536"/>
                <a:gd name="T12" fmla="*/ 0 w 332"/>
                <a:gd name="T13" fmla="*/ 0 h 217"/>
                <a:gd name="T14" fmla="*/ 332 w 332"/>
                <a:gd name="T15" fmla="*/ 217 h 217"/>
              </a:gdLst>
              <a:ahLst/>
              <a:cxnLst>
                <a:cxn ang="T8">
                  <a:pos x="T0" y="T1"/>
                </a:cxn>
                <a:cxn ang="T9">
                  <a:pos x="T2" y="T3"/>
                </a:cxn>
                <a:cxn ang="T10">
                  <a:pos x="T4" y="T5"/>
                </a:cxn>
                <a:cxn ang="T11">
                  <a:pos x="T6" y="T7"/>
                </a:cxn>
              </a:cxnLst>
              <a:rect l="T12" t="T13" r="T14" b="T15"/>
              <a:pathLst>
                <a:path w="332" h="217">
                  <a:moveTo>
                    <a:pt x="332" y="0"/>
                  </a:moveTo>
                  <a:lnTo>
                    <a:pt x="94" y="217"/>
                  </a:lnTo>
                  <a:lnTo>
                    <a:pt x="0" y="132"/>
                  </a:lnTo>
                  <a:lnTo>
                    <a:pt x="332" y="0"/>
                  </a:lnTo>
                  <a:close/>
                </a:path>
              </a:pathLst>
            </a:custGeom>
            <a:solidFill>
              <a:srgbClr val="000000"/>
            </a:solidFill>
            <a:ln w="0">
              <a:solidFill>
                <a:srgbClr val="000000"/>
              </a:solidFill>
              <a:round/>
              <a:headEnd/>
              <a:tailEnd/>
            </a:ln>
          </p:spPr>
          <p:txBody>
            <a:bodyPr/>
            <a:lstStyle/>
            <a:p>
              <a:endParaRPr lang="id-ID"/>
            </a:p>
          </p:txBody>
        </p:sp>
        <p:sp>
          <p:nvSpPr>
            <p:cNvPr id="84008" name="Freeform 37"/>
            <p:cNvSpPr>
              <a:spLocks/>
            </p:cNvSpPr>
            <p:nvPr/>
          </p:nvSpPr>
          <p:spPr bwMode="auto">
            <a:xfrm>
              <a:off x="1718" y="1320"/>
              <a:ext cx="110" cy="55"/>
            </a:xfrm>
            <a:custGeom>
              <a:avLst/>
              <a:gdLst>
                <a:gd name="T0" fmla="*/ 0 w 330"/>
                <a:gd name="T1" fmla="*/ 0 h 163"/>
                <a:gd name="T2" fmla="*/ 0 w 330"/>
                <a:gd name="T3" fmla="*/ 0 h 163"/>
                <a:gd name="T4" fmla="*/ 0 w 330"/>
                <a:gd name="T5" fmla="*/ 0 h 163"/>
                <a:gd name="T6" fmla="*/ 0 w 330"/>
                <a:gd name="T7" fmla="*/ 0 h 163"/>
                <a:gd name="T8" fmla="*/ 0 60000 65536"/>
                <a:gd name="T9" fmla="*/ 0 60000 65536"/>
                <a:gd name="T10" fmla="*/ 0 60000 65536"/>
                <a:gd name="T11" fmla="*/ 0 60000 65536"/>
                <a:gd name="T12" fmla="*/ 0 w 330"/>
                <a:gd name="T13" fmla="*/ 0 h 163"/>
                <a:gd name="T14" fmla="*/ 330 w 330"/>
                <a:gd name="T15" fmla="*/ 163 h 163"/>
              </a:gdLst>
              <a:ahLst/>
              <a:cxnLst>
                <a:cxn ang="T8">
                  <a:pos x="T0" y="T1"/>
                </a:cxn>
                <a:cxn ang="T9">
                  <a:pos x="T2" y="T3"/>
                </a:cxn>
                <a:cxn ang="T10">
                  <a:pos x="T4" y="T5"/>
                </a:cxn>
                <a:cxn ang="T11">
                  <a:pos x="T6" y="T7"/>
                </a:cxn>
              </a:cxnLst>
              <a:rect l="T12" t="T13" r="T14" b="T15"/>
              <a:pathLst>
                <a:path w="330" h="163">
                  <a:moveTo>
                    <a:pt x="0" y="163"/>
                  </a:moveTo>
                  <a:lnTo>
                    <a:pt x="60" y="0"/>
                  </a:lnTo>
                  <a:lnTo>
                    <a:pt x="330" y="163"/>
                  </a:lnTo>
                  <a:lnTo>
                    <a:pt x="0" y="163"/>
                  </a:lnTo>
                  <a:close/>
                </a:path>
              </a:pathLst>
            </a:custGeom>
            <a:solidFill>
              <a:srgbClr val="000000"/>
            </a:solidFill>
            <a:ln w="0">
              <a:solidFill>
                <a:srgbClr val="000000"/>
              </a:solidFill>
              <a:round/>
              <a:headEnd/>
              <a:tailEnd/>
            </a:ln>
          </p:spPr>
          <p:txBody>
            <a:bodyPr/>
            <a:lstStyle/>
            <a:p>
              <a:endParaRPr lang="id-ID"/>
            </a:p>
          </p:txBody>
        </p:sp>
        <p:sp>
          <p:nvSpPr>
            <p:cNvPr id="84009" name="Freeform 38"/>
            <p:cNvSpPr>
              <a:spLocks/>
            </p:cNvSpPr>
            <p:nvPr/>
          </p:nvSpPr>
          <p:spPr bwMode="auto">
            <a:xfrm>
              <a:off x="1864" y="1146"/>
              <a:ext cx="77" cy="84"/>
            </a:xfrm>
            <a:custGeom>
              <a:avLst/>
              <a:gdLst>
                <a:gd name="T0" fmla="*/ 0 w 229"/>
                <a:gd name="T1" fmla="*/ 0 h 252"/>
                <a:gd name="T2" fmla="*/ 0 w 229"/>
                <a:gd name="T3" fmla="*/ 0 h 252"/>
                <a:gd name="T4" fmla="*/ 0 w 229"/>
                <a:gd name="T5" fmla="*/ 0 h 252"/>
                <a:gd name="T6" fmla="*/ 0 w 229"/>
                <a:gd name="T7" fmla="*/ 0 h 252"/>
                <a:gd name="T8" fmla="*/ 0 60000 65536"/>
                <a:gd name="T9" fmla="*/ 0 60000 65536"/>
                <a:gd name="T10" fmla="*/ 0 60000 65536"/>
                <a:gd name="T11" fmla="*/ 0 60000 65536"/>
                <a:gd name="T12" fmla="*/ 0 w 229"/>
                <a:gd name="T13" fmla="*/ 0 h 252"/>
                <a:gd name="T14" fmla="*/ 229 w 229"/>
                <a:gd name="T15" fmla="*/ 252 h 252"/>
              </a:gdLst>
              <a:ahLst/>
              <a:cxnLst>
                <a:cxn ang="T8">
                  <a:pos x="T0" y="T1"/>
                </a:cxn>
                <a:cxn ang="T9">
                  <a:pos x="T2" y="T3"/>
                </a:cxn>
                <a:cxn ang="T10">
                  <a:pos x="T4" y="T5"/>
                </a:cxn>
                <a:cxn ang="T11">
                  <a:pos x="T6" y="T7"/>
                </a:cxn>
              </a:cxnLst>
              <a:rect l="T12" t="T13" r="T14" b="T15"/>
              <a:pathLst>
                <a:path w="229" h="252">
                  <a:moveTo>
                    <a:pt x="0" y="99"/>
                  </a:moveTo>
                  <a:lnTo>
                    <a:pt x="116" y="0"/>
                  </a:lnTo>
                  <a:lnTo>
                    <a:pt x="229" y="252"/>
                  </a:lnTo>
                  <a:lnTo>
                    <a:pt x="0" y="99"/>
                  </a:lnTo>
                  <a:close/>
                </a:path>
              </a:pathLst>
            </a:custGeom>
            <a:solidFill>
              <a:srgbClr val="000000"/>
            </a:solidFill>
            <a:ln w="0">
              <a:solidFill>
                <a:srgbClr val="000000"/>
              </a:solidFill>
              <a:round/>
              <a:headEnd/>
              <a:tailEnd/>
            </a:ln>
          </p:spPr>
          <p:txBody>
            <a:bodyPr/>
            <a:lstStyle/>
            <a:p>
              <a:endParaRPr lang="id-ID"/>
            </a:p>
          </p:txBody>
        </p:sp>
        <p:sp>
          <p:nvSpPr>
            <p:cNvPr id="84010" name="Freeform 39"/>
            <p:cNvSpPr>
              <a:spLocks/>
            </p:cNvSpPr>
            <p:nvPr/>
          </p:nvSpPr>
          <p:spPr bwMode="auto">
            <a:xfrm>
              <a:off x="2140" y="2270"/>
              <a:ext cx="385" cy="447"/>
            </a:xfrm>
            <a:custGeom>
              <a:avLst/>
              <a:gdLst>
                <a:gd name="T0" fmla="*/ 0 w 1156"/>
                <a:gd name="T1" fmla="*/ 0 h 1342"/>
                <a:gd name="T2" fmla="*/ 0 w 1156"/>
                <a:gd name="T3" fmla="*/ 0 h 1342"/>
                <a:gd name="T4" fmla="*/ 0 w 1156"/>
                <a:gd name="T5" fmla="*/ 0 h 1342"/>
                <a:gd name="T6" fmla="*/ 0 w 1156"/>
                <a:gd name="T7" fmla="*/ 0 h 1342"/>
                <a:gd name="T8" fmla="*/ 0 w 1156"/>
                <a:gd name="T9" fmla="*/ 0 h 1342"/>
                <a:gd name="T10" fmla="*/ 0 w 1156"/>
                <a:gd name="T11" fmla="*/ 0 h 1342"/>
                <a:gd name="T12" fmla="*/ 0 w 1156"/>
                <a:gd name="T13" fmla="*/ 0 h 1342"/>
                <a:gd name="T14" fmla="*/ 0 w 1156"/>
                <a:gd name="T15" fmla="*/ 0 h 1342"/>
                <a:gd name="T16" fmla="*/ 0 w 1156"/>
                <a:gd name="T17" fmla="*/ 0 h 1342"/>
                <a:gd name="T18" fmla="*/ 0 w 1156"/>
                <a:gd name="T19" fmla="*/ 0 h 1342"/>
                <a:gd name="T20" fmla="*/ 0 w 1156"/>
                <a:gd name="T21" fmla="*/ 0 h 13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6"/>
                <a:gd name="T34" fmla="*/ 0 h 1342"/>
                <a:gd name="T35" fmla="*/ 1156 w 1156"/>
                <a:gd name="T36" fmla="*/ 1342 h 13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6" h="1342">
                  <a:moveTo>
                    <a:pt x="86" y="907"/>
                  </a:moveTo>
                  <a:lnTo>
                    <a:pt x="0" y="1342"/>
                  </a:lnTo>
                  <a:lnTo>
                    <a:pt x="394" y="1089"/>
                  </a:lnTo>
                  <a:lnTo>
                    <a:pt x="1156" y="106"/>
                  </a:lnTo>
                  <a:lnTo>
                    <a:pt x="1073" y="0"/>
                  </a:lnTo>
                  <a:lnTo>
                    <a:pt x="310" y="1053"/>
                  </a:lnTo>
                  <a:lnTo>
                    <a:pt x="310" y="1089"/>
                  </a:lnTo>
                  <a:lnTo>
                    <a:pt x="198" y="1162"/>
                  </a:lnTo>
                  <a:lnTo>
                    <a:pt x="168" y="1089"/>
                  </a:lnTo>
                  <a:lnTo>
                    <a:pt x="86" y="1200"/>
                  </a:lnTo>
                  <a:lnTo>
                    <a:pt x="86" y="907"/>
                  </a:lnTo>
                  <a:close/>
                </a:path>
              </a:pathLst>
            </a:custGeom>
            <a:solidFill>
              <a:srgbClr val="000000"/>
            </a:solidFill>
            <a:ln w="0">
              <a:solidFill>
                <a:srgbClr val="000000"/>
              </a:solidFill>
              <a:round/>
              <a:headEnd/>
              <a:tailEnd/>
            </a:ln>
          </p:spPr>
          <p:txBody>
            <a:bodyPr/>
            <a:lstStyle/>
            <a:p>
              <a:endParaRPr lang="id-ID"/>
            </a:p>
          </p:txBody>
        </p:sp>
        <p:sp>
          <p:nvSpPr>
            <p:cNvPr id="84011" name="Freeform 40"/>
            <p:cNvSpPr>
              <a:spLocks/>
            </p:cNvSpPr>
            <p:nvPr/>
          </p:nvSpPr>
          <p:spPr bwMode="auto">
            <a:xfrm>
              <a:off x="2225" y="2282"/>
              <a:ext cx="245" cy="290"/>
            </a:xfrm>
            <a:custGeom>
              <a:avLst/>
              <a:gdLst>
                <a:gd name="T0" fmla="*/ 0 w 735"/>
                <a:gd name="T1" fmla="*/ 0 h 871"/>
                <a:gd name="T2" fmla="*/ 0 w 735"/>
                <a:gd name="T3" fmla="*/ 0 h 871"/>
                <a:gd name="T4" fmla="*/ 0 w 735"/>
                <a:gd name="T5" fmla="*/ 0 h 871"/>
                <a:gd name="T6" fmla="*/ 0 w 735"/>
                <a:gd name="T7" fmla="*/ 0 h 871"/>
                <a:gd name="T8" fmla="*/ 0 60000 65536"/>
                <a:gd name="T9" fmla="*/ 0 60000 65536"/>
                <a:gd name="T10" fmla="*/ 0 60000 65536"/>
                <a:gd name="T11" fmla="*/ 0 60000 65536"/>
                <a:gd name="T12" fmla="*/ 0 w 735"/>
                <a:gd name="T13" fmla="*/ 0 h 871"/>
                <a:gd name="T14" fmla="*/ 735 w 735"/>
                <a:gd name="T15" fmla="*/ 871 h 871"/>
              </a:gdLst>
              <a:ahLst/>
              <a:cxnLst>
                <a:cxn ang="T8">
                  <a:pos x="T0" y="T1"/>
                </a:cxn>
                <a:cxn ang="T9">
                  <a:pos x="T2" y="T3"/>
                </a:cxn>
                <a:cxn ang="T10">
                  <a:pos x="T4" y="T5"/>
                </a:cxn>
                <a:cxn ang="T11">
                  <a:pos x="T6" y="T7"/>
                </a:cxn>
              </a:cxnLst>
              <a:rect l="T12" t="T13" r="T14" b="T15"/>
              <a:pathLst>
                <a:path w="735" h="871">
                  <a:moveTo>
                    <a:pt x="0" y="871"/>
                  </a:moveTo>
                  <a:lnTo>
                    <a:pt x="678" y="0"/>
                  </a:lnTo>
                  <a:lnTo>
                    <a:pt x="735" y="0"/>
                  </a:lnTo>
                  <a:lnTo>
                    <a:pt x="0" y="871"/>
                  </a:lnTo>
                  <a:close/>
                </a:path>
              </a:pathLst>
            </a:custGeom>
            <a:solidFill>
              <a:srgbClr val="000000"/>
            </a:solidFill>
            <a:ln w="0">
              <a:solidFill>
                <a:srgbClr val="000000"/>
              </a:solidFill>
              <a:round/>
              <a:headEnd/>
              <a:tailEnd/>
            </a:ln>
          </p:spPr>
          <p:txBody>
            <a:bodyPr/>
            <a:lstStyle/>
            <a:p>
              <a:endParaRPr lang="id-ID"/>
            </a:p>
          </p:txBody>
        </p:sp>
        <p:sp>
          <p:nvSpPr>
            <p:cNvPr id="84012" name="Freeform 41"/>
            <p:cNvSpPr>
              <a:spLocks/>
            </p:cNvSpPr>
            <p:nvPr/>
          </p:nvSpPr>
          <p:spPr bwMode="auto">
            <a:xfrm>
              <a:off x="2187" y="2258"/>
              <a:ext cx="245" cy="278"/>
            </a:xfrm>
            <a:custGeom>
              <a:avLst/>
              <a:gdLst>
                <a:gd name="T0" fmla="*/ 0 w 735"/>
                <a:gd name="T1" fmla="*/ 0 h 835"/>
                <a:gd name="T2" fmla="*/ 0 w 735"/>
                <a:gd name="T3" fmla="*/ 0 h 835"/>
                <a:gd name="T4" fmla="*/ 0 w 735"/>
                <a:gd name="T5" fmla="*/ 0 h 835"/>
                <a:gd name="T6" fmla="*/ 0 w 735"/>
                <a:gd name="T7" fmla="*/ 0 h 835"/>
                <a:gd name="T8" fmla="*/ 0 60000 65536"/>
                <a:gd name="T9" fmla="*/ 0 60000 65536"/>
                <a:gd name="T10" fmla="*/ 0 60000 65536"/>
                <a:gd name="T11" fmla="*/ 0 60000 65536"/>
                <a:gd name="T12" fmla="*/ 0 w 735"/>
                <a:gd name="T13" fmla="*/ 0 h 835"/>
                <a:gd name="T14" fmla="*/ 735 w 735"/>
                <a:gd name="T15" fmla="*/ 835 h 835"/>
              </a:gdLst>
              <a:ahLst/>
              <a:cxnLst>
                <a:cxn ang="T8">
                  <a:pos x="T0" y="T1"/>
                </a:cxn>
                <a:cxn ang="T9">
                  <a:pos x="T2" y="T3"/>
                </a:cxn>
                <a:cxn ang="T10">
                  <a:pos x="T4" y="T5"/>
                </a:cxn>
                <a:cxn ang="T11">
                  <a:pos x="T6" y="T7"/>
                </a:cxn>
              </a:cxnLst>
              <a:rect l="T12" t="T13" r="T14" b="T15"/>
              <a:pathLst>
                <a:path w="735" h="835">
                  <a:moveTo>
                    <a:pt x="0" y="835"/>
                  </a:moveTo>
                  <a:lnTo>
                    <a:pt x="681" y="0"/>
                  </a:lnTo>
                  <a:lnTo>
                    <a:pt x="735" y="0"/>
                  </a:lnTo>
                  <a:lnTo>
                    <a:pt x="0" y="835"/>
                  </a:lnTo>
                  <a:close/>
                </a:path>
              </a:pathLst>
            </a:custGeom>
            <a:solidFill>
              <a:srgbClr val="000000"/>
            </a:solidFill>
            <a:ln w="0">
              <a:solidFill>
                <a:srgbClr val="000000"/>
              </a:solidFill>
              <a:round/>
              <a:headEnd/>
              <a:tailEnd/>
            </a:ln>
          </p:spPr>
          <p:txBody>
            <a:bodyPr/>
            <a:lstStyle/>
            <a:p>
              <a:endParaRPr lang="id-ID"/>
            </a:p>
          </p:txBody>
        </p:sp>
        <p:sp>
          <p:nvSpPr>
            <p:cNvPr id="84013" name="Freeform 42"/>
            <p:cNvSpPr>
              <a:spLocks/>
            </p:cNvSpPr>
            <p:nvPr/>
          </p:nvSpPr>
          <p:spPr bwMode="auto">
            <a:xfrm>
              <a:off x="2470" y="2209"/>
              <a:ext cx="84" cy="96"/>
            </a:xfrm>
            <a:custGeom>
              <a:avLst/>
              <a:gdLst>
                <a:gd name="T0" fmla="*/ 0 w 254"/>
                <a:gd name="T1" fmla="*/ 0 h 289"/>
                <a:gd name="T2" fmla="*/ 0 w 254"/>
                <a:gd name="T3" fmla="*/ 0 h 289"/>
                <a:gd name="T4" fmla="*/ 0 w 254"/>
                <a:gd name="T5" fmla="*/ 0 h 289"/>
                <a:gd name="T6" fmla="*/ 0 w 254"/>
                <a:gd name="T7" fmla="*/ 0 h 289"/>
                <a:gd name="T8" fmla="*/ 0 w 254"/>
                <a:gd name="T9" fmla="*/ 0 h 289"/>
                <a:gd name="T10" fmla="*/ 0 w 254"/>
                <a:gd name="T11" fmla="*/ 0 h 289"/>
                <a:gd name="T12" fmla="*/ 0 w 254"/>
                <a:gd name="T13" fmla="*/ 0 h 289"/>
                <a:gd name="T14" fmla="*/ 0 60000 65536"/>
                <a:gd name="T15" fmla="*/ 0 60000 65536"/>
                <a:gd name="T16" fmla="*/ 0 60000 65536"/>
                <a:gd name="T17" fmla="*/ 0 60000 65536"/>
                <a:gd name="T18" fmla="*/ 0 60000 65536"/>
                <a:gd name="T19" fmla="*/ 0 60000 65536"/>
                <a:gd name="T20" fmla="*/ 0 60000 65536"/>
                <a:gd name="T21" fmla="*/ 0 w 254"/>
                <a:gd name="T22" fmla="*/ 0 h 289"/>
                <a:gd name="T23" fmla="*/ 254 w 254"/>
                <a:gd name="T24" fmla="*/ 289 h 2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4" h="289">
                  <a:moveTo>
                    <a:pt x="0" y="71"/>
                  </a:moveTo>
                  <a:lnTo>
                    <a:pt x="140" y="289"/>
                  </a:lnTo>
                  <a:lnTo>
                    <a:pt x="254" y="219"/>
                  </a:lnTo>
                  <a:lnTo>
                    <a:pt x="0" y="0"/>
                  </a:lnTo>
                  <a:lnTo>
                    <a:pt x="84" y="110"/>
                  </a:lnTo>
                  <a:lnTo>
                    <a:pt x="56" y="146"/>
                  </a:lnTo>
                  <a:lnTo>
                    <a:pt x="0" y="71"/>
                  </a:lnTo>
                  <a:close/>
                </a:path>
              </a:pathLst>
            </a:custGeom>
            <a:solidFill>
              <a:srgbClr val="000000"/>
            </a:solidFill>
            <a:ln w="0">
              <a:solidFill>
                <a:srgbClr val="000000"/>
              </a:solidFill>
              <a:round/>
              <a:headEnd/>
              <a:tailEnd/>
            </a:ln>
          </p:spPr>
          <p:txBody>
            <a:bodyPr/>
            <a:lstStyle/>
            <a:p>
              <a:endParaRPr lang="id-ID"/>
            </a:p>
          </p:txBody>
        </p:sp>
        <p:sp>
          <p:nvSpPr>
            <p:cNvPr id="84014" name="Freeform 43"/>
            <p:cNvSpPr>
              <a:spLocks/>
            </p:cNvSpPr>
            <p:nvPr/>
          </p:nvSpPr>
          <p:spPr bwMode="auto">
            <a:xfrm>
              <a:off x="2479" y="2137"/>
              <a:ext cx="122" cy="145"/>
            </a:xfrm>
            <a:custGeom>
              <a:avLst/>
              <a:gdLst>
                <a:gd name="T0" fmla="*/ 0 w 367"/>
                <a:gd name="T1" fmla="*/ 0 h 436"/>
                <a:gd name="T2" fmla="*/ 0 w 367"/>
                <a:gd name="T3" fmla="*/ 0 h 436"/>
                <a:gd name="T4" fmla="*/ 0 w 367"/>
                <a:gd name="T5" fmla="*/ 0 h 436"/>
                <a:gd name="T6" fmla="*/ 0 w 367"/>
                <a:gd name="T7" fmla="*/ 0 h 436"/>
                <a:gd name="T8" fmla="*/ 0 w 367"/>
                <a:gd name="T9" fmla="*/ 0 h 436"/>
                <a:gd name="T10" fmla="*/ 0 w 367"/>
                <a:gd name="T11" fmla="*/ 0 h 436"/>
                <a:gd name="T12" fmla="*/ 0 w 367"/>
                <a:gd name="T13" fmla="*/ 0 h 436"/>
                <a:gd name="T14" fmla="*/ 0 w 367"/>
                <a:gd name="T15" fmla="*/ 0 h 436"/>
                <a:gd name="T16" fmla="*/ 0 w 367"/>
                <a:gd name="T17" fmla="*/ 0 h 4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7"/>
                <a:gd name="T28" fmla="*/ 0 h 436"/>
                <a:gd name="T29" fmla="*/ 367 w 367"/>
                <a:gd name="T30" fmla="*/ 436 h 4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7" h="436">
                  <a:moveTo>
                    <a:pt x="0" y="143"/>
                  </a:moveTo>
                  <a:lnTo>
                    <a:pt x="140" y="0"/>
                  </a:lnTo>
                  <a:lnTo>
                    <a:pt x="283" y="70"/>
                  </a:lnTo>
                  <a:lnTo>
                    <a:pt x="367" y="217"/>
                  </a:lnTo>
                  <a:lnTo>
                    <a:pt x="227" y="436"/>
                  </a:lnTo>
                  <a:lnTo>
                    <a:pt x="140" y="327"/>
                  </a:lnTo>
                  <a:lnTo>
                    <a:pt x="254" y="143"/>
                  </a:lnTo>
                  <a:lnTo>
                    <a:pt x="113" y="109"/>
                  </a:lnTo>
                  <a:lnTo>
                    <a:pt x="0" y="143"/>
                  </a:lnTo>
                  <a:close/>
                </a:path>
              </a:pathLst>
            </a:custGeom>
            <a:solidFill>
              <a:srgbClr val="000000"/>
            </a:solidFill>
            <a:ln w="0">
              <a:solidFill>
                <a:srgbClr val="000000"/>
              </a:solidFill>
              <a:round/>
              <a:headEnd/>
              <a:tailEnd/>
            </a:ln>
          </p:spPr>
          <p:txBody>
            <a:bodyPr/>
            <a:lstStyle/>
            <a:p>
              <a:endParaRPr lang="id-ID"/>
            </a:p>
          </p:txBody>
        </p:sp>
        <p:sp>
          <p:nvSpPr>
            <p:cNvPr id="84015" name="Freeform 44"/>
            <p:cNvSpPr>
              <a:spLocks/>
            </p:cNvSpPr>
            <p:nvPr/>
          </p:nvSpPr>
          <p:spPr bwMode="auto">
            <a:xfrm>
              <a:off x="1273" y="2305"/>
              <a:ext cx="1056" cy="643"/>
            </a:xfrm>
            <a:custGeom>
              <a:avLst/>
              <a:gdLst>
                <a:gd name="T0" fmla="*/ 0 w 3168"/>
                <a:gd name="T1" fmla="*/ 0 h 1928"/>
                <a:gd name="T2" fmla="*/ 0 w 3168"/>
                <a:gd name="T3" fmla="*/ 0 h 1928"/>
                <a:gd name="T4" fmla="*/ 0 w 3168"/>
                <a:gd name="T5" fmla="*/ 0 h 1928"/>
                <a:gd name="T6" fmla="*/ 0 w 3168"/>
                <a:gd name="T7" fmla="*/ 0 h 1928"/>
                <a:gd name="T8" fmla="*/ 0 w 3168"/>
                <a:gd name="T9" fmla="*/ 0 h 1928"/>
                <a:gd name="T10" fmla="*/ 0 w 3168"/>
                <a:gd name="T11" fmla="*/ 0 h 1928"/>
                <a:gd name="T12" fmla="*/ 0 w 3168"/>
                <a:gd name="T13" fmla="*/ 0 h 1928"/>
                <a:gd name="T14" fmla="*/ 0 w 3168"/>
                <a:gd name="T15" fmla="*/ 0 h 1928"/>
                <a:gd name="T16" fmla="*/ 0 w 3168"/>
                <a:gd name="T17" fmla="*/ 0 h 1928"/>
                <a:gd name="T18" fmla="*/ 0 w 3168"/>
                <a:gd name="T19" fmla="*/ 0 h 1928"/>
                <a:gd name="T20" fmla="*/ 0 w 3168"/>
                <a:gd name="T21" fmla="*/ 0 h 1928"/>
                <a:gd name="T22" fmla="*/ 0 w 3168"/>
                <a:gd name="T23" fmla="*/ 0 h 1928"/>
                <a:gd name="T24" fmla="*/ 0 w 3168"/>
                <a:gd name="T25" fmla="*/ 0 h 1928"/>
                <a:gd name="T26" fmla="*/ 0 w 3168"/>
                <a:gd name="T27" fmla="*/ 0 h 1928"/>
                <a:gd name="T28" fmla="*/ 0 w 3168"/>
                <a:gd name="T29" fmla="*/ 0 h 1928"/>
                <a:gd name="T30" fmla="*/ 0 w 3168"/>
                <a:gd name="T31" fmla="*/ 0 h 1928"/>
                <a:gd name="T32" fmla="*/ 0 w 3168"/>
                <a:gd name="T33" fmla="*/ 0 h 1928"/>
                <a:gd name="T34" fmla="*/ 0 w 3168"/>
                <a:gd name="T35" fmla="*/ 0 h 1928"/>
                <a:gd name="T36" fmla="*/ 0 w 3168"/>
                <a:gd name="T37" fmla="*/ 0 h 1928"/>
                <a:gd name="T38" fmla="*/ 0 w 3168"/>
                <a:gd name="T39" fmla="*/ 0 h 1928"/>
                <a:gd name="T40" fmla="*/ 0 w 3168"/>
                <a:gd name="T41" fmla="*/ 0 h 1928"/>
                <a:gd name="T42" fmla="*/ 0 w 3168"/>
                <a:gd name="T43" fmla="*/ 0 h 1928"/>
                <a:gd name="T44" fmla="*/ 0 w 3168"/>
                <a:gd name="T45" fmla="*/ 0 h 1928"/>
                <a:gd name="T46" fmla="*/ 0 w 3168"/>
                <a:gd name="T47" fmla="*/ 0 h 1928"/>
                <a:gd name="T48" fmla="*/ 0 w 3168"/>
                <a:gd name="T49" fmla="*/ 0 h 1928"/>
                <a:gd name="T50" fmla="*/ 0 w 3168"/>
                <a:gd name="T51" fmla="*/ 0 h 1928"/>
                <a:gd name="T52" fmla="*/ 0 w 3168"/>
                <a:gd name="T53" fmla="*/ 0 h 1928"/>
                <a:gd name="T54" fmla="*/ 0 w 3168"/>
                <a:gd name="T55" fmla="*/ 0 h 1928"/>
                <a:gd name="T56" fmla="*/ 0 w 3168"/>
                <a:gd name="T57" fmla="*/ 0 h 1928"/>
                <a:gd name="T58" fmla="*/ 0 w 3168"/>
                <a:gd name="T59" fmla="*/ 0 h 1928"/>
                <a:gd name="T60" fmla="*/ 0 w 3168"/>
                <a:gd name="T61" fmla="*/ 0 h 1928"/>
                <a:gd name="T62" fmla="*/ 0 w 3168"/>
                <a:gd name="T63" fmla="*/ 0 h 1928"/>
                <a:gd name="T64" fmla="*/ 0 w 3168"/>
                <a:gd name="T65" fmla="*/ 0 h 1928"/>
                <a:gd name="T66" fmla="*/ 0 w 3168"/>
                <a:gd name="T67" fmla="*/ 0 h 19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68"/>
                <a:gd name="T103" fmla="*/ 0 h 1928"/>
                <a:gd name="T104" fmla="*/ 3168 w 3168"/>
                <a:gd name="T105" fmla="*/ 1928 h 19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68" h="1928">
                  <a:moveTo>
                    <a:pt x="0" y="0"/>
                  </a:moveTo>
                  <a:lnTo>
                    <a:pt x="143" y="582"/>
                  </a:lnTo>
                  <a:lnTo>
                    <a:pt x="339" y="1018"/>
                  </a:lnTo>
                  <a:lnTo>
                    <a:pt x="622" y="1383"/>
                  </a:lnTo>
                  <a:lnTo>
                    <a:pt x="933" y="1638"/>
                  </a:lnTo>
                  <a:lnTo>
                    <a:pt x="1188" y="1856"/>
                  </a:lnTo>
                  <a:lnTo>
                    <a:pt x="1585" y="1928"/>
                  </a:lnTo>
                  <a:lnTo>
                    <a:pt x="2885" y="1892"/>
                  </a:lnTo>
                  <a:lnTo>
                    <a:pt x="3025" y="1784"/>
                  </a:lnTo>
                  <a:lnTo>
                    <a:pt x="3136" y="1638"/>
                  </a:lnTo>
                  <a:lnTo>
                    <a:pt x="3168" y="1565"/>
                  </a:lnTo>
                  <a:lnTo>
                    <a:pt x="2885" y="1638"/>
                  </a:lnTo>
                  <a:lnTo>
                    <a:pt x="2120" y="1602"/>
                  </a:lnTo>
                  <a:lnTo>
                    <a:pt x="1612" y="1529"/>
                  </a:lnTo>
                  <a:lnTo>
                    <a:pt x="1414" y="1673"/>
                  </a:lnTo>
                  <a:lnTo>
                    <a:pt x="1244" y="1709"/>
                  </a:lnTo>
                  <a:lnTo>
                    <a:pt x="1045" y="1746"/>
                  </a:lnTo>
                  <a:lnTo>
                    <a:pt x="765" y="1454"/>
                  </a:lnTo>
                  <a:lnTo>
                    <a:pt x="453" y="1056"/>
                  </a:lnTo>
                  <a:lnTo>
                    <a:pt x="197" y="621"/>
                  </a:lnTo>
                  <a:lnTo>
                    <a:pt x="143" y="290"/>
                  </a:lnTo>
                  <a:lnTo>
                    <a:pt x="114" y="113"/>
                  </a:lnTo>
                  <a:lnTo>
                    <a:pt x="652" y="439"/>
                  </a:lnTo>
                  <a:lnTo>
                    <a:pt x="1387" y="621"/>
                  </a:lnTo>
                  <a:lnTo>
                    <a:pt x="1612" y="1056"/>
                  </a:lnTo>
                  <a:lnTo>
                    <a:pt x="1840" y="1313"/>
                  </a:lnTo>
                  <a:lnTo>
                    <a:pt x="2177" y="1490"/>
                  </a:lnTo>
                  <a:lnTo>
                    <a:pt x="1727" y="1127"/>
                  </a:lnTo>
                  <a:lnTo>
                    <a:pt x="1527" y="764"/>
                  </a:lnTo>
                  <a:lnTo>
                    <a:pt x="1471" y="582"/>
                  </a:lnTo>
                  <a:lnTo>
                    <a:pt x="1018" y="509"/>
                  </a:lnTo>
                  <a:lnTo>
                    <a:pt x="426" y="257"/>
                  </a:lnTo>
                  <a:lnTo>
                    <a:pt x="57" y="0"/>
                  </a:lnTo>
                  <a:lnTo>
                    <a:pt x="0" y="0"/>
                  </a:lnTo>
                  <a:close/>
                </a:path>
              </a:pathLst>
            </a:custGeom>
            <a:solidFill>
              <a:srgbClr val="000000"/>
            </a:solidFill>
            <a:ln w="0">
              <a:solidFill>
                <a:srgbClr val="000000"/>
              </a:solidFill>
              <a:round/>
              <a:headEnd/>
              <a:tailEnd/>
            </a:ln>
          </p:spPr>
          <p:txBody>
            <a:bodyPr/>
            <a:lstStyle/>
            <a:p>
              <a:endParaRPr lang="id-ID"/>
            </a:p>
          </p:txBody>
        </p:sp>
        <p:sp>
          <p:nvSpPr>
            <p:cNvPr id="84016" name="Freeform 45"/>
            <p:cNvSpPr>
              <a:spLocks/>
            </p:cNvSpPr>
            <p:nvPr/>
          </p:nvSpPr>
          <p:spPr bwMode="auto">
            <a:xfrm>
              <a:off x="2366" y="2233"/>
              <a:ext cx="1140" cy="691"/>
            </a:xfrm>
            <a:custGeom>
              <a:avLst/>
              <a:gdLst>
                <a:gd name="T0" fmla="*/ 0 w 3421"/>
                <a:gd name="T1" fmla="*/ 0 h 2074"/>
                <a:gd name="T2" fmla="*/ 0 w 3421"/>
                <a:gd name="T3" fmla="*/ 0 h 2074"/>
                <a:gd name="T4" fmla="*/ 0 w 3421"/>
                <a:gd name="T5" fmla="*/ 0 h 2074"/>
                <a:gd name="T6" fmla="*/ 0 w 3421"/>
                <a:gd name="T7" fmla="*/ 0 h 2074"/>
                <a:gd name="T8" fmla="*/ 0 w 3421"/>
                <a:gd name="T9" fmla="*/ 0 h 2074"/>
                <a:gd name="T10" fmla="*/ 0 w 3421"/>
                <a:gd name="T11" fmla="*/ 0 h 2074"/>
                <a:gd name="T12" fmla="*/ 0 w 3421"/>
                <a:gd name="T13" fmla="*/ 0 h 2074"/>
                <a:gd name="T14" fmla="*/ 0 w 3421"/>
                <a:gd name="T15" fmla="*/ 0 h 2074"/>
                <a:gd name="T16" fmla="*/ 0 w 3421"/>
                <a:gd name="T17" fmla="*/ 0 h 2074"/>
                <a:gd name="T18" fmla="*/ 0 w 3421"/>
                <a:gd name="T19" fmla="*/ 0 h 2074"/>
                <a:gd name="T20" fmla="*/ 0 w 3421"/>
                <a:gd name="T21" fmla="*/ 0 h 2074"/>
                <a:gd name="T22" fmla="*/ 0 w 3421"/>
                <a:gd name="T23" fmla="*/ 0 h 2074"/>
                <a:gd name="T24" fmla="*/ 1 w 3421"/>
                <a:gd name="T25" fmla="*/ 0 h 2074"/>
                <a:gd name="T26" fmla="*/ 1 w 3421"/>
                <a:gd name="T27" fmla="*/ 0 h 2074"/>
                <a:gd name="T28" fmla="*/ 1 w 3421"/>
                <a:gd name="T29" fmla="*/ 0 h 2074"/>
                <a:gd name="T30" fmla="*/ 0 w 3421"/>
                <a:gd name="T31" fmla="*/ 0 h 2074"/>
                <a:gd name="T32" fmla="*/ 0 w 3421"/>
                <a:gd name="T33" fmla="*/ 0 h 2074"/>
                <a:gd name="T34" fmla="*/ 0 w 3421"/>
                <a:gd name="T35" fmla="*/ 0 h 2074"/>
                <a:gd name="T36" fmla="*/ 0 w 3421"/>
                <a:gd name="T37" fmla="*/ 0 h 2074"/>
                <a:gd name="T38" fmla="*/ 0 w 3421"/>
                <a:gd name="T39" fmla="*/ 0 h 2074"/>
                <a:gd name="T40" fmla="*/ 0 w 3421"/>
                <a:gd name="T41" fmla="*/ 0 h 2074"/>
                <a:gd name="T42" fmla="*/ 0 w 3421"/>
                <a:gd name="T43" fmla="*/ 0 h 2074"/>
                <a:gd name="T44" fmla="*/ 0 w 3421"/>
                <a:gd name="T45" fmla="*/ 0 h 2074"/>
                <a:gd name="T46" fmla="*/ 0 w 3421"/>
                <a:gd name="T47" fmla="*/ 0 h 2074"/>
                <a:gd name="T48" fmla="*/ 0 w 3421"/>
                <a:gd name="T49" fmla="*/ 0 h 2074"/>
                <a:gd name="T50" fmla="*/ 0 w 3421"/>
                <a:gd name="T51" fmla="*/ 0 h 2074"/>
                <a:gd name="T52" fmla="*/ 0 w 3421"/>
                <a:gd name="T53" fmla="*/ 0 h 2074"/>
                <a:gd name="T54" fmla="*/ 0 w 3421"/>
                <a:gd name="T55" fmla="*/ 0 h 2074"/>
                <a:gd name="T56" fmla="*/ 0 w 3421"/>
                <a:gd name="T57" fmla="*/ 0 h 2074"/>
                <a:gd name="T58" fmla="*/ 0 w 3421"/>
                <a:gd name="T59" fmla="*/ 0 h 2074"/>
                <a:gd name="T60" fmla="*/ 0 w 3421"/>
                <a:gd name="T61" fmla="*/ 0 h 2074"/>
                <a:gd name="T62" fmla="*/ 0 w 3421"/>
                <a:gd name="T63" fmla="*/ 0 h 2074"/>
                <a:gd name="T64" fmla="*/ 0 w 3421"/>
                <a:gd name="T65" fmla="*/ 0 h 2074"/>
                <a:gd name="T66" fmla="*/ 0 w 3421"/>
                <a:gd name="T67" fmla="*/ 0 h 2074"/>
                <a:gd name="T68" fmla="*/ 0 w 3421"/>
                <a:gd name="T69" fmla="*/ 0 h 2074"/>
                <a:gd name="T70" fmla="*/ 0 w 3421"/>
                <a:gd name="T71" fmla="*/ 0 h 2074"/>
                <a:gd name="T72" fmla="*/ 0 w 3421"/>
                <a:gd name="T73" fmla="*/ 0 h 2074"/>
                <a:gd name="T74" fmla="*/ 0 w 3421"/>
                <a:gd name="T75" fmla="*/ 0 h 2074"/>
                <a:gd name="T76" fmla="*/ 0 w 3421"/>
                <a:gd name="T77" fmla="*/ 0 h 2074"/>
                <a:gd name="T78" fmla="*/ 0 w 3421"/>
                <a:gd name="T79" fmla="*/ 0 h 2074"/>
                <a:gd name="T80" fmla="*/ 0 w 3421"/>
                <a:gd name="T81" fmla="*/ 0 h 2074"/>
                <a:gd name="T82" fmla="*/ 0 w 3421"/>
                <a:gd name="T83" fmla="*/ 0 h 2074"/>
                <a:gd name="T84" fmla="*/ 0 w 3421"/>
                <a:gd name="T85" fmla="*/ 0 h 2074"/>
                <a:gd name="T86" fmla="*/ 0 w 3421"/>
                <a:gd name="T87" fmla="*/ 0 h 2074"/>
                <a:gd name="T88" fmla="*/ 0 w 3421"/>
                <a:gd name="T89" fmla="*/ 0 h 2074"/>
                <a:gd name="T90" fmla="*/ 0 w 3421"/>
                <a:gd name="T91" fmla="*/ 0 h 207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421"/>
                <a:gd name="T139" fmla="*/ 0 h 2074"/>
                <a:gd name="T140" fmla="*/ 3421 w 3421"/>
                <a:gd name="T141" fmla="*/ 2074 h 207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421" h="2074">
                  <a:moveTo>
                    <a:pt x="0" y="1672"/>
                  </a:moveTo>
                  <a:lnTo>
                    <a:pt x="368" y="1891"/>
                  </a:lnTo>
                  <a:lnTo>
                    <a:pt x="736" y="2037"/>
                  </a:lnTo>
                  <a:lnTo>
                    <a:pt x="1045" y="2074"/>
                  </a:lnTo>
                  <a:lnTo>
                    <a:pt x="1300" y="2037"/>
                  </a:lnTo>
                  <a:lnTo>
                    <a:pt x="1697" y="1964"/>
                  </a:lnTo>
                  <a:lnTo>
                    <a:pt x="2064" y="1783"/>
                  </a:lnTo>
                  <a:lnTo>
                    <a:pt x="2263" y="1672"/>
                  </a:lnTo>
                  <a:lnTo>
                    <a:pt x="2573" y="1491"/>
                  </a:lnTo>
                  <a:lnTo>
                    <a:pt x="2856" y="1236"/>
                  </a:lnTo>
                  <a:lnTo>
                    <a:pt x="3025" y="1019"/>
                  </a:lnTo>
                  <a:lnTo>
                    <a:pt x="3195" y="727"/>
                  </a:lnTo>
                  <a:lnTo>
                    <a:pt x="3365" y="367"/>
                  </a:lnTo>
                  <a:lnTo>
                    <a:pt x="3421" y="0"/>
                  </a:lnTo>
                  <a:lnTo>
                    <a:pt x="3365" y="112"/>
                  </a:lnTo>
                  <a:lnTo>
                    <a:pt x="3111" y="800"/>
                  </a:lnTo>
                  <a:lnTo>
                    <a:pt x="2770" y="1274"/>
                  </a:lnTo>
                  <a:lnTo>
                    <a:pt x="2263" y="1637"/>
                  </a:lnTo>
                  <a:lnTo>
                    <a:pt x="1810" y="1891"/>
                  </a:lnTo>
                  <a:lnTo>
                    <a:pt x="1272" y="2002"/>
                  </a:lnTo>
                  <a:lnTo>
                    <a:pt x="878" y="2002"/>
                  </a:lnTo>
                  <a:lnTo>
                    <a:pt x="593" y="1964"/>
                  </a:lnTo>
                  <a:lnTo>
                    <a:pt x="479" y="1927"/>
                  </a:lnTo>
                  <a:lnTo>
                    <a:pt x="878" y="1747"/>
                  </a:lnTo>
                  <a:lnTo>
                    <a:pt x="1073" y="1637"/>
                  </a:lnTo>
                  <a:lnTo>
                    <a:pt x="1300" y="1382"/>
                  </a:lnTo>
                  <a:lnTo>
                    <a:pt x="1527" y="982"/>
                  </a:lnTo>
                  <a:lnTo>
                    <a:pt x="1613" y="546"/>
                  </a:lnTo>
                  <a:lnTo>
                    <a:pt x="2487" y="437"/>
                  </a:lnTo>
                  <a:lnTo>
                    <a:pt x="2996" y="290"/>
                  </a:lnTo>
                  <a:lnTo>
                    <a:pt x="3223" y="148"/>
                  </a:lnTo>
                  <a:lnTo>
                    <a:pt x="3195" y="112"/>
                  </a:lnTo>
                  <a:lnTo>
                    <a:pt x="2856" y="290"/>
                  </a:lnTo>
                  <a:lnTo>
                    <a:pt x="2206" y="475"/>
                  </a:lnTo>
                  <a:lnTo>
                    <a:pt x="1527" y="475"/>
                  </a:lnTo>
                  <a:lnTo>
                    <a:pt x="1441" y="910"/>
                  </a:lnTo>
                  <a:lnTo>
                    <a:pt x="1272" y="1236"/>
                  </a:lnTo>
                  <a:lnTo>
                    <a:pt x="1105" y="1531"/>
                  </a:lnTo>
                  <a:lnTo>
                    <a:pt x="932" y="1637"/>
                  </a:lnTo>
                  <a:lnTo>
                    <a:pt x="706" y="1747"/>
                  </a:lnTo>
                  <a:lnTo>
                    <a:pt x="425" y="1856"/>
                  </a:lnTo>
                  <a:lnTo>
                    <a:pt x="255" y="1820"/>
                  </a:lnTo>
                  <a:lnTo>
                    <a:pt x="113" y="1708"/>
                  </a:lnTo>
                  <a:lnTo>
                    <a:pt x="1105" y="1454"/>
                  </a:lnTo>
                  <a:lnTo>
                    <a:pt x="85" y="1637"/>
                  </a:lnTo>
                  <a:lnTo>
                    <a:pt x="0" y="1672"/>
                  </a:lnTo>
                  <a:close/>
                </a:path>
              </a:pathLst>
            </a:custGeom>
            <a:solidFill>
              <a:srgbClr val="000000"/>
            </a:solidFill>
            <a:ln w="0">
              <a:solidFill>
                <a:srgbClr val="000000"/>
              </a:solidFill>
              <a:round/>
              <a:headEnd/>
              <a:tailEnd/>
            </a:ln>
          </p:spPr>
          <p:txBody>
            <a:bodyPr/>
            <a:lstStyle/>
            <a:p>
              <a:endParaRPr lang="id-ID"/>
            </a:p>
          </p:txBody>
        </p:sp>
        <p:sp>
          <p:nvSpPr>
            <p:cNvPr id="84017" name="Freeform 46"/>
            <p:cNvSpPr>
              <a:spLocks/>
            </p:cNvSpPr>
            <p:nvPr/>
          </p:nvSpPr>
          <p:spPr bwMode="auto">
            <a:xfrm>
              <a:off x="2055" y="3057"/>
              <a:ext cx="1187" cy="218"/>
            </a:xfrm>
            <a:custGeom>
              <a:avLst/>
              <a:gdLst>
                <a:gd name="T0" fmla="*/ 0 w 3561"/>
                <a:gd name="T1" fmla="*/ 0 h 653"/>
                <a:gd name="T2" fmla="*/ 0 w 3561"/>
                <a:gd name="T3" fmla="*/ 0 h 653"/>
                <a:gd name="T4" fmla="*/ 0 w 3561"/>
                <a:gd name="T5" fmla="*/ 0 h 653"/>
                <a:gd name="T6" fmla="*/ 0 w 3561"/>
                <a:gd name="T7" fmla="*/ 0 h 653"/>
                <a:gd name="T8" fmla="*/ 0 w 3561"/>
                <a:gd name="T9" fmla="*/ 0 h 653"/>
                <a:gd name="T10" fmla="*/ 0 w 3561"/>
                <a:gd name="T11" fmla="*/ 0 h 653"/>
                <a:gd name="T12" fmla="*/ 0 w 3561"/>
                <a:gd name="T13" fmla="*/ 0 h 653"/>
                <a:gd name="T14" fmla="*/ 0 w 3561"/>
                <a:gd name="T15" fmla="*/ 0 h 653"/>
                <a:gd name="T16" fmla="*/ 1 w 3561"/>
                <a:gd name="T17" fmla="*/ 0 h 653"/>
                <a:gd name="T18" fmla="*/ 0 w 3561"/>
                <a:gd name="T19" fmla="*/ 0 h 653"/>
                <a:gd name="T20" fmla="*/ 0 w 3561"/>
                <a:gd name="T21" fmla="*/ 0 h 653"/>
                <a:gd name="T22" fmla="*/ 0 w 3561"/>
                <a:gd name="T23" fmla="*/ 0 h 653"/>
                <a:gd name="T24" fmla="*/ 0 w 3561"/>
                <a:gd name="T25" fmla="*/ 0 h 653"/>
                <a:gd name="T26" fmla="*/ 0 w 3561"/>
                <a:gd name="T27" fmla="*/ 0 h 653"/>
                <a:gd name="T28" fmla="*/ 0 w 3561"/>
                <a:gd name="T29" fmla="*/ 0 h 6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61"/>
                <a:gd name="T46" fmla="*/ 0 h 653"/>
                <a:gd name="T47" fmla="*/ 3561 w 3561"/>
                <a:gd name="T48" fmla="*/ 653 h 6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61" h="653">
                  <a:moveTo>
                    <a:pt x="0" y="362"/>
                  </a:moveTo>
                  <a:lnTo>
                    <a:pt x="509" y="328"/>
                  </a:lnTo>
                  <a:lnTo>
                    <a:pt x="1017" y="182"/>
                  </a:lnTo>
                  <a:lnTo>
                    <a:pt x="1300" y="111"/>
                  </a:lnTo>
                  <a:lnTo>
                    <a:pt x="1498" y="0"/>
                  </a:lnTo>
                  <a:lnTo>
                    <a:pt x="1837" y="255"/>
                  </a:lnTo>
                  <a:lnTo>
                    <a:pt x="2405" y="473"/>
                  </a:lnTo>
                  <a:lnTo>
                    <a:pt x="3138" y="653"/>
                  </a:lnTo>
                  <a:lnTo>
                    <a:pt x="3561" y="653"/>
                  </a:lnTo>
                  <a:lnTo>
                    <a:pt x="2545" y="581"/>
                  </a:lnTo>
                  <a:lnTo>
                    <a:pt x="1977" y="399"/>
                  </a:lnTo>
                  <a:lnTo>
                    <a:pt x="1498" y="111"/>
                  </a:lnTo>
                  <a:lnTo>
                    <a:pt x="988" y="291"/>
                  </a:lnTo>
                  <a:lnTo>
                    <a:pt x="226" y="399"/>
                  </a:lnTo>
                  <a:lnTo>
                    <a:pt x="0" y="362"/>
                  </a:lnTo>
                  <a:close/>
                </a:path>
              </a:pathLst>
            </a:custGeom>
            <a:solidFill>
              <a:srgbClr val="000000"/>
            </a:solidFill>
            <a:ln w="0">
              <a:solidFill>
                <a:srgbClr val="000000"/>
              </a:solidFill>
              <a:round/>
              <a:headEnd/>
              <a:tailEnd/>
            </a:ln>
          </p:spPr>
          <p:txBody>
            <a:bodyPr/>
            <a:lstStyle/>
            <a:p>
              <a:endParaRPr lang="id-ID"/>
            </a:p>
          </p:txBody>
        </p:sp>
        <p:sp>
          <p:nvSpPr>
            <p:cNvPr id="84018" name="Freeform 47"/>
            <p:cNvSpPr>
              <a:spLocks/>
            </p:cNvSpPr>
            <p:nvPr/>
          </p:nvSpPr>
          <p:spPr bwMode="auto">
            <a:xfrm>
              <a:off x="2036" y="3190"/>
              <a:ext cx="1206" cy="472"/>
            </a:xfrm>
            <a:custGeom>
              <a:avLst/>
              <a:gdLst>
                <a:gd name="T0" fmla="*/ 0 w 3619"/>
                <a:gd name="T1" fmla="*/ 0 h 1417"/>
                <a:gd name="T2" fmla="*/ 0 w 3619"/>
                <a:gd name="T3" fmla="*/ 0 h 1417"/>
                <a:gd name="T4" fmla="*/ 0 w 3619"/>
                <a:gd name="T5" fmla="*/ 0 h 1417"/>
                <a:gd name="T6" fmla="*/ 0 w 3619"/>
                <a:gd name="T7" fmla="*/ 0 h 1417"/>
                <a:gd name="T8" fmla="*/ 0 w 3619"/>
                <a:gd name="T9" fmla="*/ 0 h 1417"/>
                <a:gd name="T10" fmla="*/ 0 w 3619"/>
                <a:gd name="T11" fmla="*/ 0 h 1417"/>
                <a:gd name="T12" fmla="*/ 1 w 3619"/>
                <a:gd name="T13" fmla="*/ 0 h 1417"/>
                <a:gd name="T14" fmla="*/ 0 w 3619"/>
                <a:gd name="T15" fmla="*/ 0 h 1417"/>
                <a:gd name="T16" fmla="*/ 1 w 3619"/>
                <a:gd name="T17" fmla="*/ 0 h 1417"/>
                <a:gd name="T18" fmla="*/ 0 w 3619"/>
                <a:gd name="T19" fmla="*/ 0 h 1417"/>
                <a:gd name="T20" fmla="*/ 0 w 3619"/>
                <a:gd name="T21" fmla="*/ 0 h 1417"/>
                <a:gd name="T22" fmla="*/ 0 w 3619"/>
                <a:gd name="T23" fmla="*/ 0 h 1417"/>
                <a:gd name="T24" fmla="*/ 0 w 3619"/>
                <a:gd name="T25" fmla="*/ 0 h 1417"/>
                <a:gd name="T26" fmla="*/ 0 w 3619"/>
                <a:gd name="T27" fmla="*/ 0 h 1417"/>
                <a:gd name="T28" fmla="*/ 0 w 3619"/>
                <a:gd name="T29" fmla="*/ 0 h 1417"/>
                <a:gd name="T30" fmla="*/ 0 w 3619"/>
                <a:gd name="T31" fmla="*/ 0 h 1417"/>
                <a:gd name="T32" fmla="*/ 0 w 3619"/>
                <a:gd name="T33" fmla="*/ 0 h 14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19"/>
                <a:gd name="T52" fmla="*/ 0 h 1417"/>
                <a:gd name="T53" fmla="*/ 3619 w 3619"/>
                <a:gd name="T54" fmla="*/ 1417 h 14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19" h="1417">
                  <a:moveTo>
                    <a:pt x="0" y="0"/>
                  </a:moveTo>
                  <a:lnTo>
                    <a:pt x="198" y="292"/>
                  </a:lnTo>
                  <a:lnTo>
                    <a:pt x="368" y="509"/>
                  </a:lnTo>
                  <a:lnTo>
                    <a:pt x="539" y="619"/>
                  </a:lnTo>
                  <a:lnTo>
                    <a:pt x="144" y="692"/>
                  </a:lnTo>
                  <a:lnTo>
                    <a:pt x="1499" y="1417"/>
                  </a:lnTo>
                  <a:lnTo>
                    <a:pt x="3422" y="836"/>
                  </a:lnTo>
                  <a:lnTo>
                    <a:pt x="2856" y="725"/>
                  </a:lnTo>
                  <a:lnTo>
                    <a:pt x="3619" y="329"/>
                  </a:lnTo>
                  <a:lnTo>
                    <a:pt x="2715" y="725"/>
                  </a:lnTo>
                  <a:lnTo>
                    <a:pt x="2235" y="945"/>
                  </a:lnTo>
                  <a:lnTo>
                    <a:pt x="1726" y="1091"/>
                  </a:lnTo>
                  <a:lnTo>
                    <a:pt x="1159" y="907"/>
                  </a:lnTo>
                  <a:lnTo>
                    <a:pt x="651" y="619"/>
                  </a:lnTo>
                  <a:lnTo>
                    <a:pt x="341" y="365"/>
                  </a:lnTo>
                  <a:lnTo>
                    <a:pt x="172" y="182"/>
                  </a:lnTo>
                  <a:lnTo>
                    <a:pt x="0" y="0"/>
                  </a:lnTo>
                  <a:close/>
                </a:path>
              </a:pathLst>
            </a:custGeom>
            <a:solidFill>
              <a:srgbClr val="000000"/>
            </a:solidFill>
            <a:ln w="0">
              <a:solidFill>
                <a:srgbClr val="000000"/>
              </a:solidFill>
              <a:round/>
              <a:headEnd/>
              <a:tailEnd/>
            </a:ln>
          </p:spPr>
          <p:txBody>
            <a:bodyPr/>
            <a:lstStyle/>
            <a:p>
              <a:endParaRPr lang="id-ID"/>
            </a:p>
          </p:txBody>
        </p:sp>
        <p:sp>
          <p:nvSpPr>
            <p:cNvPr id="84019" name="Freeform 48"/>
            <p:cNvSpPr>
              <a:spLocks/>
            </p:cNvSpPr>
            <p:nvPr/>
          </p:nvSpPr>
          <p:spPr bwMode="auto">
            <a:xfrm>
              <a:off x="3403" y="2815"/>
              <a:ext cx="621" cy="436"/>
            </a:xfrm>
            <a:custGeom>
              <a:avLst/>
              <a:gdLst>
                <a:gd name="T0" fmla="*/ 0 w 1865"/>
                <a:gd name="T1" fmla="*/ 0 h 1307"/>
                <a:gd name="T2" fmla="*/ 0 w 1865"/>
                <a:gd name="T3" fmla="*/ 0 h 1307"/>
                <a:gd name="T4" fmla="*/ 0 w 1865"/>
                <a:gd name="T5" fmla="*/ 0 h 1307"/>
                <a:gd name="T6" fmla="*/ 0 w 1865"/>
                <a:gd name="T7" fmla="*/ 0 h 1307"/>
                <a:gd name="T8" fmla="*/ 0 w 1865"/>
                <a:gd name="T9" fmla="*/ 0 h 1307"/>
                <a:gd name="T10" fmla="*/ 0 w 1865"/>
                <a:gd name="T11" fmla="*/ 0 h 1307"/>
                <a:gd name="T12" fmla="*/ 0 w 1865"/>
                <a:gd name="T13" fmla="*/ 0 h 1307"/>
                <a:gd name="T14" fmla="*/ 0 w 1865"/>
                <a:gd name="T15" fmla="*/ 0 h 1307"/>
                <a:gd name="T16" fmla="*/ 0 w 1865"/>
                <a:gd name="T17" fmla="*/ 0 h 1307"/>
                <a:gd name="T18" fmla="*/ 0 w 1865"/>
                <a:gd name="T19" fmla="*/ 0 h 1307"/>
                <a:gd name="T20" fmla="*/ 0 w 1865"/>
                <a:gd name="T21" fmla="*/ 0 h 1307"/>
                <a:gd name="T22" fmla="*/ 0 w 1865"/>
                <a:gd name="T23" fmla="*/ 0 h 1307"/>
                <a:gd name="T24" fmla="*/ 0 w 1865"/>
                <a:gd name="T25" fmla="*/ 0 h 1307"/>
                <a:gd name="T26" fmla="*/ 0 w 1865"/>
                <a:gd name="T27" fmla="*/ 0 h 1307"/>
                <a:gd name="T28" fmla="*/ 0 w 1865"/>
                <a:gd name="T29" fmla="*/ 0 h 1307"/>
                <a:gd name="T30" fmla="*/ 0 w 1865"/>
                <a:gd name="T31" fmla="*/ 0 h 1307"/>
                <a:gd name="T32" fmla="*/ 0 w 1865"/>
                <a:gd name="T33" fmla="*/ 0 h 1307"/>
                <a:gd name="T34" fmla="*/ 0 w 1865"/>
                <a:gd name="T35" fmla="*/ 0 h 1307"/>
                <a:gd name="T36" fmla="*/ 0 w 1865"/>
                <a:gd name="T37" fmla="*/ 0 h 1307"/>
                <a:gd name="T38" fmla="*/ 0 w 1865"/>
                <a:gd name="T39" fmla="*/ 0 h 1307"/>
                <a:gd name="T40" fmla="*/ 0 w 1865"/>
                <a:gd name="T41" fmla="*/ 0 h 1307"/>
                <a:gd name="T42" fmla="*/ 0 w 1865"/>
                <a:gd name="T43" fmla="*/ 0 h 1307"/>
                <a:gd name="T44" fmla="*/ 0 w 1865"/>
                <a:gd name="T45" fmla="*/ 0 h 1307"/>
                <a:gd name="T46" fmla="*/ 0 w 1865"/>
                <a:gd name="T47" fmla="*/ 0 h 1307"/>
                <a:gd name="T48" fmla="*/ 0 w 1865"/>
                <a:gd name="T49" fmla="*/ 0 h 1307"/>
                <a:gd name="T50" fmla="*/ 0 w 1865"/>
                <a:gd name="T51" fmla="*/ 0 h 1307"/>
                <a:gd name="T52" fmla="*/ 0 w 1865"/>
                <a:gd name="T53" fmla="*/ 0 h 1307"/>
                <a:gd name="T54" fmla="*/ 0 w 1865"/>
                <a:gd name="T55" fmla="*/ 0 h 1307"/>
                <a:gd name="T56" fmla="*/ 0 w 1865"/>
                <a:gd name="T57" fmla="*/ 0 h 1307"/>
                <a:gd name="T58" fmla="*/ 0 w 1865"/>
                <a:gd name="T59" fmla="*/ 0 h 1307"/>
                <a:gd name="T60" fmla="*/ 0 w 1865"/>
                <a:gd name="T61" fmla="*/ 0 h 1307"/>
                <a:gd name="T62" fmla="*/ 0 w 1865"/>
                <a:gd name="T63" fmla="*/ 0 h 1307"/>
                <a:gd name="T64" fmla="*/ 0 w 1865"/>
                <a:gd name="T65" fmla="*/ 0 h 13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5"/>
                <a:gd name="T100" fmla="*/ 0 h 1307"/>
                <a:gd name="T101" fmla="*/ 1865 w 1865"/>
                <a:gd name="T102" fmla="*/ 1307 h 13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5" h="1307">
                  <a:moveTo>
                    <a:pt x="84" y="507"/>
                  </a:moveTo>
                  <a:lnTo>
                    <a:pt x="451" y="1235"/>
                  </a:lnTo>
                  <a:lnTo>
                    <a:pt x="339" y="1307"/>
                  </a:lnTo>
                  <a:lnTo>
                    <a:pt x="760" y="1273"/>
                  </a:lnTo>
                  <a:lnTo>
                    <a:pt x="1159" y="1162"/>
                  </a:lnTo>
                  <a:lnTo>
                    <a:pt x="1442" y="1088"/>
                  </a:lnTo>
                  <a:lnTo>
                    <a:pt x="1696" y="908"/>
                  </a:lnTo>
                  <a:lnTo>
                    <a:pt x="1865" y="762"/>
                  </a:lnTo>
                  <a:lnTo>
                    <a:pt x="1469" y="36"/>
                  </a:lnTo>
                  <a:lnTo>
                    <a:pt x="1413" y="0"/>
                  </a:lnTo>
                  <a:lnTo>
                    <a:pt x="1754" y="726"/>
                  </a:lnTo>
                  <a:lnTo>
                    <a:pt x="1498" y="981"/>
                  </a:lnTo>
                  <a:lnTo>
                    <a:pt x="1103" y="1088"/>
                  </a:lnTo>
                  <a:lnTo>
                    <a:pt x="677" y="1162"/>
                  </a:lnTo>
                  <a:lnTo>
                    <a:pt x="479" y="1162"/>
                  </a:lnTo>
                  <a:lnTo>
                    <a:pt x="140" y="472"/>
                  </a:lnTo>
                  <a:lnTo>
                    <a:pt x="536" y="1017"/>
                  </a:lnTo>
                  <a:lnTo>
                    <a:pt x="1129" y="981"/>
                  </a:lnTo>
                  <a:lnTo>
                    <a:pt x="1498" y="869"/>
                  </a:lnTo>
                  <a:lnTo>
                    <a:pt x="1754" y="726"/>
                  </a:lnTo>
                  <a:lnTo>
                    <a:pt x="1103" y="908"/>
                  </a:lnTo>
                  <a:lnTo>
                    <a:pt x="593" y="869"/>
                  </a:lnTo>
                  <a:lnTo>
                    <a:pt x="84" y="73"/>
                  </a:lnTo>
                  <a:lnTo>
                    <a:pt x="507" y="144"/>
                  </a:lnTo>
                  <a:lnTo>
                    <a:pt x="960" y="109"/>
                  </a:lnTo>
                  <a:lnTo>
                    <a:pt x="1329" y="36"/>
                  </a:lnTo>
                  <a:lnTo>
                    <a:pt x="536" y="109"/>
                  </a:lnTo>
                  <a:lnTo>
                    <a:pt x="0" y="0"/>
                  </a:lnTo>
                  <a:lnTo>
                    <a:pt x="112" y="255"/>
                  </a:lnTo>
                  <a:lnTo>
                    <a:pt x="0" y="255"/>
                  </a:lnTo>
                  <a:lnTo>
                    <a:pt x="84" y="399"/>
                  </a:lnTo>
                  <a:lnTo>
                    <a:pt x="25" y="399"/>
                  </a:lnTo>
                  <a:lnTo>
                    <a:pt x="84" y="507"/>
                  </a:lnTo>
                  <a:close/>
                </a:path>
              </a:pathLst>
            </a:custGeom>
            <a:solidFill>
              <a:srgbClr val="000000"/>
            </a:solidFill>
            <a:ln w="0">
              <a:solidFill>
                <a:srgbClr val="000000"/>
              </a:solidFill>
              <a:round/>
              <a:headEnd/>
              <a:tailEnd/>
            </a:ln>
          </p:spPr>
          <p:txBody>
            <a:bodyPr/>
            <a:lstStyle/>
            <a:p>
              <a:endParaRPr lang="id-ID"/>
            </a:p>
          </p:txBody>
        </p:sp>
        <p:sp>
          <p:nvSpPr>
            <p:cNvPr id="84020" name="Freeform 49"/>
            <p:cNvSpPr>
              <a:spLocks/>
            </p:cNvSpPr>
            <p:nvPr/>
          </p:nvSpPr>
          <p:spPr bwMode="auto">
            <a:xfrm>
              <a:off x="3393" y="2984"/>
              <a:ext cx="113" cy="255"/>
            </a:xfrm>
            <a:custGeom>
              <a:avLst/>
              <a:gdLst>
                <a:gd name="T0" fmla="*/ 0 w 339"/>
                <a:gd name="T1" fmla="*/ 0 h 766"/>
                <a:gd name="T2" fmla="*/ 0 w 339"/>
                <a:gd name="T3" fmla="*/ 0 h 766"/>
                <a:gd name="T4" fmla="*/ 0 w 339"/>
                <a:gd name="T5" fmla="*/ 0 h 766"/>
                <a:gd name="T6" fmla="*/ 0 w 339"/>
                <a:gd name="T7" fmla="*/ 0 h 766"/>
                <a:gd name="T8" fmla="*/ 0 60000 65536"/>
                <a:gd name="T9" fmla="*/ 0 60000 65536"/>
                <a:gd name="T10" fmla="*/ 0 60000 65536"/>
                <a:gd name="T11" fmla="*/ 0 60000 65536"/>
                <a:gd name="T12" fmla="*/ 0 w 339"/>
                <a:gd name="T13" fmla="*/ 0 h 766"/>
                <a:gd name="T14" fmla="*/ 339 w 339"/>
                <a:gd name="T15" fmla="*/ 766 h 766"/>
              </a:gdLst>
              <a:ahLst/>
              <a:cxnLst>
                <a:cxn ang="T8">
                  <a:pos x="T0" y="T1"/>
                </a:cxn>
                <a:cxn ang="T9">
                  <a:pos x="T2" y="T3"/>
                </a:cxn>
                <a:cxn ang="T10">
                  <a:pos x="T4" y="T5"/>
                </a:cxn>
                <a:cxn ang="T11">
                  <a:pos x="T6" y="T7"/>
                </a:cxn>
              </a:cxnLst>
              <a:rect l="T12" t="T13" r="T14" b="T15"/>
              <a:pathLst>
                <a:path w="339" h="766">
                  <a:moveTo>
                    <a:pt x="0" y="0"/>
                  </a:moveTo>
                  <a:lnTo>
                    <a:pt x="339" y="728"/>
                  </a:lnTo>
                  <a:lnTo>
                    <a:pt x="256" y="766"/>
                  </a:lnTo>
                  <a:lnTo>
                    <a:pt x="0" y="0"/>
                  </a:lnTo>
                  <a:close/>
                </a:path>
              </a:pathLst>
            </a:custGeom>
            <a:solidFill>
              <a:srgbClr val="000000"/>
            </a:solidFill>
            <a:ln w="0">
              <a:solidFill>
                <a:srgbClr val="000000"/>
              </a:solidFill>
              <a:round/>
              <a:headEnd/>
              <a:tailEnd/>
            </a:ln>
          </p:spPr>
          <p:txBody>
            <a:bodyPr/>
            <a:lstStyle/>
            <a:p>
              <a:endParaRPr lang="id-ID"/>
            </a:p>
          </p:txBody>
        </p:sp>
        <p:sp>
          <p:nvSpPr>
            <p:cNvPr id="84021" name="Freeform 50"/>
            <p:cNvSpPr>
              <a:spLocks/>
            </p:cNvSpPr>
            <p:nvPr/>
          </p:nvSpPr>
          <p:spPr bwMode="auto">
            <a:xfrm>
              <a:off x="642" y="3069"/>
              <a:ext cx="3420" cy="860"/>
            </a:xfrm>
            <a:custGeom>
              <a:avLst/>
              <a:gdLst>
                <a:gd name="T0" fmla="*/ 0 w 10259"/>
                <a:gd name="T1" fmla="*/ 0 h 2580"/>
                <a:gd name="T2" fmla="*/ 0 w 10259"/>
                <a:gd name="T3" fmla="*/ 0 h 2580"/>
                <a:gd name="T4" fmla="*/ 0 w 10259"/>
                <a:gd name="T5" fmla="*/ 0 h 2580"/>
                <a:gd name="T6" fmla="*/ 0 w 10259"/>
                <a:gd name="T7" fmla="*/ 0 h 2580"/>
                <a:gd name="T8" fmla="*/ 0 w 10259"/>
                <a:gd name="T9" fmla="*/ 0 h 2580"/>
                <a:gd name="T10" fmla="*/ 0 w 10259"/>
                <a:gd name="T11" fmla="*/ 0 h 2580"/>
                <a:gd name="T12" fmla="*/ 0 w 10259"/>
                <a:gd name="T13" fmla="*/ 0 h 2580"/>
                <a:gd name="T14" fmla="*/ 0 w 10259"/>
                <a:gd name="T15" fmla="*/ 0 h 2580"/>
                <a:gd name="T16" fmla="*/ 0 w 10259"/>
                <a:gd name="T17" fmla="*/ 0 h 2580"/>
                <a:gd name="T18" fmla="*/ 0 w 10259"/>
                <a:gd name="T19" fmla="*/ 0 h 2580"/>
                <a:gd name="T20" fmla="*/ 0 w 10259"/>
                <a:gd name="T21" fmla="*/ 0 h 2580"/>
                <a:gd name="T22" fmla="*/ 0 w 10259"/>
                <a:gd name="T23" fmla="*/ 0 h 2580"/>
                <a:gd name="T24" fmla="*/ 0 w 10259"/>
                <a:gd name="T25" fmla="*/ 0 h 2580"/>
                <a:gd name="T26" fmla="*/ 0 w 10259"/>
                <a:gd name="T27" fmla="*/ 0 h 2580"/>
                <a:gd name="T28" fmla="*/ 0 w 10259"/>
                <a:gd name="T29" fmla="*/ 0 h 2580"/>
                <a:gd name="T30" fmla="*/ 0 w 10259"/>
                <a:gd name="T31" fmla="*/ 0 h 2580"/>
                <a:gd name="T32" fmla="*/ 2 w 10259"/>
                <a:gd name="T33" fmla="*/ 0 h 2580"/>
                <a:gd name="T34" fmla="*/ 2 w 10259"/>
                <a:gd name="T35" fmla="*/ 0 h 2580"/>
                <a:gd name="T36" fmla="*/ 1 w 10259"/>
                <a:gd name="T37" fmla="*/ 0 h 2580"/>
                <a:gd name="T38" fmla="*/ 2 w 10259"/>
                <a:gd name="T39" fmla="*/ 0 h 2580"/>
                <a:gd name="T40" fmla="*/ 1 w 10259"/>
                <a:gd name="T41" fmla="*/ 0 h 2580"/>
                <a:gd name="T42" fmla="*/ 1 w 10259"/>
                <a:gd name="T43" fmla="*/ 0 h 2580"/>
                <a:gd name="T44" fmla="*/ 0 w 10259"/>
                <a:gd name="T45" fmla="*/ 0 h 2580"/>
                <a:gd name="T46" fmla="*/ 0 w 10259"/>
                <a:gd name="T47" fmla="*/ 0 h 2580"/>
                <a:gd name="T48" fmla="*/ 0 w 10259"/>
                <a:gd name="T49" fmla="*/ 0 h 2580"/>
                <a:gd name="T50" fmla="*/ 0 w 10259"/>
                <a:gd name="T51" fmla="*/ 0 h 2580"/>
                <a:gd name="T52" fmla="*/ 0 w 10259"/>
                <a:gd name="T53" fmla="*/ 0 h 2580"/>
                <a:gd name="T54" fmla="*/ 0 w 10259"/>
                <a:gd name="T55" fmla="*/ 0 h 2580"/>
                <a:gd name="T56" fmla="*/ 0 w 10259"/>
                <a:gd name="T57" fmla="*/ 0 h 2580"/>
                <a:gd name="T58" fmla="*/ 0 w 10259"/>
                <a:gd name="T59" fmla="*/ 0 h 2580"/>
                <a:gd name="T60" fmla="*/ 0 w 10259"/>
                <a:gd name="T61" fmla="*/ 0 h 2580"/>
                <a:gd name="T62" fmla="*/ 0 w 10259"/>
                <a:gd name="T63" fmla="*/ 0 h 2580"/>
                <a:gd name="T64" fmla="*/ 0 w 10259"/>
                <a:gd name="T65" fmla="*/ 0 h 2580"/>
                <a:gd name="T66" fmla="*/ 0 w 10259"/>
                <a:gd name="T67" fmla="*/ 0 h 2580"/>
                <a:gd name="T68" fmla="*/ 0 w 10259"/>
                <a:gd name="T69" fmla="*/ 0 h 2580"/>
                <a:gd name="T70" fmla="*/ 0 w 10259"/>
                <a:gd name="T71" fmla="*/ 0 h 2580"/>
                <a:gd name="T72" fmla="*/ 0 w 10259"/>
                <a:gd name="T73" fmla="*/ 0 h 2580"/>
                <a:gd name="T74" fmla="*/ 0 w 10259"/>
                <a:gd name="T75" fmla="*/ 0 h 2580"/>
                <a:gd name="T76" fmla="*/ 0 w 10259"/>
                <a:gd name="T77" fmla="*/ 0 h 2580"/>
                <a:gd name="T78" fmla="*/ 0 w 10259"/>
                <a:gd name="T79" fmla="*/ 0 h 2580"/>
                <a:gd name="T80" fmla="*/ 0 w 10259"/>
                <a:gd name="T81" fmla="*/ 0 h 2580"/>
                <a:gd name="T82" fmla="*/ 0 w 10259"/>
                <a:gd name="T83" fmla="*/ 0 h 2580"/>
                <a:gd name="T84" fmla="*/ 0 w 10259"/>
                <a:gd name="T85" fmla="*/ 0 h 2580"/>
                <a:gd name="T86" fmla="*/ 0 w 10259"/>
                <a:gd name="T87" fmla="*/ 0 h 2580"/>
                <a:gd name="T88" fmla="*/ 0 w 10259"/>
                <a:gd name="T89" fmla="*/ 0 h 2580"/>
                <a:gd name="T90" fmla="*/ 0 w 10259"/>
                <a:gd name="T91" fmla="*/ 0 h 2580"/>
                <a:gd name="T92" fmla="*/ 0 w 10259"/>
                <a:gd name="T93" fmla="*/ 0 h 2580"/>
                <a:gd name="T94" fmla="*/ 0 w 10259"/>
                <a:gd name="T95" fmla="*/ 0 h 2580"/>
                <a:gd name="T96" fmla="*/ 0 w 10259"/>
                <a:gd name="T97" fmla="*/ 0 h 25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259"/>
                <a:gd name="T148" fmla="*/ 0 h 2580"/>
                <a:gd name="T149" fmla="*/ 10259 w 10259"/>
                <a:gd name="T150" fmla="*/ 2580 h 25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259" h="2580">
                  <a:moveTo>
                    <a:pt x="621" y="0"/>
                  </a:moveTo>
                  <a:lnTo>
                    <a:pt x="168" y="1524"/>
                  </a:lnTo>
                  <a:lnTo>
                    <a:pt x="198" y="1600"/>
                  </a:lnTo>
                  <a:lnTo>
                    <a:pt x="254" y="1709"/>
                  </a:lnTo>
                  <a:lnTo>
                    <a:pt x="198" y="1709"/>
                  </a:lnTo>
                  <a:lnTo>
                    <a:pt x="140" y="1600"/>
                  </a:lnTo>
                  <a:lnTo>
                    <a:pt x="114" y="1673"/>
                  </a:lnTo>
                  <a:lnTo>
                    <a:pt x="198" y="1780"/>
                  </a:lnTo>
                  <a:lnTo>
                    <a:pt x="340" y="1855"/>
                  </a:lnTo>
                  <a:lnTo>
                    <a:pt x="422" y="1892"/>
                  </a:lnTo>
                  <a:lnTo>
                    <a:pt x="0" y="2071"/>
                  </a:lnTo>
                  <a:lnTo>
                    <a:pt x="84" y="2182"/>
                  </a:lnTo>
                  <a:lnTo>
                    <a:pt x="310" y="2252"/>
                  </a:lnTo>
                  <a:lnTo>
                    <a:pt x="591" y="2288"/>
                  </a:lnTo>
                  <a:lnTo>
                    <a:pt x="847" y="2288"/>
                  </a:lnTo>
                  <a:lnTo>
                    <a:pt x="677" y="2580"/>
                  </a:lnTo>
                  <a:lnTo>
                    <a:pt x="10259" y="2580"/>
                  </a:lnTo>
                  <a:lnTo>
                    <a:pt x="10201" y="2252"/>
                  </a:lnTo>
                  <a:lnTo>
                    <a:pt x="9724" y="1998"/>
                  </a:lnTo>
                  <a:lnTo>
                    <a:pt x="9863" y="2144"/>
                  </a:lnTo>
                  <a:lnTo>
                    <a:pt x="9497" y="2182"/>
                  </a:lnTo>
                  <a:lnTo>
                    <a:pt x="9411" y="2434"/>
                  </a:lnTo>
                  <a:lnTo>
                    <a:pt x="1044" y="2434"/>
                  </a:lnTo>
                  <a:lnTo>
                    <a:pt x="901" y="2252"/>
                  </a:lnTo>
                  <a:lnTo>
                    <a:pt x="1186" y="2034"/>
                  </a:lnTo>
                  <a:lnTo>
                    <a:pt x="1355" y="2000"/>
                  </a:lnTo>
                  <a:lnTo>
                    <a:pt x="1467" y="1892"/>
                  </a:lnTo>
                  <a:lnTo>
                    <a:pt x="1301" y="1962"/>
                  </a:lnTo>
                  <a:lnTo>
                    <a:pt x="1044" y="1962"/>
                  </a:lnTo>
                  <a:lnTo>
                    <a:pt x="817" y="2000"/>
                  </a:lnTo>
                  <a:lnTo>
                    <a:pt x="621" y="1927"/>
                  </a:lnTo>
                  <a:lnTo>
                    <a:pt x="393" y="1815"/>
                  </a:lnTo>
                  <a:lnTo>
                    <a:pt x="310" y="1743"/>
                  </a:lnTo>
                  <a:lnTo>
                    <a:pt x="340" y="1637"/>
                  </a:lnTo>
                  <a:lnTo>
                    <a:pt x="254" y="1454"/>
                  </a:lnTo>
                  <a:lnTo>
                    <a:pt x="451" y="836"/>
                  </a:lnTo>
                  <a:lnTo>
                    <a:pt x="650" y="107"/>
                  </a:lnTo>
                  <a:lnTo>
                    <a:pt x="1044" y="326"/>
                  </a:lnTo>
                  <a:lnTo>
                    <a:pt x="1385" y="400"/>
                  </a:lnTo>
                  <a:lnTo>
                    <a:pt x="1044" y="292"/>
                  </a:lnTo>
                  <a:lnTo>
                    <a:pt x="987" y="219"/>
                  </a:lnTo>
                  <a:lnTo>
                    <a:pt x="1129" y="219"/>
                  </a:lnTo>
                  <a:lnTo>
                    <a:pt x="1074" y="107"/>
                  </a:lnTo>
                  <a:lnTo>
                    <a:pt x="1159" y="75"/>
                  </a:lnTo>
                  <a:lnTo>
                    <a:pt x="1301" y="75"/>
                  </a:lnTo>
                  <a:lnTo>
                    <a:pt x="1074" y="0"/>
                  </a:lnTo>
                  <a:lnTo>
                    <a:pt x="876" y="0"/>
                  </a:lnTo>
                  <a:lnTo>
                    <a:pt x="733" y="36"/>
                  </a:lnTo>
                  <a:lnTo>
                    <a:pt x="621" y="0"/>
                  </a:lnTo>
                  <a:close/>
                </a:path>
              </a:pathLst>
            </a:custGeom>
            <a:solidFill>
              <a:srgbClr val="000000"/>
            </a:solidFill>
            <a:ln w="0">
              <a:solidFill>
                <a:srgbClr val="000000"/>
              </a:solidFill>
              <a:round/>
              <a:headEnd/>
              <a:tailEnd/>
            </a:ln>
          </p:spPr>
          <p:txBody>
            <a:bodyPr/>
            <a:lstStyle/>
            <a:p>
              <a:endParaRPr lang="id-ID"/>
            </a:p>
          </p:txBody>
        </p:sp>
        <p:sp>
          <p:nvSpPr>
            <p:cNvPr id="84022" name="Freeform 51"/>
            <p:cNvSpPr>
              <a:spLocks/>
            </p:cNvSpPr>
            <p:nvPr/>
          </p:nvSpPr>
          <p:spPr bwMode="auto">
            <a:xfrm>
              <a:off x="1028" y="2851"/>
              <a:ext cx="387" cy="885"/>
            </a:xfrm>
            <a:custGeom>
              <a:avLst/>
              <a:gdLst>
                <a:gd name="T0" fmla="*/ 0 w 1159"/>
                <a:gd name="T1" fmla="*/ 0 h 2653"/>
                <a:gd name="T2" fmla="*/ 0 w 1159"/>
                <a:gd name="T3" fmla="*/ 0 h 2653"/>
                <a:gd name="T4" fmla="*/ 0 w 1159"/>
                <a:gd name="T5" fmla="*/ 0 h 2653"/>
                <a:gd name="T6" fmla="*/ 0 w 1159"/>
                <a:gd name="T7" fmla="*/ 0 h 2653"/>
                <a:gd name="T8" fmla="*/ 0 w 1159"/>
                <a:gd name="T9" fmla="*/ 0 h 2653"/>
                <a:gd name="T10" fmla="*/ 0 w 1159"/>
                <a:gd name="T11" fmla="*/ 0 h 2653"/>
                <a:gd name="T12" fmla="*/ 0 w 1159"/>
                <a:gd name="T13" fmla="*/ 0 h 2653"/>
                <a:gd name="T14" fmla="*/ 0 w 1159"/>
                <a:gd name="T15" fmla="*/ 0 h 2653"/>
                <a:gd name="T16" fmla="*/ 0 w 1159"/>
                <a:gd name="T17" fmla="*/ 0 h 2653"/>
                <a:gd name="T18" fmla="*/ 0 w 1159"/>
                <a:gd name="T19" fmla="*/ 0 h 2653"/>
                <a:gd name="T20" fmla="*/ 0 w 1159"/>
                <a:gd name="T21" fmla="*/ 0 h 2653"/>
                <a:gd name="T22" fmla="*/ 0 w 1159"/>
                <a:gd name="T23" fmla="*/ 0 h 2653"/>
                <a:gd name="T24" fmla="*/ 0 w 1159"/>
                <a:gd name="T25" fmla="*/ 0 h 26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59"/>
                <a:gd name="T40" fmla="*/ 0 h 2653"/>
                <a:gd name="T41" fmla="*/ 1159 w 1159"/>
                <a:gd name="T42" fmla="*/ 2653 h 26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59" h="2653">
                  <a:moveTo>
                    <a:pt x="677" y="1016"/>
                  </a:moveTo>
                  <a:lnTo>
                    <a:pt x="226" y="2545"/>
                  </a:lnTo>
                  <a:lnTo>
                    <a:pt x="111" y="2615"/>
                  </a:lnTo>
                  <a:lnTo>
                    <a:pt x="0" y="2653"/>
                  </a:lnTo>
                  <a:lnTo>
                    <a:pt x="254" y="2653"/>
                  </a:lnTo>
                  <a:lnTo>
                    <a:pt x="308" y="2580"/>
                  </a:lnTo>
                  <a:lnTo>
                    <a:pt x="733" y="979"/>
                  </a:lnTo>
                  <a:lnTo>
                    <a:pt x="619" y="908"/>
                  </a:lnTo>
                  <a:lnTo>
                    <a:pt x="1159" y="71"/>
                  </a:lnTo>
                  <a:lnTo>
                    <a:pt x="1072" y="0"/>
                  </a:lnTo>
                  <a:lnTo>
                    <a:pt x="453" y="979"/>
                  </a:lnTo>
                  <a:lnTo>
                    <a:pt x="563" y="979"/>
                  </a:lnTo>
                  <a:lnTo>
                    <a:pt x="677" y="1016"/>
                  </a:lnTo>
                  <a:close/>
                </a:path>
              </a:pathLst>
            </a:custGeom>
            <a:solidFill>
              <a:srgbClr val="000000"/>
            </a:solidFill>
            <a:ln w="0">
              <a:solidFill>
                <a:srgbClr val="000000"/>
              </a:solidFill>
              <a:round/>
              <a:headEnd/>
              <a:tailEnd/>
            </a:ln>
          </p:spPr>
          <p:txBody>
            <a:bodyPr/>
            <a:lstStyle/>
            <a:p>
              <a:endParaRPr lang="id-ID"/>
            </a:p>
          </p:txBody>
        </p:sp>
        <p:sp>
          <p:nvSpPr>
            <p:cNvPr id="84023" name="Freeform 52"/>
            <p:cNvSpPr>
              <a:spLocks/>
            </p:cNvSpPr>
            <p:nvPr/>
          </p:nvSpPr>
          <p:spPr bwMode="auto">
            <a:xfrm>
              <a:off x="1141" y="2790"/>
              <a:ext cx="217" cy="388"/>
            </a:xfrm>
            <a:custGeom>
              <a:avLst/>
              <a:gdLst>
                <a:gd name="T0" fmla="*/ 0 w 652"/>
                <a:gd name="T1" fmla="*/ 0 h 1163"/>
                <a:gd name="T2" fmla="*/ 0 w 652"/>
                <a:gd name="T3" fmla="*/ 0 h 1163"/>
                <a:gd name="T4" fmla="*/ 0 w 652"/>
                <a:gd name="T5" fmla="*/ 0 h 1163"/>
                <a:gd name="T6" fmla="*/ 0 w 652"/>
                <a:gd name="T7" fmla="*/ 0 h 1163"/>
                <a:gd name="T8" fmla="*/ 0 w 652"/>
                <a:gd name="T9" fmla="*/ 0 h 1163"/>
                <a:gd name="T10" fmla="*/ 0 w 652"/>
                <a:gd name="T11" fmla="*/ 0 h 1163"/>
                <a:gd name="T12" fmla="*/ 0 w 652"/>
                <a:gd name="T13" fmla="*/ 0 h 1163"/>
                <a:gd name="T14" fmla="*/ 0 60000 65536"/>
                <a:gd name="T15" fmla="*/ 0 60000 65536"/>
                <a:gd name="T16" fmla="*/ 0 60000 65536"/>
                <a:gd name="T17" fmla="*/ 0 60000 65536"/>
                <a:gd name="T18" fmla="*/ 0 60000 65536"/>
                <a:gd name="T19" fmla="*/ 0 60000 65536"/>
                <a:gd name="T20" fmla="*/ 0 60000 65536"/>
                <a:gd name="T21" fmla="*/ 0 w 652"/>
                <a:gd name="T22" fmla="*/ 0 h 1163"/>
                <a:gd name="T23" fmla="*/ 652 w 652"/>
                <a:gd name="T24" fmla="*/ 1163 h 11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2" h="1163">
                  <a:moveTo>
                    <a:pt x="86" y="1163"/>
                  </a:moveTo>
                  <a:lnTo>
                    <a:pt x="652" y="75"/>
                  </a:lnTo>
                  <a:lnTo>
                    <a:pt x="565" y="0"/>
                  </a:lnTo>
                  <a:lnTo>
                    <a:pt x="425" y="0"/>
                  </a:lnTo>
                  <a:lnTo>
                    <a:pt x="565" y="111"/>
                  </a:lnTo>
                  <a:lnTo>
                    <a:pt x="0" y="1163"/>
                  </a:lnTo>
                  <a:lnTo>
                    <a:pt x="86" y="1163"/>
                  </a:lnTo>
                  <a:close/>
                </a:path>
              </a:pathLst>
            </a:custGeom>
            <a:solidFill>
              <a:srgbClr val="000000"/>
            </a:solidFill>
            <a:ln w="0">
              <a:solidFill>
                <a:srgbClr val="000000"/>
              </a:solidFill>
              <a:round/>
              <a:headEnd/>
              <a:tailEnd/>
            </a:ln>
          </p:spPr>
          <p:txBody>
            <a:bodyPr/>
            <a:lstStyle/>
            <a:p>
              <a:endParaRPr lang="id-ID"/>
            </a:p>
          </p:txBody>
        </p:sp>
        <p:sp>
          <p:nvSpPr>
            <p:cNvPr id="84024" name="Freeform 53"/>
            <p:cNvSpPr>
              <a:spLocks/>
            </p:cNvSpPr>
            <p:nvPr/>
          </p:nvSpPr>
          <p:spPr bwMode="auto">
            <a:xfrm>
              <a:off x="1084" y="2802"/>
              <a:ext cx="141" cy="376"/>
            </a:xfrm>
            <a:custGeom>
              <a:avLst/>
              <a:gdLst>
                <a:gd name="T0" fmla="*/ 0 w 423"/>
                <a:gd name="T1" fmla="*/ 0 h 1127"/>
                <a:gd name="T2" fmla="*/ 0 w 423"/>
                <a:gd name="T3" fmla="*/ 0 h 1127"/>
                <a:gd name="T4" fmla="*/ 0 w 423"/>
                <a:gd name="T5" fmla="*/ 0 h 1127"/>
                <a:gd name="T6" fmla="*/ 0 w 423"/>
                <a:gd name="T7" fmla="*/ 0 h 1127"/>
                <a:gd name="T8" fmla="*/ 0 w 423"/>
                <a:gd name="T9" fmla="*/ 0 h 1127"/>
                <a:gd name="T10" fmla="*/ 0 w 423"/>
                <a:gd name="T11" fmla="*/ 0 h 1127"/>
                <a:gd name="T12" fmla="*/ 0 w 423"/>
                <a:gd name="T13" fmla="*/ 0 h 1127"/>
                <a:gd name="T14" fmla="*/ 0 w 423"/>
                <a:gd name="T15" fmla="*/ 0 h 1127"/>
                <a:gd name="T16" fmla="*/ 0 w 423"/>
                <a:gd name="T17" fmla="*/ 0 h 11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3"/>
                <a:gd name="T28" fmla="*/ 0 h 1127"/>
                <a:gd name="T29" fmla="*/ 423 w 423"/>
                <a:gd name="T30" fmla="*/ 1127 h 11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3" h="1127">
                  <a:moveTo>
                    <a:pt x="58" y="1093"/>
                  </a:moveTo>
                  <a:lnTo>
                    <a:pt x="423" y="402"/>
                  </a:lnTo>
                  <a:lnTo>
                    <a:pt x="341" y="256"/>
                  </a:lnTo>
                  <a:lnTo>
                    <a:pt x="423" y="0"/>
                  </a:lnTo>
                  <a:lnTo>
                    <a:pt x="115" y="511"/>
                  </a:lnTo>
                  <a:lnTo>
                    <a:pt x="140" y="619"/>
                  </a:lnTo>
                  <a:lnTo>
                    <a:pt x="225" y="657"/>
                  </a:lnTo>
                  <a:lnTo>
                    <a:pt x="0" y="1127"/>
                  </a:lnTo>
                  <a:lnTo>
                    <a:pt x="58" y="1093"/>
                  </a:lnTo>
                  <a:close/>
                </a:path>
              </a:pathLst>
            </a:custGeom>
            <a:solidFill>
              <a:srgbClr val="000000"/>
            </a:solidFill>
            <a:ln w="0">
              <a:solidFill>
                <a:srgbClr val="000000"/>
              </a:solidFill>
              <a:round/>
              <a:headEnd/>
              <a:tailEnd/>
            </a:ln>
          </p:spPr>
          <p:txBody>
            <a:bodyPr/>
            <a:lstStyle/>
            <a:p>
              <a:endParaRPr lang="id-ID"/>
            </a:p>
          </p:txBody>
        </p:sp>
        <p:sp>
          <p:nvSpPr>
            <p:cNvPr id="84025" name="Freeform 54"/>
            <p:cNvSpPr>
              <a:spLocks/>
            </p:cNvSpPr>
            <p:nvPr/>
          </p:nvSpPr>
          <p:spPr bwMode="auto">
            <a:xfrm>
              <a:off x="1047" y="3008"/>
              <a:ext cx="76" cy="158"/>
            </a:xfrm>
            <a:custGeom>
              <a:avLst/>
              <a:gdLst>
                <a:gd name="T0" fmla="*/ 0 w 227"/>
                <a:gd name="T1" fmla="*/ 0 h 474"/>
                <a:gd name="T2" fmla="*/ 0 w 227"/>
                <a:gd name="T3" fmla="*/ 0 h 474"/>
                <a:gd name="T4" fmla="*/ 0 w 227"/>
                <a:gd name="T5" fmla="*/ 0 h 474"/>
                <a:gd name="T6" fmla="*/ 0 w 227"/>
                <a:gd name="T7" fmla="*/ 0 h 474"/>
                <a:gd name="T8" fmla="*/ 0 60000 65536"/>
                <a:gd name="T9" fmla="*/ 0 60000 65536"/>
                <a:gd name="T10" fmla="*/ 0 60000 65536"/>
                <a:gd name="T11" fmla="*/ 0 60000 65536"/>
                <a:gd name="T12" fmla="*/ 0 w 227"/>
                <a:gd name="T13" fmla="*/ 0 h 474"/>
                <a:gd name="T14" fmla="*/ 227 w 227"/>
                <a:gd name="T15" fmla="*/ 474 h 474"/>
              </a:gdLst>
              <a:ahLst/>
              <a:cxnLst>
                <a:cxn ang="T8">
                  <a:pos x="T0" y="T1"/>
                </a:cxn>
                <a:cxn ang="T9">
                  <a:pos x="T2" y="T3"/>
                </a:cxn>
                <a:cxn ang="T10">
                  <a:pos x="T4" y="T5"/>
                </a:cxn>
                <a:cxn ang="T11">
                  <a:pos x="T6" y="T7"/>
                </a:cxn>
              </a:cxnLst>
              <a:rect l="T12" t="T13" r="T14" b="T15"/>
              <a:pathLst>
                <a:path w="227" h="474">
                  <a:moveTo>
                    <a:pt x="0" y="474"/>
                  </a:moveTo>
                  <a:lnTo>
                    <a:pt x="227" y="38"/>
                  </a:lnTo>
                  <a:lnTo>
                    <a:pt x="198" y="0"/>
                  </a:lnTo>
                  <a:lnTo>
                    <a:pt x="0" y="474"/>
                  </a:lnTo>
                  <a:close/>
                </a:path>
              </a:pathLst>
            </a:custGeom>
            <a:solidFill>
              <a:srgbClr val="000000"/>
            </a:solidFill>
            <a:ln w="0">
              <a:solidFill>
                <a:srgbClr val="000000"/>
              </a:solidFill>
              <a:round/>
              <a:headEnd/>
              <a:tailEnd/>
            </a:ln>
          </p:spPr>
          <p:txBody>
            <a:bodyPr/>
            <a:lstStyle/>
            <a:p>
              <a:endParaRPr lang="id-ID"/>
            </a:p>
          </p:txBody>
        </p:sp>
        <p:sp>
          <p:nvSpPr>
            <p:cNvPr id="84026" name="Freeform 55"/>
            <p:cNvSpPr>
              <a:spLocks/>
            </p:cNvSpPr>
            <p:nvPr/>
          </p:nvSpPr>
          <p:spPr bwMode="auto">
            <a:xfrm>
              <a:off x="831" y="3227"/>
              <a:ext cx="367" cy="473"/>
            </a:xfrm>
            <a:custGeom>
              <a:avLst/>
              <a:gdLst>
                <a:gd name="T0" fmla="*/ 0 w 1101"/>
                <a:gd name="T1" fmla="*/ 0 h 1419"/>
                <a:gd name="T2" fmla="*/ 0 w 1101"/>
                <a:gd name="T3" fmla="*/ 0 h 1419"/>
                <a:gd name="T4" fmla="*/ 0 w 1101"/>
                <a:gd name="T5" fmla="*/ 0 h 1419"/>
                <a:gd name="T6" fmla="*/ 0 w 1101"/>
                <a:gd name="T7" fmla="*/ 0 h 1419"/>
                <a:gd name="T8" fmla="*/ 0 w 1101"/>
                <a:gd name="T9" fmla="*/ 0 h 1419"/>
                <a:gd name="T10" fmla="*/ 0 w 1101"/>
                <a:gd name="T11" fmla="*/ 0 h 1419"/>
                <a:gd name="T12" fmla="*/ 0 w 1101"/>
                <a:gd name="T13" fmla="*/ 0 h 1419"/>
                <a:gd name="T14" fmla="*/ 0 w 1101"/>
                <a:gd name="T15" fmla="*/ 0 h 1419"/>
                <a:gd name="T16" fmla="*/ 0 w 1101"/>
                <a:gd name="T17" fmla="*/ 0 h 1419"/>
                <a:gd name="T18" fmla="*/ 0 w 1101"/>
                <a:gd name="T19" fmla="*/ 0 h 1419"/>
                <a:gd name="T20" fmla="*/ 0 w 1101"/>
                <a:gd name="T21" fmla="*/ 0 h 1419"/>
                <a:gd name="T22" fmla="*/ 0 w 1101"/>
                <a:gd name="T23" fmla="*/ 0 h 1419"/>
                <a:gd name="T24" fmla="*/ 0 w 1101"/>
                <a:gd name="T25" fmla="*/ 0 h 1419"/>
                <a:gd name="T26" fmla="*/ 0 w 1101"/>
                <a:gd name="T27" fmla="*/ 0 h 1419"/>
                <a:gd name="T28" fmla="*/ 0 w 1101"/>
                <a:gd name="T29" fmla="*/ 0 h 1419"/>
                <a:gd name="T30" fmla="*/ 0 w 1101"/>
                <a:gd name="T31" fmla="*/ 0 h 1419"/>
                <a:gd name="T32" fmla="*/ 0 w 1101"/>
                <a:gd name="T33" fmla="*/ 0 h 1419"/>
                <a:gd name="T34" fmla="*/ 0 w 1101"/>
                <a:gd name="T35" fmla="*/ 0 h 1419"/>
                <a:gd name="T36" fmla="*/ 0 w 1101"/>
                <a:gd name="T37" fmla="*/ 0 h 1419"/>
                <a:gd name="T38" fmla="*/ 0 w 1101"/>
                <a:gd name="T39" fmla="*/ 0 h 1419"/>
                <a:gd name="T40" fmla="*/ 0 w 1101"/>
                <a:gd name="T41" fmla="*/ 0 h 1419"/>
                <a:gd name="T42" fmla="*/ 0 w 1101"/>
                <a:gd name="T43" fmla="*/ 0 h 1419"/>
                <a:gd name="T44" fmla="*/ 0 w 1101"/>
                <a:gd name="T45" fmla="*/ 0 h 1419"/>
                <a:gd name="T46" fmla="*/ 0 w 1101"/>
                <a:gd name="T47" fmla="*/ 0 h 1419"/>
                <a:gd name="T48" fmla="*/ 0 w 1101"/>
                <a:gd name="T49" fmla="*/ 0 h 1419"/>
                <a:gd name="T50" fmla="*/ 0 w 1101"/>
                <a:gd name="T51" fmla="*/ 0 h 1419"/>
                <a:gd name="T52" fmla="*/ 0 w 1101"/>
                <a:gd name="T53" fmla="*/ 0 h 141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01"/>
                <a:gd name="T82" fmla="*/ 0 h 1419"/>
                <a:gd name="T83" fmla="*/ 1101 w 1101"/>
                <a:gd name="T84" fmla="*/ 1419 h 141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01" h="1419">
                  <a:moveTo>
                    <a:pt x="1101" y="0"/>
                  </a:moveTo>
                  <a:lnTo>
                    <a:pt x="676" y="1382"/>
                  </a:lnTo>
                  <a:lnTo>
                    <a:pt x="477" y="1419"/>
                  </a:lnTo>
                  <a:lnTo>
                    <a:pt x="223" y="1419"/>
                  </a:lnTo>
                  <a:lnTo>
                    <a:pt x="0" y="1307"/>
                  </a:lnTo>
                  <a:lnTo>
                    <a:pt x="246" y="1293"/>
                  </a:lnTo>
                  <a:lnTo>
                    <a:pt x="87" y="1164"/>
                  </a:lnTo>
                  <a:lnTo>
                    <a:pt x="307" y="1154"/>
                  </a:lnTo>
                  <a:lnTo>
                    <a:pt x="164" y="1024"/>
                  </a:lnTo>
                  <a:lnTo>
                    <a:pt x="363" y="1024"/>
                  </a:lnTo>
                  <a:lnTo>
                    <a:pt x="207" y="897"/>
                  </a:lnTo>
                  <a:lnTo>
                    <a:pt x="416" y="885"/>
                  </a:lnTo>
                  <a:lnTo>
                    <a:pt x="272" y="742"/>
                  </a:lnTo>
                  <a:lnTo>
                    <a:pt x="479" y="732"/>
                  </a:lnTo>
                  <a:lnTo>
                    <a:pt x="327" y="615"/>
                  </a:lnTo>
                  <a:lnTo>
                    <a:pt x="555" y="591"/>
                  </a:lnTo>
                  <a:lnTo>
                    <a:pt x="380" y="451"/>
                  </a:lnTo>
                  <a:lnTo>
                    <a:pt x="617" y="451"/>
                  </a:lnTo>
                  <a:lnTo>
                    <a:pt x="416" y="335"/>
                  </a:lnTo>
                  <a:lnTo>
                    <a:pt x="653" y="326"/>
                  </a:lnTo>
                  <a:lnTo>
                    <a:pt x="443" y="206"/>
                  </a:lnTo>
                  <a:lnTo>
                    <a:pt x="708" y="206"/>
                  </a:lnTo>
                  <a:lnTo>
                    <a:pt x="497" y="99"/>
                  </a:lnTo>
                  <a:lnTo>
                    <a:pt x="763" y="90"/>
                  </a:lnTo>
                  <a:lnTo>
                    <a:pt x="533" y="0"/>
                  </a:lnTo>
                  <a:lnTo>
                    <a:pt x="956" y="0"/>
                  </a:lnTo>
                  <a:lnTo>
                    <a:pt x="1101" y="0"/>
                  </a:lnTo>
                  <a:close/>
                </a:path>
              </a:pathLst>
            </a:custGeom>
            <a:solidFill>
              <a:srgbClr val="000000"/>
            </a:solidFill>
            <a:ln w="0">
              <a:solidFill>
                <a:srgbClr val="000000"/>
              </a:solidFill>
              <a:round/>
              <a:headEnd/>
              <a:tailEnd/>
            </a:ln>
          </p:spPr>
          <p:txBody>
            <a:bodyPr/>
            <a:lstStyle/>
            <a:p>
              <a:endParaRPr lang="id-ID"/>
            </a:p>
          </p:txBody>
        </p:sp>
        <p:sp>
          <p:nvSpPr>
            <p:cNvPr id="84027" name="Freeform 56"/>
            <p:cNvSpPr>
              <a:spLocks/>
            </p:cNvSpPr>
            <p:nvPr/>
          </p:nvSpPr>
          <p:spPr bwMode="auto">
            <a:xfrm>
              <a:off x="1188" y="3615"/>
              <a:ext cx="2393" cy="217"/>
            </a:xfrm>
            <a:custGeom>
              <a:avLst/>
              <a:gdLst>
                <a:gd name="T0" fmla="*/ 0 w 7179"/>
                <a:gd name="T1" fmla="*/ 0 h 651"/>
                <a:gd name="T2" fmla="*/ 0 w 7179"/>
                <a:gd name="T3" fmla="*/ 0 h 651"/>
                <a:gd name="T4" fmla="*/ 0 w 7179"/>
                <a:gd name="T5" fmla="*/ 0 h 651"/>
                <a:gd name="T6" fmla="*/ 0 w 7179"/>
                <a:gd name="T7" fmla="*/ 0 h 651"/>
                <a:gd name="T8" fmla="*/ 0 w 7179"/>
                <a:gd name="T9" fmla="*/ 0 h 651"/>
                <a:gd name="T10" fmla="*/ 1 w 7179"/>
                <a:gd name="T11" fmla="*/ 0 h 651"/>
                <a:gd name="T12" fmla="*/ 1 w 7179"/>
                <a:gd name="T13" fmla="*/ 0 h 651"/>
                <a:gd name="T14" fmla="*/ 1 w 7179"/>
                <a:gd name="T15" fmla="*/ 0 h 651"/>
                <a:gd name="T16" fmla="*/ 1 w 7179"/>
                <a:gd name="T17" fmla="*/ 0 h 651"/>
                <a:gd name="T18" fmla="*/ 1 w 7179"/>
                <a:gd name="T19" fmla="*/ 0 h 651"/>
                <a:gd name="T20" fmla="*/ 1 w 7179"/>
                <a:gd name="T21" fmla="*/ 0 h 651"/>
                <a:gd name="T22" fmla="*/ 1 w 7179"/>
                <a:gd name="T23" fmla="*/ 0 h 651"/>
                <a:gd name="T24" fmla="*/ 1 w 7179"/>
                <a:gd name="T25" fmla="*/ 0 h 651"/>
                <a:gd name="T26" fmla="*/ 1 w 7179"/>
                <a:gd name="T27" fmla="*/ 0 h 651"/>
                <a:gd name="T28" fmla="*/ 1 w 7179"/>
                <a:gd name="T29" fmla="*/ 0 h 651"/>
                <a:gd name="T30" fmla="*/ 0 w 7179"/>
                <a:gd name="T31" fmla="*/ 0 h 651"/>
                <a:gd name="T32" fmla="*/ 0 w 7179"/>
                <a:gd name="T33" fmla="*/ 0 h 651"/>
                <a:gd name="T34" fmla="*/ 0 w 7179"/>
                <a:gd name="T35" fmla="*/ 0 h 651"/>
                <a:gd name="T36" fmla="*/ 0 w 7179"/>
                <a:gd name="T37" fmla="*/ 0 h 651"/>
                <a:gd name="T38" fmla="*/ 0 w 7179"/>
                <a:gd name="T39" fmla="*/ 0 h 651"/>
                <a:gd name="T40" fmla="*/ 0 w 7179"/>
                <a:gd name="T41" fmla="*/ 0 h 6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79"/>
                <a:gd name="T64" fmla="*/ 0 h 651"/>
                <a:gd name="T65" fmla="*/ 7179 w 7179"/>
                <a:gd name="T66" fmla="*/ 651 h 6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79" h="651">
                  <a:moveTo>
                    <a:pt x="0" y="0"/>
                  </a:moveTo>
                  <a:lnTo>
                    <a:pt x="396" y="143"/>
                  </a:lnTo>
                  <a:lnTo>
                    <a:pt x="649" y="325"/>
                  </a:lnTo>
                  <a:lnTo>
                    <a:pt x="846" y="507"/>
                  </a:lnTo>
                  <a:lnTo>
                    <a:pt x="929" y="579"/>
                  </a:lnTo>
                  <a:lnTo>
                    <a:pt x="5852" y="579"/>
                  </a:lnTo>
                  <a:lnTo>
                    <a:pt x="6131" y="363"/>
                  </a:lnTo>
                  <a:lnTo>
                    <a:pt x="6331" y="218"/>
                  </a:lnTo>
                  <a:lnTo>
                    <a:pt x="6614" y="106"/>
                  </a:lnTo>
                  <a:lnTo>
                    <a:pt x="6841" y="36"/>
                  </a:lnTo>
                  <a:lnTo>
                    <a:pt x="7067" y="0"/>
                  </a:lnTo>
                  <a:lnTo>
                    <a:pt x="7179" y="0"/>
                  </a:lnTo>
                  <a:lnTo>
                    <a:pt x="6245" y="363"/>
                  </a:lnTo>
                  <a:lnTo>
                    <a:pt x="5991" y="545"/>
                  </a:lnTo>
                  <a:lnTo>
                    <a:pt x="5935" y="651"/>
                  </a:lnTo>
                  <a:lnTo>
                    <a:pt x="592" y="651"/>
                  </a:lnTo>
                  <a:lnTo>
                    <a:pt x="536" y="434"/>
                  </a:lnTo>
                  <a:lnTo>
                    <a:pt x="422" y="255"/>
                  </a:lnTo>
                  <a:lnTo>
                    <a:pt x="197" y="143"/>
                  </a:lnTo>
                  <a:lnTo>
                    <a:pt x="0" y="36"/>
                  </a:lnTo>
                  <a:lnTo>
                    <a:pt x="0" y="0"/>
                  </a:lnTo>
                  <a:close/>
                </a:path>
              </a:pathLst>
            </a:custGeom>
            <a:solidFill>
              <a:srgbClr val="000000"/>
            </a:solidFill>
            <a:ln w="0">
              <a:solidFill>
                <a:srgbClr val="000000"/>
              </a:solidFill>
              <a:round/>
              <a:headEnd/>
              <a:tailEnd/>
            </a:ln>
          </p:spPr>
          <p:txBody>
            <a:bodyPr/>
            <a:lstStyle/>
            <a:p>
              <a:endParaRPr lang="id-ID"/>
            </a:p>
          </p:txBody>
        </p:sp>
        <p:sp>
          <p:nvSpPr>
            <p:cNvPr id="84028" name="Freeform 57"/>
            <p:cNvSpPr>
              <a:spLocks/>
            </p:cNvSpPr>
            <p:nvPr/>
          </p:nvSpPr>
          <p:spPr bwMode="auto">
            <a:xfrm>
              <a:off x="1301" y="3469"/>
              <a:ext cx="632" cy="351"/>
            </a:xfrm>
            <a:custGeom>
              <a:avLst/>
              <a:gdLst>
                <a:gd name="T0" fmla="*/ 0 w 1895"/>
                <a:gd name="T1" fmla="*/ 0 h 1053"/>
                <a:gd name="T2" fmla="*/ 0 w 1895"/>
                <a:gd name="T3" fmla="*/ 0 h 1053"/>
                <a:gd name="T4" fmla="*/ 0 w 1895"/>
                <a:gd name="T5" fmla="*/ 0 h 1053"/>
                <a:gd name="T6" fmla="*/ 0 w 1895"/>
                <a:gd name="T7" fmla="*/ 0 h 1053"/>
                <a:gd name="T8" fmla="*/ 0 w 1895"/>
                <a:gd name="T9" fmla="*/ 0 h 1053"/>
                <a:gd name="T10" fmla="*/ 0 w 1895"/>
                <a:gd name="T11" fmla="*/ 0 h 1053"/>
                <a:gd name="T12" fmla="*/ 0 w 1895"/>
                <a:gd name="T13" fmla="*/ 0 h 1053"/>
                <a:gd name="T14" fmla="*/ 0 w 1895"/>
                <a:gd name="T15" fmla="*/ 0 h 1053"/>
                <a:gd name="T16" fmla="*/ 0 w 1895"/>
                <a:gd name="T17" fmla="*/ 0 h 1053"/>
                <a:gd name="T18" fmla="*/ 0 w 1895"/>
                <a:gd name="T19" fmla="*/ 0 h 1053"/>
                <a:gd name="T20" fmla="*/ 0 w 1895"/>
                <a:gd name="T21" fmla="*/ 0 h 1053"/>
                <a:gd name="T22" fmla="*/ 0 w 1895"/>
                <a:gd name="T23" fmla="*/ 0 h 1053"/>
                <a:gd name="T24" fmla="*/ 0 w 1895"/>
                <a:gd name="T25" fmla="*/ 0 h 1053"/>
                <a:gd name="T26" fmla="*/ 0 w 1895"/>
                <a:gd name="T27" fmla="*/ 0 h 1053"/>
                <a:gd name="T28" fmla="*/ 0 w 1895"/>
                <a:gd name="T29" fmla="*/ 0 h 1053"/>
                <a:gd name="T30" fmla="*/ 0 w 1895"/>
                <a:gd name="T31" fmla="*/ 0 h 1053"/>
                <a:gd name="T32" fmla="*/ 0 w 1895"/>
                <a:gd name="T33" fmla="*/ 0 h 1053"/>
                <a:gd name="T34" fmla="*/ 0 w 1895"/>
                <a:gd name="T35" fmla="*/ 0 h 1053"/>
                <a:gd name="T36" fmla="*/ 0 w 1895"/>
                <a:gd name="T37" fmla="*/ 0 h 1053"/>
                <a:gd name="T38" fmla="*/ 0 w 1895"/>
                <a:gd name="T39" fmla="*/ 0 h 1053"/>
                <a:gd name="T40" fmla="*/ 0 w 1895"/>
                <a:gd name="T41" fmla="*/ 0 h 1053"/>
                <a:gd name="T42" fmla="*/ 0 w 1895"/>
                <a:gd name="T43" fmla="*/ 0 h 1053"/>
                <a:gd name="T44" fmla="*/ 0 w 1895"/>
                <a:gd name="T45" fmla="*/ 0 h 10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95"/>
                <a:gd name="T70" fmla="*/ 0 h 1053"/>
                <a:gd name="T71" fmla="*/ 1895 w 1895"/>
                <a:gd name="T72" fmla="*/ 1053 h 105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95" h="1053">
                  <a:moveTo>
                    <a:pt x="0" y="544"/>
                  </a:moveTo>
                  <a:lnTo>
                    <a:pt x="254" y="438"/>
                  </a:lnTo>
                  <a:lnTo>
                    <a:pt x="455" y="291"/>
                  </a:lnTo>
                  <a:lnTo>
                    <a:pt x="595" y="146"/>
                  </a:lnTo>
                  <a:lnTo>
                    <a:pt x="680" y="0"/>
                  </a:lnTo>
                  <a:lnTo>
                    <a:pt x="1895" y="255"/>
                  </a:lnTo>
                  <a:lnTo>
                    <a:pt x="1755" y="365"/>
                  </a:lnTo>
                  <a:lnTo>
                    <a:pt x="1612" y="510"/>
                  </a:lnTo>
                  <a:lnTo>
                    <a:pt x="1866" y="581"/>
                  </a:lnTo>
                  <a:lnTo>
                    <a:pt x="1582" y="835"/>
                  </a:lnTo>
                  <a:lnTo>
                    <a:pt x="1329" y="945"/>
                  </a:lnTo>
                  <a:lnTo>
                    <a:pt x="1103" y="1053"/>
                  </a:lnTo>
                  <a:lnTo>
                    <a:pt x="960" y="1053"/>
                  </a:lnTo>
                  <a:lnTo>
                    <a:pt x="764" y="1053"/>
                  </a:lnTo>
                  <a:lnTo>
                    <a:pt x="1047" y="912"/>
                  </a:lnTo>
                  <a:lnTo>
                    <a:pt x="1271" y="728"/>
                  </a:lnTo>
                  <a:lnTo>
                    <a:pt x="1416" y="581"/>
                  </a:lnTo>
                  <a:lnTo>
                    <a:pt x="1527" y="474"/>
                  </a:lnTo>
                  <a:lnTo>
                    <a:pt x="1668" y="291"/>
                  </a:lnTo>
                  <a:lnTo>
                    <a:pt x="707" y="109"/>
                  </a:lnTo>
                  <a:lnTo>
                    <a:pt x="455" y="365"/>
                  </a:lnTo>
                  <a:lnTo>
                    <a:pt x="198" y="510"/>
                  </a:lnTo>
                  <a:lnTo>
                    <a:pt x="0" y="544"/>
                  </a:lnTo>
                  <a:close/>
                </a:path>
              </a:pathLst>
            </a:custGeom>
            <a:solidFill>
              <a:srgbClr val="000000"/>
            </a:solidFill>
            <a:ln w="0">
              <a:solidFill>
                <a:srgbClr val="000000"/>
              </a:solidFill>
              <a:round/>
              <a:headEnd/>
              <a:tailEnd/>
            </a:ln>
          </p:spPr>
          <p:txBody>
            <a:bodyPr/>
            <a:lstStyle/>
            <a:p>
              <a:endParaRPr lang="id-ID"/>
            </a:p>
          </p:txBody>
        </p:sp>
        <p:sp>
          <p:nvSpPr>
            <p:cNvPr id="84029" name="Freeform 58"/>
            <p:cNvSpPr>
              <a:spLocks/>
            </p:cNvSpPr>
            <p:nvPr/>
          </p:nvSpPr>
          <p:spPr bwMode="auto">
            <a:xfrm>
              <a:off x="1169" y="3323"/>
              <a:ext cx="330" cy="243"/>
            </a:xfrm>
            <a:custGeom>
              <a:avLst/>
              <a:gdLst>
                <a:gd name="T0" fmla="*/ 0 w 990"/>
                <a:gd name="T1" fmla="*/ 0 h 727"/>
                <a:gd name="T2" fmla="*/ 0 w 990"/>
                <a:gd name="T3" fmla="*/ 0 h 727"/>
                <a:gd name="T4" fmla="*/ 0 w 990"/>
                <a:gd name="T5" fmla="*/ 0 h 727"/>
                <a:gd name="T6" fmla="*/ 0 w 990"/>
                <a:gd name="T7" fmla="*/ 0 h 727"/>
                <a:gd name="T8" fmla="*/ 0 60000 65536"/>
                <a:gd name="T9" fmla="*/ 0 60000 65536"/>
                <a:gd name="T10" fmla="*/ 0 60000 65536"/>
                <a:gd name="T11" fmla="*/ 0 60000 65536"/>
                <a:gd name="T12" fmla="*/ 0 w 990"/>
                <a:gd name="T13" fmla="*/ 0 h 727"/>
                <a:gd name="T14" fmla="*/ 990 w 990"/>
                <a:gd name="T15" fmla="*/ 727 h 727"/>
              </a:gdLst>
              <a:ahLst/>
              <a:cxnLst>
                <a:cxn ang="T8">
                  <a:pos x="T0" y="T1"/>
                </a:cxn>
                <a:cxn ang="T9">
                  <a:pos x="T2" y="T3"/>
                </a:cxn>
                <a:cxn ang="T10">
                  <a:pos x="T4" y="T5"/>
                </a:cxn>
                <a:cxn ang="T11">
                  <a:pos x="T6" y="T7"/>
                </a:cxn>
              </a:cxnLst>
              <a:rect l="T12" t="T13" r="T14" b="T15"/>
              <a:pathLst>
                <a:path w="990" h="727">
                  <a:moveTo>
                    <a:pt x="0" y="727"/>
                  </a:moveTo>
                  <a:lnTo>
                    <a:pt x="962" y="0"/>
                  </a:lnTo>
                  <a:lnTo>
                    <a:pt x="990" y="38"/>
                  </a:lnTo>
                  <a:lnTo>
                    <a:pt x="0" y="727"/>
                  </a:lnTo>
                  <a:close/>
                </a:path>
              </a:pathLst>
            </a:custGeom>
            <a:solidFill>
              <a:srgbClr val="000000"/>
            </a:solidFill>
            <a:ln w="0">
              <a:solidFill>
                <a:srgbClr val="000000"/>
              </a:solidFill>
              <a:round/>
              <a:headEnd/>
              <a:tailEnd/>
            </a:ln>
          </p:spPr>
          <p:txBody>
            <a:bodyPr/>
            <a:lstStyle/>
            <a:p>
              <a:endParaRPr lang="id-ID"/>
            </a:p>
          </p:txBody>
        </p:sp>
        <p:sp>
          <p:nvSpPr>
            <p:cNvPr id="84030" name="Freeform 59"/>
            <p:cNvSpPr>
              <a:spLocks/>
            </p:cNvSpPr>
            <p:nvPr/>
          </p:nvSpPr>
          <p:spPr bwMode="auto">
            <a:xfrm>
              <a:off x="1216" y="3373"/>
              <a:ext cx="942" cy="217"/>
            </a:xfrm>
            <a:custGeom>
              <a:avLst/>
              <a:gdLst>
                <a:gd name="T0" fmla="*/ 0 w 2827"/>
                <a:gd name="T1" fmla="*/ 0 h 653"/>
                <a:gd name="T2" fmla="*/ 0 w 2827"/>
                <a:gd name="T3" fmla="*/ 0 h 653"/>
                <a:gd name="T4" fmla="*/ 0 w 2827"/>
                <a:gd name="T5" fmla="*/ 0 h 653"/>
                <a:gd name="T6" fmla="*/ 0 w 2827"/>
                <a:gd name="T7" fmla="*/ 0 h 653"/>
                <a:gd name="T8" fmla="*/ 0 w 2827"/>
                <a:gd name="T9" fmla="*/ 0 h 653"/>
                <a:gd name="T10" fmla="*/ 0 w 2827"/>
                <a:gd name="T11" fmla="*/ 0 h 653"/>
                <a:gd name="T12" fmla="*/ 0 w 2827"/>
                <a:gd name="T13" fmla="*/ 0 h 653"/>
                <a:gd name="T14" fmla="*/ 0 w 2827"/>
                <a:gd name="T15" fmla="*/ 0 h 653"/>
                <a:gd name="T16" fmla="*/ 0 w 2827"/>
                <a:gd name="T17" fmla="*/ 0 h 653"/>
                <a:gd name="T18" fmla="*/ 0 w 2827"/>
                <a:gd name="T19" fmla="*/ 0 h 653"/>
                <a:gd name="T20" fmla="*/ 0 w 2827"/>
                <a:gd name="T21" fmla="*/ 0 h 653"/>
                <a:gd name="T22" fmla="*/ 0 w 2827"/>
                <a:gd name="T23" fmla="*/ 0 h 6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27"/>
                <a:gd name="T37" fmla="*/ 0 h 653"/>
                <a:gd name="T38" fmla="*/ 2827 w 2827"/>
                <a:gd name="T39" fmla="*/ 653 h 65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27" h="653">
                  <a:moveTo>
                    <a:pt x="0" y="653"/>
                  </a:moveTo>
                  <a:lnTo>
                    <a:pt x="539" y="250"/>
                  </a:lnTo>
                  <a:lnTo>
                    <a:pt x="906" y="107"/>
                  </a:lnTo>
                  <a:lnTo>
                    <a:pt x="1159" y="71"/>
                  </a:lnTo>
                  <a:lnTo>
                    <a:pt x="1526" y="36"/>
                  </a:lnTo>
                  <a:lnTo>
                    <a:pt x="2827" y="0"/>
                  </a:lnTo>
                  <a:lnTo>
                    <a:pt x="1444" y="71"/>
                  </a:lnTo>
                  <a:lnTo>
                    <a:pt x="1188" y="177"/>
                  </a:lnTo>
                  <a:lnTo>
                    <a:pt x="875" y="288"/>
                  </a:lnTo>
                  <a:lnTo>
                    <a:pt x="623" y="326"/>
                  </a:lnTo>
                  <a:lnTo>
                    <a:pt x="453" y="359"/>
                  </a:lnTo>
                  <a:lnTo>
                    <a:pt x="0" y="653"/>
                  </a:lnTo>
                  <a:close/>
                </a:path>
              </a:pathLst>
            </a:custGeom>
            <a:solidFill>
              <a:srgbClr val="000000"/>
            </a:solidFill>
            <a:ln w="0">
              <a:solidFill>
                <a:srgbClr val="000000"/>
              </a:solidFill>
              <a:round/>
              <a:headEnd/>
              <a:tailEnd/>
            </a:ln>
          </p:spPr>
          <p:txBody>
            <a:bodyPr/>
            <a:lstStyle/>
            <a:p>
              <a:endParaRPr lang="id-ID"/>
            </a:p>
          </p:txBody>
        </p:sp>
        <p:sp>
          <p:nvSpPr>
            <p:cNvPr id="84031" name="Freeform 60"/>
            <p:cNvSpPr>
              <a:spLocks/>
            </p:cNvSpPr>
            <p:nvPr/>
          </p:nvSpPr>
          <p:spPr bwMode="auto">
            <a:xfrm>
              <a:off x="1566" y="3323"/>
              <a:ext cx="583" cy="13"/>
            </a:xfrm>
            <a:custGeom>
              <a:avLst/>
              <a:gdLst>
                <a:gd name="T0" fmla="*/ 0 w 1751"/>
                <a:gd name="T1" fmla="*/ 0 h 38"/>
                <a:gd name="T2" fmla="*/ 0 w 1751"/>
                <a:gd name="T3" fmla="*/ 0 h 38"/>
                <a:gd name="T4" fmla="*/ 0 w 1751"/>
                <a:gd name="T5" fmla="*/ 0 h 38"/>
                <a:gd name="T6" fmla="*/ 0 w 1751"/>
                <a:gd name="T7" fmla="*/ 0 h 38"/>
                <a:gd name="T8" fmla="*/ 0 60000 65536"/>
                <a:gd name="T9" fmla="*/ 0 60000 65536"/>
                <a:gd name="T10" fmla="*/ 0 60000 65536"/>
                <a:gd name="T11" fmla="*/ 0 60000 65536"/>
                <a:gd name="T12" fmla="*/ 0 w 1751"/>
                <a:gd name="T13" fmla="*/ 0 h 38"/>
                <a:gd name="T14" fmla="*/ 1751 w 1751"/>
                <a:gd name="T15" fmla="*/ 38 h 38"/>
              </a:gdLst>
              <a:ahLst/>
              <a:cxnLst>
                <a:cxn ang="T8">
                  <a:pos x="T0" y="T1"/>
                </a:cxn>
                <a:cxn ang="T9">
                  <a:pos x="T2" y="T3"/>
                </a:cxn>
                <a:cxn ang="T10">
                  <a:pos x="T4" y="T5"/>
                </a:cxn>
                <a:cxn ang="T11">
                  <a:pos x="T6" y="T7"/>
                </a:cxn>
              </a:cxnLst>
              <a:rect l="T12" t="T13" r="T14" b="T15"/>
              <a:pathLst>
                <a:path w="1751" h="38">
                  <a:moveTo>
                    <a:pt x="28" y="0"/>
                  </a:moveTo>
                  <a:lnTo>
                    <a:pt x="1751" y="38"/>
                  </a:lnTo>
                  <a:lnTo>
                    <a:pt x="0" y="38"/>
                  </a:lnTo>
                  <a:lnTo>
                    <a:pt x="28" y="0"/>
                  </a:lnTo>
                  <a:close/>
                </a:path>
              </a:pathLst>
            </a:custGeom>
            <a:solidFill>
              <a:srgbClr val="000000"/>
            </a:solidFill>
            <a:ln w="0">
              <a:solidFill>
                <a:srgbClr val="000000"/>
              </a:solidFill>
              <a:round/>
              <a:headEnd/>
              <a:tailEnd/>
            </a:ln>
          </p:spPr>
          <p:txBody>
            <a:bodyPr/>
            <a:lstStyle/>
            <a:p>
              <a:endParaRPr lang="id-ID"/>
            </a:p>
          </p:txBody>
        </p:sp>
        <p:sp>
          <p:nvSpPr>
            <p:cNvPr id="84032" name="Freeform 61"/>
            <p:cNvSpPr>
              <a:spLocks/>
            </p:cNvSpPr>
            <p:nvPr/>
          </p:nvSpPr>
          <p:spPr bwMode="auto">
            <a:xfrm>
              <a:off x="3185" y="3373"/>
              <a:ext cx="519" cy="301"/>
            </a:xfrm>
            <a:custGeom>
              <a:avLst/>
              <a:gdLst>
                <a:gd name="T0" fmla="*/ 0 w 1556"/>
                <a:gd name="T1" fmla="*/ 0 h 904"/>
                <a:gd name="T2" fmla="*/ 0 w 1556"/>
                <a:gd name="T3" fmla="*/ 0 h 904"/>
                <a:gd name="T4" fmla="*/ 0 w 1556"/>
                <a:gd name="T5" fmla="*/ 0 h 904"/>
                <a:gd name="T6" fmla="*/ 0 w 1556"/>
                <a:gd name="T7" fmla="*/ 0 h 904"/>
                <a:gd name="T8" fmla="*/ 0 w 1556"/>
                <a:gd name="T9" fmla="*/ 0 h 904"/>
                <a:gd name="T10" fmla="*/ 0 w 1556"/>
                <a:gd name="T11" fmla="*/ 0 h 904"/>
                <a:gd name="T12" fmla="*/ 0 w 1556"/>
                <a:gd name="T13" fmla="*/ 0 h 904"/>
                <a:gd name="T14" fmla="*/ 0 w 1556"/>
                <a:gd name="T15" fmla="*/ 0 h 904"/>
                <a:gd name="T16" fmla="*/ 0 w 1556"/>
                <a:gd name="T17" fmla="*/ 0 h 9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56"/>
                <a:gd name="T28" fmla="*/ 0 h 904"/>
                <a:gd name="T29" fmla="*/ 1556 w 1556"/>
                <a:gd name="T30" fmla="*/ 904 h 9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56" h="904">
                  <a:moveTo>
                    <a:pt x="0" y="0"/>
                  </a:moveTo>
                  <a:lnTo>
                    <a:pt x="1556" y="904"/>
                  </a:lnTo>
                  <a:lnTo>
                    <a:pt x="962" y="613"/>
                  </a:lnTo>
                  <a:lnTo>
                    <a:pt x="962" y="689"/>
                  </a:lnTo>
                  <a:lnTo>
                    <a:pt x="652" y="470"/>
                  </a:lnTo>
                  <a:lnTo>
                    <a:pt x="426" y="326"/>
                  </a:lnTo>
                  <a:lnTo>
                    <a:pt x="227" y="216"/>
                  </a:lnTo>
                  <a:lnTo>
                    <a:pt x="227" y="177"/>
                  </a:lnTo>
                  <a:lnTo>
                    <a:pt x="0" y="0"/>
                  </a:lnTo>
                  <a:close/>
                </a:path>
              </a:pathLst>
            </a:custGeom>
            <a:solidFill>
              <a:srgbClr val="000000"/>
            </a:solidFill>
            <a:ln w="0">
              <a:solidFill>
                <a:srgbClr val="000000"/>
              </a:solidFill>
              <a:round/>
              <a:headEnd/>
              <a:tailEnd/>
            </a:ln>
          </p:spPr>
          <p:txBody>
            <a:bodyPr/>
            <a:lstStyle/>
            <a:p>
              <a:endParaRPr lang="id-ID"/>
            </a:p>
          </p:txBody>
        </p:sp>
        <p:sp>
          <p:nvSpPr>
            <p:cNvPr id="84033" name="Freeform 62"/>
            <p:cNvSpPr>
              <a:spLocks/>
            </p:cNvSpPr>
            <p:nvPr/>
          </p:nvSpPr>
          <p:spPr bwMode="auto">
            <a:xfrm>
              <a:off x="3232" y="3348"/>
              <a:ext cx="614" cy="375"/>
            </a:xfrm>
            <a:custGeom>
              <a:avLst/>
              <a:gdLst>
                <a:gd name="T0" fmla="*/ 0 w 1841"/>
                <a:gd name="T1" fmla="*/ 0 h 1126"/>
                <a:gd name="T2" fmla="*/ 0 w 1841"/>
                <a:gd name="T3" fmla="*/ 0 h 1126"/>
                <a:gd name="T4" fmla="*/ 0 w 1841"/>
                <a:gd name="T5" fmla="*/ 0 h 1126"/>
                <a:gd name="T6" fmla="*/ 0 w 1841"/>
                <a:gd name="T7" fmla="*/ 0 h 1126"/>
                <a:gd name="T8" fmla="*/ 0 60000 65536"/>
                <a:gd name="T9" fmla="*/ 0 60000 65536"/>
                <a:gd name="T10" fmla="*/ 0 60000 65536"/>
                <a:gd name="T11" fmla="*/ 0 60000 65536"/>
                <a:gd name="T12" fmla="*/ 0 w 1841"/>
                <a:gd name="T13" fmla="*/ 0 h 1126"/>
                <a:gd name="T14" fmla="*/ 1841 w 1841"/>
                <a:gd name="T15" fmla="*/ 1126 h 1126"/>
              </a:gdLst>
              <a:ahLst/>
              <a:cxnLst>
                <a:cxn ang="T8">
                  <a:pos x="T0" y="T1"/>
                </a:cxn>
                <a:cxn ang="T9">
                  <a:pos x="T2" y="T3"/>
                </a:cxn>
                <a:cxn ang="T10">
                  <a:pos x="T4" y="T5"/>
                </a:cxn>
                <a:cxn ang="T11">
                  <a:pos x="T6" y="T7"/>
                </a:cxn>
              </a:cxnLst>
              <a:rect l="T12" t="T13" r="T14" b="T15"/>
              <a:pathLst>
                <a:path w="1841" h="1126">
                  <a:moveTo>
                    <a:pt x="144" y="0"/>
                  </a:moveTo>
                  <a:lnTo>
                    <a:pt x="1841" y="1126"/>
                  </a:lnTo>
                  <a:lnTo>
                    <a:pt x="0" y="0"/>
                  </a:lnTo>
                  <a:lnTo>
                    <a:pt x="144" y="0"/>
                  </a:lnTo>
                  <a:close/>
                </a:path>
              </a:pathLst>
            </a:custGeom>
            <a:solidFill>
              <a:srgbClr val="000000"/>
            </a:solidFill>
            <a:ln w="0">
              <a:solidFill>
                <a:srgbClr val="000000"/>
              </a:solidFill>
              <a:round/>
              <a:headEnd/>
              <a:tailEnd/>
            </a:ln>
          </p:spPr>
          <p:txBody>
            <a:bodyPr/>
            <a:lstStyle/>
            <a:p>
              <a:endParaRPr lang="id-ID"/>
            </a:p>
          </p:txBody>
        </p:sp>
        <p:sp>
          <p:nvSpPr>
            <p:cNvPr id="84034" name="Freeform 63"/>
            <p:cNvSpPr>
              <a:spLocks/>
            </p:cNvSpPr>
            <p:nvPr/>
          </p:nvSpPr>
          <p:spPr bwMode="auto">
            <a:xfrm>
              <a:off x="3995" y="2523"/>
              <a:ext cx="1160" cy="24"/>
            </a:xfrm>
            <a:custGeom>
              <a:avLst/>
              <a:gdLst>
                <a:gd name="T0" fmla="*/ 1 w 3478"/>
                <a:gd name="T1" fmla="*/ 0 h 73"/>
                <a:gd name="T2" fmla="*/ 0 w 3478"/>
                <a:gd name="T3" fmla="*/ 0 h 73"/>
                <a:gd name="T4" fmla="*/ 0 w 3478"/>
                <a:gd name="T5" fmla="*/ 0 h 73"/>
                <a:gd name="T6" fmla="*/ 1 w 3478"/>
                <a:gd name="T7" fmla="*/ 0 h 73"/>
                <a:gd name="T8" fmla="*/ 0 60000 65536"/>
                <a:gd name="T9" fmla="*/ 0 60000 65536"/>
                <a:gd name="T10" fmla="*/ 0 60000 65536"/>
                <a:gd name="T11" fmla="*/ 0 60000 65536"/>
                <a:gd name="T12" fmla="*/ 0 w 3478"/>
                <a:gd name="T13" fmla="*/ 0 h 73"/>
                <a:gd name="T14" fmla="*/ 3478 w 3478"/>
                <a:gd name="T15" fmla="*/ 73 h 73"/>
              </a:gdLst>
              <a:ahLst/>
              <a:cxnLst>
                <a:cxn ang="T8">
                  <a:pos x="T0" y="T1"/>
                </a:cxn>
                <a:cxn ang="T9">
                  <a:pos x="T2" y="T3"/>
                </a:cxn>
                <a:cxn ang="T10">
                  <a:pos x="T4" y="T5"/>
                </a:cxn>
                <a:cxn ang="T11">
                  <a:pos x="T6" y="T7"/>
                </a:cxn>
              </a:cxnLst>
              <a:rect l="T12" t="T13" r="T14" b="T15"/>
              <a:pathLst>
                <a:path w="3478" h="73">
                  <a:moveTo>
                    <a:pt x="3478" y="0"/>
                  </a:moveTo>
                  <a:lnTo>
                    <a:pt x="57" y="0"/>
                  </a:lnTo>
                  <a:lnTo>
                    <a:pt x="0" y="73"/>
                  </a:lnTo>
                  <a:lnTo>
                    <a:pt x="3478" y="0"/>
                  </a:lnTo>
                  <a:close/>
                </a:path>
              </a:pathLst>
            </a:custGeom>
            <a:solidFill>
              <a:srgbClr val="000000"/>
            </a:solidFill>
            <a:ln w="0">
              <a:solidFill>
                <a:srgbClr val="000000"/>
              </a:solidFill>
              <a:round/>
              <a:headEnd/>
              <a:tailEnd/>
            </a:ln>
          </p:spPr>
          <p:txBody>
            <a:bodyPr/>
            <a:lstStyle/>
            <a:p>
              <a:endParaRPr lang="id-ID"/>
            </a:p>
          </p:txBody>
        </p:sp>
        <p:sp>
          <p:nvSpPr>
            <p:cNvPr id="84035" name="Freeform 64"/>
            <p:cNvSpPr>
              <a:spLocks/>
            </p:cNvSpPr>
            <p:nvPr/>
          </p:nvSpPr>
          <p:spPr bwMode="auto">
            <a:xfrm>
              <a:off x="3958" y="2584"/>
              <a:ext cx="452" cy="36"/>
            </a:xfrm>
            <a:custGeom>
              <a:avLst/>
              <a:gdLst>
                <a:gd name="T0" fmla="*/ 0 w 1357"/>
                <a:gd name="T1" fmla="*/ 0 h 107"/>
                <a:gd name="T2" fmla="*/ 0 w 1357"/>
                <a:gd name="T3" fmla="*/ 0 h 107"/>
                <a:gd name="T4" fmla="*/ 0 w 1357"/>
                <a:gd name="T5" fmla="*/ 0 h 107"/>
                <a:gd name="T6" fmla="*/ 0 w 1357"/>
                <a:gd name="T7" fmla="*/ 0 h 107"/>
                <a:gd name="T8" fmla="*/ 0 60000 65536"/>
                <a:gd name="T9" fmla="*/ 0 60000 65536"/>
                <a:gd name="T10" fmla="*/ 0 60000 65536"/>
                <a:gd name="T11" fmla="*/ 0 60000 65536"/>
                <a:gd name="T12" fmla="*/ 0 w 1357"/>
                <a:gd name="T13" fmla="*/ 0 h 107"/>
                <a:gd name="T14" fmla="*/ 1357 w 1357"/>
                <a:gd name="T15" fmla="*/ 107 h 107"/>
              </a:gdLst>
              <a:ahLst/>
              <a:cxnLst>
                <a:cxn ang="T8">
                  <a:pos x="T0" y="T1"/>
                </a:cxn>
                <a:cxn ang="T9">
                  <a:pos x="T2" y="T3"/>
                </a:cxn>
                <a:cxn ang="T10">
                  <a:pos x="T4" y="T5"/>
                </a:cxn>
                <a:cxn ang="T11">
                  <a:pos x="T6" y="T7"/>
                </a:cxn>
              </a:cxnLst>
              <a:rect l="T12" t="T13" r="T14" b="T15"/>
              <a:pathLst>
                <a:path w="1357" h="107">
                  <a:moveTo>
                    <a:pt x="1357" y="0"/>
                  </a:moveTo>
                  <a:lnTo>
                    <a:pt x="113" y="0"/>
                  </a:lnTo>
                  <a:lnTo>
                    <a:pt x="0" y="107"/>
                  </a:lnTo>
                  <a:lnTo>
                    <a:pt x="1357" y="0"/>
                  </a:lnTo>
                  <a:close/>
                </a:path>
              </a:pathLst>
            </a:custGeom>
            <a:solidFill>
              <a:srgbClr val="000000"/>
            </a:solidFill>
            <a:ln w="0">
              <a:solidFill>
                <a:srgbClr val="000000"/>
              </a:solidFill>
              <a:round/>
              <a:headEnd/>
              <a:tailEnd/>
            </a:ln>
          </p:spPr>
          <p:txBody>
            <a:bodyPr/>
            <a:lstStyle/>
            <a:p>
              <a:endParaRPr lang="id-ID"/>
            </a:p>
          </p:txBody>
        </p:sp>
        <p:sp>
          <p:nvSpPr>
            <p:cNvPr id="84036" name="Freeform 65"/>
            <p:cNvSpPr>
              <a:spLocks/>
            </p:cNvSpPr>
            <p:nvPr/>
          </p:nvSpPr>
          <p:spPr bwMode="auto">
            <a:xfrm>
              <a:off x="3251" y="1967"/>
              <a:ext cx="2092" cy="496"/>
            </a:xfrm>
            <a:custGeom>
              <a:avLst/>
              <a:gdLst>
                <a:gd name="T0" fmla="*/ 0 w 6276"/>
                <a:gd name="T1" fmla="*/ 0 h 1489"/>
                <a:gd name="T2" fmla="*/ 0 w 6276"/>
                <a:gd name="T3" fmla="*/ 0 h 1489"/>
                <a:gd name="T4" fmla="*/ 0 w 6276"/>
                <a:gd name="T5" fmla="*/ 0 h 1489"/>
                <a:gd name="T6" fmla="*/ 0 w 6276"/>
                <a:gd name="T7" fmla="*/ 0 h 1489"/>
                <a:gd name="T8" fmla="*/ 0 w 6276"/>
                <a:gd name="T9" fmla="*/ 0 h 1489"/>
                <a:gd name="T10" fmla="*/ 0 w 6276"/>
                <a:gd name="T11" fmla="*/ 0 h 1489"/>
                <a:gd name="T12" fmla="*/ 0 w 6276"/>
                <a:gd name="T13" fmla="*/ 0 h 1489"/>
                <a:gd name="T14" fmla="*/ 0 w 6276"/>
                <a:gd name="T15" fmla="*/ 0 h 1489"/>
                <a:gd name="T16" fmla="*/ 0 w 6276"/>
                <a:gd name="T17" fmla="*/ 0 h 1489"/>
                <a:gd name="T18" fmla="*/ 0 w 6276"/>
                <a:gd name="T19" fmla="*/ 0 h 1489"/>
                <a:gd name="T20" fmla="*/ 0 w 6276"/>
                <a:gd name="T21" fmla="*/ 0 h 1489"/>
                <a:gd name="T22" fmla="*/ 0 w 6276"/>
                <a:gd name="T23" fmla="*/ 0 h 1489"/>
                <a:gd name="T24" fmla="*/ 0 w 6276"/>
                <a:gd name="T25" fmla="*/ 0 h 1489"/>
                <a:gd name="T26" fmla="*/ 1 w 6276"/>
                <a:gd name="T27" fmla="*/ 0 h 1489"/>
                <a:gd name="T28" fmla="*/ 1 w 6276"/>
                <a:gd name="T29" fmla="*/ 0 h 1489"/>
                <a:gd name="T30" fmla="*/ 1 w 6276"/>
                <a:gd name="T31" fmla="*/ 0 h 1489"/>
                <a:gd name="T32" fmla="*/ 1 w 6276"/>
                <a:gd name="T33" fmla="*/ 0 h 1489"/>
                <a:gd name="T34" fmla="*/ 1 w 6276"/>
                <a:gd name="T35" fmla="*/ 0 h 1489"/>
                <a:gd name="T36" fmla="*/ 1 w 6276"/>
                <a:gd name="T37" fmla="*/ 0 h 1489"/>
                <a:gd name="T38" fmla="*/ 1 w 6276"/>
                <a:gd name="T39" fmla="*/ 0 h 1489"/>
                <a:gd name="T40" fmla="*/ 1 w 6276"/>
                <a:gd name="T41" fmla="*/ 0 h 1489"/>
                <a:gd name="T42" fmla="*/ 0 w 6276"/>
                <a:gd name="T43" fmla="*/ 0 h 1489"/>
                <a:gd name="T44" fmla="*/ 0 w 6276"/>
                <a:gd name="T45" fmla="*/ 0 h 1489"/>
                <a:gd name="T46" fmla="*/ 0 w 6276"/>
                <a:gd name="T47" fmla="*/ 0 h 1489"/>
                <a:gd name="T48" fmla="*/ 0 w 6276"/>
                <a:gd name="T49" fmla="*/ 0 h 1489"/>
                <a:gd name="T50" fmla="*/ 0 w 6276"/>
                <a:gd name="T51" fmla="*/ 0 h 1489"/>
                <a:gd name="T52" fmla="*/ 0 w 6276"/>
                <a:gd name="T53" fmla="*/ 0 h 1489"/>
                <a:gd name="T54" fmla="*/ 0 w 6276"/>
                <a:gd name="T55" fmla="*/ 0 h 1489"/>
                <a:gd name="T56" fmla="*/ 0 w 6276"/>
                <a:gd name="T57" fmla="*/ 0 h 1489"/>
                <a:gd name="T58" fmla="*/ 0 w 6276"/>
                <a:gd name="T59" fmla="*/ 0 h 1489"/>
                <a:gd name="T60" fmla="*/ 0 w 6276"/>
                <a:gd name="T61" fmla="*/ 0 h 1489"/>
                <a:gd name="T62" fmla="*/ 0 w 6276"/>
                <a:gd name="T63" fmla="*/ 0 h 1489"/>
                <a:gd name="T64" fmla="*/ 0 w 6276"/>
                <a:gd name="T65" fmla="*/ 0 h 1489"/>
                <a:gd name="T66" fmla="*/ 0 w 6276"/>
                <a:gd name="T67" fmla="*/ 0 h 14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76"/>
                <a:gd name="T103" fmla="*/ 0 h 1489"/>
                <a:gd name="T104" fmla="*/ 6276 w 6276"/>
                <a:gd name="T105" fmla="*/ 1489 h 14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76" h="1489">
                  <a:moveTo>
                    <a:pt x="0" y="797"/>
                  </a:moveTo>
                  <a:lnTo>
                    <a:pt x="85" y="544"/>
                  </a:lnTo>
                  <a:lnTo>
                    <a:pt x="255" y="326"/>
                  </a:lnTo>
                  <a:lnTo>
                    <a:pt x="510" y="217"/>
                  </a:lnTo>
                  <a:lnTo>
                    <a:pt x="793" y="183"/>
                  </a:lnTo>
                  <a:lnTo>
                    <a:pt x="959" y="217"/>
                  </a:lnTo>
                  <a:lnTo>
                    <a:pt x="1045" y="254"/>
                  </a:lnTo>
                  <a:lnTo>
                    <a:pt x="1101" y="144"/>
                  </a:lnTo>
                  <a:lnTo>
                    <a:pt x="1214" y="73"/>
                  </a:lnTo>
                  <a:lnTo>
                    <a:pt x="1413" y="0"/>
                  </a:lnTo>
                  <a:lnTo>
                    <a:pt x="1613" y="36"/>
                  </a:lnTo>
                  <a:lnTo>
                    <a:pt x="1726" y="106"/>
                  </a:lnTo>
                  <a:lnTo>
                    <a:pt x="1781" y="217"/>
                  </a:lnTo>
                  <a:lnTo>
                    <a:pt x="2006" y="183"/>
                  </a:lnTo>
                  <a:lnTo>
                    <a:pt x="2289" y="183"/>
                  </a:lnTo>
                  <a:lnTo>
                    <a:pt x="2431" y="254"/>
                  </a:lnTo>
                  <a:lnTo>
                    <a:pt x="2543" y="326"/>
                  </a:lnTo>
                  <a:lnTo>
                    <a:pt x="2629" y="436"/>
                  </a:lnTo>
                  <a:lnTo>
                    <a:pt x="2715" y="544"/>
                  </a:lnTo>
                  <a:lnTo>
                    <a:pt x="2685" y="690"/>
                  </a:lnTo>
                  <a:lnTo>
                    <a:pt x="2857" y="797"/>
                  </a:lnTo>
                  <a:lnTo>
                    <a:pt x="2997" y="909"/>
                  </a:lnTo>
                  <a:lnTo>
                    <a:pt x="3025" y="1051"/>
                  </a:lnTo>
                  <a:lnTo>
                    <a:pt x="3055" y="1161"/>
                  </a:lnTo>
                  <a:lnTo>
                    <a:pt x="2942" y="1343"/>
                  </a:lnTo>
                  <a:lnTo>
                    <a:pt x="3194" y="1380"/>
                  </a:lnTo>
                  <a:lnTo>
                    <a:pt x="3391" y="1454"/>
                  </a:lnTo>
                  <a:lnTo>
                    <a:pt x="3533" y="1305"/>
                  </a:lnTo>
                  <a:lnTo>
                    <a:pt x="3703" y="1270"/>
                  </a:lnTo>
                  <a:lnTo>
                    <a:pt x="3873" y="1270"/>
                  </a:lnTo>
                  <a:lnTo>
                    <a:pt x="3987" y="1305"/>
                  </a:lnTo>
                  <a:lnTo>
                    <a:pt x="4072" y="1380"/>
                  </a:lnTo>
                  <a:lnTo>
                    <a:pt x="4156" y="1454"/>
                  </a:lnTo>
                  <a:lnTo>
                    <a:pt x="4412" y="1418"/>
                  </a:lnTo>
                  <a:lnTo>
                    <a:pt x="4606" y="1489"/>
                  </a:lnTo>
                  <a:lnTo>
                    <a:pt x="4663" y="1489"/>
                  </a:lnTo>
                  <a:lnTo>
                    <a:pt x="6276" y="1489"/>
                  </a:lnTo>
                  <a:lnTo>
                    <a:pt x="3987" y="1489"/>
                  </a:lnTo>
                  <a:lnTo>
                    <a:pt x="3873" y="1380"/>
                  </a:lnTo>
                  <a:lnTo>
                    <a:pt x="3760" y="1380"/>
                  </a:lnTo>
                  <a:lnTo>
                    <a:pt x="3590" y="1418"/>
                  </a:lnTo>
                  <a:lnTo>
                    <a:pt x="3476" y="1489"/>
                  </a:lnTo>
                  <a:lnTo>
                    <a:pt x="1697" y="1489"/>
                  </a:lnTo>
                  <a:lnTo>
                    <a:pt x="2942" y="1418"/>
                  </a:lnTo>
                  <a:lnTo>
                    <a:pt x="2857" y="1380"/>
                  </a:lnTo>
                  <a:lnTo>
                    <a:pt x="2882" y="1234"/>
                  </a:lnTo>
                  <a:lnTo>
                    <a:pt x="2912" y="1128"/>
                  </a:lnTo>
                  <a:lnTo>
                    <a:pt x="2828" y="1015"/>
                  </a:lnTo>
                  <a:lnTo>
                    <a:pt x="2771" y="943"/>
                  </a:lnTo>
                  <a:lnTo>
                    <a:pt x="2515" y="872"/>
                  </a:lnTo>
                  <a:lnTo>
                    <a:pt x="2602" y="726"/>
                  </a:lnTo>
                  <a:lnTo>
                    <a:pt x="2574" y="579"/>
                  </a:lnTo>
                  <a:lnTo>
                    <a:pt x="2488" y="472"/>
                  </a:lnTo>
                  <a:lnTo>
                    <a:pt x="2319" y="363"/>
                  </a:lnTo>
                  <a:lnTo>
                    <a:pt x="2146" y="363"/>
                  </a:lnTo>
                  <a:lnTo>
                    <a:pt x="1980" y="363"/>
                  </a:lnTo>
                  <a:lnTo>
                    <a:pt x="1781" y="399"/>
                  </a:lnTo>
                  <a:lnTo>
                    <a:pt x="1669" y="436"/>
                  </a:lnTo>
                  <a:lnTo>
                    <a:pt x="1583" y="217"/>
                  </a:lnTo>
                  <a:lnTo>
                    <a:pt x="1443" y="144"/>
                  </a:lnTo>
                  <a:lnTo>
                    <a:pt x="1246" y="106"/>
                  </a:lnTo>
                  <a:lnTo>
                    <a:pt x="1186" y="144"/>
                  </a:lnTo>
                  <a:lnTo>
                    <a:pt x="1101" y="254"/>
                  </a:lnTo>
                  <a:lnTo>
                    <a:pt x="1074" y="363"/>
                  </a:lnTo>
                  <a:lnTo>
                    <a:pt x="847" y="254"/>
                  </a:lnTo>
                  <a:lnTo>
                    <a:pt x="624" y="254"/>
                  </a:lnTo>
                  <a:lnTo>
                    <a:pt x="368" y="326"/>
                  </a:lnTo>
                  <a:lnTo>
                    <a:pt x="225" y="472"/>
                  </a:lnTo>
                  <a:lnTo>
                    <a:pt x="0" y="797"/>
                  </a:lnTo>
                  <a:close/>
                </a:path>
              </a:pathLst>
            </a:custGeom>
            <a:solidFill>
              <a:srgbClr val="000000"/>
            </a:solidFill>
            <a:ln w="0">
              <a:solidFill>
                <a:srgbClr val="000000"/>
              </a:solidFill>
              <a:round/>
              <a:headEnd/>
              <a:tailEnd/>
            </a:ln>
          </p:spPr>
          <p:txBody>
            <a:bodyPr/>
            <a:lstStyle/>
            <a:p>
              <a:endParaRPr lang="id-ID"/>
            </a:p>
          </p:txBody>
        </p:sp>
        <p:sp>
          <p:nvSpPr>
            <p:cNvPr id="84037" name="Freeform 66"/>
            <p:cNvSpPr>
              <a:spLocks/>
            </p:cNvSpPr>
            <p:nvPr/>
          </p:nvSpPr>
          <p:spPr bwMode="auto">
            <a:xfrm>
              <a:off x="3516" y="2343"/>
              <a:ext cx="338" cy="472"/>
            </a:xfrm>
            <a:custGeom>
              <a:avLst/>
              <a:gdLst>
                <a:gd name="T0" fmla="*/ 0 w 1016"/>
                <a:gd name="T1" fmla="*/ 0 h 1416"/>
                <a:gd name="T2" fmla="*/ 0 w 1016"/>
                <a:gd name="T3" fmla="*/ 0 h 1416"/>
                <a:gd name="T4" fmla="*/ 0 w 1016"/>
                <a:gd name="T5" fmla="*/ 0 h 1416"/>
                <a:gd name="T6" fmla="*/ 0 w 1016"/>
                <a:gd name="T7" fmla="*/ 0 h 1416"/>
                <a:gd name="T8" fmla="*/ 0 w 1016"/>
                <a:gd name="T9" fmla="*/ 0 h 1416"/>
                <a:gd name="T10" fmla="*/ 0 w 1016"/>
                <a:gd name="T11" fmla="*/ 0 h 1416"/>
                <a:gd name="T12" fmla="*/ 0 w 1016"/>
                <a:gd name="T13" fmla="*/ 0 h 1416"/>
                <a:gd name="T14" fmla="*/ 0 w 1016"/>
                <a:gd name="T15" fmla="*/ 0 h 1416"/>
                <a:gd name="T16" fmla="*/ 0 w 1016"/>
                <a:gd name="T17" fmla="*/ 0 h 1416"/>
                <a:gd name="T18" fmla="*/ 0 w 1016"/>
                <a:gd name="T19" fmla="*/ 0 h 1416"/>
                <a:gd name="T20" fmla="*/ 0 w 1016"/>
                <a:gd name="T21" fmla="*/ 0 h 1416"/>
                <a:gd name="T22" fmla="*/ 0 w 1016"/>
                <a:gd name="T23" fmla="*/ 0 h 1416"/>
                <a:gd name="T24" fmla="*/ 0 w 1016"/>
                <a:gd name="T25" fmla="*/ 0 h 1416"/>
                <a:gd name="T26" fmla="*/ 0 w 1016"/>
                <a:gd name="T27" fmla="*/ 0 h 1416"/>
                <a:gd name="T28" fmla="*/ 0 w 1016"/>
                <a:gd name="T29" fmla="*/ 0 h 1416"/>
                <a:gd name="T30" fmla="*/ 0 w 1016"/>
                <a:gd name="T31" fmla="*/ 0 h 1416"/>
                <a:gd name="T32" fmla="*/ 0 w 1016"/>
                <a:gd name="T33" fmla="*/ 0 h 1416"/>
                <a:gd name="T34" fmla="*/ 0 w 1016"/>
                <a:gd name="T35" fmla="*/ 0 h 1416"/>
                <a:gd name="T36" fmla="*/ 0 w 1016"/>
                <a:gd name="T37" fmla="*/ 0 h 1416"/>
                <a:gd name="T38" fmla="*/ 0 w 1016"/>
                <a:gd name="T39" fmla="*/ 0 h 1416"/>
                <a:gd name="T40" fmla="*/ 0 w 1016"/>
                <a:gd name="T41" fmla="*/ 0 h 1416"/>
                <a:gd name="T42" fmla="*/ 0 w 1016"/>
                <a:gd name="T43" fmla="*/ 0 h 1416"/>
                <a:gd name="T44" fmla="*/ 0 w 1016"/>
                <a:gd name="T45" fmla="*/ 0 h 1416"/>
                <a:gd name="T46" fmla="*/ 0 w 1016"/>
                <a:gd name="T47" fmla="*/ 0 h 1416"/>
                <a:gd name="T48" fmla="*/ 0 w 1016"/>
                <a:gd name="T49" fmla="*/ 0 h 1416"/>
                <a:gd name="T50" fmla="*/ 0 w 1016"/>
                <a:gd name="T51" fmla="*/ 0 h 1416"/>
                <a:gd name="T52" fmla="*/ 0 w 1016"/>
                <a:gd name="T53" fmla="*/ 0 h 1416"/>
                <a:gd name="T54" fmla="*/ 0 w 1016"/>
                <a:gd name="T55" fmla="*/ 0 h 1416"/>
                <a:gd name="T56" fmla="*/ 0 w 1016"/>
                <a:gd name="T57" fmla="*/ 0 h 1416"/>
                <a:gd name="T58" fmla="*/ 0 w 1016"/>
                <a:gd name="T59" fmla="*/ 0 h 1416"/>
                <a:gd name="T60" fmla="*/ 0 w 1016"/>
                <a:gd name="T61" fmla="*/ 0 h 1416"/>
                <a:gd name="T62" fmla="*/ 0 w 1016"/>
                <a:gd name="T63" fmla="*/ 0 h 1416"/>
                <a:gd name="T64" fmla="*/ 0 w 1016"/>
                <a:gd name="T65" fmla="*/ 0 h 1416"/>
                <a:gd name="T66" fmla="*/ 0 w 1016"/>
                <a:gd name="T67" fmla="*/ 0 h 1416"/>
                <a:gd name="T68" fmla="*/ 0 w 1016"/>
                <a:gd name="T69" fmla="*/ 0 h 1416"/>
                <a:gd name="T70" fmla="*/ 0 w 1016"/>
                <a:gd name="T71" fmla="*/ 0 h 1416"/>
                <a:gd name="T72" fmla="*/ 0 w 1016"/>
                <a:gd name="T73" fmla="*/ 0 h 1416"/>
                <a:gd name="T74" fmla="*/ 0 w 1016"/>
                <a:gd name="T75" fmla="*/ 0 h 14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16"/>
                <a:gd name="T115" fmla="*/ 0 h 1416"/>
                <a:gd name="T116" fmla="*/ 1016 w 1016"/>
                <a:gd name="T117" fmla="*/ 1416 h 14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16" h="1416">
                  <a:moveTo>
                    <a:pt x="225" y="0"/>
                  </a:moveTo>
                  <a:lnTo>
                    <a:pt x="507" y="33"/>
                  </a:lnTo>
                  <a:lnTo>
                    <a:pt x="705" y="142"/>
                  </a:lnTo>
                  <a:lnTo>
                    <a:pt x="790" y="290"/>
                  </a:lnTo>
                  <a:lnTo>
                    <a:pt x="820" y="396"/>
                  </a:lnTo>
                  <a:lnTo>
                    <a:pt x="762" y="579"/>
                  </a:lnTo>
                  <a:lnTo>
                    <a:pt x="904" y="651"/>
                  </a:lnTo>
                  <a:lnTo>
                    <a:pt x="1016" y="761"/>
                  </a:lnTo>
                  <a:lnTo>
                    <a:pt x="1016" y="905"/>
                  </a:lnTo>
                  <a:lnTo>
                    <a:pt x="988" y="1014"/>
                  </a:lnTo>
                  <a:lnTo>
                    <a:pt x="904" y="1123"/>
                  </a:lnTo>
                  <a:lnTo>
                    <a:pt x="762" y="1160"/>
                  </a:lnTo>
                  <a:lnTo>
                    <a:pt x="705" y="1270"/>
                  </a:lnTo>
                  <a:lnTo>
                    <a:pt x="565" y="1341"/>
                  </a:lnTo>
                  <a:lnTo>
                    <a:pt x="453" y="1377"/>
                  </a:lnTo>
                  <a:lnTo>
                    <a:pt x="225" y="1416"/>
                  </a:lnTo>
                  <a:lnTo>
                    <a:pt x="85" y="1377"/>
                  </a:lnTo>
                  <a:lnTo>
                    <a:pt x="0" y="1304"/>
                  </a:lnTo>
                  <a:lnTo>
                    <a:pt x="252" y="1377"/>
                  </a:lnTo>
                  <a:lnTo>
                    <a:pt x="421" y="1304"/>
                  </a:lnTo>
                  <a:lnTo>
                    <a:pt x="480" y="1233"/>
                  </a:lnTo>
                  <a:lnTo>
                    <a:pt x="480" y="1123"/>
                  </a:lnTo>
                  <a:lnTo>
                    <a:pt x="421" y="1051"/>
                  </a:lnTo>
                  <a:lnTo>
                    <a:pt x="593" y="1085"/>
                  </a:lnTo>
                  <a:lnTo>
                    <a:pt x="705" y="1014"/>
                  </a:lnTo>
                  <a:lnTo>
                    <a:pt x="762" y="943"/>
                  </a:lnTo>
                  <a:lnTo>
                    <a:pt x="762" y="834"/>
                  </a:lnTo>
                  <a:lnTo>
                    <a:pt x="734" y="688"/>
                  </a:lnTo>
                  <a:lnTo>
                    <a:pt x="593" y="615"/>
                  </a:lnTo>
                  <a:lnTo>
                    <a:pt x="480" y="615"/>
                  </a:lnTo>
                  <a:lnTo>
                    <a:pt x="308" y="651"/>
                  </a:lnTo>
                  <a:lnTo>
                    <a:pt x="565" y="508"/>
                  </a:lnTo>
                  <a:lnTo>
                    <a:pt x="620" y="396"/>
                  </a:lnTo>
                  <a:lnTo>
                    <a:pt x="593" y="252"/>
                  </a:lnTo>
                  <a:lnTo>
                    <a:pt x="507" y="177"/>
                  </a:lnTo>
                  <a:lnTo>
                    <a:pt x="421" y="142"/>
                  </a:lnTo>
                  <a:lnTo>
                    <a:pt x="54" y="72"/>
                  </a:lnTo>
                  <a:lnTo>
                    <a:pt x="225" y="0"/>
                  </a:lnTo>
                  <a:close/>
                </a:path>
              </a:pathLst>
            </a:custGeom>
            <a:solidFill>
              <a:srgbClr val="000000"/>
            </a:solidFill>
            <a:ln w="0">
              <a:solidFill>
                <a:srgbClr val="000000"/>
              </a:solidFill>
              <a:round/>
              <a:headEnd/>
              <a:tailEnd/>
            </a:ln>
          </p:spPr>
          <p:txBody>
            <a:bodyPr/>
            <a:lstStyle/>
            <a:p>
              <a:endParaRPr lang="id-ID"/>
            </a:p>
          </p:txBody>
        </p:sp>
        <p:sp>
          <p:nvSpPr>
            <p:cNvPr id="84038" name="Freeform 67"/>
            <p:cNvSpPr>
              <a:spLocks/>
            </p:cNvSpPr>
            <p:nvPr/>
          </p:nvSpPr>
          <p:spPr bwMode="auto">
            <a:xfrm>
              <a:off x="4024" y="2609"/>
              <a:ext cx="1348" cy="399"/>
            </a:xfrm>
            <a:custGeom>
              <a:avLst/>
              <a:gdLst>
                <a:gd name="T0" fmla="*/ 0 w 4042"/>
                <a:gd name="T1" fmla="*/ 0 h 1199"/>
                <a:gd name="T2" fmla="*/ 0 w 4042"/>
                <a:gd name="T3" fmla="*/ 0 h 1199"/>
                <a:gd name="T4" fmla="*/ 0 w 4042"/>
                <a:gd name="T5" fmla="*/ 0 h 1199"/>
                <a:gd name="T6" fmla="*/ 0 w 4042"/>
                <a:gd name="T7" fmla="*/ 0 h 1199"/>
                <a:gd name="T8" fmla="*/ 0 w 4042"/>
                <a:gd name="T9" fmla="*/ 0 h 1199"/>
                <a:gd name="T10" fmla="*/ 0 w 4042"/>
                <a:gd name="T11" fmla="*/ 0 h 1199"/>
                <a:gd name="T12" fmla="*/ 0 w 4042"/>
                <a:gd name="T13" fmla="*/ 0 h 1199"/>
                <a:gd name="T14" fmla="*/ 0 w 4042"/>
                <a:gd name="T15" fmla="*/ 0 h 1199"/>
                <a:gd name="T16" fmla="*/ 0 w 4042"/>
                <a:gd name="T17" fmla="*/ 0 h 1199"/>
                <a:gd name="T18" fmla="*/ 0 w 4042"/>
                <a:gd name="T19" fmla="*/ 0 h 1199"/>
                <a:gd name="T20" fmla="*/ 0 w 4042"/>
                <a:gd name="T21" fmla="*/ 0 h 1199"/>
                <a:gd name="T22" fmla="*/ 0 w 4042"/>
                <a:gd name="T23" fmla="*/ 0 h 1199"/>
                <a:gd name="T24" fmla="*/ 0 w 4042"/>
                <a:gd name="T25" fmla="*/ 0 h 1199"/>
                <a:gd name="T26" fmla="*/ 0 w 4042"/>
                <a:gd name="T27" fmla="*/ 0 h 1199"/>
                <a:gd name="T28" fmla="*/ 0 w 4042"/>
                <a:gd name="T29" fmla="*/ 0 h 1199"/>
                <a:gd name="T30" fmla="*/ 0 w 4042"/>
                <a:gd name="T31" fmla="*/ 0 h 1199"/>
                <a:gd name="T32" fmla="*/ 0 w 4042"/>
                <a:gd name="T33" fmla="*/ 0 h 1199"/>
                <a:gd name="T34" fmla="*/ 0 w 4042"/>
                <a:gd name="T35" fmla="*/ 0 h 1199"/>
                <a:gd name="T36" fmla="*/ 0 w 4042"/>
                <a:gd name="T37" fmla="*/ 0 h 1199"/>
                <a:gd name="T38" fmla="*/ 0 w 4042"/>
                <a:gd name="T39" fmla="*/ 0 h 1199"/>
                <a:gd name="T40" fmla="*/ 1 w 4042"/>
                <a:gd name="T41" fmla="*/ 0 h 1199"/>
                <a:gd name="T42" fmla="*/ 0 w 4042"/>
                <a:gd name="T43" fmla="*/ 0 h 1199"/>
                <a:gd name="T44" fmla="*/ 0 w 4042"/>
                <a:gd name="T45" fmla="*/ 0 h 1199"/>
                <a:gd name="T46" fmla="*/ 0 w 4042"/>
                <a:gd name="T47" fmla="*/ 0 h 1199"/>
                <a:gd name="T48" fmla="*/ 0 w 4042"/>
                <a:gd name="T49" fmla="*/ 0 h 1199"/>
                <a:gd name="T50" fmla="*/ 0 w 4042"/>
                <a:gd name="T51" fmla="*/ 0 h 1199"/>
                <a:gd name="T52" fmla="*/ 0 w 4042"/>
                <a:gd name="T53" fmla="*/ 0 h 1199"/>
                <a:gd name="T54" fmla="*/ 0 w 4042"/>
                <a:gd name="T55" fmla="*/ 0 h 1199"/>
                <a:gd name="T56" fmla="*/ 0 w 4042"/>
                <a:gd name="T57" fmla="*/ 0 h 1199"/>
                <a:gd name="T58" fmla="*/ 0 w 4042"/>
                <a:gd name="T59" fmla="*/ 0 h 1199"/>
                <a:gd name="T60" fmla="*/ 0 w 4042"/>
                <a:gd name="T61" fmla="*/ 0 h 1199"/>
                <a:gd name="T62" fmla="*/ 0 w 4042"/>
                <a:gd name="T63" fmla="*/ 0 h 1199"/>
                <a:gd name="T64" fmla="*/ 0 w 4042"/>
                <a:gd name="T65" fmla="*/ 0 h 1199"/>
                <a:gd name="T66" fmla="*/ 0 w 4042"/>
                <a:gd name="T67" fmla="*/ 0 h 1199"/>
                <a:gd name="T68" fmla="*/ 0 w 4042"/>
                <a:gd name="T69" fmla="*/ 0 h 1199"/>
                <a:gd name="T70" fmla="*/ 0 w 4042"/>
                <a:gd name="T71" fmla="*/ 0 h 1199"/>
                <a:gd name="T72" fmla="*/ 0 w 4042"/>
                <a:gd name="T73" fmla="*/ 0 h 1199"/>
                <a:gd name="T74" fmla="*/ 0 w 4042"/>
                <a:gd name="T75" fmla="*/ 0 h 1199"/>
                <a:gd name="T76" fmla="*/ 0 w 4042"/>
                <a:gd name="T77" fmla="*/ 0 h 1199"/>
                <a:gd name="T78" fmla="*/ 0 w 4042"/>
                <a:gd name="T79" fmla="*/ 0 h 1199"/>
                <a:gd name="T80" fmla="*/ 0 w 4042"/>
                <a:gd name="T81" fmla="*/ 0 h 1199"/>
                <a:gd name="T82" fmla="*/ 0 w 4042"/>
                <a:gd name="T83" fmla="*/ 0 h 1199"/>
                <a:gd name="T84" fmla="*/ 0 w 4042"/>
                <a:gd name="T85" fmla="*/ 0 h 1199"/>
                <a:gd name="T86" fmla="*/ 0 w 4042"/>
                <a:gd name="T87" fmla="*/ 0 h 119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42"/>
                <a:gd name="T133" fmla="*/ 0 h 1199"/>
                <a:gd name="T134" fmla="*/ 4042 w 4042"/>
                <a:gd name="T135" fmla="*/ 1199 h 119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42" h="1199">
                  <a:moveTo>
                    <a:pt x="84" y="1091"/>
                  </a:moveTo>
                  <a:lnTo>
                    <a:pt x="452" y="1018"/>
                  </a:lnTo>
                  <a:lnTo>
                    <a:pt x="563" y="909"/>
                  </a:lnTo>
                  <a:lnTo>
                    <a:pt x="623" y="799"/>
                  </a:lnTo>
                  <a:lnTo>
                    <a:pt x="593" y="655"/>
                  </a:lnTo>
                  <a:lnTo>
                    <a:pt x="509" y="580"/>
                  </a:lnTo>
                  <a:lnTo>
                    <a:pt x="706" y="544"/>
                  </a:lnTo>
                  <a:lnTo>
                    <a:pt x="818" y="473"/>
                  </a:lnTo>
                  <a:lnTo>
                    <a:pt x="875" y="400"/>
                  </a:lnTo>
                  <a:lnTo>
                    <a:pt x="846" y="288"/>
                  </a:lnTo>
                  <a:lnTo>
                    <a:pt x="1157" y="326"/>
                  </a:lnTo>
                  <a:lnTo>
                    <a:pt x="1299" y="254"/>
                  </a:lnTo>
                  <a:lnTo>
                    <a:pt x="1358" y="146"/>
                  </a:lnTo>
                  <a:lnTo>
                    <a:pt x="1411" y="108"/>
                  </a:lnTo>
                  <a:lnTo>
                    <a:pt x="1584" y="73"/>
                  </a:lnTo>
                  <a:lnTo>
                    <a:pt x="1753" y="146"/>
                  </a:lnTo>
                  <a:lnTo>
                    <a:pt x="1918" y="181"/>
                  </a:lnTo>
                  <a:lnTo>
                    <a:pt x="2260" y="146"/>
                  </a:lnTo>
                  <a:lnTo>
                    <a:pt x="2373" y="73"/>
                  </a:lnTo>
                  <a:lnTo>
                    <a:pt x="2515" y="0"/>
                  </a:lnTo>
                  <a:lnTo>
                    <a:pt x="4042" y="0"/>
                  </a:lnTo>
                  <a:lnTo>
                    <a:pt x="2515" y="73"/>
                  </a:lnTo>
                  <a:lnTo>
                    <a:pt x="2319" y="217"/>
                  </a:lnTo>
                  <a:lnTo>
                    <a:pt x="2117" y="288"/>
                  </a:lnTo>
                  <a:lnTo>
                    <a:pt x="1951" y="288"/>
                  </a:lnTo>
                  <a:lnTo>
                    <a:pt x="1781" y="254"/>
                  </a:lnTo>
                  <a:lnTo>
                    <a:pt x="1668" y="217"/>
                  </a:lnTo>
                  <a:lnTo>
                    <a:pt x="1524" y="254"/>
                  </a:lnTo>
                  <a:lnTo>
                    <a:pt x="1384" y="363"/>
                  </a:lnTo>
                  <a:lnTo>
                    <a:pt x="1299" y="400"/>
                  </a:lnTo>
                  <a:lnTo>
                    <a:pt x="1157" y="436"/>
                  </a:lnTo>
                  <a:lnTo>
                    <a:pt x="991" y="400"/>
                  </a:lnTo>
                  <a:lnTo>
                    <a:pt x="991" y="544"/>
                  </a:lnTo>
                  <a:lnTo>
                    <a:pt x="931" y="619"/>
                  </a:lnTo>
                  <a:lnTo>
                    <a:pt x="789" y="692"/>
                  </a:lnTo>
                  <a:lnTo>
                    <a:pt x="818" y="763"/>
                  </a:lnTo>
                  <a:lnTo>
                    <a:pt x="818" y="909"/>
                  </a:lnTo>
                  <a:lnTo>
                    <a:pt x="763" y="982"/>
                  </a:lnTo>
                  <a:lnTo>
                    <a:pt x="623" y="1054"/>
                  </a:lnTo>
                  <a:lnTo>
                    <a:pt x="452" y="1126"/>
                  </a:lnTo>
                  <a:lnTo>
                    <a:pt x="310" y="1162"/>
                  </a:lnTo>
                  <a:lnTo>
                    <a:pt x="84" y="1199"/>
                  </a:lnTo>
                  <a:lnTo>
                    <a:pt x="0" y="1199"/>
                  </a:lnTo>
                  <a:lnTo>
                    <a:pt x="84" y="1091"/>
                  </a:lnTo>
                  <a:close/>
                </a:path>
              </a:pathLst>
            </a:custGeom>
            <a:solidFill>
              <a:srgbClr val="000000"/>
            </a:solidFill>
            <a:ln w="0">
              <a:solidFill>
                <a:srgbClr val="000000"/>
              </a:solidFill>
              <a:round/>
              <a:headEnd/>
              <a:tailEnd/>
            </a:ln>
          </p:spPr>
          <p:txBody>
            <a:bodyPr/>
            <a:lstStyle/>
            <a:p>
              <a:endParaRPr lang="id-ID"/>
            </a:p>
          </p:txBody>
        </p:sp>
        <p:sp>
          <p:nvSpPr>
            <p:cNvPr id="84039" name="Freeform 68"/>
            <p:cNvSpPr>
              <a:spLocks/>
            </p:cNvSpPr>
            <p:nvPr/>
          </p:nvSpPr>
          <p:spPr bwMode="auto">
            <a:xfrm>
              <a:off x="4232" y="2681"/>
              <a:ext cx="979" cy="872"/>
            </a:xfrm>
            <a:custGeom>
              <a:avLst/>
              <a:gdLst>
                <a:gd name="T0" fmla="*/ 0 w 2938"/>
                <a:gd name="T1" fmla="*/ 0 h 2616"/>
                <a:gd name="T2" fmla="*/ 0 w 2938"/>
                <a:gd name="T3" fmla="*/ 0 h 2616"/>
                <a:gd name="T4" fmla="*/ 0 w 2938"/>
                <a:gd name="T5" fmla="*/ 0 h 2616"/>
                <a:gd name="T6" fmla="*/ 0 w 2938"/>
                <a:gd name="T7" fmla="*/ 0 h 2616"/>
                <a:gd name="T8" fmla="*/ 0 w 2938"/>
                <a:gd name="T9" fmla="*/ 0 h 2616"/>
                <a:gd name="T10" fmla="*/ 0 w 2938"/>
                <a:gd name="T11" fmla="*/ 0 h 2616"/>
                <a:gd name="T12" fmla="*/ 0 w 2938"/>
                <a:gd name="T13" fmla="*/ 0 h 2616"/>
                <a:gd name="T14" fmla="*/ 0 w 2938"/>
                <a:gd name="T15" fmla="*/ 0 h 2616"/>
                <a:gd name="T16" fmla="*/ 0 w 2938"/>
                <a:gd name="T17" fmla="*/ 0 h 2616"/>
                <a:gd name="T18" fmla="*/ 0 w 2938"/>
                <a:gd name="T19" fmla="*/ 0 h 2616"/>
                <a:gd name="T20" fmla="*/ 0 w 2938"/>
                <a:gd name="T21" fmla="*/ 0 h 2616"/>
                <a:gd name="T22" fmla="*/ 0 w 2938"/>
                <a:gd name="T23" fmla="*/ 0 h 2616"/>
                <a:gd name="T24" fmla="*/ 0 w 2938"/>
                <a:gd name="T25" fmla="*/ 0 h 2616"/>
                <a:gd name="T26" fmla="*/ 0 w 2938"/>
                <a:gd name="T27" fmla="*/ 0 h 2616"/>
                <a:gd name="T28" fmla="*/ 0 w 2938"/>
                <a:gd name="T29" fmla="*/ 0 h 2616"/>
                <a:gd name="T30" fmla="*/ 0 w 2938"/>
                <a:gd name="T31" fmla="*/ 0 h 2616"/>
                <a:gd name="T32" fmla="*/ 0 w 2938"/>
                <a:gd name="T33" fmla="*/ 0 h 2616"/>
                <a:gd name="T34" fmla="*/ 0 w 2938"/>
                <a:gd name="T35" fmla="*/ 0 h 2616"/>
                <a:gd name="T36" fmla="*/ 0 w 2938"/>
                <a:gd name="T37" fmla="*/ 0 h 2616"/>
                <a:gd name="T38" fmla="*/ 0 w 2938"/>
                <a:gd name="T39" fmla="*/ 0 h 2616"/>
                <a:gd name="T40" fmla="*/ 0 w 2938"/>
                <a:gd name="T41" fmla="*/ 0 h 2616"/>
                <a:gd name="T42" fmla="*/ 0 w 2938"/>
                <a:gd name="T43" fmla="*/ 0 h 2616"/>
                <a:gd name="T44" fmla="*/ 0 w 2938"/>
                <a:gd name="T45" fmla="*/ 0 h 2616"/>
                <a:gd name="T46" fmla="*/ 0 w 2938"/>
                <a:gd name="T47" fmla="*/ 0 h 2616"/>
                <a:gd name="T48" fmla="*/ 0 w 2938"/>
                <a:gd name="T49" fmla="*/ 0 h 2616"/>
                <a:gd name="T50" fmla="*/ 0 w 2938"/>
                <a:gd name="T51" fmla="*/ 0 h 2616"/>
                <a:gd name="T52" fmla="*/ 0 w 2938"/>
                <a:gd name="T53" fmla="*/ 0 h 2616"/>
                <a:gd name="T54" fmla="*/ 0 w 2938"/>
                <a:gd name="T55" fmla="*/ 0 h 2616"/>
                <a:gd name="T56" fmla="*/ 0 w 2938"/>
                <a:gd name="T57" fmla="*/ 0 h 2616"/>
                <a:gd name="T58" fmla="*/ 0 w 2938"/>
                <a:gd name="T59" fmla="*/ 0 h 2616"/>
                <a:gd name="T60" fmla="*/ 0 w 2938"/>
                <a:gd name="T61" fmla="*/ 0 h 2616"/>
                <a:gd name="T62" fmla="*/ 0 w 2938"/>
                <a:gd name="T63" fmla="*/ 0 h 2616"/>
                <a:gd name="T64" fmla="*/ 0 w 2938"/>
                <a:gd name="T65" fmla="*/ 0 h 2616"/>
                <a:gd name="T66" fmla="*/ 0 w 2938"/>
                <a:gd name="T67" fmla="*/ 0 h 2616"/>
                <a:gd name="T68" fmla="*/ 0 w 2938"/>
                <a:gd name="T69" fmla="*/ 0 h 2616"/>
                <a:gd name="T70" fmla="*/ 0 w 2938"/>
                <a:gd name="T71" fmla="*/ 0 h 2616"/>
                <a:gd name="T72" fmla="*/ 0 w 2938"/>
                <a:gd name="T73" fmla="*/ 0 h 2616"/>
                <a:gd name="T74" fmla="*/ 0 w 2938"/>
                <a:gd name="T75" fmla="*/ 0 h 2616"/>
                <a:gd name="T76" fmla="*/ 0 w 2938"/>
                <a:gd name="T77" fmla="*/ 0 h 2616"/>
                <a:gd name="T78" fmla="*/ 0 w 2938"/>
                <a:gd name="T79" fmla="*/ 0 h 2616"/>
                <a:gd name="T80" fmla="*/ 0 w 2938"/>
                <a:gd name="T81" fmla="*/ 0 h 2616"/>
                <a:gd name="T82" fmla="*/ 0 w 2938"/>
                <a:gd name="T83" fmla="*/ 0 h 2616"/>
                <a:gd name="T84" fmla="*/ 0 w 2938"/>
                <a:gd name="T85" fmla="*/ 0 h 2616"/>
                <a:gd name="T86" fmla="*/ 0 w 2938"/>
                <a:gd name="T87" fmla="*/ 0 h 2616"/>
                <a:gd name="T88" fmla="*/ 0 w 2938"/>
                <a:gd name="T89" fmla="*/ 0 h 2616"/>
                <a:gd name="T90" fmla="*/ 0 w 2938"/>
                <a:gd name="T91" fmla="*/ 0 h 2616"/>
                <a:gd name="T92" fmla="*/ 0 w 2938"/>
                <a:gd name="T93" fmla="*/ 0 h 2616"/>
                <a:gd name="T94" fmla="*/ 0 w 2938"/>
                <a:gd name="T95" fmla="*/ 0 h 2616"/>
                <a:gd name="T96" fmla="*/ 0 w 2938"/>
                <a:gd name="T97" fmla="*/ 0 h 2616"/>
                <a:gd name="T98" fmla="*/ 0 w 2938"/>
                <a:gd name="T99" fmla="*/ 0 h 2616"/>
                <a:gd name="T100" fmla="*/ 0 w 2938"/>
                <a:gd name="T101" fmla="*/ 0 h 2616"/>
                <a:gd name="T102" fmla="*/ 0 w 2938"/>
                <a:gd name="T103" fmla="*/ 0 h 2616"/>
                <a:gd name="T104" fmla="*/ 0 w 2938"/>
                <a:gd name="T105" fmla="*/ 0 h 261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8"/>
                <a:gd name="T160" fmla="*/ 0 h 2616"/>
                <a:gd name="T161" fmla="*/ 2938 w 2938"/>
                <a:gd name="T162" fmla="*/ 2616 h 261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8" h="2616">
                  <a:moveTo>
                    <a:pt x="1271" y="582"/>
                  </a:moveTo>
                  <a:lnTo>
                    <a:pt x="1271" y="837"/>
                  </a:lnTo>
                  <a:lnTo>
                    <a:pt x="1130" y="1091"/>
                  </a:lnTo>
                  <a:lnTo>
                    <a:pt x="931" y="1310"/>
                  </a:lnTo>
                  <a:lnTo>
                    <a:pt x="676" y="1454"/>
                  </a:lnTo>
                  <a:lnTo>
                    <a:pt x="368" y="1601"/>
                  </a:lnTo>
                  <a:lnTo>
                    <a:pt x="166" y="1819"/>
                  </a:lnTo>
                  <a:lnTo>
                    <a:pt x="55" y="2036"/>
                  </a:lnTo>
                  <a:lnTo>
                    <a:pt x="478" y="1999"/>
                  </a:lnTo>
                  <a:lnTo>
                    <a:pt x="788" y="2146"/>
                  </a:lnTo>
                  <a:lnTo>
                    <a:pt x="1045" y="2252"/>
                  </a:lnTo>
                  <a:lnTo>
                    <a:pt x="1295" y="2363"/>
                  </a:lnTo>
                  <a:lnTo>
                    <a:pt x="1609" y="2398"/>
                  </a:lnTo>
                  <a:lnTo>
                    <a:pt x="1920" y="2325"/>
                  </a:lnTo>
                  <a:lnTo>
                    <a:pt x="1977" y="2146"/>
                  </a:lnTo>
                  <a:lnTo>
                    <a:pt x="2090" y="1856"/>
                  </a:lnTo>
                  <a:lnTo>
                    <a:pt x="2286" y="1564"/>
                  </a:lnTo>
                  <a:lnTo>
                    <a:pt x="2485" y="1271"/>
                  </a:lnTo>
                  <a:lnTo>
                    <a:pt x="2654" y="945"/>
                  </a:lnTo>
                  <a:lnTo>
                    <a:pt x="2712" y="657"/>
                  </a:lnTo>
                  <a:lnTo>
                    <a:pt x="2654" y="402"/>
                  </a:lnTo>
                  <a:lnTo>
                    <a:pt x="2626" y="256"/>
                  </a:lnTo>
                  <a:lnTo>
                    <a:pt x="2515" y="0"/>
                  </a:lnTo>
                  <a:lnTo>
                    <a:pt x="2682" y="256"/>
                  </a:lnTo>
                  <a:lnTo>
                    <a:pt x="2938" y="183"/>
                  </a:lnTo>
                  <a:lnTo>
                    <a:pt x="2938" y="619"/>
                  </a:lnTo>
                  <a:lnTo>
                    <a:pt x="2880" y="1054"/>
                  </a:lnTo>
                  <a:lnTo>
                    <a:pt x="2768" y="1271"/>
                  </a:lnTo>
                  <a:lnTo>
                    <a:pt x="2599" y="1490"/>
                  </a:lnTo>
                  <a:lnTo>
                    <a:pt x="2457" y="1637"/>
                  </a:lnTo>
                  <a:lnTo>
                    <a:pt x="2233" y="1892"/>
                  </a:lnTo>
                  <a:lnTo>
                    <a:pt x="2146" y="2036"/>
                  </a:lnTo>
                  <a:lnTo>
                    <a:pt x="2062" y="2291"/>
                  </a:lnTo>
                  <a:lnTo>
                    <a:pt x="2062" y="2434"/>
                  </a:lnTo>
                  <a:lnTo>
                    <a:pt x="2032" y="2616"/>
                  </a:lnTo>
                  <a:lnTo>
                    <a:pt x="1750" y="2616"/>
                  </a:lnTo>
                  <a:lnTo>
                    <a:pt x="1355" y="2545"/>
                  </a:lnTo>
                  <a:lnTo>
                    <a:pt x="1101" y="2434"/>
                  </a:lnTo>
                  <a:lnTo>
                    <a:pt x="847" y="2325"/>
                  </a:lnTo>
                  <a:lnTo>
                    <a:pt x="619" y="2252"/>
                  </a:lnTo>
                  <a:lnTo>
                    <a:pt x="478" y="2218"/>
                  </a:lnTo>
                  <a:lnTo>
                    <a:pt x="282" y="2252"/>
                  </a:lnTo>
                  <a:lnTo>
                    <a:pt x="83" y="2291"/>
                  </a:lnTo>
                  <a:lnTo>
                    <a:pt x="282" y="2109"/>
                  </a:lnTo>
                  <a:lnTo>
                    <a:pt x="0" y="2146"/>
                  </a:lnTo>
                  <a:lnTo>
                    <a:pt x="83" y="1892"/>
                  </a:lnTo>
                  <a:lnTo>
                    <a:pt x="223" y="1637"/>
                  </a:lnTo>
                  <a:lnTo>
                    <a:pt x="449" y="1490"/>
                  </a:lnTo>
                  <a:lnTo>
                    <a:pt x="931" y="1235"/>
                  </a:lnTo>
                  <a:lnTo>
                    <a:pt x="1214" y="909"/>
                  </a:lnTo>
                  <a:lnTo>
                    <a:pt x="1214" y="509"/>
                  </a:lnTo>
                  <a:lnTo>
                    <a:pt x="2373" y="0"/>
                  </a:lnTo>
                  <a:lnTo>
                    <a:pt x="1271" y="582"/>
                  </a:lnTo>
                  <a:close/>
                </a:path>
              </a:pathLst>
            </a:custGeom>
            <a:solidFill>
              <a:srgbClr val="000000"/>
            </a:solidFill>
            <a:ln w="0">
              <a:solidFill>
                <a:srgbClr val="000000"/>
              </a:solidFill>
              <a:round/>
              <a:headEnd/>
              <a:tailEnd/>
            </a:ln>
          </p:spPr>
          <p:txBody>
            <a:bodyPr/>
            <a:lstStyle/>
            <a:p>
              <a:endParaRPr lang="id-ID"/>
            </a:p>
          </p:txBody>
        </p:sp>
      </p:grpSp>
      <p:sp>
        <p:nvSpPr>
          <p:cNvPr id="83971" name="Rectangle 68"/>
          <p:cNvSpPr>
            <a:spLocks noChangeArrowheads="1"/>
          </p:cNvSpPr>
          <p:nvPr/>
        </p:nvSpPr>
        <p:spPr bwMode="auto">
          <a:xfrm>
            <a:off x="3813175" y="838200"/>
            <a:ext cx="4187825" cy="923925"/>
          </a:xfrm>
          <a:prstGeom prst="rect">
            <a:avLst/>
          </a:prstGeom>
          <a:noFill/>
          <a:ln w="9525">
            <a:noFill/>
            <a:miter lim="800000"/>
            <a:headEnd/>
            <a:tailEnd/>
          </a:ln>
        </p:spPr>
        <p:txBody>
          <a:bodyPr>
            <a:spAutoFit/>
          </a:bodyPr>
          <a:lstStyle/>
          <a:p>
            <a:r>
              <a:rPr lang="id-ID" sz="5400">
                <a:solidFill>
                  <a:srgbClr val="FFFF00"/>
                </a:solidFill>
                <a:latin typeface="Castellar" pitchFamily="18" charset="0"/>
              </a:rPr>
              <a:t>S E K I A N</a:t>
            </a:r>
          </a:p>
        </p:txBody>
      </p:sp>
      <p:sp>
        <p:nvSpPr>
          <p:cNvPr id="83972" name="Rectangle 69"/>
          <p:cNvSpPr>
            <a:spLocks noChangeArrowheads="1"/>
          </p:cNvSpPr>
          <p:nvPr/>
        </p:nvSpPr>
        <p:spPr bwMode="auto">
          <a:xfrm>
            <a:off x="4603750" y="1752600"/>
            <a:ext cx="2711450" cy="369888"/>
          </a:xfrm>
          <a:prstGeom prst="rect">
            <a:avLst/>
          </a:prstGeom>
          <a:noFill/>
          <a:ln w="9525">
            <a:noFill/>
            <a:miter lim="800000"/>
            <a:headEnd/>
            <a:tailEnd/>
          </a:ln>
        </p:spPr>
        <p:txBody>
          <a:bodyPr wrap="none">
            <a:spAutoFit/>
          </a:bodyPr>
          <a:lstStyle/>
          <a:p>
            <a:r>
              <a:rPr lang="id-ID">
                <a:solidFill>
                  <a:schemeClr val="accent1"/>
                </a:solidFill>
              </a:rPr>
              <a:t>Mohon kritik dan saran</a:t>
            </a:r>
          </a:p>
        </p:txBody>
      </p:sp>
      <p:sp>
        <p:nvSpPr>
          <p:cNvPr id="83973" name="Rectangle 70"/>
          <p:cNvSpPr>
            <a:spLocks noChangeArrowheads="1"/>
          </p:cNvSpPr>
          <p:nvPr/>
        </p:nvSpPr>
        <p:spPr bwMode="auto">
          <a:xfrm>
            <a:off x="5257800" y="2133600"/>
            <a:ext cx="3810000" cy="923925"/>
          </a:xfrm>
          <a:prstGeom prst="rect">
            <a:avLst/>
          </a:prstGeom>
          <a:noFill/>
          <a:ln w="9525">
            <a:noFill/>
            <a:miter lim="800000"/>
            <a:headEnd/>
            <a:tailEnd/>
          </a:ln>
        </p:spPr>
        <p:txBody>
          <a:bodyPr>
            <a:spAutoFit/>
          </a:bodyPr>
          <a:lstStyle/>
          <a:p>
            <a:r>
              <a:rPr lang="id-ID" sz="5400">
                <a:solidFill>
                  <a:schemeClr val="tx2"/>
                </a:solidFill>
                <a:latin typeface="Brush Script MT" pitchFamily="66" charset="0"/>
              </a:rPr>
              <a:t>Terima kasih</a:t>
            </a:r>
          </a:p>
        </p:txBody>
      </p:sp>
      <p:sp>
        <p:nvSpPr>
          <p:cNvPr id="72" name="Right Arrow 71">
            <a:hlinkClick r:id="rId2" action="ppaction://hlinksldjump"/>
          </p:cNvPr>
          <p:cNvSpPr/>
          <p:nvPr/>
        </p:nvSpPr>
        <p:spPr>
          <a:xfrm rot="10800000">
            <a:off x="7315201"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advTm="10000">
    <p:comb/>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685800"/>
          </a:xfrm>
        </p:spPr>
        <p:txBody>
          <a:bodyPr>
            <a:noAutofit/>
          </a:bodyPr>
          <a:lstStyle/>
          <a:p>
            <a:pPr algn="ctr"/>
            <a:r>
              <a:rPr lang="id-ID" smtClean="0">
                <a:solidFill>
                  <a:srgbClr val="FF0000"/>
                </a:solidFill>
                <a:latin typeface="Arial" pitchFamily="34" charset="0"/>
                <a:cs typeface="Arial" pitchFamily="34" charset="0"/>
              </a:rPr>
              <a:t>PETUNJUK PENGGUNAAN</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1" name="TextBox 10"/>
          <p:cNvSpPr txBox="1"/>
          <p:nvPr/>
        </p:nvSpPr>
        <p:spPr>
          <a:xfrm>
            <a:off x="533400" y="1371600"/>
            <a:ext cx="7772400" cy="1323439"/>
          </a:xfrm>
          <a:prstGeom prst="rect">
            <a:avLst/>
          </a:prstGeom>
          <a:noFill/>
        </p:spPr>
        <p:txBody>
          <a:bodyPr wrap="square" rtlCol="0">
            <a:spAutoFit/>
          </a:bodyPr>
          <a:lstStyle/>
          <a:p>
            <a:r>
              <a:rPr lang="id-ID" sz="2000" smtClean="0"/>
              <a:t>Media ini merupakan pengembangan aplikasi </a:t>
            </a:r>
            <a:r>
              <a:rPr lang="id-ID" sz="2000" i="1" smtClean="0"/>
              <a:t>powerpoint</a:t>
            </a:r>
            <a:r>
              <a:rPr lang="id-ID" sz="2000" smtClean="0"/>
              <a:t>. Media ini membahas tentang masalah penentuan biaya produksi berdasarkan metoda harga pokok pesanan. Hal-hal yang perlu diperhatikan adalah sebagai berikut:</a:t>
            </a:r>
          </a:p>
        </p:txBody>
      </p:sp>
      <p:grpSp>
        <p:nvGrpSpPr>
          <p:cNvPr id="16" name="Group 15"/>
          <p:cNvGrpSpPr/>
          <p:nvPr/>
        </p:nvGrpSpPr>
        <p:grpSpPr>
          <a:xfrm>
            <a:off x="525440" y="2819400"/>
            <a:ext cx="7772400" cy="400110"/>
            <a:chOff x="533400" y="2819400"/>
            <a:chExt cx="7772400" cy="400110"/>
          </a:xfrm>
        </p:grpSpPr>
        <p:sp>
          <p:nvSpPr>
            <p:cNvPr id="13" name="TextBox 12"/>
            <p:cNvSpPr txBox="1"/>
            <p:nvPr/>
          </p:nvSpPr>
          <p:spPr>
            <a:xfrm>
              <a:off x="533400" y="2819400"/>
              <a:ext cx="7772400" cy="400110"/>
            </a:xfrm>
            <a:prstGeom prst="rect">
              <a:avLst/>
            </a:prstGeom>
            <a:noFill/>
          </p:spPr>
          <p:txBody>
            <a:bodyPr wrap="square" rtlCol="0">
              <a:spAutoFit/>
            </a:bodyPr>
            <a:lstStyle/>
            <a:p>
              <a:pPr marL="457200" indent="-457200"/>
              <a:r>
                <a:rPr lang="id-ID" sz="2000" smtClean="0"/>
                <a:t>1. Klik tombol                          untuk menuju menu utama. </a:t>
              </a:r>
            </a:p>
          </p:txBody>
        </p:sp>
        <p:sp>
          <p:nvSpPr>
            <p:cNvPr id="15" name="Rounded Rectangle 14"/>
            <p:cNvSpPr/>
            <p:nvPr/>
          </p:nvSpPr>
          <p:spPr>
            <a:xfrm>
              <a:off x="2440672" y="2833048"/>
              <a:ext cx="1529688" cy="3810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MENU UTAMA</a:t>
              </a:r>
              <a:endParaRPr lang="id-ID" sz="1200">
                <a:solidFill>
                  <a:schemeClr val="tx1"/>
                </a:solidFill>
              </a:endParaRPr>
            </a:p>
          </p:txBody>
        </p:sp>
      </p:grpSp>
      <p:grpSp>
        <p:nvGrpSpPr>
          <p:cNvPr id="20" name="Group 19"/>
          <p:cNvGrpSpPr/>
          <p:nvPr/>
        </p:nvGrpSpPr>
        <p:grpSpPr>
          <a:xfrm>
            <a:off x="506104" y="3352800"/>
            <a:ext cx="7772400" cy="707886"/>
            <a:chOff x="685800" y="3714690"/>
            <a:chExt cx="7772400" cy="707886"/>
          </a:xfrm>
        </p:grpSpPr>
        <p:sp>
          <p:nvSpPr>
            <p:cNvPr id="9" name="TextBox 8"/>
            <p:cNvSpPr txBox="1"/>
            <p:nvPr/>
          </p:nvSpPr>
          <p:spPr>
            <a:xfrm>
              <a:off x="685800" y="3714690"/>
              <a:ext cx="7772400" cy="707886"/>
            </a:xfrm>
            <a:prstGeom prst="rect">
              <a:avLst/>
            </a:prstGeom>
            <a:noFill/>
          </p:spPr>
          <p:txBody>
            <a:bodyPr wrap="square" rtlCol="0">
              <a:spAutoFit/>
            </a:bodyPr>
            <a:lstStyle/>
            <a:p>
              <a:pPr marL="273050" indent="-273050"/>
              <a:r>
                <a:rPr lang="id-ID" sz="2000" smtClean="0"/>
                <a:t>2. Klik tombol           untuk menuju halaman selanjutnya dan tombol           untuk halaman sebelumnya. </a:t>
              </a:r>
            </a:p>
          </p:txBody>
        </p:sp>
        <p:sp>
          <p:nvSpPr>
            <p:cNvPr id="17" name="Right Arrow 16"/>
            <p:cNvSpPr/>
            <p:nvPr/>
          </p:nvSpPr>
          <p:spPr>
            <a:xfrm>
              <a:off x="2577152" y="3782704"/>
              <a:ext cx="525440" cy="3048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ight Arrow 18"/>
            <p:cNvSpPr/>
            <p:nvPr/>
          </p:nvSpPr>
          <p:spPr>
            <a:xfrm rot="10800000">
              <a:off x="2030105" y="4087504"/>
              <a:ext cx="525440" cy="3048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8" name="Group 17"/>
          <p:cNvGrpSpPr/>
          <p:nvPr/>
        </p:nvGrpSpPr>
        <p:grpSpPr>
          <a:xfrm>
            <a:off x="506104" y="4191000"/>
            <a:ext cx="7875896" cy="1015663"/>
            <a:chOff x="506104" y="4191000"/>
            <a:chExt cx="7875896" cy="1015663"/>
          </a:xfrm>
        </p:grpSpPr>
        <p:sp>
          <p:nvSpPr>
            <p:cNvPr id="12" name="TextBox 11"/>
            <p:cNvSpPr txBox="1"/>
            <p:nvPr/>
          </p:nvSpPr>
          <p:spPr>
            <a:xfrm>
              <a:off x="506104" y="4191000"/>
              <a:ext cx="7875896" cy="1015663"/>
            </a:xfrm>
            <a:prstGeom prst="rect">
              <a:avLst/>
            </a:prstGeom>
            <a:noFill/>
          </p:spPr>
          <p:txBody>
            <a:bodyPr wrap="square" rtlCol="0">
              <a:spAutoFit/>
            </a:bodyPr>
            <a:lstStyle/>
            <a:p>
              <a:pPr marL="273050" indent="-273050"/>
              <a:r>
                <a:rPr lang="id-ID" sz="2000" smtClean="0"/>
                <a:t>3. Klik tombol        untuk mendapatkan penjelasan lisan. Ketika ada pertanyaan </a:t>
              </a:r>
              <a:r>
                <a:rPr lang="id-ID" sz="2000" i="1" smtClean="0"/>
                <a:t>Would you like to open this file? </a:t>
              </a:r>
              <a:r>
                <a:rPr lang="id-ID" sz="2000" smtClean="0"/>
                <a:t>Silahkan klik ok. </a:t>
              </a:r>
            </a:p>
          </p:txBody>
        </p:sp>
        <p:sp>
          <p:nvSpPr>
            <p:cNvPr id="21" name="Smiley Face 20"/>
            <p:cNvSpPr/>
            <p:nvPr/>
          </p:nvSpPr>
          <p:spPr>
            <a:xfrm>
              <a:off x="2383807" y="4223758"/>
              <a:ext cx="332193" cy="304800"/>
            </a:xfrm>
            <a:prstGeom prst="smileyFac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5" name="TextBox 24"/>
          <p:cNvSpPr txBox="1"/>
          <p:nvPr/>
        </p:nvSpPr>
        <p:spPr>
          <a:xfrm>
            <a:off x="519752" y="5238690"/>
            <a:ext cx="8014648" cy="400110"/>
          </a:xfrm>
          <a:prstGeom prst="rect">
            <a:avLst/>
          </a:prstGeom>
          <a:noFill/>
        </p:spPr>
        <p:txBody>
          <a:bodyPr wrap="square" rtlCol="0">
            <a:spAutoFit/>
          </a:bodyPr>
          <a:lstStyle/>
          <a:p>
            <a:pPr marL="457200" indent="-457200"/>
            <a:r>
              <a:rPr lang="id-ID" sz="2000" smtClean="0"/>
              <a:t>4. Tekan tombol  </a:t>
            </a:r>
            <a:r>
              <a:rPr lang="id-ID" sz="2000" i="1" smtClean="0"/>
              <a:t>esc </a:t>
            </a:r>
            <a:r>
              <a:rPr lang="id-ID" sz="2000" smtClean="0"/>
              <a:t>pada </a:t>
            </a:r>
            <a:r>
              <a:rPr lang="id-ID" sz="2000" i="1" smtClean="0"/>
              <a:t>keyboard </a:t>
            </a:r>
            <a:r>
              <a:rPr lang="id-ID" sz="2000" smtClean="0"/>
              <a:t>untuk mengakhiri aplikasi.</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sz="half" idx="1"/>
          </p:nvPr>
        </p:nvSpPr>
        <p:spPr/>
        <p:txBody>
          <a:bodyPr/>
          <a:lstStyle/>
          <a:p>
            <a:endParaRPr lang="id-ID"/>
          </a:p>
        </p:txBody>
      </p:sp>
      <p:pic>
        <p:nvPicPr>
          <p:cNvPr id="7" name="robotdance.wmv">
            <a:hlinkClick r:id="" action="ppaction://media"/>
          </p:cNvPr>
          <p:cNvPicPr>
            <a:picLocks noGrp="1" noRot="1" noChangeAspect="1"/>
          </p:cNvPicPr>
          <p:nvPr>
            <p:ph sz="half" idx="2"/>
            <a:videoFile r:link="rId1"/>
          </p:nvPr>
        </p:nvPicPr>
        <p:blipFill>
          <a:blip r:embed="rId3"/>
          <a:stretch>
            <a:fillRect/>
          </a:stretch>
        </p:blipFill>
        <p:spPr>
          <a:xfrm>
            <a:off x="0" y="0"/>
            <a:ext cx="9144000" cy="6229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286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685800"/>
          </a:xfrm>
        </p:spPr>
        <p:txBody>
          <a:bodyPr>
            <a:noAutofit/>
          </a:bodyPr>
          <a:lstStyle/>
          <a:p>
            <a:pPr algn="ctr"/>
            <a:r>
              <a:rPr lang="id-ID" smtClean="0">
                <a:solidFill>
                  <a:srgbClr val="FF0000"/>
                </a:solidFill>
                <a:latin typeface="Arial" pitchFamily="34" charset="0"/>
                <a:cs typeface="Arial" pitchFamily="34" charset="0"/>
              </a:rPr>
              <a:t>Pengertian Akuntansi Biaya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 Box 5"/>
          <p:cNvSpPr txBox="1">
            <a:spLocks noChangeArrowheads="1"/>
          </p:cNvSpPr>
          <p:nvPr/>
        </p:nvSpPr>
        <p:spPr bwMode="auto">
          <a:xfrm>
            <a:off x="557280" y="1382713"/>
            <a:ext cx="7924800" cy="369887"/>
          </a:xfrm>
          <a:prstGeom prst="rect">
            <a:avLst/>
          </a:prstGeom>
          <a:noFill/>
          <a:ln w="9525">
            <a:noFill/>
            <a:miter lim="800000"/>
            <a:headEnd/>
            <a:tailEnd/>
          </a:ln>
        </p:spPr>
        <p:txBody>
          <a:bodyPr>
            <a:spAutoFit/>
          </a:bodyPr>
          <a:lstStyle/>
          <a:p>
            <a:r>
              <a:rPr lang="id-ID"/>
              <a:t>AKUNTANSI BIAYA TERDIRI DARI 2 KATA </a:t>
            </a:r>
            <a:r>
              <a:rPr lang="id-ID" i="1">
                <a:solidFill>
                  <a:srgbClr val="0033CC"/>
                </a:solidFill>
              </a:rPr>
              <a:t>AKUNTANSI</a:t>
            </a:r>
            <a:r>
              <a:rPr lang="id-ID"/>
              <a:t> DAN </a:t>
            </a:r>
            <a:r>
              <a:rPr lang="id-ID" i="1">
                <a:solidFill>
                  <a:srgbClr val="0033CC"/>
                </a:solidFill>
              </a:rPr>
              <a:t>BIAYA</a:t>
            </a:r>
          </a:p>
        </p:txBody>
      </p:sp>
      <p:sp>
        <p:nvSpPr>
          <p:cNvPr id="12" name="Text Box 6"/>
          <p:cNvSpPr txBox="1">
            <a:spLocks noChangeArrowheads="1"/>
          </p:cNvSpPr>
          <p:nvPr/>
        </p:nvSpPr>
        <p:spPr bwMode="auto">
          <a:xfrm>
            <a:off x="541360" y="1770657"/>
            <a:ext cx="7951788" cy="1323975"/>
          </a:xfrm>
          <a:prstGeom prst="rect">
            <a:avLst/>
          </a:prstGeom>
          <a:noFill/>
          <a:ln w="9525">
            <a:noFill/>
            <a:miter lim="800000"/>
            <a:headEnd/>
            <a:tailEnd/>
          </a:ln>
        </p:spPr>
        <p:txBody>
          <a:bodyPr wrap="none">
            <a:spAutoFit/>
          </a:bodyPr>
          <a:lstStyle/>
          <a:p>
            <a:r>
              <a:rPr lang="id-ID" sz="2000" dirty="0">
                <a:solidFill>
                  <a:srgbClr val="0033CC"/>
                </a:solidFill>
              </a:rPr>
              <a:t>Akuntansi</a:t>
            </a:r>
            <a:r>
              <a:rPr lang="id-ID" sz="2000" dirty="0"/>
              <a:t> adalah: </a:t>
            </a:r>
          </a:p>
          <a:p>
            <a:r>
              <a:rPr lang="id-ID" sz="2000" dirty="0"/>
              <a:t>Proses pencatatan, </a:t>
            </a:r>
            <a:r>
              <a:rPr lang="id-ID" sz="2000" dirty="0" smtClean="0"/>
              <a:t>peringkasan</a:t>
            </a:r>
            <a:r>
              <a:rPr lang="id-ID" sz="2000" dirty="0"/>
              <a:t>, </a:t>
            </a:r>
            <a:r>
              <a:rPr lang="id-ID" sz="2000" dirty="0" smtClean="0"/>
              <a:t>penggolongan, penyajian, dan </a:t>
            </a:r>
            <a:endParaRPr lang="id-ID" sz="2000" dirty="0"/>
          </a:p>
          <a:p>
            <a:r>
              <a:rPr lang="id-ID" sz="2000" dirty="0"/>
              <a:t>penganalisaan transaksi keuangan dengan cara tertentu, </a:t>
            </a:r>
          </a:p>
          <a:p>
            <a:r>
              <a:rPr lang="id-ID" sz="2000" dirty="0" smtClean="0"/>
              <a:t>hasil akhir </a:t>
            </a:r>
            <a:r>
              <a:rPr lang="id-ID" sz="2000" dirty="0"/>
              <a:t>akuntansi berupa laporan keuangan.</a:t>
            </a:r>
          </a:p>
        </p:txBody>
      </p:sp>
      <p:sp>
        <p:nvSpPr>
          <p:cNvPr id="13" name="Text Box 7"/>
          <p:cNvSpPr txBox="1">
            <a:spLocks noChangeArrowheads="1"/>
          </p:cNvSpPr>
          <p:nvPr/>
        </p:nvSpPr>
        <p:spPr bwMode="auto">
          <a:xfrm>
            <a:off x="533400" y="3114013"/>
            <a:ext cx="8305800" cy="1323975"/>
          </a:xfrm>
          <a:prstGeom prst="rect">
            <a:avLst/>
          </a:prstGeom>
          <a:noFill/>
          <a:ln w="9525">
            <a:noFill/>
            <a:miter lim="800000"/>
            <a:headEnd/>
            <a:tailEnd/>
          </a:ln>
        </p:spPr>
        <p:txBody>
          <a:bodyPr wrap="none">
            <a:spAutoFit/>
          </a:bodyPr>
          <a:lstStyle/>
          <a:p>
            <a:r>
              <a:rPr lang="id-ID" sz="2000" dirty="0">
                <a:solidFill>
                  <a:srgbClr val="0033CC"/>
                </a:solidFill>
              </a:rPr>
              <a:t>Biaya</a:t>
            </a:r>
            <a:r>
              <a:rPr lang="id-ID" sz="2000" dirty="0"/>
              <a:t> adalah:      </a:t>
            </a:r>
          </a:p>
          <a:p>
            <a:r>
              <a:rPr lang="id-ID" sz="2000" dirty="0" smtClean="0"/>
              <a:t>Pengorbanan sumber </a:t>
            </a:r>
            <a:r>
              <a:rPr lang="id-ID" sz="2000" dirty="0"/>
              <a:t>ekonomis untuk memproduksi barang/ jasa </a:t>
            </a:r>
          </a:p>
          <a:p>
            <a:r>
              <a:rPr lang="id-ID" sz="2000" dirty="0"/>
              <a:t>baik yang lalu</a:t>
            </a:r>
            <a:r>
              <a:rPr lang="id-ID" sz="2000" dirty="0" smtClean="0"/>
              <a:t>, sekarang, maupun </a:t>
            </a:r>
            <a:r>
              <a:rPr lang="id-ID" sz="2000" dirty="0"/>
              <a:t>yang akan datang, sampai </a:t>
            </a:r>
          </a:p>
          <a:p>
            <a:r>
              <a:rPr lang="id-ID" sz="2000" dirty="0"/>
              <a:t>barang</a:t>
            </a:r>
            <a:r>
              <a:rPr lang="id-ID" sz="2000" dirty="0" smtClean="0"/>
              <a:t>/ jasa </a:t>
            </a:r>
            <a:r>
              <a:rPr lang="id-ID" sz="2000" dirty="0"/>
              <a:t>itu dijual.  </a:t>
            </a:r>
          </a:p>
        </p:txBody>
      </p:sp>
      <p:sp>
        <p:nvSpPr>
          <p:cNvPr id="14" name="Text Box 8"/>
          <p:cNvSpPr txBox="1">
            <a:spLocks noChangeArrowheads="1"/>
          </p:cNvSpPr>
          <p:nvPr/>
        </p:nvSpPr>
        <p:spPr bwMode="auto">
          <a:xfrm>
            <a:off x="568656" y="4490112"/>
            <a:ext cx="7423150" cy="1323975"/>
          </a:xfrm>
          <a:prstGeom prst="rect">
            <a:avLst/>
          </a:prstGeom>
          <a:noFill/>
          <a:ln w="9525">
            <a:noFill/>
            <a:miter lim="800000"/>
            <a:headEnd/>
            <a:tailEnd/>
          </a:ln>
        </p:spPr>
        <p:txBody>
          <a:bodyPr wrap="none">
            <a:spAutoFit/>
          </a:bodyPr>
          <a:lstStyle/>
          <a:p>
            <a:r>
              <a:rPr lang="id-ID" sz="2000" dirty="0">
                <a:solidFill>
                  <a:srgbClr val="0033CC"/>
                </a:solidFill>
              </a:rPr>
              <a:t>Akuntansi Biaya </a:t>
            </a:r>
            <a:r>
              <a:rPr lang="id-ID" sz="2000" dirty="0"/>
              <a:t>adalah: </a:t>
            </a:r>
          </a:p>
          <a:p>
            <a:r>
              <a:rPr lang="id-ID" sz="2000" dirty="0"/>
              <a:t>Proses pencatatan, peringkasan</a:t>
            </a:r>
            <a:r>
              <a:rPr lang="id-ID" sz="2000" dirty="0" smtClean="0"/>
              <a:t>, penggolongan, penyajian </a:t>
            </a:r>
            <a:endParaRPr lang="id-ID" sz="2000" dirty="0"/>
          </a:p>
          <a:p>
            <a:r>
              <a:rPr lang="id-ID" sz="2000" dirty="0"/>
              <a:t>transaksi biaya dengan cara-cara tertentu yang tujuannya </a:t>
            </a:r>
          </a:p>
          <a:p>
            <a:r>
              <a:rPr lang="id-ID" sz="2000" dirty="0"/>
              <a:t>membuat laporan biaya. </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hlinkClick r:id="rId4"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685800"/>
          </a:xfrm>
        </p:spPr>
        <p:txBody>
          <a:bodyPr>
            <a:noAutofit/>
          </a:bodyPr>
          <a:lstStyle/>
          <a:p>
            <a:pPr algn="ctr"/>
            <a:r>
              <a:rPr lang="id-ID" smtClean="0">
                <a:solidFill>
                  <a:srgbClr val="FF0000"/>
                </a:solidFill>
                <a:latin typeface="Arial" pitchFamily="34" charset="0"/>
                <a:cs typeface="Arial" pitchFamily="34" charset="0"/>
              </a:rPr>
              <a:t>Penggolongan Biaya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27760"/>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 Box 6"/>
          <p:cNvSpPr txBox="1">
            <a:spLocks noChangeArrowheads="1"/>
          </p:cNvSpPr>
          <p:nvPr/>
        </p:nvSpPr>
        <p:spPr bwMode="auto">
          <a:xfrm>
            <a:off x="685800" y="1600200"/>
            <a:ext cx="5133136" cy="1015663"/>
          </a:xfrm>
          <a:prstGeom prst="rect">
            <a:avLst/>
          </a:prstGeom>
          <a:noFill/>
          <a:ln w="9525">
            <a:noFill/>
            <a:miter lim="800000"/>
            <a:headEnd/>
            <a:tailEnd/>
          </a:ln>
        </p:spPr>
        <p:txBody>
          <a:bodyPr wrap="none">
            <a:spAutoFit/>
          </a:bodyPr>
          <a:lstStyle/>
          <a:p>
            <a:r>
              <a:rPr lang="id-ID" sz="2000" u="sng" dirty="0" smtClean="0"/>
              <a:t>Berdasarkan hubungan dengan produk</a:t>
            </a:r>
            <a:r>
              <a:rPr lang="id-ID" sz="2000" dirty="0" smtClean="0"/>
              <a:t>: </a:t>
            </a:r>
            <a:endParaRPr lang="id-ID" sz="2000" dirty="0"/>
          </a:p>
          <a:p>
            <a:pPr marL="457200" indent="-457200">
              <a:buAutoNum type="arabicPeriod"/>
            </a:pPr>
            <a:r>
              <a:rPr lang="id-ID" sz="2000" dirty="0" smtClean="0"/>
              <a:t>Biaya Produksi</a:t>
            </a:r>
          </a:p>
          <a:p>
            <a:pPr marL="457200" indent="-457200">
              <a:buAutoNum type="arabicPeriod"/>
            </a:pPr>
            <a:r>
              <a:rPr lang="id-ID" sz="2000" dirty="0" smtClean="0"/>
              <a:t>Biaya Periodik</a:t>
            </a:r>
          </a:p>
        </p:txBody>
      </p:sp>
      <p:sp>
        <p:nvSpPr>
          <p:cNvPr id="9" name="Text Box 6"/>
          <p:cNvSpPr txBox="1">
            <a:spLocks noChangeArrowheads="1"/>
          </p:cNvSpPr>
          <p:nvPr/>
        </p:nvSpPr>
        <p:spPr bwMode="auto">
          <a:xfrm>
            <a:off x="685800" y="2870537"/>
            <a:ext cx="5671745" cy="1015663"/>
          </a:xfrm>
          <a:prstGeom prst="rect">
            <a:avLst/>
          </a:prstGeom>
          <a:noFill/>
          <a:ln w="9525">
            <a:noFill/>
            <a:miter lim="800000"/>
            <a:headEnd/>
            <a:tailEnd/>
          </a:ln>
        </p:spPr>
        <p:txBody>
          <a:bodyPr wrap="none">
            <a:spAutoFit/>
          </a:bodyPr>
          <a:lstStyle/>
          <a:p>
            <a:r>
              <a:rPr lang="id-ID" sz="2000" u="sng" dirty="0" smtClean="0"/>
              <a:t>Berdasarkan perioda akuntansi/pembukuan</a:t>
            </a:r>
            <a:r>
              <a:rPr lang="id-ID" sz="2000" dirty="0" smtClean="0"/>
              <a:t>: </a:t>
            </a:r>
            <a:endParaRPr lang="id-ID" sz="2000" dirty="0"/>
          </a:p>
          <a:p>
            <a:pPr marL="457200" indent="-457200">
              <a:buAutoNum type="arabicPeriod"/>
            </a:pPr>
            <a:r>
              <a:rPr lang="id-ID" sz="2000" dirty="0" smtClean="0"/>
              <a:t>Pengeluaran Modal</a:t>
            </a:r>
          </a:p>
          <a:p>
            <a:pPr marL="457200" indent="-457200">
              <a:buAutoNum type="arabicPeriod"/>
            </a:pPr>
            <a:r>
              <a:rPr lang="id-ID" sz="2000" dirty="0" smtClean="0"/>
              <a:t>Pengeluaran Penghasilan</a:t>
            </a:r>
          </a:p>
        </p:txBody>
      </p:sp>
      <p:sp>
        <p:nvSpPr>
          <p:cNvPr id="15" name="Text Box 6"/>
          <p:cNvSpPr txBox="1">
            <a:spLocks noChangeArrowheads="1"/>
          </p:cNvSpPr>
          <p:nvPr/>
        </p:nvSpPr>
        <p:spPr bwMode="auto">
          <a:xfrm>
            <a:off x="685800" y="4114800"/>
            <a:ext cx="6314549" cy="1323439"/>
          </a:xfrm>
          <a:prstGeom prst="rect">
            <a:avLst/>
          </a:prstGeom>
          <a:noFill/>
          <a:ln w="9525">
            <a:noFill/>
            <a:miter lim="800000"/>
            <a:headEnd/>
            <a:tailEnd/>
          </a:ln>
        </p:spPr>
        <p:txBody>
          <a:bodyPr wrap="none">
            <a:spAutoFit/>
          </a:bodyPr>
          <a:lstStyle/>
          <a:p>
            <a:r>
              <a:rPr lang="id-ID" sz="2000" u="sng" dirty="0" smtClean="0"/>
              <a:t>Berdasarkan hubungan dengan volume produksi</a:t>
            </a:r>
            <a:r>
              <a:rPr lang="id-ID" sz="2000" dirty="0" smtClean="0"/>
              <a:t>: </a:t>
            </a:r>
            <a:endParaRPr lang="id-ID" sz="2000" dirty="0"/>
          </a:p>
          <a:p>
            <a:pPr marL="457200" indent="-457200">
              <a:buAutoNum type="arabicPeriod"/>
            </a:pPr>
            <a:r>
              <a:rPr lang="id-ID" sz="2000" dirty="0" smtClean="0"/>
              <a:t>Biaya Variabel</a:t>
            </a:r>
          </a:p>
          <a:p>
            <a:pPr marL="457200" indent="-457200">
              <a:buAutoNum type="arabicPeriod"/>
            </a:pPr>
            <a:r>
              <a:rPr lang="id-ID" sz="2000" dirty="0" smtClean="0"/>
              <a:t>Biaya Semi Variabel atau Semi Tetap</a:t>
            </a:r>
          </a:p>
          <a:p>
            <a:pPr marL="457200" indent="-457200">
              <a:buAutoNum type="arabicPeriod"/>
            </a:pPr>
            <a:r>
              <a:rPr lang="id-ID" sz="2000" dirty="0" smtClean="0"/>
              <a:t>Biaya Tetap</a:t>
            </a:r>
          </a:p>
        </p:txBody>
      </p:sp>
      <p:sp>
        <p:nvSpPr>
          <p:cNvPr id="8" name="Right Arrow 7">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685800"/>
          </a:xfrm>
        </p:spPr>
        <p:txBody>
          <a:bodyPr>
            <a:noAutofit/>
          </a:bodyPr>
          <a:lstStyle/>
          <a:p>
            <a:pPr algn="ctr"/>
            <a:r>
              <a:rPr lang="id-ID" smtClean="0">
                <a:solidFill>
                  <a:srgbClr val="FF0000"/>
                </a:solidFill>
                <a:latin typeface="Arial" pitchFamily="34" charset="0"/>
                <a:cs typeface="Arial" pitchFamily="34" charset="0"/>
              </a:rPr>
              <a:t>Penggolongan Biaya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 Box 6"/>
          <p:cNvSpPr txBox="1">
            <a:spLocks noChangeArrowheads="1"/>
          </p:cNvSpPr>
          <p:nvPr/>
        </p:nvSpPr>
        <p:spPr bwMode="auto">
          <a:xfrm>
            <a:off x="609600" y="1303360"/>
            <a:ext cx="6643165" cy="1323439"/>
          </a:xfrm>
          <a:prstGeom prst="rect">
            <a:avLst/>
          </a:prstGeom>
          <a:noFill/>
          <a:ln w="9525">
            <a:noFill/>
            <a:miter lim="800000"/>
            <a:headEnd/>
            <a:tailEnd/>
          </a:ln>
        </p:spPr>
        <p:txBody>
          <a:bodyPr wrap="none">
            <a:spAutoFit/>
          </a:bodyPr>
          <a:lstStyle/>
          <a:p>
            <a:r>
              <a:rPr lang="id-ID" sz="2000" u="sng" dirty="0" smtClean="0"/>
              <a:t>Berdasarkan hubungan dengan tujuan pengawasan:</a:t>
            </a:r>
            <a:r>
              <a:rPr lang="id-ID" sz="2000" dirty="0" smtClean="0"/>
              <a:t> </a:t>
            </a:r>
            <a:endParaRPr lang="id-ID" sz="2000" dirty="0"/>
          </a:p>
          <a:p>
            <a:pPr marL="457200" indent="-457200">
              <a:buAutoNum type="arabicPeriod"/>
            </a:pPr>
            <a:r>
              <a:rPr lang="id-ID" sz="2000" dirty="0" smtClean="0"/>
              <a:t>Biaya Standar</a:t>
            </a:r>
          </a:p>
          <a:p>
            <a:pPr marL="457200" indent="-457200">
              <a:buAutoNum type="arabicPeriod"/>
            </a:pPr>
            <a:r>
              <a:rPr lang="id-ID" sz="2000" dirty="0" smtClean="0"/>
              <a:t>Biaya Taksiran</a:t>
            </a:r>
          </a:p>
          <a:p>
            <a:pPr marL="457200" indent="-457200">
              <a:buAutoNum type="arabicPeriod"/>
            </a:pPr>
            <a:r>
              <a:rPr lang="id-ID" sz="2000" dirty="0" smtClean="0"/>
              <a:t>Biaya Sesungguhnya</a:t>
            </a:r>
          </a:p>
        </p:txBody>
      </p:sp>
      <p:sp>
        <p:nvSpPr>
          <p:cNvPr id="9" name="Text Box 6"/>
          <p:cNvSpPr txBox="1">
            <a:spLocks noChangeArrowheads="1"/>
          </p:cNvSpPr>
          <p:nvPr/>
        </p:nvSpPr>
        <p:spPr bwMode="auto">
          <a:xfrm>
            <a:off x="609600" y="2645392"/>
            <a:ext cx="6870792" cy="1631216"/>
          </a:xfrm>
          <a:prstGeom prst="rect">
            <a:avLst/>
          </a:prstGeom>
          <a:noFill/>
          <a:ln w="9525">
            <a:noFill/>
            <a:miter lim="800000"/>
            <a:headEnd/>
            <a:tailEnd/>
          </a:ln>
        </p:spPr>
        <p:txBody>
          <a:bodyPr wrap="none">
            <a:spAutoFit/>
          </a:bodyPr>
          <a:lstStyle/>
          <a:p>
            <a:r>
              <a:rPr lang="id-ID" sz="2000" u="sng" dirty="0" smtClean="0"/>
              <a:t>Berdasarkan hubungan dengan departemen produksi</a:t>
            </a:r>
            <a:r>
              <a:rPr lang="id-ID" sz="2000" dirty="0" smtClean="0"/>
              <a:t>: </a:t>
            </a:r>
            <a:endParaRPr lang="id-ID" sz="2000" dirty="0"/>
          </a:p>
          <a:p>
            <a:pPr marL="457200" indent="-457200">
              <a:buAutoNum type="arabicPeriod"/>
            </a:pPr>
            <a:r>
              <a:rPr lang="id-ID" sz="2000" dirty="0" smtClean="0"/>
              <a:t>Biaya Departemen Produksi</a:t>
            </a:r>
          </a:p>
          <a:p>
            <a:pPr marL="457200" indent="-457200">
              <a:buAutoNum type="arabicPeriod"/>
            </a:pPr>
            <a:r>
              <a:rPr lang="id-ID" sz="2000" dirty="0" smtClean="0"/>
              <a:t>Biaya Departemen Pembantu</a:t>
            </a:r>
          </a:p>
          <a:p>
            <a:pPr marL="457200" indent="-457200">
              <a:buAutoNum type="arabicPeriod"/>
            </a:pPr>
            <a:r>
              <a:rPr lang="id-ID" sz="2000" dirty="0" smtClean="0"/>
              <a:t>Biaya Langsung Departemen</a:t>
            </a:r>
          </a:p>
          <a:p>
            <a:pPr marL="457200" indent="-457200">
              <a:buAutoNum type="arabicPeriod"/>
            </a:pPr>
            <a:r>
              <a:rPr lang="id-ID" sz="2000" dirty="0" smtClean="0"/>
              <a:t>Biaya Tidak Langsung Departemen</a:t>
            </a:r>
          </a:p>
        </p:txBody>
      </p:sp>
      <p:sp>
        <p:nvSpPr>
          <p:cNvPr id="15" name="Text Box 6"/>
          <p:cNvSpPr txBox="1">
            <a:spLocks noChangeArrowheads="1"/>
          </p:cNvSpPr>
          <p:nvPr/>
        </p:nvSpPr>
        <p:spPr bwMode="auto">
          <a:xfrm>
            <a:off x="609600" y="4191000"/>
            <a:ext cx="8067149" cy="1631216"/>
          </a:xfrm>
          <a:prstGeom prst="rect">
            <a:avLst/>
          </a:prstGeom>
          <a:noFill/>
          <a:ln w="9525">
            <a:noFill/>
            <a:miter lim="800000"/>
            <a:headEnd/>
            <a:tailEnd/>
          </a:ln>
        </p:spPr>
        <p:txBody>
          <a:bodyPr wrap="square">
            <a:spAutoFit/>
          </a:bodyPr>
          <a:lstStyle/>
          <a:p>
            <a:r>
              <a:rPr lang="id-ID" sz="2000" u="sng" dirty="0" smtClean="0"/>
              <a:t>Berdasarkan hubungan dengan fungsi dalam perusahaan:</a:t>
            </a:r>
            <a:r>
              <a:rPr lang="id-ID" sz="2000" dirty="0" smtClean="0"/>
              <a:t> </a:t>
            </a:r>
            <a:endParaRPr lang="id-ID" sz="2000" dirty="0"/>
          </a:p>
          <a:p>
            <a:pPr marL="457200" indent="-457200">
              <a:buAutoNum type="arabicPeriod"/>
            </a:pPr>
            <a:r>
              <a:rPr lang="id-ID" sz="2000" dirty="0" smtClean="0"/>
              <a:t>Biaya Produksi</a:t>
            </a:r>
          </a:p>
          <a:p>
            <a:pPr marL="457200" indent="-457200">
              <a:buAutoNum type="arabicPeriod"/>
            </a:pPr>
            <a:r>
              <a:rPr lang="id-ID" sz="2000" dirty="0" smtClean="0"/>
              <a:t>Biaya Pemasaran</a:t>
            </a:r>
          </a:p>
          <a:p>
            <a:pPr marL="457200" indent="-457200">
              <a:buAutoNum type="arabicPeriod"/>
            </a:pPr>
            <a:r>
              <a:rPr lang="id-ID" sz="2000" dirty="0" smtClean="0"/>
              <a:t>Biaya Administrasi dan Umum</a:t>
            </a:r>
          </a:p>
          <a:p>
            <a:pPr marL="457200" indent="-457200">
              <a:buAutoNum type="arabicPeriod"/>
            </a:pPr>
            <a:r>
              <a:rPr lang="id-ID" sz="2000" dirty="0" smtClean="0"/>
              <a:t>Biaya Keuangan</a:t>
            </a:r>
          </a:p>
        </p:txBody>
      </p:sp>
      <p:sp>
        <p:nvSpPr>
          <p:cNvPr id="13" name="Right Arrow 12">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ounded Rectangle 13">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smtClean="0">
                <a:solidFill>
                  <a:schemeClr val="tx1"/>
                </a:solidFill>
              </a:rPr>
              <a:t>TUJUAN PEMBELAJARAN</a:t>
            </a:r>
            <a:endParaRPr lang="id-ID" sz="1200">
              <a:solidFill>
                <a:schemeClr val="tx1"/>
              </a:solidFill>
            </a:endParaRPr>
          </a:p>
        </p:txBody>
      </p:sp>
      <p:sp>
        <p:nvSpPr>
          <p:cNvPr id="16" name="Smiley Face 15">
            <a:hlinkClick r:id="rId6" action="ppaction://hlinkfile"/>
          </p:cNvPr>
          <p:cNvSpPr/>
          <p:nvPr/>
        </p:nvSpPr>
        <p:spPr>
          <a:xfrm>
            <a:off x="7127544" y="1365912"/>
            <a:ext cx="304800" cy="304800"/>
          </a:xfrm>
          <a:prstGeom prst="smileyFac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Smiley Face 16">
            <a:hlinkClick r:id="rId7" action="ppaction://hlinkfile"/>
          </p:cNvPr>
          <p:cNvSpPr/>
          <p:nvPr/>
        </p:nvSpPr>
        <p:spPr>
          <a:xfrm>
            <a:off x="7350456" y="2715904"/>
            <a:ext cx="304800" cy="304800"/>
          </a:xfrm>
          <a:prstGeom prst="smileyFac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Smiley Face 17">
            <a:hlinkClick r:id="rId8" action="ppaction://hlinkfile"/>
          </p:cNvPr>
          <p:cNvSpPr/>
          <p:nvPr/>
        </p:nvSpPr>
        <p:spPr>
          <a:xfrm>
            <a:off x="7834952" y="4253552"/>
            <a:ext cx="304800" cy="304800"/>
          </a:xfrm>
          <a:prstGeom prst="smileyFac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086600" cy="685800"/>
          </a:xfrm>
        </p:spPr>
        <p:txBody>
          <a:bodyPr>
            <a:noAutofit/>
          </a:bodyPr>
          <a:lstStyle/>
          <a:p>
            <a:pPr algn="ctr"/>
            <a:r>
              <a:rPr lang="id-ID" smtClean="0">
                <a:solidFill>
                  <a:srgbClr val="FF0000"/>
                </a:solidFill>
                <a:latin typeface="Arial" pitchFamily="34" charset="0"/>
                <a:cs typeface="Arial" pitchFamily="34" charset="0"/>
              </a:rPr>
              <a:t>Siklus Akuntansi Biaya</a:t>
            </a:r>
            <a:endParaRPr lang="id-ID">
              <a:solidFill>
                <a:srgbClr val="FF0000"/>
              </a:solidFill>
              <a:latin typeface="Arial" pitchFamily="34" charset="0"/>
              <a:cs typeface="Arial" pitchFamily="34" charset="0"/>
            </a:endParaRPr>
          </a:p>
        </p:txBody>
      </p:sp>
      <p:sp>
        <p:nvSpPr>
          <p:cNvPr id="7" name="Rounded Rectangle 6">
            <a:hlinkClick r:id="rId2" action="ppaction://hlinksldjump"/>
          </p:cNvPr>
          <p:cNvSpPr/>
          <p:nvPr/>
        </p:nvSpPr>
        <p:spPr>
          <a:xfrm>
            <a:off x="451512" y="5984544"/>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mtClean="0">
                <a:solidFill>
                  <a:schemeClr val="tx1"/>
                </a:solidFill>
              </a:rPr>
              <a:t>MENU UTAMA</a:t>
            </a:r>
            <a:endParaRPr lang="id-ID">
              <a:solidFill>
                <a:schemeClr val="tx1"/>
              </a:solidFill>
            </a:endParaRPr>
          </a:p>
        </p:txBody>
      </p:sp>
      <p:sp>
        <p:nvSpPr>
          <p:cNvPr id="10" name="Right Arrow 9">
            <a:hlinkClick r:id="rId3" action="ppaction://hlinksldjump"/>
          </p:cNvPr>
          <p:cNvSpPr/>
          <p:nvPr/>
        </p:nvSpPr>
        <p:spPr>
          <a:xfrm>
            <a:off x="806924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 Box 6"/>
          <p:cNvSpPr txBox="1">
            <a:spLocks noChangeArrowheads="1"/>
          </p:cNvSpPr>
          <p:nvPr/>
        </p:nvSpPr>
        <p:spPr bwMode="auto">
          <a:xfrm>
            <a:off x="569843" y="1828800"/>
            <a:ext cx="6211957" cy="1015663"/>
          </a:xfrm>
          <a:prstGeom prst="rect">
            <a:avLst/>
          </a:prstGeom>
          <a:noFill/>
          <a:ln w="9525">
            <a:noFill/>
            <a:miter lim="800000"/>
            <a:headEnd/>
            <a:tailEnd/>
          </a:ln>
        </p:spPr>
        <p:txBody>
          <a:bodyPr wrap="none">
            <a:spAutoFit/>
          </a:bodyPr>
          <a:lstStyle/>
          <a:p>
            <a:r>
              <a:rPr lang="id-ID" sz="2000" smtClean="0"/>
              <a:t>1. </a:t>
            </a:r>
            <a:r>
              <a:rPr lang="id-ID" sz="2000" u="sng" smtClean="0"/>
              <a:t>Mencatat pemakaian /penggunaan bahan baku</a:t>
            </a:r>
            <a:r>
              <a:rPr lang="id-ID" sz="2000" smtClean="0"/>
              <a:t> </a:t>
            </a:r>
            <a:endParaRPr lang="id-ID" sz="2000"/>
          </a:p>
          <a:p>
            <a:pPr marL="457200" indent="-457200"/>
            <a:r>
              <a:rPr lang="id-ID" sz="2000" smtClean="0"/>
              <a:t>	Barang dalam proses – BBB	xxx	   -</a:t>
            </a:r>
          </a:p>
          <a:p>
            <a:pPr marL="457200" indent="-457200"/>
            <a:r>
              <a:rPr lang="id-ID" sz="2000" smtClean="0"/>
              <a:t>		Persediaan bahan baku	   -	xxx</a:t>
            </a:r>
          </a:p>
        </p:txBody>
      </p:sp>
      <p:sp>
        <p:nvSpPr>
          <p:cNvPr id="8" name="Text Box 6"/>
          <p:cNvSpPr txBox="1">
            <a:spLocks noChangeArrowheads="1"/>
          </p:cNvSpPr>
          <p:nvPr/>
        </p:nvSpPr>
        <p:spPr bwMode="auto">
          <a:xfrm>
            <a:off x="609600" y="1371600"/>
            <a:ext cx="6479659" cy="400110"/>
          </a:xfrm>
          <a:prstGeom prst="rect">
            <a:avLst/>
          </a:prstGeom>
          <a:noFill/>
          <a:ln w="9525">
            <a:noFill/>
            <a:miter lim="800000"/>
            <a:headEnd/>
            <a:tailEnd/>
          </a:ln>
        </p:spPr>
        <p:txBody>
          <a:bodyPr wrap="none">
            <a:spAutoFit/>
          </a:bodyPr>
          <a:lstStyle/>
          <a:p>
            <a:r>
              <a:rPr lang="id-ID" sz="2000" smtClean="0"/>
              <a:t>Jurnal yang diperlukan dalam siklus biaya produksi</a:t>
            </a:r>
          </a:p>
        </p:txBody>
      </p:sp>
      <p:sp>
        <p:nvSpPr>
          <p:cNvPr id="11" name="Text Box 6"/>
          <p:cNvSpPr txBox="1">
            <a:spLocks noChangeArrowheads="1"/>
          </p:cNvSpPr>
          <p:nvPr/>
        </p:nvSpPr>
        <p:spPr bwMode="auto">
          <a:xfrm>
            <a:off x="569843" y="2895600"/>
            <a:ext cx="7050328" cy="1015663"/>
          </a:xfrm>
          <a:prstGeom prst="rect">
            <a:avLst/>
          </a:prstGeom>
          <a:noFill/>
          <a:ln w="9525">
            <a:noFill/>
            <a:miter lim="800000"/>
            <a:headEnd/>
            <a:tailEnd/>
          </a:ln>
        </p:spPr>
        <p:txBody>
          <a:bodyPr wrap="none">
            <a:spAutoFit/>
          </a:bodyPr>
          <a:lstStyle/>
          <a:p>
            <a:r>
              <a:rPr lang="id-ID" sz="2000" smtClean="0"/>
              <a:t>2. </a:t>
            </a:r>
            <a:r>
              <a:rPr lang="id-ID" sz="2000" u="sng" smtClean="0"/>
              <a:t>Mencatat tenaga kerja langsung yang telah digunakan</a:t>
            </a:r>
            <a:endParaRPr lang="id-ID" sz="2000"/>
          </a:p>
          <a:p>
            <a:pPr marL="457200" indent="-457200"/>
            <a:r>
              <a:rPr lang="id-ID" sz="2000" smtClean="0"/>
              <a:t>	Barang dalam proses – BTKL	xxx          -</a:t>
            </a:r>
          </a:p>
          <a:p>
            <a:pPr marL="457200" indent="-457200"/>
            <a:r>
              <a:rPr lang="id-ID" sz="2000" smtClean="0"/>
              <a:t>		Biaya Gaji			   -	xxx</a:t>
            </a:r>
          </a:p>
        </p:txBody>
      </p:sp>
      <p:sp>
        <p:nvSpPr>
          <p:cNvPr id="13" name="Text Box 6"/>
          <p:cNvSpPr txBox="1">
            <a:spLocks noChangeArrowheads="1"/>
          </p:cNvSpPr>
          <p:nvPr/>
        </p:nvSpPr>
        <p:spPr bwMode="auto">
          <a:xfrm>
            <a:off x="569672" y="3962400"/>
            <a:ext cx="6152646" cy="1938992"/>
          </a:xfrm>
          <a:prstGeom prst="rect">
            <a:avLst/>
          </a:prstGeom>
          <a:noFill/>
          <a:ln w="9525">
            <a:noFill/>
            <a:miter lim="800000"/>
            <a:headEnd/>
            <a:tailEnd/>
          </a:ln>
        </p:spPr>
        <p:txBody>
          <a:bodyPr wrap="none">
            <a:spAutoFit/>
          </a:bodyPr>
          <a:lstStyle/>
          <a:p>
            <a:r>
              <a:rPr lang="id-ID" sz="2000" smtClean="0"/>
              <a:t>3. </a:t>
            </a:r>
            <a:r>
              <a:rPr lang="id-ID" sz="2000" u="sng" smtClean="0"/>
              <a:t>Mencatat penggunaan </a:t>
            </a:r>
            <a:r>
              <a:rPr lang="id-ID" sz="2000" i="1" u="sng" smtClean="0"/>
              <a:t>overhead </a:t>
            </a:r>
            <a:r>
              <a:rPr lang="id-ID" sz="2000" u="sng" smtClean="0"/>
              <a:t>pabrik</a:t>
            </a:r>
            <a:endParaRPr lang="id-ID" sz="2000"/>
          </a:p>
          <a:p>
            <a:pPr marL="457200" indent="-457200"/>
            <a:r>
              <a:rPr lang="id-ID" sz="2000" smtClean="0"/>
              <a:t>	Barang dalam proses – BOP	xxx          -</a:t>
            </a:r>
          </a:p>
          <a:p>
            <a:pPr marL="457200" indent="-457200"/>
            <a:r>
              <a:rPr lang="id-ID" sz="2000" smtClean="0"/>
              <a:t>		Persediaan bahan pembantu	   -	xxx</a:t>
            </a:r>
          </a:p>
          <a:p>
            <a:pPr marL="457200" indent="-457200"/>
            <a:r>
              <a:rPr lang="id-ID" sz="2000" smtClean="0"/>
              <a:t>		Biaya Gaji			   -	xxx</a:t>
            </a:r>
          </a:p>
          <a:p>
            <a:pPr marL="457200" indent="-457200"/>
            <a:r>
              <a:rPr lang="id-ID" sz="2000" smtClean="0"/>
              <a:t>		Biaya Penyusutan		   -	xxx</a:t>
            </a:r>
          </a:p>
          <a:p>
            <a:pPr marL="457200" indent="-457200"/>
            <a:r>
              <a:rPr lang="id-ID" sz="2000" smtClean="0"/>
              <a:t>		dan lain-lain			   -	xxx</a:t>
            </a:r>
          </a:p>
        </p:txBody>
      </p:sp>
      <p:sp>
        <p:nvSpPr>
          <p:cNvPr id="9" name="Right Arrow 8">
            <a:hlinkClick r:id="rId4" action="ppaction://hlinksldjump"/>
          </p:cNvPr>
          <p:cNvSpPr/>
          <p:nvPr/>
        </p:nvSpPr>
        <p:spPr>
          <a:xfrm rot="10800000">
            <a:off x="7315200" y="6033448"/>
            <a:ext cx="609600" cy="381000"/>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hlinkClick r:id="rId5" action="ppaction://hlinksldjump"/>
          </p:cNvPr>
          <p:cNvSpPr/>
          <p:nvPr/>
        </p:nvSpPr>
        <p:spPr>
          <a:xfrm>
            <a:off x="2563504" y="5978856"/>
            <a:ext cx="1981200" cy="457200"/>
          </a:xfrm>
          <a:prstGeom prst="roundRect">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TUJUAN PEMBELAJARAN</a:t>
            </a:r>
            <a:endParaRPr lang="id-ID" sz="12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1636</TotalTime>
  <Words>2944</Words>
  <Application>Microsoft Office PowerPoint</Application>
  <PresentationFormat>On-screen Show (4:3)</PresentationFormat>
  <Paragraphs>658</Paragraphs>
  <Slides>59</Slides>
  <Notes>0</Notes>
  <HiddenSlides>0</HiddenSlides>
  <MMClips>3</MMClips>
  <ScaleCrop>false</ScaleCrop>
  <HeadingPairs>
    <vt:vector size="4" baseType="variant">
      <vt:variant>
        <vt:lpstr>Theme</vt:lpstr>
      </vt:variant>
      <vt:variant>
        <vt:i4>2</vt:i4>
      </vt:variant>
      <vt:variant>
        <vt:lpstr>Slide Titles</vt:lpstr>
      </vt:variant>
      <vt:variant>
        <vt:i4>59</vt:i4>
      </vt:variant>
    </vt:vector>
  </HeadingPairs>
  <TitlesOfParts>
    <vt:vector size="61" baseType="lpstr">
      <vt:lpstr>Aspect</vt:lpstr>
      <vt:lpstr>1_Aspect</vt:lpstr>
      <vt:lpstr>Slide 1</vt:lpstr>
      <vt:lpstr>MENU UTAMA</vt:lpstr>
      <vt:lpstr>STANDAR KOMPETENSI</vt:lpstr>
      <vt:lpstr>PERHATIKAN VIDEO BERIKUT</vt:lpstr>
      <vt:lpstr>TUJUAN PEMBELAJARAN</vt:lpstr>
      <vt:lpstr>Pengertian Akuntansi Biaya</vt:lpstr>
      <vt:lpstr>Penggolongan Biaya</vt:lpstr>
      <vt:lpstr>Penggolongan Biaya</vt:lpstr>
      <vt:lpstr>Siklus Akuntansi Biaya</vt:lpstr>
      <vt:lpstr>Siklus Akuntansi Biaya</vt:lpstr>
      <vt:lpstr>Laporan Harga Pokok Penjualan </vt:lpstr>
      <vt:lpstr>Akuntansi Biaya Bahan Baku</vt:lpstr>
      <vt:lpstr>Akuntansi Biaya Bahan Baku</vt:lpstr>
      <vt:lpstr>Akuntansi Biaya Tenaga Kerja</vt:lpstr>
      <vt:lpstr>Akuntansi Biaya Overhead Pabrik</vt:lpstr>
      <vt:lpstr>Penentuan Biaya Produksi dengan 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Metoda Harga Pokok Pesanan</vt:lpstr>
      <vt:lpstr>Produk Rusak dan Produk Cacat</vt:lpstr>
      <vt:lpstr>LATIHAN</vt:lpstr>
      <vt:lpstr>LATIHAN</vt:lpstr>
      <vt:lpstr>JAWABAN</vt:lpstr>
      <vt:lpstr>JAWABAN</vt:lpstr>
      <vt:lpstr>JAWABAN</vt:lpstr>
      <vt:lpstr>JAWABAN</vt:lpstr>
      <vt:lpstr>JAWABAN</vt:lpstr>
      <vt:lpstr>JAWABAN</vt:lpstr>
      <vt:lpstr>JAWABAN</vt:lpstr>
      <vt:lpstr>JAWABAN</vt:lpstr>
      <vt:lpstr>Slide 48</vt:lpstr>
      <vt:lpstr>Soal Teori</vt:lpstr>
      <vt:lpstr>Soal Teori</vt:lpstr>
      <vt:lpstr>Soal Teori</vt:lpstr>
      <vt:lpstr>Soal Teori</vt:lpstr>
      <vt:lpstr>Soal Teori</vt:lpstr>
      <vt:lpstr>Soal Teori</vt:lpstr>
      <vt:lpstr>Soal Praktek</vt:lpstr>
      <vt:lpstr>Soal Praktek</vt:lpstr>
      <vt:lpstr>Slide 57</vt:lpstr>
      <vt:lpstr>PETUNJUK PENGGUNAAN</vt:lpstr>
      <vt:lpstr>Slide 59</vt:lpstr>
    </vt:vector>
  </TitlesOfParts>
  <Company>JOGJA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Endra Murti Sagara</cp:lastModifiedBy>
  <cp:revision>404</cp:revision>
  <dcterms:created xsi:type="dcterms:W3CDTF">2009-09-10T15:25:51Z</dcterms:created>
  <dcterms:modified xsi:type="dcterms:W3CDTF">2013-11-26T09:27:29Z</dcterms:modified>
</cp:coreProperties>
</file>